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461" r:id="rId3"/>
    <p:sldId id="486" r:id="rId4"/>
    <p:sldId id="272" r:id="rId5"/>
    <p:sldId id="261" r:id="rId6"/>
    <p:sldId id="484" r:id="rId7"/>
    <p:sldId id="482" r:id="rId8"/>
    <p:sldId id="483" r:id="rId9"/>
    <p:sldId id="485" r:id="rId10"/>
    <p:sldId id="474" r:id="rId11"/>
    <p:sldId id="469" r:id="rId12"/>
    <p:sldId id="475" r:id="rId13"/>
    <p:sldId id="468" r:id="rId14"/>
    <p:sldId id="381" r:id="rId15"/>
    <p:sldId id="462" r:id="rId16"/>
    <p:sldId id="423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61"/>
            <p14:sldId id="486"/>
            <p14:sldId id="272"/>
            <p14:sldId id="261"/>
            <p14:sldId id="484"/>
            <p14:sldId id="482"/>
            <p14:sldId id="483"/>
            <p14:sldId id="485"/>
            <p14:sldId id="474"/>
            <p14:sldId id="469"/>
            <p14:sldId id="475"/>
            <p14:sldId id="468"/>
            <p14:sldId id="381"/>
            <p14:sldId id="462"/>
            <p14:sldId id="423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douze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In French, possessive adjectives </a:t>
            </a:r>
            <a:br>
              <a:rPr lang="en-US" sz="2800" b="1" dirty="0"/>
            </a:br>
            <a:r>
              <a:rPr lang="en-US" sz="2800" b="1" dirty="0"/>
              <a:t>agree in number and gender </a:t>
            </a:r>
            <a:br>
              <a:rPr lang="en-US" sz="2800" b="1" dirty="0"/>
            </a:br>
            <a:r>
              <a:rPr lang="en-US" sz="2800" b="1" dirty="0"/>
              <a:t>with the noun to which they refer!!!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                  </a:t>
            </a:r>
            <a:r>
              <a:rPr lang="en-US" u="sng" dirty="0" err="1"/>
              <a:t>masculin</a:t>
            </a:r>
            <a:r>
              <a:rPr lang="en-US" dirty="0"/>
              <a:t>         </a:t>
            </a:r>
            <a:r>
              <a:rPr lang="en-US" u="sng" dirty="0" err="1"/>
              <a:t>féminin</a:t>
            </a:r>
            <a:r>
              <a:rPr lang="en-US" dirty="0"/>
              <a:t>         </a:t>
            </a:r>
            <a:r>
              <a:rPr lang="en-US" u="sng" dirty="0" err="1"/>
              <a:t>pluriel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person singular		mon		ma	          </a:t>
            </a:r>
            <a:r>
              <a:rPr lang="en-US" dirty="0" err="1"/>
              <a:t>mes</a:t>
            </a:r>
            <a:r>
              <a:rPr lang="en-US" dirty="0"/>
              <a:t>		my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person singular		ton		ta	          </a:t>
            </a:r>
            <a:r>
              <a:rPr lang="en-US" dirty="0" err="1"/>
              <a:t>tes</a:t>
            </a:r>
            <a:r>
              <a:rPr lang="en-US" dirty="0"/>
              <a:t>		your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person singular		son 		</a:t>
            </a:r>
            <a:r>
              <a:rPr lang="en-US" dirty="0" err="1"/>
              <a:t>sa</a:t>
            </a:r>
            <a:r>
              <a:rPr lang="en-US" dirty="0"/>
              <a:t>	          </a:t>
            </a:r>
            <a:r>
              <a:rPr lang="en-US" dirty="0" err="1"/>
              <a:t>ses</a:t>
            </a:r>
            <a:r>
              <a:rPr lang="en-US" dirty="0"/>
              <a:t>		his/her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person plural		</a:t>
            </a:r>
            <a:r>
              <a:rPr lang="en-US" dirty="0" err="1"/>
              <a:t>notre</a:t>
            </a:r>
            <a:r>
              <a:rPr lang="en-US" dirty="0"/>
              <a:t>		</a:t>
            </a:r>
            <a:r>
              <a:rPr lang="en-US" dirty="0" err="1"/>
              <a:t>notre</a:t>
            </a:r>
            <a:r>
              <a:rPr lang="en-US" dirty="0"/>
              <a:t>           </a:t>
            </a:r>
            <a:r>
              <a:rPr lang="en-US" dirty="0" err="1"/>
              <a:t>nos</a:t>
            </a:r>
            <a:r>
              <a:rPr lang="en-US" dirty="0"/>
              <a:t>		our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person plural		</a:t>
            </a:r>
            <a:r>
              <a:rPr lang="en-US" dirty="0" err="1"/>
              <a:t>votre</a:t>
            </a:r>
            <a:r>
              <a:rPr lang="en-US" dirty="0"/>
              <a:t>		</a:t>
            </a:r>
            <a:r>
              <a:rPr lang="en-US" dirty="0" err="1"/>
              <a:t>votre</a:t>
            </a:r>
            <a:r>
              <a:rPr lang="en-US" dirty="0"/>
              <a:t>	         </a:t>
            </a:r>
            <a:r>
              <a:rPr lang="en-US" dirty="0" err="1"/>
              <a:t>vos</a:t>
            </a:r>
            <a:r>
              <a:rPr lang="en-US" dirty="0"/>
              <a:t>		your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person plural		</a:t>
            </a:r>
            <a:r>
              <a:rPr lang="en-US" dirty="0" err="1"/>
              <a:t>leur</a:t>
            </a:r>
            <a:r>
              <a:rPr lang="en-US" dirty="0"/>
              <a:t>		</a:t>
            </a:r>
            <a:r>
              <a:rPr lang="en-US" dirty="0" err="1"/>
              <a:t>leur</a:t>
            </a:r>
            <a:r>
              <a:rPr lang="en-US" dirty="0"/>
              <a:t>	         </a:t>
            </a:r>
            <a:r>
              <a:rPr lang="en-US" dirty="0" err="1"/>
              <a:t>leurs</a:t>
            </a:r>
            <a:r>
              <a:rPr lang="en-US" dirty="0"/>
              <a:t>		their	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7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ma, ta, and </a:t>
            </a:r>
            <a:r>
              <a:rPr lang="en-US" dirty="0" err="1"/>
              <a:t>sa</a:t>
            </a:r>
            <a:r>
              <a:rPr lang="en-US" dirty="0"/>
              <a:t> are never used immediately before a noun which begins with a vowel, thus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 </a:t>
            </a:r>
            <a:r>
              <a:rPr lang="en-US" dirty="0" err="1"/>
              <a:t>école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ton </a:t>
            </a:r>
            <a:r>
              <a:rPr lang="en-US" dirty="0" err="1"/>
              <a:t>amie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son idée</a:t>
            </a:r>
          </a:p>
        </p:txBody>
      </p:sp>
    </p:spTree>
    <p:extLst>
      <p:ext uri="{BB962C8B-B14F-4D97-AF65-F5344CB8AC3E}">
        <p14:creationId xmlns:p14="http://schemas.microsoft.com/office/powerpoint/2010/main" val="92611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BC13-E3FF-47EE-90C6-9E704F84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DCC7-AC94-4C78-8E69-4871ECA7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628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Write three sentences following the form</a:t>
            </a:r>
          </a:p>
          <a:p>
            <a:pPr marL="0" indent="0">
              <a:buNone/>
            </a:pPr>
            <a:r>
              <a:rPr lang="en-US" dirty="0"/>
              <a:t>My __</a:t>
            </a:r>
            <a:r>
              <a:rPr lang="en-US" u="sng" dirty="0"/>
              <a:t>(relative)</a:t>
            </a:r>
            <a:r>
              <a:rPr lang="en-US" dirty="0"/>
              <a:t>__ is </a:t>
            </a:r>
            <a:r>
              <a:rPr lang="en-US" u="sng" dirty="0"/>
              <a:t>__(adjective 1)__ </a:t>
            </a:r>
            <a:r>
              <a:rPr lang="en-US" dirty="0"/>
              <a:t>and </a:t>
            </a:r>
            <a:r>
              <a:rPr lang="en-US" u="sng" dirty="0"/>
              <a:t>__(adjective 2)__ 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Each sentence must use a different noun when speaking of your relative.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Read what has been written </a:t>
            </a:r>
            <a:r>
              <a:rPr lang="en-US"/>
              <a:t>by three </a:t>
            </a:r>
            <a:r>
              <a:rPr lang="en-US" dirty="0"/>
              <a:t>other members of the class. For each person write what they said about one relative. You must get information about three types of relatives. </a:t>
            </a:r>
          </a:p>
          <a:p>
            <a:pPr marL="0" indent="0">
              <a:buNone/>
            </a:pPr>
            <a:r>
              <a:rPr lang="en-US" dirty="0"/>
              <a:t>Follow the format: Le / La </a:t>
            </a:r>
            <a:r>
              <a:rPr lang="en-US" u="sng" dirty="0"/>
              <a:t>__(relative)__</a:t>
            </a:r>
            <a:r>
              <a:rPr lang="en-US" dirty="0"/>
              <a:t> de </a:t>
            </a:r>
            <a:r>
              <a:rPr lang="en-US" u="sng" dirty="0"/>
              <a:t>__(name)__  </a:t>
            </a:r>
            <a:r>
              <a:rPr lang="en-US" dirty="0"/>
              <a:t>is </a:t>
            </a:r>
          </a:p>
          <a:p>
            <a:pPr marL="0" indent="0">
              <a:buNone/>
            </a:pPr>
            <a:r>
              <a:rPr lang="en-US" u="sng" dirty="0"/>
              <a:t>__(adjective 1)__ </a:t>
            </a:r>
            <a:r>
              <a:rPr lang="en-US" dirty="0"/>
              <a:t>and __(adjective 2)__ 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4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pense</a:t>
            </a:r>
            <a:r>
              <a:rPr lang="en-US" dirty="0"/>
              <a:t> à </a:t>
            </a:r>
            <a:r>
              <a:rPr lang="en-US" dirty="0" err="1"/>
              <a:t>quelqu’un</a:t>
            </a:r>
            <a:r>
              <a:rPr lang="en-US" dirty="0"/>
              <a:t>. / Je </a:t>
            </a:r>
            <a:r>
              <a:rPr lang="en-US" dirty="0" err="1"/>
              <a:t>pense</a:t>
            </a:r>
            <a:r>
              <a:rPr lang="en-US" dirty="0"/>
              <a:t> à </a:t>
            </a:r>
            <a:r>
              <a:rPr lang="en-US" dirty="0" err="1"/>
              <a:t>quelqu’une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Est-</a:t>
            </a:r>
            <a:r>
              <a:rPr lang="en-US" dirty="0" err="1"/>
              <a:t>il</a:t>
            </a:r>
            <a:r>
              <a:rPr lang="en-US" dirty="0"/>
              <a:t> / Est-</a:t>
            </a:r>
            <a:r>
              <a:rPr lang="en-US" dirty="0" err="1"/>
              <a:t>elle</a:t>
            </a:r>
            <a:r>
              <a:rPr lang="en-US" dirty="0"/>
              <a:t> _______________?</a:t>
            </a:r>
          </a:p>
          <a:p>
            <a:pPr marL="0" indent="0">
              <a:buNone/>
            </a:pPr>
            <a:r>
              <a:rPr lang="en-US" dirty="0"/>
              <a:t>A-t-</a:t>
            </a:r>
            <a:r>
              <a:rPr lang="en-US" dirty="0" err="1"/>
              <a:t>il</a:t>
            </a:r>
            <a:r>
              <a:rPr lang="en-US" dirty="0"/>
              <a:t> / A-t-</a:t>
            </a:r>
            <a:r>
              <a:rPr lang="en-US" dirty="0" err="1"/>
              <a:t>elle</a:t>
            </a:r>
            <a:r>
              <a:rPr lang="en-US" dirty="0"/>
              <a:t> _______________?</a:t>
            </a:r>
          </a:p>
        </p:txBody>
      </p:sp>
    </p:spTree>
    <p:extLst>
      <p:ext uri="{BB962C8B-B14F-4D97-AF65-F5344CB8AC3E}">
        <p14:creationId xmlns:p14="http://schemas.microsoft.com/office/powerpoint/2010/main" val="4492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439D-F33F-45B4-90EB-D7658DF7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83DC249-6BA4-40D4-B48B-7F7A195B6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917" y="2190907"/>
            <a:ext cx="3562851" cy="35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05299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My aunt Louise is the sister of my father and my uncle Maurice is the brother of my mother.</a:t>
            </a:r>
          </a:p>
        </p:txBody>
      </p:sp>
    </p:spTree>
    <p:extLst>
      <p:ext uri="{BB962C8B-B14F-4D97-AF65-F5344CB8AC3E}">
        <p14:creationId xmlns:p14="http://schemas.microsoft.com/office/powerpoint/2010/main" val="198326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Their cats are small. Our school is big. Her father is intelligent. His mother is forty years old.</a:t>
            </a:r>
          </a:p>
        </p:txBody>
      </p:sp>
    </p:spTree>
    <p:extLst>
      <p:ext uri="{BB962C8B-B14F-4D97-AF65-F5344CB8AC3E}">
        <p14:creationId xmlns:p14="http://schemas.microsoft.com/office/powerpoint/2010/main" val="220416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douze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la révision </a:t>
            </a:r>
          </a:p>
          <a:p>
            <a:pPr marL="0" indent="0" algn="ctr">
              <a:buNone/>
            </a:pPr>
            <a:r>
              <a:rPr lang="fr-FR" dirty="0"/>
              <a:t>les adjectifs possessifs / les adjectifs descriptifs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Albert Camus (1913 – 1960) was one of the pre-eminent writers of the twentieth century, winning the Nobel Prize for Literature in 1957. He was born in Algeria and many of his best known works are set there; always told from the point of view of the “</a:t>
            </a:r>
            <a:r>
              <a:rPr lang="en-US" sz="2800" b="1" dirty="0" err="1"/>
              <a:t>pieds</a:t>
            </a:r>
            <a:r>
              <a:rPr lang="en-US" sz="2800" b="1" dirty="0"/>
              <a:t> noirs”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62" y="2208914"/>
            <a:ext cx="3731075" cy="3584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397" y="2208913"/>
            <a:ext cx="2938527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7DB931-4F8C-4906-A79A-A88E4A24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B7E40-F0FF-4E99-821A-10FF19D85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Elle a les </a:t>
            </a:r>
            <a:r>
              <a:rPr lang="en-US" dirty="0" err="1"/>
              <a:t>cheveux</a:t>
            </a:r>
            <a:r>
              <a:rPr lang="en-US" dirty="0"/>
              <a:t> blonds</a:t>
            </a:r>
          </a:p>
          <a:p>
            <a:pPr algn="ctr"/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blonde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B050C6-F330-4F44-8E10-86FDE47B8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Il a les </a:t>
            </a:r>
            <a:r>
              <a:rPr lang="en-US" dirty="0" err="1"/>
              <a:t>cheveux</a:t>
            </a:r>
            <a:r>
              <a:rPr lang="en-US" dirty="0"/>
              <a:t> blonds</a:t>
            </a:r>
          </a:p>
          <a:p>
            <a:pPr algn="ctr"/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blond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8404F61-98B6-4363-AB49-D84304D20A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20823" y="2668655"/>
            <a:ext cx="2816805" cy="352100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62DB61-8F96-4153-8BB4-EBF7E7D093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85238" y="2668657"/>
            <a:ext cx="2816804" cy="35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7DB931-4F8C-4906-A79A-A88E4A24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B7E40-F0FF-4E99-821A-10FF19D85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Elle a les </a:t>
            </a:r>
            <a:r>
              <a:rPr lang="en-US" dirty="0" err="1"/>
              <a:t>cheveux</a:t>
            </a:r>
            <a:r>
              <a:rPr lang="en-US" dirty="0"/>
              <a:t> </a:t>
            </a:r>
            <a:r>
              <a:rPr lang="en-US" dirty="0" err="1"/>
              <a:t>rousses</a:t>
            </a:r>
            <a:endParaRPr lang="en-US" dirty="0"/>
          </a:p>
          <a:p>
            <a:pPr algn="ctr"/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rousse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B050C6-F330-4F44-8E10-86FDE47B8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Il a les </a:t>
            </a:r>
            <a:r>
              <a:rPr lang="en-US" dirty="0" err="1"/>
              <a:t>cheveux</a:t>
            </a:r>
            <a:r>
              <a:rPr lang="en-US" dirty="0"/>
              <a:t> roux</a:t>
            </a:r>
          </a:p>
          <a:p>
            <a:pPr algn="ctr"/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roux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81B7FF-83FE-472A-A7B8-4CD7D2AF82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82947" y="2996311"/>
            <a:ext cx="2246243" cy="280780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4E828E-C3DA-4748-B2FA-CCC82D3D77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29725" y="2825773"/>
            <a:ext cx="2472256" cy="30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FE81-0F8D-4D90-B4AF-4D24D7D2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62082-9582-4A37-B6AE-A647122F1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1A2ED3-6DF0-4964-9702-407B04C5A1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96548" y="2636915"/>
            <a:ext cx="2324933" cy="349552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DFD08-951C-400D-86B2-E8B97D832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EAEBF-42CD-481A-9C2F-EE11D3B420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C’est</a:t>
            </a:r>
            <a:r>
              <a:rPr lang="en-US" dirty="0"/>
              <a:t> Tatiana.</a:t>
            </a:r>
          </a:p>
          <a:p>
            <a:pPr marL="0" indent="0">
              <a:buNone/>
            </a:pPr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rousse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Elle </a:t>
            </a:r>
            <a:r>
              <a:rPr lang="en-US" dirty="0" err="1"/>
              <a:t>vient</a:t>
            </a:r>
            <a:r>
              <a:rPr lang="en-US" dirty="0"/>
              <a:t> de </a:t>
            </a:r>
            <a:r>
              <a:rPr lang="en-US" dirty="0" err="1"/>
              <a:t>Moscou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russe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russe</a:t>
            </a:r>
            <a:r>
              <a:rPr lang="en-US" dirty="0"/>
              <a:t> </a:t>
            </a:r>
            <a:r>
              <a:rPr lang="en-US" dirty="0" err="1"/>
              <a:t>rousse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46830</TotalTime>
  <Words>469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Albert Camus (1913 – 1960) was one of the pre-eminent writers of the twentieth century, winning the Nobel Prize for Literature in 1957. He was born in Algeria and many of his best known works are set there; always told from the point of view of the “pieds noirs” </vt:lpstr>
      <vt:lpstr>PowerPoint Presentation</vt:lpstr>
      <vt:lpstr>PowerPoint Presentation</vt:lpstr>
      <vt:lpstr>PowerPoint Presentation</vt:lpstr>
      <vt:lpstr>In French, possessive adjectives  agree in number and gender  with the noun to which they refer!!!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645</cp:revision>
  <cp:lastPrinted>2017-09-11T13:53:50Z</cp:lastPrinted>
  <dcterms:created xsi:type="dcterms:W3CDTF">2016-10-03T16:25:09Z</dcterms:created>
  <dcterms:modified xsi:type="dcterms:W3CDTF">2022-10-12T14:09:20Z</dcterms:modified>
</cp:coreProperties>
</file>