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31" r:id="rId2"/>
    <p:sldId id="439" r:id="rId3"/>
    <p:sldId id="488" r:id="rId4"/>
    <p:sldId id="440" r:id="rId5"/>
    <p:sldId id="487" r:id="rId6"/>
    <p:sldId id="486" r:id="rId7"/>
    <p:sldId id="436" r:id="rId8"/>
    <p:sldId id="438" r:id="rId9"/>
    <p:sldId id="489" r:id="rId10"/>
    <p:sldId id="432"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439"/>
            <p14:sldId id="488"/>
            <p14:sldId id="440"/>
            <p14:sldId id="487"/>
            <p14:sldId id="486"/>
            <p14:sldId id="436"/>
            <p14:sldId id="438"/>
            <p14:sldId id="489"/>
            <p14:sldId id="432"/>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531" y="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10-19T15:54:19.607"/>
    </inkml:context>
    <inkml:brush xml:id="br0">
      <inkml:brushProperty name="width" value="0.05292" units="cm"/>
      <inkml:brushProperty name="height" value="0.05292" units="cm"/>
      <inkml:brushProperty name="color" value="#FF0000"/>
    </inkml:brush>
  </inkml:definitions>
  <inkml:trace contextRef="#ctx0" brushRef="#br0">22571 15675 2026 0,'0'0'44'0,"0"0"10"0,0 0 2 0,-7 4 1 15,7-4-45-15,0 0-12 0,0 0 0 0,0 0 0 16,0 0 27-16,0 0 3 0,0 0 1 0,0 0 0 16,0 0 14-16,0-7 3 0,3 4 1 0,1-3 0 15,-1 3-26-15,4 0-6 0,4-1-1 0,-4 4 0 16,4 0-16-16,3 0 0 0,-4 4 0 0,8-1 0 15,-4 0-12-15,0 0-7 0,0 0-1 0,0 3 0 16,4-2-172-16,-4-4-36 0,18 3-6 0,-11-6-2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10-19T15:54:19.607"/>
    </inkml:context>
    <inkml:brush xml:id="br0">
      <inkml:brushProperty name="width" value="0.05292" units="cm"/>
      <inkml:brushProperty name="height" value="0.05292" units="cm"/>
      <inkml:brushProperty name="color" value="#FF0000"/>
    </inkml:brush>
  </inkml:definitions>
  <inkml:trace contextRef="#ctx0" brushRef="#br0">22571 15675 2026 0,'0'0'44'0,"0"0"10"0,0 0 2 0,-7 4 1 15,7-4-45-15,0 0-12 0,0 0 0 0,0 0 0 16,0 0 27-16,0 0 3 0,0 0 1 0,0 0 0 16,0 0 14-16,0-7 3 0,3 4 1 0,1-3 0 15,-1 3-26-15,4 0-6 0,4-1-1 0,-4 4 0 16,4 0-16-16,3 0 0 0,-4 4 0 0,8-1 0 15,-4 0-12-15,0 0-7 0,0 0-1 0,0 3 0 16,4-2-172-16,-4-4-36 0,18 3-6 0,-11-6-2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2B5BE18B-1CDC-4EA9-8701-050948B23EFF}" type="datetimeFigureOut">
              <a:rPr lang="en-US" smtClean="0"/>
              <a:t>10/11/2022</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3B7FB8C6-E6C5-4F73-B11B-357725A8B1B0}" type="slidenum">
              <a:rPr lang="en-US" smtClean="0"/>
              <a:t>‹#›</a:t>
            </a:fld>
            <a:endParaRPr lang="en-US" dirty="0"/>
          </a:p>
        </p:txBody>
      </p:sp>
    </p:spTree>
    <p:extLst>
      <p:ext uri="{BB962C8B-B14F-4D97-AF65-F5344CB8AC3E}">
        <p14:creationId xmlns:p14="http://schemas.microsoft.com/office/powerpoint/2010/main" val="1999274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10/11/2022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10/11/2022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10/11/2022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10/11/2022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mercredi, le douze octobre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8939EC90-4CC7-429A-8361-9AF16D2E2CAE}"/>
                  </a:ext>
                </a:extLst>
              </p14:cNvPr>
              <p14:cNvContentPartPr/>
              <p14:nvPr/>
            </p14:nvContentPartPr>
            <p14:xfrm>
              <a:off x="8123040" y="5635080"/>
              <a:ext cx="82800" cy="10800"/>
            </p14:xfrm>
          </p:contentPart>
        </mc:Choice>
        <mc:Fallback xmlns="">
          <p:pic>
            <p:nvPicPr>
              <p:cNvPr id="2" name="Ink 1">
                <a:extLst>
                  <a:ext uri="{FF2B5EF4-FFF2-40B4-BE49-F238E27FC236}">
                    <a16:creationId xmlns:a16="http://schemas.microsoft.com/office/drawing/2014/main" id="{8939EC90-4CC7-429A-8361-9AF16D2E2CAE}"/>
                  </a:ext>
                </a:extLst>
              </p:cNvPr>
              <p:cNvPicPr/>
              <p:nvPr/>
            </p:nvPicPr>
            <p:blipFill>
              <a:blip r:embed="rId3"/>
              <a:stretch>
                <a:fillRect/>
              </a:stretch>
            </p:blipFill>
            <p:spPr>
              <a:xfrm>
                <a:off x="8113680" y="5625720"/>
                <a:ext cx="101520" cy="29520"/>
              </a:xfrm>
              <a:prstGeom prst="rect">
                <a:avLst/>
              </a:prstGeom>
            </p:spPr>
          </p:pic>
        </mc:Fallback>
      </mc:AlternateContent>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838200" y="1825625"/>
            <a:ext cx="10752438"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Vous</a:t>
            </a:r>
            <a:r>
              <a:rPr lang="en-US" dirty="0"/>
              <a:t> </a:t>
            </a:r>
            <a:r>
              <a:rPr lang="en-US" dirty="0" err="1"/>
              <a:t>voulez</a:t>
            </a:r>
            <a:r>
              <a:rPr lang="en-US" dirty="0"/>
              <a:t> </a:t>
            </a:r>
            <a:r>
              <a:rPr lang="en-US" dirty="0" err="1"/>
              <a:t>avoir</a:t>
            </a:r>
            <a:r>
              <a:rPr lang="en-US" dirty="0"/>
              <a:t> </a:t>
            </a:r>
            <a:r>
              <a:rPr lang="en-US" dirty="0" err="1"/>
              <a:t>une</a:t>
            </a:r>
            <a:r>
              <a:rPr lang="en-US" dirty="0"/>
              <a:t> competition pour le jour de trois </a:t>
            </a:r>
            <a:r>
              <a:rPr lang="en-US" dirty="0" err="1"/>
              <a:t>rois</a:t>
            </a:r>
            <a:r>
              <a:rPr lang="en-US" dirty="0"/>
              <a:t>, </a:t>
            </a:r>
            <a:r>
              <a:rPr lang="en-US" dirty="0" err="1"/>
              <a:t>mais</a:t>
            </a:r>
            <a:r>
              <a:rPr lang="en-US" dirty="0"/>
              <a:t> </a:t>
            </a:r>
            <a:r>
              <a:rPr lang="en-US" dirty="0" err="1"/>
              <a:t>vous</a:t>
            </a:r>
            <a:r>
              <a:rPr lang="en-US" dirty="0"/>
              <a:t> ne </a:t>
            </a:r>
            <a:r>
              <a:rPr lang="en-US" dirty="0" err="1"/>
              <a:t>voulez</a:t>
            </a:r>
            <a:r>
              <a:rPr lang="en-US" dirty="0"/>
              <a:t> pas </a:t>
            </a:r>
            <a:r>
              <a:rPr lang="en-US" dirty="0" err="1"/>
              <a:t>choisir</a:t>
            </a:r>
            <a:r>
              <a:rPr lang="en-US" dirty="0"/>
              <a:t> la </a:t>
            </a:r>
            <a:r>
              <a:rPr lang="en-US" dirty="0" err="1"/>
              <a:t>personne</a:t>
            </a:r>
            <a:r>
              <a:rPr lang="en-US"/>
              <a:t> la plus </a:t>
            </a:r>
            <a:r>
              <a:rPr lang="en-US" dirty="0" err="1"/>
              <a:t>laide</a:t>
            </a:r>
            <a:r>
              <a:rPr lang="en-US" dirty="0"/>
              <a:t> pour </a:t>
            </a:r>
            <a:r>
              <a:rPr lang="en-US" dirty="0" err="1"/>
              <a:t>être</a:t>
            </a:r>
            <a:r>
              <a:rPr lang="en-US" dirty="0"/>
              <a:t> le </a:t>
            </a:r>
            <a:r>
              <a:rPr lang="en-US" dirty="0" err="1"/>
              <a:t>pape</a:t>
            </a:r>
            <a:r>
              <a:rPr lang="en-US" dirty="0"/>
              <a:t> des </a:t>
            </a:r>
            <a:r>
              <a:rPr lang="en-US" dirty="0" err="1"/>
              <a:t>foux</a:t>
            </a:r>
            <a:r>
              <a:rPr lang="en-US" dirty="0"/>
              <a:t>. </a:t>
            </a:r>
            <a:r>
              <a:rPr lang="en-US" dirty="0" err="1"/>
              <a:t>Quel</a:t>
            </a:r>
            <a:r>
              <a:rPr lang="en-US" dirty="0"/>
              <a:t> </a:t>
            </a:r>
            <a:r>
              <a:rPr lang="en-US" dirty="0" err="1"/>
              <a:t>est</a:t>
            </a:r>
            <a:r>
              <a:rPr lang="en-US" dirty="0"/>
              <a:t> </a:t>
            </a:r>
            <a:r>
              <a:rPr lang="en-US" dirty="0" err="1"/>
              <a:t>une</a:t>
            </a:r>
            <a:r>
              <a:rPr lang="en-US" dirty="0"/>
              <a:t> bonne competition pour </a:t>
            </a:r>
            <a:r>
              <a:rPr lang="en-US" dirty="0" err="1"/>
              <a:t>célébrer</a:t>
            </a:r>
            <a:r>
              <a:rPr lang="en-US" dirty="0"/>
              <a:t> </a:t>
            </a:r>
            <a:r>
              <a:rPr lang="en-US" dirty="0" err="1"/>
              <a:t>une</a:t>
            </a:r>
            <a:r>
              <a:rPr lang="en-US" dirty="0"/>
              <a:t> fête </a:t>
            </a:r>
            <a:r>
              <a:rPr lang="en-US" dirty="0" err="1"/>
              <a:t>réligieuse</a:t>
            </a:r>
            <a:r>
              <a:rPr lang="en-US" dirty="0"/>
              <a:t> ?</a:t>
            </a:r>
          </a:p>
        </p:txBody>
      </p:sp>
    </p:spTree>
    <p:extLst>
      <p:ext uri="{BB962C8B-B14F-4D97-AF65-F5344CB8AC3E}">
        <p14:creationId xmlns:p14="http://schemas.microsoft.com/office/powerpoint/2010/main" val="206557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830CF1-B951-4B7F-BC1F-2E97E9144150}"/>
              </a:ext>
            </a:extLst>
          </p:cNvPr>
          <p:cNvSpPr>
            <a:spLocks noGrp="1"/>
          </p:cNvSpPr>
          <p:nvPr>
            <p:ph type="title"/>
          </p:nvPr>
        </p:nvSpPr>
        <p:spPr/>
        <p:txBody>
          <a:bodyPr>
            <a:normAutofit/>
          </a:bodyPr>
          <a:lstStyle/>
          <a:p>
            <a:pPr algn="ctr"/>
            <a:r>
              <a:rPr lang="en-US" sz="2800" b="1" dirty="0"/>
              <a:t>Travail de cloche</a:t>
            </a:r>
          </a:p>
        </p:txBody>
      </p:sp>
      <p:sp>
        <p:nvSpPr>
          <p:cNvPr id="6" name="Content Placeholder 5">
            <a:extLst>
              <a:ext uri="{FF2B5EF4-FFF2-40B4-BE49-F238E27FC236}">
                <a16:creationId xmlns:a16="http://schemas.microsoft.com/office/drawing/2014/main" id="{DD3F6DDA-9CDD-47CB-863B-649E871D11C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Voulez-vous que la cathédrale de Notre Dame de Paris soit restauré précisément comme elle était avant l’incendie d’avril 2019, ou pensez vous qu’il vaut mieux d’ajouter des détails du vingt et unième siècle? Pourquoi?</a:t>
            </a:r>
          </a:p>
        </p:txBody>
      </p:sp>
    </p:spTree>
    <p:extLst>
      <p:ext uri="{BB962C8B-B14F-4D97-AF65-F5344CB8AC3E}">
        <p14:creationId xmlns:p14="http://schemas.microsoft.com/office/powerpoint/2010/main" val="176791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mercredi, le douze octobre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8939EC90-4CC7-429A-8361-9AF16D2E2CAE}"/>
                  </a:ext>
                </a:extLst>
              </p14:cNvPr>
              <p14:cNvContentPartPr/>
              <p14:nvPr/>
            </p14:nvContentPartPr>
            <p14:xfrm>
              <a:off x="8123040" y="5635080"/>
              <a:ext cx="82800" cy="10800"/>
            </p14:xfrm>
          </p:contentPart>
        </mc:Choice>
        <mc:Fallback xmlns="">
          <p:pic>
            <p:nvPicPr>
              <p:cNvPr id="2" name="Ink 1">
                <a:extLst>
                  <a:ext uri="{FF2B5EF4-FFF2-40B4-BE49-F238E27FC236}">
                    <a16:creationId xmlns:a16="http://schemas.microsoft.com/office/drawing/2014/main" id="{8939EC90-4CC7-429A-8361-9AF16D2E2CAE}"/>
                  </a:ext>
                </a:extLst>
              </p:cNvPr>
              <p:cNvPicPr/>
              <p:nvPr/>
            </p:nvPicPr>
            <p:blipFill>
              <a:blip r:embed="rId3"/>
              <a:stretch>
                <a:fillRect/>
              </a:stretch>
            </p:blipFill>
            <p:spPr>
              <a:xfrm>
                <a:off x="8113680" y="5625720"/>
                <a:ext cx="101520" cy="29520"/>
              </a:xfrm>
              <a:prstGeom prst="rect">
                <a:avLst/>
              </a:prstGeom>
            </p:spPr>
          </p:pic>
        </mc:Fallback>
      </mc:AlternateContent>
    </p:spTree>
    <p:extLst>
      <p:ext uri="{BB962C8B-B14F-4D97-AF65-F5344CB8AC3E}">
        <p14:creationId xmlns:p14="http://schemas.microsoft.com/office/powerpoint/2010/main" val="276230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AAD05-54A6-44FC-9C38-5D9BFEF9C21C}"/>
              </a:ext>
            </a:extLst>
          </p:cNvPr>
          <p:cNvSpPr>
            <a:spLocks noGrp="1"/>
          </p:cNvSpPr>
          <p:nvPr>
            <p:ph type="title"/>
          </p:nvPr>
        </p:nvSpPr>
        <p:spPr/>
        <p:txBody>
          <a:bodyPr>
            <a:normAutofit/>
          </a:bodyPr>
          <a:lstStyle/>
          <a:p>
            <a:pPr algn="ctr"/>
            <a:r>
              <a:rPr lang="fr-FR" sz="2800" dirty="0">
                <a:latin typeface="Times New Roman" panose="02020603050405020304" pitchFamily="18" charset="0"/>
                <a:cs typeface="Times New Roman" panose="02020603050405020304" pitchFamily="18" charset="0"/>
              </a:rPr>
              <a:t>Avenue /Boulevard / Rue Victor Hugo </a:t>
            </a:r>
            <a:r>
              <a:rPr lang="fr-FR" sz="2800" dirty="0" err="1">
                <a:latin typeface="Times New Roman" panose="02020603050405020304" pitchFamily="18" charset="0"/>
                <a:cs typeface="Times New Roman" panose="02020603050405020304" pitchFamily="18" charset="0"/>
              </a:rPr>
              <a:t>is</a:t>
            </a:r>
            <a:r>
              <a:rPr lang="fr-FR" sz="2800" dirty="0">
                <a:latin typeface="Times New Roman" panose="02020603050405020304" pitchFamily="18" charset="0"/>
                <a:cs typeface="Times New Roman" panose="02020603050405020304" pitchFamily="18" charset="0"/>
              </a:rPr>
              <a:t> the </a:t>
            </a:r>
            <a:r>
              <a:rPr lang="fr-FR" sz="2800" dirty="0" err="1">
                <a:latin typeface="Times New Roman" panose="02020603050405020304" pitchFamily="18" charset="0"/>
                <a:cs typeface="Times New Roman" panose="02020603050405020304" pitchFamily="18" charset="0"/>
              </a:rPr>
              <a:t>fifteenth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most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common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name</a:t>
            </a:r>
            <a:r>
              <a:rPr lang="fr-FR" sz="2800" dirty="0">
                <a:latin typeface="Times New Roman" panose="02020603050405020304" pitchFamily="18" charset="0"/>
                <a:cs typeface="Times New Roman" panose="02020603050405020304" pitchFamily="18" charset="0"/>
              </a:rPr>
              <a:t> for a </a:t>
            </a:r>
            <a:r>
              <a:rPr lang="fr-FR" sz="2800" dirty="0" err="1">
                <a:latin typeface="Times New Roman" panose="02020603050405020304" pitchFamily="18" charset="0"/>
                <a:cs typeface="Times New Roman" panose="02020603050405020304" pitchFamily="18" charset="0"/>
              </a:rPr>
              <a:t>street</a:t>
            </a:r>
            <a:r>
              <a:rPr lang="fr-FR" sz="2800" dirty="0">
                <a:latin typeface="Times New Roman" panose="02020603050405020304" pitchFamily="18" charset="0"/>
                <a:cs typeface="Times New Roman" panose="02020603050405020304" pitchFamily="18" charset="0"/>
              </a:rPr>
              <a:t> in France.</a:t>
            </a: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9C202E1-F746-433D-89A9-1504373C05A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pic>
        <p:nvPicPr>
          <p:cNvPr id="8" name="Picture 7">
            <a:extLst>
              <a:ext uri="{FF2B5EF4-FFF2-40B4-BE49-F238E27FC236}">
                <a16:creationId xmlns:a16="http://schemas.microsoft.com/office/drawing/2014/main" id="{A5A3F561-550E-4F83-8512-E05FAD271A7F}"/>
              </a:ext>
            </a:extLst>
          </p:cNvPr>
          <p:cNvPicPr>
            <a:picLocks noChangeAspect="1"/>
          </p:cNvPicPr>
          <p:nvPr/>
        </p:nvPicPr>
        <p:blipFill>
          <a:blip r:embed="rId2"/>
          <a:stretch>
            <a:fillRect/>
          </a:stretch>
        </p:blipFill>
        <p:spPr>
          <a:xfrm>
            <a:off x="1833768" y="2057665"/>
            <a:ext cx="3367585" cy="4074778"/>
          </a:xfrm>
          <a:prstGeom prst="rect">
            <a:avLst/>
          </a:prstGeom>
        </p:spPr>
      </p:pic>
      <p:pic>
        <p:nvPicPr>
          <p:cNvPr id="10" name="Picture 9">
            <a:extLst>
              <a:ext uri="{FF2B5EF4-FFF2-40B4-BE49-F238E27FC236}">
                <a16:creationId xmlns:a16="http://schemas.microsoft.com/office/drawing/2014/main" id="{A4E7ED3E-D06B-40AA-8DD1-A2925E01D267}"/>
              </a:ext>
            </a:extLst>
          </p:cNvPr>
          <p:cNvPicPr>
            <a:picLocks noChangeAspect="1"/>
          </p:cNvPicPr>
          <p:nvPr/>
        </p:nvPicPr>
        <p:blipFill>
          <a:blip r:embed="rId3"/>
          <a:stretch>
            <a:fillRect/>
          </a:stretch>
        </p:blipFill>
        <p:spPr>
          <a:xfrm>
            <a:off x="6203392" y="2057666"/>
            <a:ext cx="5600545" cy="3726908"/>
          </a:xfrm>
          <a:prstGeom prst="rect">
            <a:avLst/>
          </a:prstGeom>
        </p:spPr>
      </p:pic>
    </p:spTree>
    <p:extLst>
      <p:ext uri="{BB962C8B-B14F-4D97-AF65-F5344CB8AC3E}">
        <p14:creationId xmlns:p14="http://schemas.microsoft.com/office/powerpoint/2010/main" val="24113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F435A-E6C6-47C8-9FC2-D417213EABF3}"/>
              </a:ext>
            </a:extLst>
          </p:cNvPr>
          <p:cNvSpPr>
            <a:spLocks noGrp="1"/>
          </p:cNvSpPr>
          <p:nvPr>
            <p:ph type="title"/>
          </p:nvPr>
        </p:nvSpPr>
        <p:spPr/>
        <p:txBody>
          <a:bodyPr>
            <a:normAutofit/>
          </a:bodyPr>
          <a:lstStyle/>
          <a:p>
            <a:pPr algn="ctr"/>
            <a:r>
              <a:rPr lang="en-US" sz="2800" b="1" dirty="0" err="1"/>
              <a:t>bande</a:t>
            </a:r>
            <a:r>
              <a:rPr lang="en-US" sz="2800" b="1" dirty="0"/>
              <a:t> </a:t>
            </a:r>
            <a:r>
              <a:rPr lang="en-US" sz="2800" b="1" dirty="0" err="1"/>
              <a:t>annonce</a:t>
            </a:r>
            <a:endParaRPr lang="en-US" sz="2800" b="1" dirty="0"/>
          </a:p>
        </p:txBody>
      </p:sp>
      <p:sp>
        <p:nvSpPr>
          <p:cNvPr id="3" name="Content Placeholder 2">
            <a:extLst>
              <a:ext uri="{FF2B5EF4-FFF2-40B4-BE49-F238E27FC236}">
                <a16:creationId xmlns:a16="http://schemas.microsoft.com/office/drawing/2014/main" id="{72A8654C-0E34-47D1-9703-DB87193C678B}"/>
              </a:ext>
            </a:extLst>
          </p:cNvPr>
          <p:cNvSpPr>
            <a:spLocks noGrp="1"/>
          </p:cNvSpPr>
          <p:nvPr>
            <p:ph idx="1"/>
          </p:nvPr>
        </p:nvSpPr>
        <p:spPr/>
        <p:txBody>
          <a:bodyPr/>
          <a:lstStyle/>
          <a:p>
            <a:pPr marL="0" indent="0" algn="ctr">
              <a:buNone/>
            </a:pPr>
            <a:r>
              <a:rPr lang="en-US" dirty="0"/>
              <a:t>DEMAIN!!! </a:t>
            </a:r>
            <a:r>
              <a:rPr lang="en-US" dirty="0" err="1"/>
              <a:t>jeudi</a:t>
            </a:r>
            <a:r>
              <a:rPr lang="en-US" dirty="0"/>
              <a:t>, le </a:t>
            </a:r>
            <a:r>
              <a:rPr lang="en-US" dirty="0" err="1"/>
              <a:t>treize</a:t>
            </a:r>
            <a:r>
              <a:rPr lang="en-US" dirty="0"/>
              <a:t> </a:t>
            </a:r>
            <a:r>
              <a:rPr lang="en-US" dirty="0" err="1"/>
              <a:t>octobre</a:t>
            </a: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la presentation </a:t>
            </a:r>
            <a:r>
              <a:rPr lang="en-US" dirty="0" err="1"/>
              <a:t>d’Emma</a:t>
            </a:r>
            <a:endParaRPr lang="en-US" dirty="0"/>
          </a:p>
        </p:txBody>
      </p:sp>
      <p:pic>
        <p:nvPicPr>
          <p:cNvPr id="4" name="Picture 3">
            <a:extLst>
              <a:ext uri="{FF2B5EF4-FFF2-40B4-BE49-F238E27FC236}">
                <a16:creationId xmlns:a16="http://schemas.microsoft.com/office/drawing/2014/main" id="{F1FBA3F9-E9FA-4126-8AD9-ACC2F9B17FE1}"/>
              </a:ext>
            </a:extLst>
          </p:cNvPr>
          <p:cNvPicPr>
            <a:picLocks noChangeAspect="1"/>
          </p:cNvPicPr>
          <p:nvPr/>
        </p:nvPicPr>
        <p:blipFill>
          <a:blip r:embed="rId2"/>
          <a:stretch>
            <a:fillRect/>
          </a:stretch>
        </p:blipFill>
        <p:spPr>
          <a:xfrm>
            <a:off x="4886793" y="2464633"/>
            <a:ext cx="2223541" cy="2779426"/>
          </a:xfrm>
          <a:prstGeom prst="rect">
            <a:avLst/>
          </a:prstGeom>
        </p:spPr>
      </p:pic>
    </p:spTree>
    <p:extLst>
      <p:ext uri="{BB962C8B-B14F-4D97-AF65-F5344CB8AC3E}">
        <p14:creationId xmlns:p14="http://schemas.microsoft.com/office/powerpoint/2010/main" val="1132218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ACC00-03A4-4C57-8013-A39BB994176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1A0CA69-7C14-486D-9620-3CCC08B20DC1}"/>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p:txBody>
      </p:sp>
      <p:pic>
        <p:nvPicPr>
          <p:cNvPr id="5" name="Picture 4">
            <a:extLst>
              <a:ext uri="{FF2B5EF4-FFF2-40B4-BE49-F238E27FC236}">
                <a16:creationId xmlns:a16="http://schemas.microsoft.com/office/drawing/2014/main" id="{F545A444-14F4-45F0-812A-2AAB3EFE8F6F}"/>
              </a:ext>
            </a:extLst>
          </p:cNvPr>
          <p:cNvPicPr>
            <a:picLocks noChangeAspect="1"/>
          </p:cNvPicPr>
          <p:nvPr/>
        </p:nvPicPr>
        <p:blipFill>
          <a:blip r:embed="rId2"/>
          <a:stretch>
            <a:fillRect/>
          </a:stretch>
        </p:blipFill>
        <p:spPr>
          <a:xfrm>
            <a:off x="3170584" y="1860894"/>
            <a:ext cx="6000790" cy="3993253"/>
          </a:xfrm>
          <a:prstGeom prst="rect">
            <a:avLst/>
          </a:prstGeom>
        </p:spPr>
      </p:pic>
    </p:spTree>
    <p:extLst>
      <p:ext uri="{BB962C8B-B14F-4D97-AF65-F5344CB8AC3E}">
        <p14:creationId xmlns:p14="http://schemas.microsoft.com/office/powerpoint/2010/main" val="1687996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Le </a:t>
            </a:r>
            <a:r>
              <a:rPr lang="en-US" sz="2800" b="1" dirty="0" err="1"/>
              <a:t>théâtre</a:t>
            </a:r>
            <a:r>
              <a:rPr lang="en-US" sz="2800" b="1" dirty="0"/>
              <a:t>!</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Un de </a:t>
            </a:r>
            <a:r>
              <a:rPr lang="en-US" dirty="0" err="1"/>
              <a:t>vous</a:t>
            </a:r>
            <a:r>
              <a:rPr lang="en-US" dirty="0"/>
              <a:t> </a:t>
            </a:r>
            <a:r>
              <a:rPr lang="en-US" dirty="0" err="1"/>
              <a:t>êtes</a:t>
            </a:r>
            <a:r>
              <a:rPr lang="en-US" dirty="0"/>
              <a:t> Pierre </a:t>
            </a:r>
            <a:r>
              <a:rPr lang="en-US" dirty="0" err="1"/>
              <a:t>Gringoire</a:t>
            </a:r>
            <a:endParaRPr lang="en-US" dirty="0"/>
          </a:p>
          <a:p>
            <a:pPr marL="0" indent="0">
              <a:buNone/>
            </a:pPr>
            <a:r>
              <a:rPr lang="en-US" dirty="0" err="1"/>
              <a:t>Votre</a:t>
            </a:r>
            <a:r>
              <a:rPr lang="en-US" dirty="0"/>
              <a:t> </a:t>
            </a:r>
            <a:r>
              <a:rPr lang="en-US" dirty="0" err="1"/>
              <a:t>mystère</a:t>
            </a:r>
            <a:r>
              <a:rPr lang="en-US" dirty="0"/>
              <a:t> </a:t>
            </a:r>
            <a:r>
              <a:rPr lang="en-US" dirty="0" err="1"/>
              <a:t>est</a:t>
            </a:r>
            <a:r>
              <a:rPr lang="en-US" dirty="0"/>
              <a:t> au point de commencer.</a:t>
            </a:r>
          </a:p>
          <a:p>
            <a:pPr marL="0" indent="0">
              <a:buNone/>
            </a:pPr>
            <a:r>
              <a:rPr lang="en-US" dirty="0" err="1"/>
              <a:t>Vous</a:t>
            </a:r>
            <a:r>
              <a:rPr lang="en-US" dirty="0"/>
              <a:t> </a:t>
            </a:r>
            <a:r>
              <a:rPr lang="en-US" dirty="0" err="1"/>
              <a:t>avez</a:t>
            </a:r>
            <a:r>
              <a:rPr lang="en-US" dirty="0"/>
              <a:t> </a:t>
            </a:r>
            <a:r>
              <a:rPr lang="en-US" dirty="0" err="1"/>
              <a:t>découvert</a:t>
            </a:r>
            <a:r>
              <a:rPr lang="en-US" dirty="0"/>
              <a:t> </a:t>
            </a:r>
            <a:r>
              <a:rPr lang="en-US" dirty="0" err="1"/>
              <a:t>qu</a:t>
            </a:r>
            <a:r>
              <a:rPr lang="en-US" dirty="0"/>
              <a:t>’ à </a:t>
            </a:r>
            <a:r>
              <a:rPr lang="en-US" dirty="0" err="1"/>
              <a:t>côté</a:t>
            </a:r>
            <a:r>
              <a:rPr lang="en-US" dirty="0"/>
              <a:t> de </a:t>
            </a:r>
            <a:r>
              <a:rPr lang="en-US" dirty="0" err="1"/>
              <a:t>votre</a:t>
            </a:r>
            <a:r>
              <a:rPr lang="en-US" dirty="0"/>
              <a:t> </a:t>
            </a:r>
            <a:r>
              <a:rPr lang="en-US" dirty="0" err="1"/>
              <a:t>théâtre</a:t>
            </a:r>
            <a:r>
              <a:rPr lang="en-US" dirty="0"/>
              <a:t> </a:t>
            </a:r>
            <a:r>
              <a:rPr lang="en-US" dirty="0" err="1"/>
              <a:t>il</a:t>
            </a:r>
            <a:r>
              <a:rPr lang="en-US" dirty="0"/>
              <a:t> y a un café qui vend du café à </a:t>
            </a:r>
            <a:r>
              <a:rPr lang="en-US" dirty="0" err="1"/>
              <a:t>moitié</a:t>
            </a:r>
            <a:r>
              <a:rPr lang="en-US" dirty="0"/>
              <a:t> prix.</a:t>
            </a:r>
          </a:p>
          <a:p>
            <a:pPr marL="0" indent="0">
              <a:buNone/>
            </a:pPr>
            <a:r>
              <a:rPr lang="en-US" dirty="0" err="1"/>
              <a:t>Vous</a:t>
            </a:r>
            <a:r>
              <a:rPr lang="en-US" dirty="0"/>
              <a:t> </a:t>
            </a:r>
            <a:r>
              <a:rPr lang="en-US" dirty="0" err="1"/>
              <a:t>devez</a:t>
            </a:r>
            <a:r>
              <a:rPr lang="en-US" dirty="0"/>
              <a:t> </a:t>
            </a:r>
            <a:r>
              <a:rPr lang="en-US" dirty="0" err="1"/>
              <a:t>convaincre</a:t>
            </a:r>
            <a:r>
              <a:rPr lang="en-US" dirty="0"/>
              <a:t> les </a:t>
            </a:r>
            <a:r>
              <a:rPr lang="en-US" dirty="0" err="1"/>
              <a:t>autres</a:t>
            </a:r>
            <a:r>
              <a:rPr lang="en-US" dirty="0"/>
              <a:t>, qui </a:t>
            </a:r>
            <a:r>
              <a:rPr lang="en-US" dirty="0" err="1"/>
              <a:t>sont</a:t>
            </a:r>
            <a:r>
              <a:rPr lang="en-US" dirty="0"/>
              <a:t> des </a:t>
            </a:r>
            <a:r>
              <a:rPr lang="en-US" dirty="0" err="1"/>
              <a:t>moyens</a:t>
            </a:r>
            <a:r>
              <a:rPr lang="en-US" dirty="0"/>
              <a:t> </a:t>
            </a:r>
            <a:r>
              <a:rPr lang="en-US" dirty="0" err="1"/>
              <a:t>Parisiens</a:t>
            </a:r>
            <a:r>
              <a:rPr lang="en-US" dirty="0"/>
              <a:t>, </a:t>
            </a:r>
            <a:r>
              <a:rPr lang="en-US" dirty="0" err="1"/>
              <a:t>qu’il</a:t>
            </a:r>
            <a:r>
              <a:rPr lang="en-US" dirty="0"/>
              <a:t> </a:t>
            </a:r>
            <a:r>
              <a:rPr lang="en-US" dirty="0" err="1"/>
              <a:t>vaut</a:t>
            </a:r>
            <a:r>
              <a:rPr lang="en-US" dirty="0"/>
              <a:t> </a:t>
            </a:r>
            <a:r>
              <a:rPr lang="en-US" dirty="0" err="1"/>
              <a:t>mieux</a:t>
            </a:r>
            <a:r>
              <a:rPr lang="en-US" dirty="0"/>
              <a:t> </a:t>
            </a:r>
            <a:r>
              <a:rPr lang="en-US" dirty="0" err="1"/>
              <a:t>s’ils</a:t>
            </a:r>
            <a:r>
              <a:rPr lang="en-US" dirty="0"/>
              <a:t> </a:t>
            </a:r>
            <a:r>
              <a:rPr lang="en-US" dirty="0" err="1"/>
              <a:t>assistent</a:t>
            </a:r>
            <a:r>
              <a:rPr lang="en-US" dirty="0"/>
              <a:t> à </a:t>
            </a:r>
            <a:r>
              <a:rPr lang="en-US" dirty="0" err="1"/>
              <a:t>votre</a:t>
            </a:r>
            <a:r>
              <a:rPr lang="en-US" dirty="0"/>
              <a:t> </a:t>
            </a:r>
            <a:r>
              <a:rPr lang="en-US" dirty="0" err="1"/>
              <a:t>mystère</a:t>
            </a:r>
            <a:r>
              <a:rPr lang="en-US" dirty="0"/>
              <a:t>. </a:t>
            </a:r>
          </a:p>
          <a:p>
            <a:pPr marL="0" indent="0">
              <a:buNone/>
            </a:pPr>
            <a:endParaRPr lang="en-US" dirty="0"/>
          </a:p>
        </p:txBody>
      </p:sp>
    </p:spTree>
    <p:extLst>
      <p:ext uri="{BB962C8B-B14F-4D97-AF65-F5344CB8AC3E}">
        <p14:creationId xmlns:p14="http://schemas.microsoft.com/office/powerpoint/2010/main" val="190810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F2F7D-BE59-4977-B314-7E1BBDF0BD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F4E473-F85D-42C0-93B2-545EB87E1499}"/>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977441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838200" y="1825625"/>
            <a:ext cx="10752438"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Vous</a:t>
            </a:r>
            <a:r>
              <a:rPr lang="en-US" dirty="0"/>
              <a:t> </a:t>
            </a:r>
            <a:r>
              <a:rPr lang="en-US" dirty="0" err="1"/>
              <a:t>voulez</a:t>
            </a:r>
            <a:r>
              <a:rPr lang="en-US" dirty="0"/>
              <a:t> </a:t>
            </a:r>
            <a:r>
              <a:rPr lang="en-US" dirty="0" err="1"/>
              <a:t>avoir</a:t>
            </a:r>
            <a:r>
              <a:rPr lang="en-US" dirty="0"/>
              <a:t> </a:t>
            </a:r>
            <a:r>
              <a:rPr lang="en-US" dirty="0" err="1"/>
              <a:t>une</a:t>
            </a:r>
            <a:r>
              <a:rPr lang="en-US" dirty="0"/>
              <a:t> competition le jour de trois </a:t>
            </a:r>
            <a:r>
              <a:rPr lang="en-US" dirty="0" err="1"/>
              <a:t>rois</a:t>
            </a:r>
            <a:r>
              <a:rPr lang="en-US" dirty="0"/>
              <a:t>, </a:t>
            </a:r>
            <a:r>
              <a:rPr lang="en-US" dirty="0" err="1"/>
              <a:t>mais</a:t>
            </a:r>
            <a:r>
              <a:rPr lang="en-US" dirty="0"/>
              <a:t> </a:t>
            </a:r>
            <a:r>
              <a:rPr lang="en-US" dirty="0" err="1"/>
              <a:t>vous</a:t>
            </a:r>
            <a:r>
              <a:rPr lang="en-US" dirty="0"/>
              <a:t> ne </a:t>
            </a:r>
            <a:r>
              <a:rPr lang="en-US" dirty="0" err="1"/>
              <a:t>voulez</a:t>
            </a:r>
            <a:r>
              <a:rPr lang="en-US" dirty="0"/>
              <a:t> </a:t>
            </a:r>
            <a:r>
              <a:rPr lang="en-US"/>
              <a:t>pas .</a:t>
            </a:r>
            <a:endParaRPr lang="en-US" dirty="0"/>
          </a:p>
        </p:txBody>
      </p:sp>
    </p:spTree>
    <p:extLst>
      <p:ext uri="{BB962C8B-B14F-4D97-AF65-F5344CB8AC3E}">
        <p14:creationId xmlns:p14="http://schemas.microsoft.com/office/powerpoint/2010/main" val="429013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44720</TotalTime>
  <Words>211</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Bonjour!</vt:lpstr>
      <vt:lpstr>Travail de cloche</vt:lpstr>
      <vt:lpstr>Bonjour!</vt:lpstr>
      <vt:lpstr>Avenue /Boulevard / Rue Victor Hugo is the fifteenth most common name for a street in France.</vt:lpstr>
      <vt:lpstr>bande annonce</vt:lpstr>
      <vt:lpstr>PowerPoint Presentation</vt:lpstr>
      <vt:lpstr>Le théâtre!</vt:lpstr>
      <vt:lpstr>PowerPoint Presentation</vt:lpstr>
      <vt:lpstr>Billet de sortie</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664</cp:revision>
  <cp:lastPrinted>2017-09-11T13:53:50Z</cp:lastPrinted>
  <dcterms:created xsi:type="dcterms:W3CDTF">2016-10-03T16:25:09Z</dcterms:created>
  <dcterms:modified xsi:type="dcterms:W3CDTF">2022-10-12T17:44:58Z</dcterms:modified>
</cp:coreProperties>
</file>