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483" r:id="rId3"/>
    <p:sldId id="503" r:id="rId4"/>
    <p:sldId id="502" r:id="rId5"/>
    <p:sldId id="500" r:id="rId6"/>
    <p:sldId id="272" r:id="rId7"/>
    <p:sldId id="261" r:id="rId8"/>
    <p:sldId id="369" r:id="rId9"/>
    <p:sldId id="471" r:id="rId10"/>
    <p:sldId id="469" r:id="rId11"/>
    <p:sldId id="470" r:id="rId12"/>
    <p:sldId id="474" r:id="rId13"/>
    <p:sldId id="472" r:id="rId14"/>
    <p:sldId id="473" r:id="rId15"/>
    <p:sldId id="477" r:id="rId16"/>
    <p:sldId id="475" r:id="rId17"/>
    <p:sldId id="476" r:id="rId18"/>
    <p:sldId id="495" r:id="rId19"/>
    <p:sldId id="496" r:id="rId20"/>
    <p:sldId id="497" r:id="rId21"/>
    <p:sldId id="499" r:id="rId22"/>
    <p:sldId id="478" r:id="rId23"/>
    <p:sldId id="484" r:id="rId24"/>
    <p:sldId id="485" r:id="rId25"/>
    <p:sldId id="487" r:id="rId26"/>
    <p:sldId id="482" r:id="rId27"/>
    <p:sldId id="489" r:id="rId28"/>
    <p:sldId id="481" r:id="rId29"/>
    <p:sldId id="491" r:id="rId30"/>
    <p:sldId id="467" r:id="rId31"/>
    <p:sldId id="458" r:id="rId32"/>
    <p:sldId id="468" r:id="rId33"/>
    <p:sldId id="462" r:id="rId34"/>
    <p:sldId id="493" r:id="rId35"/>
    <p:sldId id="463" r:id="rId36"/>
    <p:sldId id="464" r:id="rId37"/>
    <p:sldId id="465" r:id="rId38"/>
    <p:sldId id="466" r:id="rId39"/>
    <p:sldId id="448" r:id="rId40"/>
    <p:sldId id="486" r:id="rId41"/>
    <p:sldId id="490" r:id="rId42"/>
    <p:sldId id="423" r:id="rId4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88AA40-827E-4603-9E57-693A0D01EFF6}">
          <p14:sldIdLst>
            <p14:sldId id="331"/>
            <p14:sldId id="483"/>
            <p14:sldId id="503"/>
            <p14:sldId id="502"/>
            <p14:sldId id="500"/>
            <p14:sldId id="272"/>
            <p14:sldId id="261"/>
            <p14:sldId id="369"/>
            <p14:sldId id="471"/>
            <p14:sldId id="469"/>
            <p14:sldId id="470"/>
            <p14:sldId id="474"/>
            <p14:sldId id="472"/>
            <p14:sldId id="473"/>
            <p14:sldId id="477"/>
            <p14:sldId id="475"/>
            <p14:sldId id="476"/>
            <p14:sldId id="495"/>
            <p14:sldId id="496"/>
            <p14:sldId id="497"/>
            <p14:sldId id="499"/>
            <p14:sldId id="478"/>
            <p14:sldId id="484"/>
            <p14:sldId id="485"/>
            <p14:sldId id="487"/>
            <p14:sldId id="482"/>
            <p14:sldId id="489"/>
            <p14:sldId id="481"/>
            <p14:sldId id="491"/>
            <p14:sldId id="467"/>
            <p14:sldId id="458"/>
            <p14:sldId id="468"/>
            <p14:sldId id="462"/>
            <p14:sldId id="493"/>
            <p14:sldId id="463"/>
            <p14:sldId id="464"/>
            <p14:sldId id="465"/>
            <p14:sldId id="466"/>
            <p14:sldId id="448"/>
            <p14:sldId id="486"/>
            <p14:sldId id="490"/>
            <p14:sldId id="423"/>
          </p14:sldIdLst>
        </p14:section>
        <p14:section name="Untitled Section" id="{6B2FDA42-E83C-46BA-9F96-D3ED0EDCB642}">
          <p14:sldIdLst/>
        </p14:section>
        <p14:section name="Untitled Section" id="{3566B86B-9392-4958-8144-1A959BA37B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4T13:54:09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2522 6652 550 0,'4'15'12'0,"-4"-9"2"0,3 5 1 0,1 1 1 0,-1 0-16 0,-3 0 0 16,4 8 0-16,0-8 0 0,-4-3 81 0,3 9 13 16,1-7 2-16,-4 1 1 0,0 6-9 0,0-7-1 15,3 4-1-15,-3-3 0 0,0-12-26 0,4 6-6 16,-4 6-1-16,3-1 0 0,1-5-11 0,-4 6-2 16,3 3-1-16,-3-4 0 0,4 7-7 0,-4-3 0 15,0-3-1-15,3-1 0 0,-3 7-8 0,4-6-2 0,-4 2 0 16,3-2 0-16,1 6-21 0,-1-4 0 0,-3-2 0 15,4 6 0-15,-4-6 0 0,3-1 0 0,1 13 0 0,0-4 0 16,-4-2 16-16,3 3-2 16,1-4 0-16,-1 7 0 0,1-12-14 0,-1-4 0 0,-3-13 0 15,0 5 0-15,0 0-8 0,7 17-5 0,4 13-1 0,-8-16 0 16,4-20 14-16,-7 6 0 0,7 30 0 0,-3-18 0 16,3-24 0-16,-3-9 0 0,-1 12 0 0,-3 12 0 15,4 24 22-15,-1-21 7 0,-3-33 2 0,0 27 0 16,4 33-20-16,-1-10-11 0,-3-8 12 0,0-3-12 15,4-7 16-15,-4 1-3 0,0-6-1 0,0 0 0 16,0-17-2-16,0 17-1 0,0 11 0 0,0 1 0 16,0-6-9-16,0-6 0 0,0 0 0 0,0 0 0 15,0 0 0-15,0 0 0 0,0 0 0 0,0 0 0 16,0 0 0-16,0 0 0 0,0 0 0 0,0 0 0 16,0-18 0-16,0 13 0 0,0 5 0 0,0 0 0 0,3-12 0 15,-3 12 0-15,0 12 0 0,4-7 0 0,-4-5 0 16,0 0 0-16,3 6 0 0,1 6 0 0,-1-6 0 0,-3-6 0 15,4-18 0-15,-1 12 0 0,4 18 0 0,0-12 0 16,1-12 0-16,-1-5 0 0,3 2 0 0,1-3 0 16,-1 13 0-16,1-1 0 0,0 0 0 0,-4 6 8 15,3 0 0-15,1 0 0 0,-1-6-8 0,4 6-14 16,-3 12 3-16,0-6 1 0,3-1 10 0,-4-5 0 16,1-5 0-16,3 16-8 0,-7 13-2 0,4-4 0 15,3-8 0-15,-4-6 0 16,1 0-26-16,-1-3-4 0,1 12-2 0,0 5 0 15,3-8-10-15,-4-6-1 0,-3-6-1 0,4 0 0 16,-4 15-35-16,4-4-7 0</inkml:trace>
  <inkml:trace contextRef="#ctx0" brushRef="#br0" timeOffset="783.275">3302 7061 597 0,'0'0'16'0,"0"0"5"0,0 0-21 0,0 0 0 16,0 0 0-16,0 0 0 0,-4 6 56 0,-3 0 6 15,7-6 2-15,-7 2 0 0,4 4 0 0,-1 0 0 16,1 6 0-16,3-12 0 0,0 0 26 0,0 0 6 16,-4 6 0-16,4-6 1 0,0 0-11 0,0 0-2 15,0 0-1-15,0 0 0 0,0 0-28 0,0 0-6 0,0 0-1 16,0 0 0-16,7 6-9 0,-3 0-3 0,3-6 0 15,-7 0 0-15,7 6-15 0,-4-6-3 0,1-6-1 0,3 6 0 16,0 6-8-16,4-6-1 0,-4-6-8 0,0 6 12 16,0 0-12-16,0 0 8 0,0 0-8 0,0 0 0 15,0 0 0-15,-3 6 0 0,6-1 0 16,-3-5 0-16,0 0 0 0,-3 6 0 0,3-6 0 0,-7 0 0 31,7-6-22-31,-4 1-10 0,5-1-3 0,-1 6 0 0,0-12 55 0,0 6 10 0,0-6 2 0,0 3 1 16,-4-2-33-16,4 5 0 0,0-12 0 15,-3 12 0-15,-1-6 0 0,1 4 0 0,-4 2 0 0,4-6 0 16,-4 6 0-16,0 0 0 0,0 6 0 0,-4-6 0 16,0 1 0-16,1-1 0 0,-4 0 0 0,0-3 0 15,0 6-27-15,-4 3-2 16,4-3-1-16,-7 3 0 0,3 0 30 0,4 0 0 0,-3 0 0 0,-1 0 0 16,1 0 8-16,-1 3 8 0,1 0 2 0,2 3 0 0,1-3-29 15,0 3-5-15,0 0-2 0,4-1 0 0,-1 13 18 16,1-6 0-16,-1 0 11 0,4 2-11 0,-3-8 0 0,-1 0 0 15,4 6 0-15,-3 0 0 0,3-10 0 0,-4 7 0 16,4-6 0-16,0 9 0 0,0 6 0 0,0-12 0 16,0-6-8-16,0 0 8 0,0 5 0 0,0 1 0 15,4 0 0-15,-1 6-9 0,-3 3 9 0,4 2 0 16,-1-5 0-16,1 3 0 0,3 8 0 0,-4-5 0 16,1-12 0-16,-1-3 0 0,4 3 0 0,-3 11 0 15,3 13 0-15,0 2 0 0,0-14 0 0,4-1 0 16,-4-5 0-16,0-6 0 0,0-9 0 0,0 0 0 15,0 3 0-15,0 6 0 0,0 9 0 0,0-4 0 16,0-17 0-16,0 6 0 0,0 0 0 0,0-5 0 16,0-1 0-16,0 0 0 15,0 6-108-15,1 0-24 0,-1 6-4 0</inkml:trace>
  <inkml:trace contextRef="#ctx0" brushRef="#br0" timeOffset="1312.403">3746 7117 1040 0,'0'0'23'0,"0"0"5"0,0 0 0 0,0 0 1 0,-3-6-29 0,-1 0 0 0,1 0 0 0,3 6 0 0,0 0 80 0,0 0 9 16,0 0 3-16,0 0 0 0,0 0-20 0,-7-6-4 16,7 6-1-16,0 0 0 0,0 0-28 0,0 0-6 15,0 0-1-15,0 0 0 0,-7 12 0 0,3-6-1 16,4 0 0-16,-3 0 0 0,3 5 1 0,-4-5 1 16,4 9 0-16,0-9 0 0,4 0-20 0,-4 5-4 15,0 1-1-15,0-3 0 0,0 3-8 0,0-1-11 16,0 1 3-16,3 0 0 0,-3 0 37 0,4-3 8 15,-4 8 2-15,3-5 0 0,1 0-19 0,-1-6-3 0,-3-1-1 16,7 1 0-16,-3 0-5 0,3 0-2 0,0-3 0 16,4 3 0-16,-4 6-9 0,0-6 0 0,3-1 0 0,-6-5 0 15,6 6 16-15,1-6 0 0,-4 0 1 16,4-6 0-16,-1 1-2 0,-3-7-1 0,0 6 0 16,0 6 0-16,4-9-5 0,3 0-1 0,-3 0 0 15,-4-2 0-15,0 5 0 0,-4-12-8 0,4 6 12 16,-3-2-4-16,3 2-8 0,-3-12 8 0,-1 7-8 15,1-4 8-15,3 4 5 0,-4-7 1 0,-3 9 0 0,4-2 0 16,-1-4-14-16,-3 6-16 0,4 1 3 0,-4-4 1 16,0 12 12-16,0-6-11 0,0 12 11 0,3-8-10 15,-3 2-30-15,-3-6-5 16,3 6-2-16,0 6 0 0,0-12-110 0,0 12-23 0,-4 0-4 0,4 0 0 16</inkml:trace>
  <inkml:trace contextRef="#ctx0" brushRef="#br0" timeOffset="2391.726">4297 7037 869 0,'3'30'24'0,"1"-24"7"0,-4-6-31 0,0 0 0 0,3 0 0 0,-3 0 0 0,0 0 50 15,0 0 4-15,0 0 1 0,0 0 0 0,4-6 7 0,-4 6 2 16,0 0 0-16,0 0 0 0,0 0 17 0,0 0 4 15,0 0 1-15,0 0 0 0,0 0-45 0,0 0-9 16,0 0-1-16,0 0-1 0,0 0-21 0,0 8-9 16,-4-2 8-16,1 0-8 0,3-6 0 15,0 0 0-15,0 0 0 0,0 0 0 0,-4 3 0 0,1 6 0 16,-1 3 0-16,4 0 0 0,0-12 0 0,0 0 8 16,0 0-8-16,0 0 0 0,0 0 10 0,0 0-10 15,0 0 12-15,0 0-12 0,0 0 14 0,0 0-4 16,0 0-1-16,0 0 0 0,0 0 3 0,0 0 1 15,0 0 0-15,0 0 0 0,0 0 23 0,0 0 5 0,0 0 1 0,0 0 0 16,0 0-29-16,0 0-5 0,0 0-8 16,-3 5 11-16,3-5-11 0,0 0 0 0,0 0 0 0,0 0 8 15,0-5-8-15,-4 5 0 0,1 0 0 0,-1 5 0 16,1-10 0-16,3 5-9 0,-4 0 0 0,4 0 0 16,0 0 9-16,0 0 0 0,0 0 0 15,-3 5 0-15,3-5 14 0,0 0 5 0,-4 0 1 0,-3 6 0 16,7-6-12-16,0 3-8 0,0 9 9 0,7 0-9 15,-7-1 8-15,4 1-8 16,-4-6 0-16,0-6 0 16,0 0-16-16,0 0-8 0,0 0-3 0,0 0 0 0,0 15 46 0,3-3 9 0,1-7 1 0,-4 7 1 15,3 0-12-15,-3 0-2 0,0-3-1 0,4-1 0 16,-4 1 4-16,0-9 1 0,0 12 0 0,-4-6 0 16,4-6-8-16,0 0 0 0,0 0-1 0,0 0 0 15,0 0-11-15,0 0-17 0,0 0 4 0,0 0 1 16,0 0 12-16,0 0 0 0,4 0 0 0,-4 0 0 0,0 0 19 15,0 0 6-15,0 0 2 0,0 0 0 16,0 0-43-16,0 0-9 0,0 0-2 0,0 0 0 16,0 0 27-16,0 0 0 0,0 0 0 0,0 0 0 0,0 0 24 0,3-6 9 15,1-6 3-15,-4 3 0 0,0-2-20 0,0-1-4 16,-4 6-1-16,4-12 0 0,-3 4 5 0,3-1 0 16,-4 0 1-16,1-2 0 0,-1 2-17 0,1-3 0 15,3 1 0-15,-4 5 0 0,4-9 16 16,0 10-1-16,0-1 0 0,0-6 0 0,0 12-24 0,-7-8-5 15,7 2-1-15,0 0 0 0,7 0 15 0,-7 6 0 16,4-5 0-16,-4 2 0 0,3-3 0 0,1 6 0 16,3-6 0-16,-4 7 0 0,1-7 0 0,-4 12 0 0,0 0 9 15,0 0-9-15,0 0 0 0,0 0 0 0,3 6 0 16,-3-6-10-16,7 0 10 0,0 0 0 0,4 0-9 0,0 6 9 16,-1-6-9-16,1 5 9 0,3 7-12 0,-4-3 12 15,8 3-13-15,-4 0 4 0,0-7 1 16,0 7 0-1,1-12-32-15,-1 6-5 0,0 6-2 0,0-12 0 0,0 6-13 16,4-3-4-16,-4 0 0 0,-7-3 0 0,7-3-136 0,-7 0-28 16,7 3-6-16</inkml:trace>
  <inkml:trace contextRef="#ctx0" brushRef="#br0" timeOffset="3041.01">4907 6967 1267 0,'0'0'28'0,"0"0"5"0,0 0 2 0,0 0 1 0,-7 3-36 0,7-3 0 16,-14-3 0-16,7 0 0 0,0 3 129 0,0 0 19 15,-4 6 4-15,11-6 1 0,-7 0-91 0,-3 0-18 16,-1 0-4-16,0 0-1 0,1-3 20 0,-1 0 4 0,8 0 1 0,-8 3 0 16,1 0-64-16,10 0 0 0,-15-6-9 0,8 12 0 15,-3 0 9-15,3 3 12 0,3-4-2 16,-3 1-1-16,7-6-9 0,-3 6 0 0,-1 6 0 0,1 0 0 16,-1-4 0-16,4 4 0 0,-3 0 0 0,-1 0 0 15,4-12 0-15,0 12 0 16,-4-1 0-16,4-2 0 0,0-9 0 0,0 0 0 0,4 18 0 0,-4-18 0 15,0 0 0-15,0 0 0 0,4 12 0 0,-4-12 0 16,0 0 0-16,7 0 0 0,-7 0 0 0,3 0 0 16,4 5 0-16,-3 1 0 0,3-3 0 0,0 0 0 15,0-3 0-15,-7 0 0 0,3 12 0 0,4-3 0 16,0-15 0-16,4 6 0 0,-4 6 0 0,0 0 0 16,-3-6 0-16,3-6 0 0,3 6 0 0,-3 0 0 15,4 0 0-15,0-9 0 0,-1 0 0 0,1 9 0 16,-1 6 0-16,-3 0 0 0,4 6 0 0,3-7 0 15,-3-5 0-15,-4 0 0 0,0 6 0 0,0 0 0 0,0 0 0 16,-4 6 0-16,1-3 0 0,3-3 0 16,-3-1 8-16,3 1-8 0,0 0 12 0,0 6-4 0,-4-6-8 15,1 3-9-15,-8-3 9 0,4 5-13 0,-3 7 22 0,3-12 5 16,-4 0 1-16,4 0 0 0,-3-1-24 0,-4 4-5 16,0 0-1-16,-4 0 0 0,4-3 15 0,-4 0 0 15,1 0 0-15,-1 5 0 0,-3-11 48 16,-4 15 13-16,4 3 3 0,-3-7 0 0,6-11-52 0,-3 6-12 15,0 6 0-15,3-3 0 0,4 0-13 0,-3-3-6 16,-5-3-1-16,5 2 0 16,3 1-19-16,0 0-4 0,7-6-1 0,0 0 0 15,-4 0-67-15,1 6-13 0,3 0-4 0,0 0-716 0</inkml:trace>
  <inkml:trace contextRef="#ctx0" brushRef="#br0" timeOffset="14982.799">5962 6532 724 0,'0'0'20'0,"0"0"5"0,0 0-25 0,0 0 0 0,0 11 0 0,0-11 0 16,0 0 63-16,0 0 7 0,0 0 2 0,0 0 0 0,0 0-4 0,0 0 0 15,0 0 0-15,0 0 0 16,0 0-5-16,0 0-2 0,0 0 0 0,0 0 0 16,0 0-32-16,0 0-6 0,3 12-2 0,-3-6 0 15,4 6-21-15,-4 5 0 0,4 4 0 0,-4-9 0 16,3 2 36-16,-3 4 2 0,0 17 1 0,0-5 0 0,4 2-30 0,-4 6-9 16,0 3 0-16,3-2 0 0,-3-10 10 0,0 3-10 15,0 7 8-15,4-10-8 0,6-5 20 0,-3 8 0 16,-7 18-1-16,-3-6 0 0,-11-15 9 0,3 1 3 15,0-4 0-15,1-2 0 0,3 2-3 0,0 4-1 16,3 2 0-16,-3-3 0 0,0-2-17 0,0 8-10 0,4-11 12 16,-8 8-12-16,-3-9 0 0,7 4 0 0,-4-4 0 15,4-2 0-15,0-3 0 0,4 5 0 0,-1-11 0 16,1 3 0-16,-1-4 0 0,0 1 0 16,4-6 0-16,0 3 0 0,0-3 16 0,0-3-4 15,-3 0-1-15,3 0 0 16,3 2-120-16,1-2-24 0,-4-3-5 0,0 0-611 0</inkml:trace>
  <inkml:trace contextRef="#ctx0" brushRef="#br0" timeOffset="15517.403">6354 7246 1036 0,'21'12'23'0,"-21"-12"5"0,-7 0 0 0,-4 0 1 0,11 0-29 0,-3 3 0 0,3 5 0 0,0 1 0 16,-4-3 60-16,4 6 5 0,-4-6 2 0,1 0 0 16,3 0-6-16,0 2-1 0,0 10 0 0,0-6 0 15,0 0-17-15,3-1-4 0,-3 4-1 0,4-3 0 16,0 11-22-16,-1-2-5 0,-3-3-1 0,0 5 0 16,4-5 6-16,-4-7 0 0,0 10 1 0,0-3 0 15,0-7-17-15,-4 7 0 0,4-3 0 0,-3-3 0 16,3-12-48-1,0 0-12-15,-4 5-4 0,-3 7-640 0</inkml:trace>
  <inkml:trace contextRef="#ctx0" brushRef="#br0" timeOffset="15731.516">6272 7011 1267 0,'0'0'28'0,"0"0"5"0,0 0 2 0,0 0 1 0,0 0-36 0,-7 3 0 0,0 3 0 0,7-6 0 31,0 0-71-31,0 0-21 0,0 0-4 0,-7 11-370 0</inkml:trace>
  <inkml:trace contextRef="#ctx0" brushRef="#br0" timeOffset="16308.94">6653 7161 1314 0,'0'0'37'0,"0"0"8"0,0 0-36 0,0 0-9 15,0 0 0-15,7 11 0 0,-7 7 59 0,8-3 9 16,-5-6 3-16,4-1 0 0,-3 4-11 0,3 6-3 16,0-9 0-16,-4 2 0 0,4 1-5 0,-3 0 0 15,3 0-1-15,-4 8 0 0,1 16-22 0,-1-7-4 16,1-8-1-16,-4-4 0 0,0 1-24 0,4-3-12 16,-4 8 0-16,3-11 1 15,-3-6 11-15,0 3 0 0,0-4 0 0,0 7 0 0,0 0 26 0,0-6 7 0,4 6 2 0,-4-7 0 16,0 1-19-16,3 0-3 0,-3 0-1 0,4 3 0 15,-1-3 4-15,-3 6 1 0,4-12 0 16,3 11 0-16,-7-5-17 0,3-6 0 0,4 3 0 0,-7-3 0 16,4 3 0-16,3-3 0 0,-7-3 0 0,0 0 0 15,7-3 38-15,-4 6 4 0,1-11 1 0,-4 5 0 16,4 0-18-16,-4-6-3 0,0 0-1 16,3 3 0-16,-3-2-21 0,0 5 0 0,0-6 0 0,0 0 0 15,0 3 0-15,0 1 0 0,4 5 0 0,-4-3 0 16,0-6 0-16,0 6 0 0,3-9 0 0,-3 4 0 15,4 2 0-15,-4 0 0 0,3-9 0 0,1 7 0 16,-1-4 0-16,1-3 0 0,3 7 0 0,-4-7 0 16,-3-6 0-16,4 10 0 0,3-10 0 0,0 9 0 15,-3-2-23-15,-1-1-9 0,1 1-1 16,-1 2-1-16,4 3-99 0,0-6-20 0,0 7-4 16</inkml:trace>
  <inkml:trace contextRef="#ctx0" brushRef="#br0" timeOffset="16824.467">7130 7296 1548 0,'0'0'34'0,"0"0"7"0,0 6 2 0,-4 0 0 0,1 0-35 0,3-6-8 0,0 0 0 0,0 0 0 16,-7 8 69-16,-1-5 12 0,8-3 3 0,-3 6 0 15,-1 9-52-15,4 3-9 0,-3 5-3 0,-1-2 0 16,4-4-20-16,0 1 8 0,0-6-8 0,4 2 0 16,-4 4 0-16,3-6 0 0,1 5 0 0,-1 4 0 15,1-9 0-15,0 0 0 0,-1 2 0 0,1-2 0 16,-4-12 0-16,0 0 0 0,3 12 0 0,-3-12 0 15,0 0 0-15,0 0 14 0,4 0-3 0,-4 0-1 16,0 0 43-16,0 0 9 0,0 0 2 0,0 0 0 16,0 0-14-16,-4 0-2 0,-3-9-1 0,4 3 0 0,-1 0-20 15,0-6-4-15,1 7-1 0,-1-7 0 0,1 6-6 16,3-9 0-16,-4-2-1 0,1 5 0 16,3 0-6-16,-4 0-1 0,4-2 0 0,0-1 0 0,-3-6-8 15,3 4 0-15,0-1 0 0,-4 3 8 16,4 9-8-16,4-5 0 0,-1-1 0 0,-3-3 0 15,4 6 0-15,-1 1 0 0,1-4 0 0,3-6 0 0,-4 9 0 0,1-5-9 16,7-1 9-16,-4-9 0 0,3 13-27 16,4-4 2-16,-7 3 0 0,8-5 0 0,-5 2 25 0,1 3 0 15,3 6 0-15,0 0 0 16,-7-5-56-16,4 5-7 0,-1 0-1 0,1 6 0 16,3-6-153-16,-7 12-31 0,0-6-7 0,-4 0-1 0</inkml:trace>
  <inkml:trace contextRef="#ctx0" brushRef="#br0" timeOffset="17424.822">7394 7152 846 0,'0'0'18'0,"0"0"4"0,0 9 1 0,0-9 1 0,0 0-24 0,0 0 0 0,0 0 0 0,-3 6 0 16,3 11 99-16,3 1 14 0,-3-9 3 0,7 2 1 16,-7-5-42-16,4 0-9 0,-1 6-2 0,1-12 0 0,3 6 11 0,-4 0 1 15,5-3 1-15,2 0 0 0,-3 2-31 0,4-2-6 16,-1 0-2-16,1 0 0 0,-1 3-10 0,1 0-1 15,0-6-1-15,-4-6 0 16,3 0-13-16,-3-3-2 0,4-2-1 0,-4-13 0 0,4 1-26 0,-4 8-6 16,0 3-1-16,3 0 0 0,-3 1 23 0,-3-10 0 15,3 9 0-15,-4 1 0 0,4-1 27 0,-3-6 9 16,3 6 3-16,-3-2 0 0,-1 2-25 0,1 0-5 16,-4-2-1-16,0 2 0 0,3 0 2 0,-3 12 0 15,-3-12 0-15,3 1 0 0,0 11-2 0,-7-9-8 16,7 9 12-16,-4-12-4 0,4 12-8 0,-11-3-17 15,4 0 4-15,0 3 1 0,0 3 0 0,-3 0 1 16,3 9 0-16,-4 2 0 0,4-2 3 0,0 6 0 0,-4 2 0 16,4 4 0-16,4 2 8 0,-8 4 0 0,4 2 0 0,-3 3 0 15,3 4 0-15,-1-4 0 0,1-3 0 0,-3 6 0 16,3-2 0-16,0-1 0 0,0-9 0 0,0 4 0 16,3-4 8-16,-3 4-8 0,0-7 10 0,3-2-10 15,1-9 14-15,3-1-3 0,0 4-1 0,0 3 0 16,0-12 2-16,3 5 0 0,5-11 0 0,-5 6 0 15,8 0-12-15,-4 0 0 0,7-9 0 0,-4 3 8 16,1 3 0-16,3-3 0 0,4 3 0 0,-1 0 0 16,1-6-8-16,0 3-11 0,3 0 3 0,-4-3 0 15,5 0-122-15,-1-6-24 16,18-3-5-16,-11-5-1 0</inkml:trace>
  <inkml:trace contextRef="#ctx0" brushRef="#br0" timeOffset="17981.483">8132 6937 1728 0,'0'0'38'0,"-8"6"8"0,1 0 2 0,0 0 0 0,0 0-39 0,0 0-9 0,0 3 0 0,-3-4 0 16,-1 1 89-16,4 6 16 0,0 6 3 0,-4 2 1 16,1-8-72-16,-1 6-14 0,-3-10-3 0,3 1-1 15,1 6 36-15,-4 3 7 0,3-7 2 0,-3-2 0 16,7 6-52-16,-4-6-12 0,4 2 0 0,-3 7 0 16,6 3 0-16,-3-4 0 0,-3-5 0 0,6 0 0 15,-3-3 0-15,4-1 0 0,3 7 0 0,-4-9 0 16,4 0-48-1,-4 6-13-15,1-6-3 0,3-1 0 0,0-5 52 0,0 0 12 0,3 3 0 0,-3-3 0 16,0 0 0-16,0 0 0 0,8 6 0 0,-8-6 0 16,0 0 0-16,14 0 0 0,0 3 0 0,-14-3 0 15,7 0 0-15,3 6 0 0,1-12 0 0,-11 6 0 16,11 0 0-16,-1 0 0 0,4-3 0 0,-7 3 0 16,-7 0 0-16,11 0 0 0,-1 3 0 0,-10-3 0 15,11 0 0-15,0 9 0 0,-1-3 0 0,-3 12 0 0,0 8 0 16,0-2 0-16,0-7 0 0,-3-969 0 0,-1 1937 0 15,1-974 0-15,-4 1 0 0,0-6 0 0,0 0 0 16,0 3 0-16,-4-1 0 0,1 4 0 0,-1-3 0 0,1-3 0 16,-1 6 0-16,-3-6 0 0,4 8 0 0,-4-2 0 15,3-6 0-15,-10 6 0 0,7-6 48 0,0 5 13 16,-4-5 3-16,1 3 0 0,3-3-52 16,0 0-12-16,-7-3 0 0,7 0 0 0,-4 2 0 0,4-5 0 15,-7 0 0-15,7 0 0 16,-11 0-48-16,4-5-13 0,0 2-3 0,-4-3-947 0</inkml:trace>
  <inkml:trace contextRef="#ctx0" brushRef="#br0" timeOffset="26684.389">9320 7234 1036 0,'0'0'23'0,"0"0"5"0,0 0 0 0,0 0 1 0,0 0-29 0,0 0 0 0,0 0 0 0,0 0 0 15,0 0 57-15,0 0 6 16,0 0 1-16,0 0 0 0,0 0 0 0,0 0 0 15,0 0 0-15,-3-6 0 0,3 6-12 0,-7 0-3 16,3-6 0-16,1 1 0 0,-1 2-27 0,4 3-6 0,0 0 0 0,0 0-1 16,-7 14-15-16,0 4 8 0,7-18-8 0,0 0 0 15,-10 6 14-15,2-6-3 0,-2 6-1 0,-1-6 0 16,4 6 12 0,-3-1 2-16,3 4 1 0,-7-3 0 0,3 0 1 0,4 0 0 0,-4-6 0 0,1 6 0 15,3-6 30-15,-4 6 7 0,-3-6 1 0,3-6 0 16,1 6-64-16,10 0 0 0,-7 12-9 0,7-12 0 15,-7-6 9-15,7 6 9 0,0 0-1 0,-14 6-8 16,14-6 8-16,0 0-8 0,0 0 0 0,0 0 0 16,-11 5 0-16,11-5 0 0,0 0 0 0,0 0 0 0,0 0 0 15,0 0-12-15,0 0 12 0,-7 6-12 0,7-6 12 0,0 0 0 16,0 0 0-16,0 0 0 0,0 0 0 0,0 0 0 16,0 6 0-16,0 3 0 0,0-3 0 0,3 0 0 15,1-6 0-15,-1 12-9 0,5 8 9 0,-1-2 0 16,0-1 0-16,0 1 0 0,0-12 0 0,0 6 0 15,3-1 0-15,-3-2 0 0,4-3 0 0,-4-6 0 16,4-6 0-16,-4 0 0 16,3 3 0-16,1 6 0 0,0 3 0 0,-1 0 0 0,1-6 0 0,-4 0 0 15,0 0 0-15,0 6 0 0,0-6 0 0,0 0-8 0,0 6 8 16,0 0 0-16,0-12 0 0,-3 6 0 16,-1 0 0-16,1 0 0 0,3 6 0 0,-4-6 0 15,4 6 0-15,-3-6 0 0,-4 3 0 0,0 3 0 0,0-6 0 0,0 0 0 16,3 5 0-16,1 7 0 0,-4 0 0 0,-4-6 0 15,4-6 0-15,0 0 0 0,0 12 0 0,0-7 0 16,0-5 0-16,0 0 0 0,0 0 0 0,0 0 0 16,0 0 0-16,0 0 0 0,0 0 0 0,0 0 0 15,0 0 0-15,0 0 0 0,0 0 8 0,0 0-8 16,-7 6 12-16,7-6-1 0,-7 3-1 0,-3 0 0 16,3-3-10-16,-4 0 0 0,4 3 0 0,-4-3 0 15,-6 0 0-15,3-3 0 0,3 3 0 0,-7 0 0 16,4 0 0-16,4 0 0 0,-4 0 0 0,3 3 0 15,-3-3-13-15,3 3-2 0,-3 0 0 0,4 3 0 16,3 0-27-16,-4 0-6 16,4 0 0-16,3 5-1 0,1-5-12 15,-1-3-3-15,1 3 0 0,-1 0 0 0,1 0 10 0,3-6 2 16,0 0 0-16,0 0 0 0,0 0-66 0,0 0-13 0,0 0-2 0,0 0-418 16</inkml:trace>
  <inkml:trace contextRef="#ctx0" brushRef="#br0" timeOffset="27467.724">9733 7425 1267 0,'0'0'28'0,"0"0"5"0,0 0 2 0,0 0 1 0,0 0-36 0,0 0 0 0,0 0 0 0,0 0 0 16,0 0 58-16,0 0 5 0,0 0 1 0,-7-6 0 15,-3 6 5-15,2 0 2 0,1-5 0 0,0 10 0 16,0-5-27-16,4 6-6 0,-1 12-1 0,-3-12 0 16,0 3-13-16,0-3-4 0,0-1 0 0,0 7 0 0,0-6-20 15,-4 0 0 1,1 0 0-16,-1 0 0 0,1 0 48 0,2-1 6 0,-2 7 1 0,3-3 0 0,0-3-37 16,3 0-7-16,-3 0-2 0,0 0 0 0,4-6-9 0,-4 0 0 15,3 0 0-15,-3 5 0 16,3 1 0-16,1 0 0 0,-1 3 0 0,-3-3 0 0,7 0 0 0,0-6 0 15,0 0 0-15,0 12 0 0,-3-1 0 0,3-2 0 16,0 3 0-16,-4-3 0 0,4-9 0 16,0 0 0-16,4 8 0 0,-4-8 0 0,0 0 0 0,7-5 0 15,-4 2 0-15,4-3 0 0,4 0 0 16,-4 6 0-16,4-3 0 0,3 6 0 0,-4-3 0 0,8 0 0 16,-4 0 0-16,4 0 0 0,-4 0 0 0,4 0 0 15,-4 0 0-15,0-3 0 0,0-3 0 0,0 3 0 16,-3-3 0-16,-4-5 0 0,3 11 0 0,1-12 0 0,-8 6 0 0,1-3 0 15,3 3 0-15,-4-6 0 0,1 7 0 16,-1-1 0-16,1 0 0 0,-4-6 0 0,-4 6 0 0,4-6 0 16,0 9 0-16,-3-2 0 0,3-1 0 0,-4 0 0 15,-3 0 0-15,4 0-12 0,3 0 2 0,-4-6 1 16,4 7 1-16,0-4 0 0,0 6 0 0,-3-3 0 16,-1 6-32-1,1-3-5-15,-1-3-2 0,-3 0 0 0,4 0 38 0,-1 6 9 0,1 0 0 0,-4 12 0 16,-4 3 0-16,4-1 0 0,-4 1 0 0,1-3 0 15,-1 0 0-15,-3-9 8 0,3 0-8 0,-3 2 11 16,4 10-11-16,-4-3 0 0,-1-6 0 0,5 6 0 16,3-7-8-16,-4 1 8 0,4 0 0 0,0-3 0 0,0 0 0 15,7-3 0-15,0 0 0 0,-3 9 8 16,3-9-8-16,0 0 0 0,0 0 0 0,0 12 0 16,0-6 0-16,0-6-9 0,7 0 9 0,0 5 0 15,3-5-110-15,4 0-15 0,0 0-3 0,4-5-616 16</inkml:trace>
  <inkml:trace contextRef="#ctx0" brushRef="#br0" timeOffset="28099.131">10051 7358 1195 0,'0'0'26'0,"0"0"6"0,0 0 0 0,0 0 2 0,0 0-34 0,-4 6 0 0,1-1 0 0,-1 7 0 15,4-3 73-15,-3 0 8 0,3 0 2 0,0-3 0 16,-4 5-18-16,4 1-3 0,-4-6-1 0,4 6 0 15,0 20-28-15,-3-11-5 0,3 2-2 0,-4-5 0 16,4-1-10-16,0 1-1 0,0 3-1 0,0-4 0 16,4-8-1-16,-4 0 0 0,0 11 0 0,3-8 0 15,-3-12 2-15,0 0 0 16,0-12 0-16,0 7 0 0,0-7-15 0,0 3 0 0,4 3 0 0,-4 6 0 0,0-6 29 0,0 6 3 16,0-6 1-16,0 1 0 0,0 5-15 0,0 0-3 15,0-6-1-15,4-6 0 0,-4 3-14 0,0 0 11 16,-4 0-11-16,4-2 10 0,0-1-10 0,0 0 0 15,0-3-10-15,0 7 10 0,0-1-18 16,0-3 2-16,0 0 1 0,0 3 0 0,0 4 15 16,0-4-11-16,0 3 11 0,0 3-10 15,4-3-14-15,-4 6-2 0,0-12-1 0,3 12 0 0,1-6 39 0,-4 6 7 16,0 0 1-16,0 0 1 0,0 0-21 0,0 0 0 16,0 0 0-16,0-5 0 0,3-1 0 0,-3 6 8 15,0 0-8-15,7 6 0 0,-3 5-14 0,3 7-7 16,-4-6-2-16,1-3 0 0,3-4 23 0,0 1 0 15,-4 0 0-15,8 0 0 0,3 0 0 0,-3 6 0 0,-4-3 0 0,0-4 0 16,3 1 24-16,-3-3 8 0,1 6 3 0,2-3 0 16,1-6-35-16,-1 6 0 0,-3 6 0 0,0-7 0 31,0 4-21-31,-7-9-11 0,11 3-3 0,-4 0 0 0,0 3 35 0,-7-6 0 16,4 6 0-16,-4-6 0 0,0 0 24 0,7 12 12 0,-7-12 3 0,0 0 0 15,0 0-63 1,3 6-12-16,-3-6-2 0,0 0-856 0</inkml:trace>
  <inkml:trace contextRef="#ctx0" brushRef="#br0" timeOffset="28623.784">10467 6505 1098 0,'0'0'46'0,"0"0"-37"15,0 0 57-15,0 0 11 0,0 0 3 0,0 0 0 16,0 0-14-16,0 0-2 16,0 0-1-16,-4 6 0 0,1 0-12 0,3 3-3 0,-4 2 0 0,1 7 0 15,3 3-24 1,0 8-4-16,-4 0-2 0,4 4 0 16,0-4 6-16,4-5 0 0,-4 8 1 0,3-3 0 0,1 4-2 0,-4-1-1 0,3 3 0 0,1 4 0 15,3-7 3-15,-3 3 1 0,-1 6 0 16,1 6 0-16,-1 6 7 0,1-3 2 0,-1-11 0 0,1 8 0 15,-1 8 9-15,-3-5 1 0,4-17 1 0,-1 2 0 16,1-11-4-16,-1 2-1 0,1-5 0 0,-1-1 0 16,-3 1-22-16,0-4-5 0,4 1-1 0,-4 9 0 15,3 5-13-15,-3-3 0 16,4-17 8-16,-4-12-8 0,3-12 25 0,1 6 3 0,-4 6 0 0,0 0 0 16,0 0-28-16,4 6 0 0,-1 0 0 0,-3-6 0 15,0 0-20-15,0 6-8 0,4-6-3 0,-4 0 0 16,0 0 1-16,0 0 0 0,0 0 0 15,0 0 0-15,0 0-91 0,0 0-19 16,0 0-3-16,0 0-490 0,0 0-99 0</inkml:trace>
  <inkml:trace contextRef="#ctx0" brushRef="#br0" timeOffset="29014.297">10234 7073 1522 0,'0'0'33'0,"0"0"7"0,0 0 2 0,0 0 2 0,0 0-36 0,-3 0-8 0,-4-6 0 0,7 6 0 16,0 0 53-16,0 0 9 0,0 0 2 0,0 0 0 15,0 0-11-15,7-6-1 0,3 6-1 0,4-6 0 16,-3 0-36-16,6 0-7 0,-2 6-8 0,2 0 11 16,1 0 0-16,3-6 0 0,0 12 0 0,0-12 0 15,1 6-11-15,-1-6 0 0,0 12 0 0,0-6 0 16,0 0 0-16,0 0-9 0,1 0 9 0,-5 0 0 16,1 0-25-16,-1 0 1 0,1 0 1 0,0 0 0 15,-4-6-19-15,0 6-4 0,0 6-1 0,0-6 0 16,-3-6 38-16,3 6 9 0,0-3 0 0,0 3 0 0,0 0 0 15,-3 0 0-15,3 3 0 0,0-3 0 16,-3 0-53-16,-1 0-9 0,1-3-2 0,-11 3-640 0</inkml:trace>
  <inkml:trace contextRef="#ctx0" brushRef="#br0" timeOffset="47225.475">11853 7399 597 0,'-7'15'16'0,"4"-10"5"0,3-5-21 0,-4 6 0 0,1 0 0 0,-1 0 0 0,1 0 107 0,-1-3 17 15,-3 0 3-15,7-3 1 16,0 0-61-16,-7 6-12 0,-4-3-3 0,4 3 0 0,0-4-2 0,7-2-1 15,0 0 0-15,0 0 0 0,0 0-12 0,-3 0-2 16,-4 0-1-16,7 0 0 0,0 0-12 0,0 0-2 16,0 0-1-16,-7 0 0 0,3-2-19 0,4 2 10 15,-7 2-10-15,7-2 8 0,0 0-8 0,0 0 0 16,-3 3 0-16,-4 3 8 0,7-6-8 0,-4 6 0 16,4-6 9-16,-4 6-9 0,4-6 9 0,0 6-9 15,-3 0 12-15,3-6-12 0,0 0 8 0,0 0-8 16,-4 6 0-16,4-6 0 0,0 0 24 0,0 0-3 15,0 0 0-15,0 0 0 0,0 0-21 0,0 0-20 16,0 0 4-16,0 0 1 0,0 0 15 0,7 6 0 0,-3-1 9 16,-4-5-9-16,0 0 18 0,4 9-2 0,-4-3-1 15,0-6 0-15,0 0 4 0,0 0 1 16,3 6 0-16,1 0 0 0,-4-6-8 0,3 6 0 0,1 6-1 0,-1-1 0 31,1-5-11-31,-1 3 8 0,4-3-8 0,-3 0 8 0,3 0-8 0,0 5 10 0,0-5-10 0,0 3 10 16,-3-3-10-16,3-3 0 0,0 3 0 0,-4-6 8 15,1-15 1-15,-1 6 0 0,4 9 0 0,-3-6 0 16,-1 1 7-16,-3 5 0 0,7 0 1 0,-7 0 0 16,11 5-1-16,-11-5 0 0,7 6 0 0,-7-6 0 15,11 0-6-15,-11 0-2 0,0 0 0 0,0 0 0 16,7 6 19-16,-7-6 3 0,7 3 1 0,-7-3 0 16,0 0-45-16,0 0-9 0,0 0-1 0,10 9-1 0,-3-3 25 15,-7-6 0-15,7 9 0 0,-7-9 0 0,7 11 0 16,1-5 0-16,-8-6 9 0,3 12-9 0,4-3 0 15,-7-9 0-15,0 9 0 0,0-9-12 0,7 11 12 16,-7-11 0-16,0 0 0 0,0 0 0 0,0 0 0 0,0 0 0 16,0 0 12-16,0 0-12 0,0 0 22 0,0 0-2 15,0 0-1-15,0 0 0 16,0 0-4-16,0 0-1 0,0 0 0 0,0 0 0 0,7 0-5 0,-3-5-1 16,-1 5 0-16,1-3 0 0,-1-3-8 0,1-3 0 15,-1 3 0-15,1 0 8 0,-1-12-25 0,1 10-6 16,0-7-1-16,-1 6 0 0,1-8 45 0,-1 5 9 15,4-9 2-15,-3 4 0 0,3-1-32 0,0 0 0 16,0-2 0-16,0 2 0 0,3-3 10 0,-2 4-10 16,6-1 10-16,-4-5-10 0,1 2 8 0,-1-2-8 0,1-4 0 15,0 4 0-15,3-1 0 0,-4 1 0 0,1 2 0 16,-4-3 0-16,0 4-8 0,0 2 8 0,0 1 0 16,0-1 0-1,-3 3-31-15,-1 4 1 0,4 5 0 0,-3 0-636 0,-4 0-127 16</inkml:trace>
  <inkml:trace contextRef="#ctx0" brushRef="#br0" timeOffset="47644.874">12400 7475 1155 0,'0'0'25'0,"-3"12"6"0,3-6 1 0,-4 9 0 0,4 8-32 0,-3 1 0 0,-1-1 0 0,0-2 0 15,4-9 83-15,0 5 9 16,-3-14 3-16,3 3 0 0,0-6-25 0,0 0-5 0,0 9-1 0,0-3 0 16,0 2-15-16,0 4-3 15,0 0-1-15,0-6 0 0,0 0-21 0,0 0-4 0,0-6 0 0,0 6-1 16,0 2-19-16,0 4 0 0,0-12 0 0,0 6 0 15,0 0 0-15,0-6 0 0,0 0 0 0,0 0 0 16,-4 6-95-16,4-6-22 16,0 0-5-16</inkml:trace>
  <inkml:trace contextRef="#ctx0" brushRef="#br0" timeOffset="47842.816">12425 7234 1267 0,'0'0'28'0,"0"0"5"0,0 0 2 0,0 12 1 0,-4-6-36 0,4 3 0 15,0-9 0-15,0 0-556 0</inkml:trace>
  <inkml:trace contextRef="#ctx0" brushRef="#br0" timeOffset="48514.716">12629 7543 1267 0,'0'0'28'0,"0"0"5"0,0 0 2 0,0 0 1 0,0 0-36 0,0 0 0 0,0 0 0 0,0 0 0 16,0 0 58-16,0 0 5 0,0 0 1 0,0 0 0 16,7 6 0-16,1 0 0 0,-1 0 0 0,0-1 0 15,3 4-52-15,-3-3-12 0,0 0 0 0,4 0 0 16,0 0 39-16,-1 0 5 0,1-6 0 0,3 6 1 16,-4 5-18-16,1-11-4 0,3 0-1 0,-3 6 0 15,-1-6-22-15,-3-6 0 0,4 6 0 0,-1-6 0 0,-2 1 23 0,2-1 9 16,-3-6 3-16,0 3 0 15,0 0-12-15,0 0-3 0,-3-2 0 0,3-1 0 16,-4-3-20-16,4 1 0 0,-3-1 0 0,-4 3 0 0,0-6 9 16,0 4-9-16,-4 5 12 0,1 0-12 0,3-9 0 0,-4 7 0 15,1-4-15-15,-1 6 5 0,1-6 10 0,-4 10-10 16,0-7 10-16,-4 6-10 0,4 0 10 0,-3 6 0 16,-1 0 0-16,4 0-8 0,0 6 8 0,-4 0-13 15,1 6 5-15,3-7 8 0,-4 10-10 0,0-3 10 0,1 6 0 16,3-7-9-16,-4 7 9 0,1-3 0 15,3 8 0-15,-4-5 0 0,0-1 10 0,4 10-2 0,4-4-8 16,-4-8 12-16,3-3-12 0,-3 0 8 16,4-6-8-16,-1-1 0 0,1 1 12 0,-1 0-4 0,4-6-8 0,0 6 12 15,0 3-2-15,4 0-1 0,-1-6 0 0,1 8 0 16,3 1 1-16,-4-6 0 0,8 0 0 0,-4 0 0 16,7 0-2-16,-3 0 0 0,3 8 0 0,0-8 0 15,0-6-8-15,0 6 0 0,0 0 0 0,0 0 8 16,0 0-8-16,0-6 0 0,-3 0-10 0,3 3 10 15,0 2-41-15,0-5-3 16,-3-5 0-16,3 2 0 0,0 3-145 0,0 0-30 16,-3-6-5-16,3 6-2 0</inkml:trace>
  <inkml:trace contextRef="#ctx0" brushRef="#br0" timeOffset="49016.824">13247 7437 1370 0,'0'0'39'0,"0"0"8"0,0 0-38 0,0 0-9 0,-4 6 0 0,4 3 0 15,-3-3 69-15,3 0 12 16,0-1 3-16,0 7 0 0,0-6-8 0,0 6-2 0,0-3 0 0,-4-1 0 16,4 7-38-16,0-3-7 15,0 0-1-15,0-6-1 0,0 8-4 0,0-5-1 0,4 6 0 0,-4-3 0 16,0-1-6-16,0-2-2 16,0-6 0-16,0-3 0 0,0 0-5 0,0 0-1 0,0 0 0 0,3 9 0 15,1 0 8-15,-1 5 2 0,4-2 0 0,-3-6 0 16,-1 3 3-16,5 0 1 0,-5-3 0 0,-3-6 0 15,7 8-5-15,0 4-1 0,-7-12 0 0,11 0 0 16,-11 0-1-16,7 6-1 0,-7-6 0 0,10-6 0 0,4 6 0 16,-3 0 0-16,-4-6 0 0,0-3 0 0,0 1 0 15,4-4 0-15,-4 3 0 0,0-3 0 0,0-5 22 16,0 5 5-16,0 0 1 0,0-3 0 16,-3-2-58-16,3 2-11 15,-4-3-2-15,1 1-1 0,-1-1 30 0,1 1 0 0,-4 2 0 0,3-3 0 16,-3 1 0-16,0 2 0 0,0 3 0 0,-3-6-9 15,3 7-68-15,-4-4-14 0,1 3-2 16,-1 0-1-16,1 1-132 0,-1-1-26 0,-6-12-6 0,-1 10-1 0</inkml:trace>
  <inkml:trace contextRef="#ctx0" brushRef="#br0" timeOffset="49415.588">13691 7493 1497 0,'0'0'32'0,"0"0"8"0,0 0 0 0,0 0 4 0,0 0-36 0,0 0-8 0,0 0 0 0,0 0 0 15,0 0 104-15,0 0 18 0,0 0 4 0,0 0 1 16,0 0-57-16,0 0-11 0,0 0-3 0,0 0 0 16,0 0-37-16,4 6-8 0,-1 0-2 0,1 0 0 0,-1-1 21 15,1 10 4-15,3-3 1 0,-3 0 0 16,3-1-22-16,3 7-4 0,-3 3-1 0,-3-10 0 0,6-5-8 0,-3 0 0 16,4 3 0-16,0 0 0 0,-1 5 0 0,4-2 8 15,-3 0-8-15,6 6 0 0,-2-4 8 0,2-2-8 16,-3 0 0-16,4 0 8 0,-4-1-8 0,4-2 0 15,-4-3 9-15,0 6-9 0,0-6 0 0,-3-6 9 16,-4 6-9-16,0-6 0 0,-4 5 0 0,4-5 0 16,-7 0 0-16,0 0 0 15,0 0-140-15,4-5-34 0,-1 5-7 0,-3 0-697 0</inkml:trace>
  <inkml:trace contextRef="#ctx0" brushRef="#br0" timeOffset="49730.27">13688 7828 1497 0,'0'0'32'0,"0"0"8"0,0 0 0 0,0 0 4 0,0 0-36 0,-4-6-8 0,4 6 0 0,0 0 0 15,-3-6 104-15,3 6 20 0,0-3 3 0,0 3 1 16,0-11-52-16,0 5-9 0,0 6-3 0,0-6 0 15,3 0 0-15,1 0 0 0,-1 3 0 0,-3-3 0 16,4-3 0-16,-1 1 0 0,4 8 0 0,0-12 0 0,1 6-51 0,-1-6-13 16,3-2 0-16,1-1 0 0,-1 6 0 0,1-15 0 15,3 10 0-15,4-4 0 0,-4 1 0 0,3-7 0 16,5 3 0-16,-5-2 0 0,1-1 0 16,-1 10 0-16,1-10 0 0,3 4 0 15,-3 2-48-15,3-6-13 0,0 13-3 0,0-10 0 16,1 3-64-16,-1 1-14 15,0-4-2-15</inkml:trace>
  <inkml:trace contextRef="#ctx0" brushRef="#br0" timeOffset="52807.712">15208 7631 1314 0,'0'0'37'0,"0"0"8"0,4-3-36 0,-1-3-9 0,1-5 0 0,-1 11 0 0,1-6 0 0,-1 0 0 15,-3 6 0-15,4-6 0 0,-1 0 40 0,-3 6 5 16,4-3 2-16,-4 3 0 0,0 0-25 0,0 0-5 15,0 0-1-15,0 0 0 0,0 0-16 0,0 0 0 16,0 0 0-16,0 0 0 0,0 0 0 0,0 0 0 16,0 0 0-16,0 3 0 0,4 3 0 0,-1 0 0 15,1 0 0-15,-1 0 0 0,-3-6 37 0,4 5 1 16,3 1 0-16,-4-6 0 0,8 6-26 0,-4-6-12 16,3 3 10-16,-2-3-10 0,2-3 15 0,-3 3-3 15,4-6-1-15,-1 6 0 0,4-6 1 0,-3 1 1 16,3-1 0-16,-3 6 0 0,-1-6-1 0,1 0-1 15,3 0 0-15,-7 0 0 0,4 3 1 0,-4-3 1 0,0 0 0 0,0 1 0 16,0-1-4-16,-4 0-1 0,4 0 0 0,-3 0 0 16,3-6-8-16,-3 1 0 0,-1 5 9 0,1-3-9 15,-1 3 0-15,1-6 0 0,-4 6 0 16,0-5 0-16,3 2 0 0,-3 3 0 16,-3 0 0-16,3 0 0 0,-4-6 0 0,1 6 8 0,-1 1-8 0,-3 5 0 15,0-6 0-15,-4 0 0 16,4 3 0-16,-7 0 0 15,4 0-30-15,-1 3-7 0,-3 3-2 0,0 0 0 0,0 0 39 0,0 3 0 0,3 0 0 0,-3-1 0 16,0 13 0-16,-4-9 0 0,4 3 0 0,0-1 0 16,0 7 0-16,3-6 0 0,-3 0 0 0,0 8 0 15,3-2 24-15,1-6 12 16,-1 2 2-16,4-5 1 0,4 0-27 0,-1-3-4 16,1 0-8-16,-1 0 11 0,4 5 10 0,-3-5 3 15,3-3 0-15,0 3 0 0,0 0-5 0,0 0-1 0,3 0 0 0,-3-1 0 16,4 7 1-16,-1-6 0 0,1 0 0 0,3 0 0 15,0 3-11-15,0 0-8 0,0 5 9 0,7-8-9 16,0 0 0-16,0 0 0 0,0-6 0 16,0 6 0-16,4 0 0 0,-4-6 0 0,4 8 0 0,3-2 0 15,-3 3-32-15,-1 0-12 0,1-9-2 16,7 0-1-16,-1 0-116 0,-3 0-23 0</inkml:trace>
  <inkml:trace contextRef="#ctx0" brushRef="#br0" timeOffset="53305.569">15935 6758 1314 0,'0'0'37'0,"0"0"8"0,0 0-36 0,0 0-9 0,-4-6 0 0,4 6 0 16,0 0 53-16,0 0 9 0,0 0 2 0,0 0 0 16,0 0 0-16,0 0 0 0,-7 0 0 0,7 0 0 15,-3 6-52-15,-1 0-12 0,1 6 0 0,-1-4 0 16,1 4 34-16,-1-6 4 0,4 6 1 0,0-3 0 15,0-1-27-15,4 4-4 0,-4 3-8 0,3 3 11 16,1-1 2-16,-4 4 1 0,3-4 0 0,1 7 0 16,3 8 2-16,0 1 0 0,0-4 0 0,-3 9 0 0,3-2-4 15,0 2 0-15,0-3 0 0,-4 3 0 0,4-8-28 0,-3 8-5 16,-1-9-2-16,1 9 0 0,-1 1 67 0,1-4 14 16,-4 3 2-16,0-14 1 0,0-4-46 0,0 4-15 15,-4-1 8-15,4 4-8 0,-3-4 41 0,-1-2 5 16,1 2 1-16,-1 4 0 0,4-7-27 0,0-5-4 15,0 3-2-15,-3-4 0 0,3-8-14 0,0-6 8 16,0 0-8-16,0 9 0 0,0 0 0 16,0-9 0-16,0 0 0 0,0 0 0 15,0 0-49-15,0 0-16 0,0 0-3 0,0 0-1 16,0 0-146-16,0 0-29 0,3 6-5 0,-3-6-2 0</inkml:trace>
  <inkml:trace contextRef="#ctx0" brushRef="#br0" timeOffset="53776.188">15667 7290 1306 0,'0'0'58'0,"0"0"12"15,0 0-56-15,0 0-14 0,0 0 0 0,0 0 0 0,0 0 75 0,0 0 12 16,0 0 2-16,0 0 1 0,7 0-21 0,-7 0-4 15,0 0-1-15,7 6 0 0,0-6-20 0,0 6-5 16,0-6-1-16,4 6 0 0,-4 0-10 0,3-6-1 16,1 5-1-16,0-5 0 15,3 0-14-15,3 3-4 0,4-3 0 0,-3 6 0 0,3-6-8 0,-3 3 0 16,0-3 0-16,-1 0 8 0,1 0-8 0,-1 6 12 16,-2-6-12-16,-1 0 12 0,3-6-12 0,-3 6 0 15,1 0 0-15,-1 0 0 0,-4 6 11 0,4-6 0 16,-3-6 0-16,0 6 0 15,-1 0-60-15,1 0-12 0,-4 6-3 0,0-6 0 0,3 3 38 0,1-3 7 16,-4 0 2-16,4 0 0 16,-4 0-75-16,3 0-16 0,-3-3-2 0,0-3-386 0,0 6-76 0</inkml:trace>
  <inkml:trace contextRef="#ctx0" brushRef="#br0" timeOffset="85208.683">17346 7296 597 0,'0'-18'16'16,"0"18"5"-16,0 0-21 0,0 0 0 0,0 0 0 0,0 0 0 0,0 0 56 0,0 0 6 16,0 0 2-16,0 0 0 0,0 0 12 0,0 0 2 15,0 0 1-15,0 0 0 0,0 0-24 0,0 0-5 16,0 0-1-16,0 0 0 0,0 0 12 0,0 0 3 16,0 0 0-16,0 0 0 0,0 0-52 0,0 0-12 15,0 0 0-15,0 18 0 0,0 8 54 0,4-2 8 0,-4-24 2 0,0 0 0 16,0 0-52-16,0 6-12 0,3 0 0 0,1 11 0 15,-1-5 0-15,-3 9 0 0,4 2 0 0,-1 1 0 16,1-4 54-16,-4-2 8 0,3 0 2 0,1 2 0 31,-1 4-103-31,1-1-20 0,-1-2-4 0,-3 2-1 0,4-11 103 0,-4 6 20 0,3-4 4 0,-3-2 1 16,0-12-33-16,0 0-7 0,0 0 0 0,0 12-1 16,0-12 9-16,0 0 3 0,0 0 0 0,0 0 0 15,0 0 1-15,0 0 0 0,0 0 0 0,0 0 0 16,-3-6-23-16,3 6-4 0,0-12-1 0,0 0 0 31,0-2-36-31,0-1-8 0,0 6-2 0,0-8 0 0,3-7 54 0,-3 4 12 0,0 2 1 0,4 0 1 16,-4 9-30-16,0 4 0 0,4-7-8 0,-4 0 8 15,0-17-13-15,3 8 4 0,-3-2 1 0,0 17 0 16,4 17-7-16,-4-5-1 0,0-6 0 0,0 0 0 16,0 0 16-16,0 0 12 0,7-6-3 0,-4-14 0 0,4-15-9 0,-3 11 0 15,3 3 0-15,-4 10 0 0,1-1 0 0,-1 18 0 16,1 14 0-16,-1-11 0 0,4-26 0 0,1-1-9 15,-5 6 9-15,4 6-10 0,4 0 10 0,-4 3-8 16,3 3 8-16,1 15-8 0,0 23 8 0,-1-20 0 16,1-30 0-16,3 12 0 0,0 30 0 0,0-4 0 15,-3-11 0-15,3-12 0 0,-4-21 0 0,1 15 0 16,-1 24 0-16,-2 2 0 0,2-5 0 0,-3-15 0 16,0-6 0-16,-3 3 0 0,3 6 0 0,-4 3 0 15,4 2 0-15,-3 7 0 0,-1 0 0 0,-3-4 0 16,4 10 0-16,-1-6 0 0,-3-4 0 0,4 4 0 15,-4 0 0-15,4-1 0 0,-4-5 0 0,0 3 0 16,3 2 0-16,-3-5 0 0,4-3 20 0,-4-3 4 0,0-6 0 0,3 9 0 16,-3 5-24-16,0-14 0 0,0 0 0 15,0 0-8 1,4 6-61-16,-4 6-12 0,0-12-3 0,3 6 0 16,-3-6 1-16,4 6 0 0,-1 2 0 0,-3-8 0 15,7 3-127-15,-3 3-26 0</inkml:trace>
  <inkml:trace contextRef="#ctx0" brushRef="#br0" timeOffset="85852.455">17988 7537 1120 0,'0'0'32'0,"0"0"6"0,-3-6-30 16,-1 0-8-16,-3-3 0 0,7 9 0 0,0 12 85 0,4-3 16 16,-8-3 3-16,4-6 1 0,0 0-20 0,0 0-4 15,0 6-1-15,0-6 0 0,-7 6-28 0,3 0-7 0,4-6-1 16,0 0 0-16,-3 0-27 0,-4 5-5 15,0 1-2-15,3-3 0 0,-3 3-1 0,4 0 0 0,-1 0 0 0,1 6 0 16,-4-12 0-16,3 6 0 16,1-1 0-16,-5 1 0 0,8-6-1 0,0 6-8 0,-3 0 12 15,3 0-4-15,0-6-22 0,0 0-5 16,0 0-1-16,0 0 0 0,0 0 35 0,0 0 6 0,0 0 2 0,0 0 0 16,3 6-15-16,5 0-8 0,-5 2 8 0,4 4-8 31,0-6-17-31,4 0-8 0,-4 0-2 0,3-3 0 0,4 3 57 0,-3 0 11 0,3-3 3 0,0 2 0 15,-3 4-33-15,3-9-11 0,-3 0 0 0,-1 0 9 16,1 0 3-16,-1-6 1 0,1-2 0 0,0 2 0 16,-4-6 8-16,3 6 2 0,1-6 0 0,-4-8 0 15,0 2-5-15,-4 6-1 0,4 1 0 0,-3-10 0 16,3-3-9-16,-3 13-8 0,-4-1 9 0,3 6-9 16,-3-3 8-16,4-3-8 0,-4 4 0 0,0-1 0 15,0 9 0-15,-4-12 0 0,4 6 0 0,-3-6 0 0,-1 7 0 16,0 2-8-16,1-3 8 0,-1 3-10 15,1-3-1-15,-4 3 0 0,3 3 0 0,-3 0 0 0,-3-6 0 16,3 6 0-16,0 0 0 0,-4 0 0 0,-3 0 11 16,3 0 0-16,-3 0-9 0,-3 6 9 0,2-6 0 15,-2 3-9-15,-1 3 9 0,0 0 0 0,4 0-11 0,0 5 11 16,4-5-10-16,-1 6 10 16,4-6-12-16,0 0 12 0,3 3-13 0,1 2 5 15,3 1-22-15,0 6-4 0,3 5-1 0,-3-2 0 16,8-15-124-16,-5 0-25 0,8 5-4 0</inkml:trace>
  <inkml:trace contextRef="#ctx0" brushRef="#br0" timeOffset="86363.259">18426 6943 806 0,'0'0'17'0,"0"0"4"0,-7 0 1 0,7 0 2 0,0 0-24 0,0 0 0 16,0 0 0-16,0 0 0 16,0 0 107-16,0 0 17 0,-8 0 3 0,8 0 1 0,0 0-103 0,0 0-25 15,0 0 0-15,0 0 0 16,0 0 56-16,0 0 7 0,0 0 1 0,4 6 0 0,-4-3-2 0,4 9 0 16,3 0 0-16,-7-1 0 0,3 1 3 0,1 3 1 15,3 2 0-15,-4 7 0 0,1 2-11 0,-1 10-3 16,1-4 0-16,-1 3 0 0,1 3-32 0,-4 4-8 15,3-4 0-15,1 6-1 0,-4-6-11 0,3-3 0 16,1 1 0-16,-1 2 0 0,-3-15 0 0,4 10 0 16,-4-7 0-16,4-2 0 0,-1-1 23 0,1-11-1 15,-4-12 0-15,0 0 0 0,0 0-35 0,7 15-7 16,0 2-2-16,0 1 0 0,0-6 43 0,-4 0 9 16,4 2 2-16,-3-2 0 0,-1-6-22 0,-3-6-10 15,8 12 10-15,-1-4-10 16,-4 1-24-16,4 0-12 0,-3-3-1 0,3 0-1 15,-4 0-141-15,1 5-28 0,-1-5-5 0</inkml:trace>
  <inkml:trace contextRef="#ctx0" brushRef="#br0" timeOffset="86742.336">18295 7525 1278 0,'0'0'28'0,"0"0"5"0,0 0 2 0,0 0 1 0,0 0-28 0,0 0-8 15,0 0 0-15,0 0 0 0,0 0 86 0,0 0 16 16,0 0 3-16,0 0 1 0,4 0-19 0,3-6-4 15,0 1-1-15,3-1 0 16,-3 3-65-16,0-3-17 0,0 6 0 0,4 0 0 16,0 0 34-16,3 0 1 0,0 0 0 0,0 0 0 0,4 0-27 0,-1 0-8 0,1 0 0 0,-1 6 0 15,1-6 0-15,-4 0 0 0,4 3 0 0,-4 3 0 32,0-4-28-32,0 7-5 0,0-3-2 0,0 0 0 0,-3 0 20 0,3 0 4 15,0 0 1-15,-3 0 0 16,-1-1-34-16,1-5-6 0,0-5-2 0,-4 5 0 15,3 0-60-15,-3-6-12 0,0 6-2 0,0-6-1 0</inkml:trace>
  <inkml:trace contextRef="#ctx0" brushRef="#br0" timeOffset="87265.313">18835 7425 1267 0,'0'0'28'0,"0"0"5"0,0 0 2 0,0 12 1 0,0-12-36 0,0 0 0 0,3 6 0 0,1 3 0 0,-1 0 58 0,-3 5 5 16,4 4 1-16,-1-6 0 16,5-3 8-16,-5 5 3 0,1 1 0 0,-1-3 0 0,4-1-22 0,0 7-4 15,-3 3-1-15,-1-4 0 0,1-2-18 0,-1-6-4 16,-3-9-1-16,4 0 0 0,-1-6-12 0,1 6-2 16,-4 0-1-16,0 0 0 0,7 6-10 0,-4 8 0 15,-3-14 0-15,0 0 8 0,0 0-8 0,4 12 10 16,-4-12-10-16,0 0 10 0,0 0 13 0,0 0 2 15,0 0 1-15,0 0 0 0,0 0 6 16,0 0 0-16,0 0 1 0,0 0 0 0,0 0-19 0,0 0-4 16,0 0-1-16,4 0 0 0,-4-6-9 0,0 0 0 15,-4 1 0-15,4 2 0 0,0-3 0 0,-4 0 0 16,4 0 0-16,-3 0 0 0,3 0 0 0,-4-5-11 16,1 5 11-16,3-6-8 0,-4 3 8 0,4 0 0 15,-3-5 0-15,-1 2-8 0,1 0 8 0,3 0 0 0,-4-5-9 0,1 14 9 16,3 3 0-16,0 0-9 0,-4 0 9 0,1-6 0 15,-1-6-8-15,4 6 8 0,0-14 0 0,0 5 0 16,0 0 0-16,0 3-8 0,0 1 8 0,4-4 0 16,-1 3 0-16,1 0 0 0,-1 1-8 0,1 5 8 15,-1-6 0-15,4 0 0 0,-3 6-8 0,3 3 8 16,0-2 0-16,0-1 0 0,0 6 0 0,0 0 0 16,4 6-11-16,-1-1 11 0,1-2-10 0,-1 3 10 15,5 3-17-15,-1 0 2 16,0-3 1-16,3-6 0 0,-2 6-40 0,2 0-8 15,1-1-2-15,3 1 0 0,0-12 0 0,-3 12 0 16,-1-6 0-16,5 0 0 0,-1 0-51 16,0-6-10-16,4 6-3 0</inkml:trace>
  <inkml:trace contextRef="#ctx0" brushRef="#br0" timeOffset="87959.51">19315 7443 836 0,'0'0'24'0,"0"0"4"0,0 0-28 0,0 0 0 0,-7 3 0 0,7-3 0 15,0 0 57-15,0 0 6 0,0 0 1 0,0 0 0 16,0 0 51-16,0 0 10 0,0 0 3 0,0 0 0 16,-8 6-52-16,5 3-9 0,-1-4-3 0,4-5 0 15,0 0 0-15,0 9 0 0,0-9 0 16,4 6 0-16,-1 6 8 0,1-6 0 0,0 0 1 0,3-3 0 16,0 5-33-16,3 1-6 0,1-3-2 0,-1 6 0 15,1-6-16-15,0 0-4 0,3 5-1 0,0-5 0 16,0 0-11-16,0-3 0 0,4 0 0 0,-4-3 0 15,0 3 0-15,0-3 8 0,-3 0-8 0,3-3 0 16,-4 0 0-16,1 0 0 0,-1-9 0 0,-3 7 0 16,1-1 0-16,-1 0 0 0,0 0 8 0,-4 0-8 15,1-3 8-15,-1-3 0 0,-3 1 0 0,4-1 0 0,-4 0-20 16,0-3-5-16,-4 7-1 0,4-7 0 0,-3-9 4 0,-4 13 1 16,3-1 0-16,-3 3 0 0,-4-3-3 0,4 1-1 15,-3-1 0-15,-1 0 0 0,-3 0 4 0,0 6 1 16,-4 6 0-16,4-3 0 0,0 3-5 0,0 3-1 15,-4 0 0-15,4 3 0 0,4 3-2 0,-4 3 0 16,3 0 0-16,0-1 0 0,1 4 3 0,3-3 0 16,0 5 0-16,3-5 0 0,-3 3 6 0,7 3 2 15,0-1 0-15,0 1 0 0,0-6 9 0,4 5 0 0,-1-2 0 16,1 3-8-16,3-1 8 0,3 4 0 16,-3 2 0-16,4-17 0 0,3 3 13 0,0-3 5 15,0 3 1-15,0 11 0 0,1-8 7 0,-1 3 2 0,0-9 0 16,3 11 0-16,-6 1-6 0,7 5-1 0,-1-2 0 15,1-9 0-15,0 5-10 0,3-8-3 0,0 3 0 0,4-6 0 16,-4 6-8-16,3-7 0 0,-6 1 0 0,3 0 8 16,0 0-8-16,4-973 8 0,0 1928-8 0,-4-961 8 15,4 6-29 1,-4-6-7-16,4 0 0 0,-4-6-1 0,0 6-31 16,0-6-7-16,0 6-1 0,-3-6 0 0,7-5-88 0,3 5-19 15,0-3-3-15,0 0-1 0</inkml:trace>
  <inkml:trace contextRef="#ctx0" brushRef="#br0" timeOffset="92991.789">21322 7487 1036 0,'0'0'23'0,"0"0"5"0,-4-6 0 0,1 0 1 0,-1 0-29 0,4 6 0 16,0 0 0-16,0 0 0 0,0 0 109 0,0 0 16 16,0 0 3-16,0 0 1 0,0 0-28 0,0 0-5 0,0 0-2 0,0 0 0 15,0 0-38-15,0 0-8 0,0 0-2 0,0 0 0 16,0 0-15-16,0 0-3 0,0 0-1 0,0 0 0 15,0 0-8-15,7 12-2 0,-3-6 0 0,3 0 0 16,-4 0-7-16,-3-6-2 0,0 0 0 0,0 0 0 0,4 6-8 0,-4-6 0 16,0 0 9-16,0 0-9 0,0 0 8 0,0 0-8 15,0 0 8-15,0 0-8 0,0 0 12 0,0 0-3 16,0 0 0-16,0 0 0 0,0 0-1 0,0 0-8 16,0 0 12-16,0 0-4 0,0 3-8 0,0-3 0 15,0 0 0-15,0 0-11 16,-4-3-18-16,4 3-4 0,-7 0-1 0,4-6 0 15,-4-6-6-15,0 6 0 0,0-6-1 0,0 9 0 0,0-2 16 0,0 2 3 16,-1 0 1-16,-2 3 0 0,-1-3 21 0,4 0 0 0,0-3 0 16,0 0 0-16,0 0 0 0,-3 0 0 15,2 6 12-15,-2 6-4 0,3 0-8 0,-4 0 8 16,1 3-8-16,3 3 8 0,-4-1-8 0,4 1 0 0,0 0 0 16,-4 0 0-16,4 2 0 0,0-2 0 15,0-6 0-15,0 12 0 0,4-7 0 0,-4 1 0 0,3 3 0 0,-3-9 0 16,7 11 0-16,0-11 0 0,0 0 0 0,0 0 0 15,3 6 33-15,-3-4 2 0,0-8 0 0,0 0 0 16,8 6-9-16,-8-6-2 0,7 0 0 0,3 0 0 16,1 6-15-16,-1 0-9 0,1 0 10 0,3 3-10 15,0-3 0-15,-3 0 0 16,3-9 0-16,0-3 0 0,4-6 25 0,-4 0-1 0,7 12 0 0,-4-6 0 16,1 6-24-16,3 0 0 0,0 6-12 0,-6 0 12 15,2 0-65-15,-3 0-6 16,0-6-1-16,-3 6 0 0,3 0-104 15,-3-3-22-15,-1-3-4 0,1 3-266 0,-4-6-52 0</inkml:trace>
  <inkml:trace contextRef="#ctx0" brushRef="#br0" timeOffset="93753.968">21802 7537 932 0,'0'0'20'0,"0"0"5"0,0 0 1 0,-11 0 0 0,4 0-26 0,0 0 0 0,7 0 0 0,-11 0 0 16,11 0 80-16,-7 0 10 0,7 0 2 0,0 0 1 15,0 0-32-15,0 0-6 0,-7-6-2 0,7 6 0 16,0 0 10-16,0 0 1 0,0 0 1 0,0 0 0 16,0 0-1-16,0 0 0 15,0 0 0-15,0 0 0 0,0 0-21 0,-3 6-5 0,-1 0-1 0,4-6 0 16,0 0-21-16,0 0-4 0,0 0 0 0,0 12-1 16,0 5-2-16,0 1 0 0,4 3 0 0,-4-10 0 15,0-5-9-15,0-6 0 0,0 0 0 0,0 0 8 16,0 12-8-16,0 0 0 0,0 2 0 0,3 4 0 15,-3-6 0-15,0-3 0 0,0-9 0 0,0 0 0 16,4 8 16-16,-1 1-3 0,1-3 0 0,-1 0 0 16,-3-6 11-16,0 0 1 0,0 0 1 0,0 0 0 0,0 0-14 15,0 0-4-15,0 0 0 0,0 0 0 16,0 0-8-16,4 0 0 0,-1 6 0 0,4 0 8 0,-3-6-8 0,-4 0 0 16,7-6 0-16,0 6 0 0,-3 0 0 0,-1 6 0 15,1-6-10-15,-4 0 10 0,0 0 0 0,0 0-9 16,0 0 9-16,0 0 0 0,3-6 0 0,1 0 0 15,-4 0 0-15,0 6 11 0,3-6-11 0,-3 0 12 16,-3-8-12-16,-1 5 12 0,1 0-12 0,3 9 0 16,-4 6 0-16,4-6 0 0,-7-6 0 15,4 6 0-15,-4-6-8 0,3 0 8 0,-3-6 0 0,3-2 0 16,-3 5-9-16,4 0 9 0,-4-3 0 0,3 1-8 16,4-1 8-16,-3 3 0 0,-1 0-8 0,1 0 8 15,3-2 0-15,-4-1 0 0,4 6 0 0,0 0-8 16,0 6 8-16,0 0 0 0,0-6 0 0,0-3-8 0,4 7 8 15,-4-4 0-15,0 3-11 0,3 3 11 0,-3-6-10 0,4 0 10 16,-1 6 0-16,1-6-9 0,-1 0 9 16,4 0 0-16,-3-3 0 0,-1 4 0 0,4 2 0 0,-3 0-8 15,3-6 8-15,0 6 0 0,0 3 0 0,4 0 0 16,-4-12 0-16,0 6 0 0,3 6 0 0,1 0-8 16,0 0 8-16,-1 0-12 0,1 0 12 0,-1 0-12 15,5 0-16-15,-5 0-3 16,-3 0-1-16,4 6 0 0,-1-6-48 15,1 6-11-15,-1-6-1 0,1 6-1 0,3-3-111 16,-7 3-23-16,4 0-4 0</inkml:trace>
  <inkml:trace contextRef="#ctx0" brushRef="#br0" timeOffset="94410.912">22384 7555 1497 0,'0'0'32'0,"0"0"8"0,0 0 0 0,0 0 4 0,0 0-36 0,0 0-8 0,-7 0 0 0,0 0 0 16,0 0 41-16,0 0 7 0,-1 0 0 0,-2 0 1 15,3 0 0-15,0 0 0 0,0 6 0 0,-4-6 0 16,1 5-15-16,2-5-3 0,1 0-1 0,-3 9 0 16,-1-9 19-16,1 0 4 0,-1-3 1 0,1-3 0 15,-1 6-36-15,4 9-7 0,0 0-2 0,0 0 0 16,0 3-9-16,0-1 0 0,0 1 0 0,0-9 0 16,3 3 0-16,1 3 0 0,-1 0 0 0,0 2 0 15,4-11-9-15,0 0 9 0,4-6-12 0,-4 6 12 16,0 0 0-16,0 0 0 0,0 0 0 0,0 0 0 15,4 6 0-15,-1 0 0 0,-3-6 0 0,4 12 0 16,-1-6 0-16,4 0 0 0,-7-6 0 0,0 0 0 16,0 0 0-16,7 0 0 0,-7 0 0 0,7 6 0 15,4 0 0-15,-4 2 0 0,3-2 0 0,-2-6 9 0,-1 0-9 16,3 0 8-16,-3 0-8 0,4 0 8 0,-1 0-8 16,-3 0 0-16,0 6 0 0,4-6 0 0,-4-12 0 0,4 1 12 15,-4 5-12-15,0 0 12 0,0-9-3 16,0 3 0-16,-4-5 0 0,1 14 0 0,0 12-9 0,-1-4 10 15,1-5-10-15,-1 0 10 0,-3-8-10 0,4 2-11 16,-4 0 3-16,0 0 0 16,0 0 8-16,0 0-8 0,0-5 8 0,3 5-8 0,-3 6 8 0,0 0 0 15,0 0 0-15,0 0 0 0,0 0-14 0,0 6 2 16,4 5 1-16,-1-2 0 0,4 3 11 0,-3-9 0 16,3-6 0-16,-7 3 0 0,3 6 9 0,4-3 1 15,-3 0 0-15,3 2 0 0,0 13-2 0,0-6-8 16,0 3 12-16,0-4-4 0,-7-11 5 0,7-3 1 0,0 6 0 0,0 9 0 15,0 6-6-15,1-4 0 0,-1-5-8 0,-4-3 12 16,4-3-12-16,0 9 8 16,4-6-8-16,-4-6 0 15,0-6-92-15,3 0-25 0,1 0-5 0,3 3-789 0</inkml:trace>
  <inkml:trace contextRef="#ctx0" brushRef="#br0" timeOffset="94862.983">22899 7543 1314 0,'0'0'37'0,"-7"6"8"0,0-6-36 0,0 6-9 16,0 0 0-16,0-1 0 0,7-5 81 0,-4 6 15 16,4-6 2-16,0 0 1 0,0 0-17 0,0 0-3 15,0 0-1-15,-7 3 0 0,7-3-15 0,0 0-3 16,-7 0-1-16,7 0 0 0,0 0-28 0,-4 9-6 16,1 6-1-16,-1 2 0 0,1-5-8 0,3-6-3 0,0 0 0 15,-4 3 0-15,4-3-13 0,0-1 0 0,0-5 8 0,0 0-8 16,7 0 0-16,-3 6 8 15,-1 0-8-15,1 0 0 0,3 6 10 0,0-3-10 0,4 5 10 0,-4 1-10 16,0-9 12-16,0 6-3 16,3 2-1-16,1 4 0 0,0 0 3 0,-1 5 0 15,1-8 0-15,-1 3 0 0,1-1-1 0,3-5 0 0,-3 0 0 0,-1 2 0 16,-3-2-10-16,0 0 0 0,0-6 9 0,-3 0-9 16,-4-6 0-16,7 9 0 0,-4 8 0 0,1-5-8 15,-1-6-38-15,1 6-7 16,-4-7-2-16,0 1 0 0,0 0-58 15,0 0-12-15,0-6-3 0,0 0-716 0</inkml:trace>
  <inkml:trace contextRef="#ctx0" brushRef="#br0" timeOffset="95266.624">23181 7499 1036 0,'0'0'23'0,"0"0"5"0,0 0 0 0,0 0 1 0,0 6-29 0,4 0 0 16,-4-1 0-16,3 4 0 0,-3-9 57 0,4 18 6 15,-4 0 1-15,0 5 0 0,0-2 51 0,0 2 10 16,0-11 3-16,0 8 0 0,-4 4-62 0,4-6-12 15,-3-7-2-15,-1 10-1 0,-3 8-6 0,0 4-1 0,3-7 0 0,-3 4 0 16,-3-7-24-16,6 9-4 0,-6 4-2 0,6 2 0 16,-3-6 2-16,4 15 1 0,-1 3 0 15,0-9 0-15,1-20-1 0,-1 3 0 0,-3 14 0 16,7-6 0-16,-3 3-16 0,-1 1-19 16,-3-10 4-16,4 4 1 0,-1 2 14 0,1-6 0 0,-4 4 0 0,3-10 0 15,1 4 0-15,-1-1 0 16,0-5 0-16,1 0 0 0,-1-4 13 0,4 4 6 0,-3-9 1 0,3 3 0 15,-4-4-56-15,1 1-10 16,3-3-2-16,0-6-1 16,0 0-91-16,0 0-19 0,0 0-3 0,0 0-1 0</inkml:trace>
  <inkml:trace contextRef="#ctx0" brushRef="#br0" timeOffset="95845.652">23467 7637 1232 0,'-21'9'35'0,"10"-3"7"0,4-3-34 0,-4 2-8 0,1 7 0 0,-4 0 0 16,0-6 98-16,-1 0 18 0,5 3 3 0,-1 2 1 16,1 1-46-16,-4 6-9 0,-1-12-1 0,5 11-1 15,3-8-25-15,-4 9-5 0,4-7-1 0,0 1 0 16,0 0-4-16,4 3-2 0,-1-4 0 0,1-5 0 16,3-6-2-16,-4 12-1 0,4 6 0 0,0-4 0 15,0-14-8-15,0 6-2 0,4 6 0 0,3 0 0 16,0 3-13-16,0 2 0 0,3 1 8 0,-3 2-8 15,4 4 0-15,-1-12 0 0,1-12 8 0,3 6-8 16,-3-1 0-16,-1 1 0 0,1-6 0 0,0 0 0 16,3 6 0-16,0-6 0 0,-4-6 0 0,1 6 0 15,3-11 11-15,-3-1 9 0,-1-12 1 0,4 10 1 16,0-10-7-16,1 3-2 0,-1 4 0 0,-4-968 0 16,1 1929-38-1,-1-962-8-15,-3-3-2 0,0-2 0 0,1 2 35 0,-5 4 0 0,-3-7 0 16,0 4 0-16,-3 2-17 0,-1-3 3 0,0 1 1 0,-3 5 0 15,0-3-29 1,-3 7-6-16,-1 2 0 0,1 3-1 0,-1 0 27 0,-3 0 6 0,-4 6 0 0,4 6 1 16,0-6 3-16,0 0 1 0,0 9 0 0,-4 0 0 15,4 5 11-15,0 4-13 0,0 3 5 0,0 8 8 16,3-11-34-16,1-1 1 0,-1 4 0 0,4-3 0 0,0-4 46 16,3-2 10-16,-3 0 1 0,7 0 1 0,0-1-37 0,4 1-8 15,-1-6-2-15,1 0-764 0</inkml:trace>
  <inkml:trace contextRef="#ctx0" brushRef="#br0" timeOffset="96376.711">23823 7511 1094 0,'0'17'23'0,"0"-8"5"0,4-3-28 0,-4 12 0 0,0-4 0 0,-4-2 0 16,4-6 56-16,-3 12 7 0,3-1 1 0,-4 4 0 16,4 2 44-16,-4-2 10 0,8 8 2 0,-4-11 0 0,0 5-39 15,0-2-7-15,-4-3-2 0,1 2 0 16,6-8-13-16,-6 0-3 0,3 5-1 0,0-5 0 0,0-12-37 15,3 9-7-15,-3 14-2 0,0-11 0 0,0-12-9 0,0 0 0 16,0 0 0-16,0 0 0 0,0 0 0 0,0 6 0 16,-3 6 0-16,-1-6 0 0,4-6 35 0,-3 0 5 15,3 6 0-15,0-3 1 0,0-12-29 0,-4 3-12 16,4 0 11-16,0 0-11 0,0 6 0 0,0-6 0 16,0 0 0-16,0-5 0 0,4 2 0 0,-4 9 0 15,0 0 0-15,3-9-10 0,1 0 2 0,3-3 0 16,-7 1 0-16,4-4 0 0,3-3 8 0,-4 1-12 15,1-1 12-15,3 3-12 0,0-2 12 0,0 5 0 16,0 0 0-16,0-8 0 16,4 8-24-16,-8 0-2 0,4 6-1 0,0-6 0 0,-3 1 38 0,3 8 7 15,0-3 2-15,-7 6 0 0,0 0-32 0,7 6-7 16,3-3-1-16,-2 8 0 0,-5 1 29 0,4 0 6 0,-3-3 1 0,-1 8 0 16,4-5-26-16,0 6-5 0,-3-1-1 0,3 4 0 15,-4-3 16-15,1-1 0 0,3 1 0 0,0 8 0 16,0 1 8-16,0 2 5 0,0-17 1 0,4 9 0 15,-1-4-22-15,1-5-5 0,-1-6-1 0</inkml:trace>
  <inkml:trace contextRef="#ctx0" brushRef="#br0" timeOffset="105789.681">25248 7549 1105 0,'4'-6'24'0,"-1"0"4"0,-3 0 2 0,4-9 2 0,-4 7-32 0,3-1 0 15,-3 3 0-15,0 6 0 0,0 0 64 0,0 0 7 16,0 0 1-16,0 0 0 0,0 0-20 0,0 0-4 15,0 6-1-15,0 0 0 0,-3-3-22 0,3 5-4 16,-4 1-1-16,1 3 0 0,-1-6 0 0,4 6-1 16,0-6 0-16,0-1 0 0,0 4 2 0,0 0 1 15,0-9 0-15,0 3 0 0,0-3-2 0,0 0 0 16,0 0 0-16,4 6 0 0,-1 0 2 0,-3-6 0 16,4 6 0-16,3-6 0 0,0 0-1 0,-3 0 0 0,-1-6 0 0,4 6 0 15,0-6-21-15,-3 0 9 0,-1 3-9 0,1-3 0 16,6 0 10-16,-3 0-10 0,-3-5 8 0,3 5-8 15,-4 0 9-15,5 0-9 0,-5 0 10 0,4 0-10 32,-3-5-22-32,-1 2-10 0,4-3-3 0,0 6 0 0,-3-6 11 0,3 1 3 0,0-1 0 0,0 3 0 15,-3 3-19 1,-1 0-4-16,1-6-1 0,-4 7 0 0,3-1-1 0,-3 0 0 16,0-3 0-16,0 3 0 0,0 6 2 0,-3-3 0 0,-4-6 0 15,-1 9 0-15,1-6-26 0,-3 6-5 0,3 0-1 16,-4 0 0-16,1 0 43 0,-1 0 8 0,-3 0 1 0,0 0 1 15,0 6 48-15,0 0 10 0,3-3 1 0,-3 0 1 16,0 3 23-16,0 0 5 0,-4 3 1 0,0-3 0 16,8-1-37-16,-4 13-7 0,3-9-2 0,-7 3 0 15,8-1-4-15,-1 7-2 0,4-6 0 0,0 5 0 16,0 4-6-16,4-9-8 0,-4 11 11 0,3-2-11 16,0-3 29-16,1 2-1 0,3 1 0 0,0-1 0 0,-4-2-9 0,4-6-3 15,0 8 0-15,0-2 0 0,4-3 1 0,-1 2 0 16,1-5 0-16,0 0 0 0,6 5 3 0,-3-5 0 15,0 0 0-15,4 3 0 0,-1-4-20 0,5 1 0 16,-1 15 8-16,0-10-8 0,0-17-8 0,4 6-6 16,-4 12-1-16,0-7 0 0,3-13 3 0,1 2 1 15,0 0 0-15,3 0-497 0,0 0-100 16</inkml:trace>
  <inkml:trace contextRef="#ctx0" brushRef="#br0" timeOffset="106473.886">25820 7446 1306 0,'0'0'28'0,"0"0"7"15,0 0 1-15,0 0 1 0,0 0-29 0,0 0-8 0,0 0 0 0,-11 0 0 0,4 3 36 0,0 0 7 16,-3-6 1-16,2 3 0 0,-2 0-3 0,-1 3 0 16,4 0 0-16,-3 0 0 0,-1 3-9 0,1-4-1 15,2 7-1-15,-2-3 0 0,6 0-8 0,-3-6-2 16,0 6 0-16,0-6 0 15,0 6-20-15,4 0-16 0,3-6 2 0,0 0 1 16,0 0 13-16,0 0 10 0,0 0-2 0,0 3 0 0,0-3-8 0,0 6 0 16,0-6 9-16,3 11-9 0,-3-5 8 0,0-6-8 15,4 6 8-15,-4-6-8 0,0 0 0 0,0 0 8 16,7 6-8-16,-4-6 0 0,-3 0 0 0,0 0 8 16,7 6-8-16,-3 0 0 0,3-6 0 0,-7 0 0 15,3 0 0-15,-3 0 0 0,7 6 0 0,1-1 0 0,-5 1 0 16,4 0 0-16,-7-6 0 0,4 6 0 0,-1 0 8 15,4 3-8-15,0-3 0 0,-3 0 0 16,3 5 0-16,-4-5-8 0,4 0 8 0,0 0 0 0,1 0 0 16,2 3 0-16,-3-4 12 0,0 7 5 0,0-6 1 15,4 0 0-15,-1 3 4 0,-3 0 1 0,4-3 0 16,-4 8 0-16,4-8-3 0,-8 6 0 0,4-6 0 16,-3 0 0-16,3 8-20 0,-4-5 0 0,1 0 0 0,-4-3 0 15,0 6 14-15,0-1-2 0,0-2 0 0,0 0 0 16,-4-3 0-16,1 3 0 0,3 2 0 0,-4-5 0 15,-3 0-12-15,4 3 9 0,-4 9-9 0,0 5 8 16,0-11 2-16,0 0 0 0,-1-3 0 0,-2-7 0 16,-1-4 17-16,4 2 3 0,-3 11 1 0,-1 1 0 15,1-6-7-15,-5 0-2 0,1-6 0 0,4 0 0 16,-4 0-22-16,3 0 0 0,-3-6 0 0,-4 6 0 16,4-12-24-16,-3 0-4 0,2-8 0 15,1 2 0-15,0-5-20 0,0 11-5 0,3 3-1 16,4 3-890-16</inkml:trace>
  <inkml:trace contextRef="#ctx0" brushRef="#br0" timeOffset="107113.775">26158 6902 1220 0,'0'0'27'0,"0"0"5"0,0 0 2 0,0 0 0 15,0 0-34-15,0 0 0 0,0 0 0 0,0 0 0 0,0 0 60 0,0 0 4 16,0 0 2-16,0 0 0 0,-7 12-14 0,4 0-4 15,3-12 0-15,-7 5 0 0,7-5-1 0,-4 6-1 16,1 0 0-16,3 3 0 0,-4 3-27 0,1 0-6 16,3-7-1-16,0 7 0 0,0 6 2 0,3-6 0 15,-3 2 0-15,4 4 0 0,-1 0-6 0,-3 8-8 16,4-2 11-16,-1 5-11 0,1-3 8 0,-1 7-8 16,1 2 0-16,-1-9 0 0,5 4 0 0,-5-4 0 15,4 4 0-15,-3-1 0 0,3 3 0 0,-4 10 0 16,1-4 0-16,-1 6 0 0,1 0 11 0,-4-3-2 15,0-3 0-15,0 1 0 0,3-4 15 0,-3-9 2 16,-3 4 1-16,3-7 0 0,0-2-27 0,0 2 0 16,3-11 8-16,-3 3-8 0,0 8 0 0,-3-11 0 15,3 0 0-15,-4 3 8 0,8-4-8 0,-4 1 0 0,0 0 9 16,-4 0-9-16,4-1 0 0,0 1 0 16,0-3 0-16,0 3 0 0,-3-6-11 0,3-6 11 15,0 0-13-15,0 0 5 16,0 5-34-16,0-5-6 0,0 0-2 0,0 0 0 15,0 0-136-15,0 0-27 0,0 0-6 0,0 0-1 0</inkml:trace>
  <inkml:trace contextRef="#ctx0" brushRef="#br0" timeOffset="107552.113">25827 7543 1148 0,'0'0'25'0,"0"0"6"0,0 0 1 0,0 0 0 0,0 0-32 16,0 0 0-16,0 0 0 0,0 0 0 0,0 0 113 0,0 0 17 15,0 0 3-15,3 0 1 0,4-6-34 0,0 0-6 16,4 3-2-16,0-6 0 0,-1 4-44 0,1 2-10 16,3 3-2-16,0-3 0 0,4 0-25 0,-1-3-11 0,-3 0 8 0,4 0-8 15,-7-6 8-15,3 6-8 0,0 1 8 0,4 5-8 16,-4-3 0-16,7 3 0 0,-4 0 0 0,1 0 0 16,0 0 0-16,-1 3 0 0,5-1-9 15,-5 1 9-15,1-3 0 0,-1 6-12 0,1 0 12 16,-4-6-10-16,0 6-2 0,4-6 0 0,-4 0 0 0,4 6 0 15,-1-6-4-15,-3 6-2 0,4-6 0 0,-4 0 0 16,4 6-10-16,-8-6-1 16,-3 0-1-16,4 0 0 0,3 3-18 15,0 0-3-15,-3 0-1 0,-1 2 0 0,5 1-86 16,-5 0-18-16,1-6-3 0,-1 6-1 0</inkml:trace>
  <inkml:trace contextRef="#ctx0" brushRef="#br0" timeOffset="153421.767">27294 7775 847 0,'0'0'24'0,"0"0"5"0,0 0-29 0,0 0 0 0,-3 9 0 0,-1-3 0 15,4 0 84-15,-3 0 12 0,3 5 1 0,-4-8 1 16,4 3-24-16,0 3-5 0,-3-3-1 0,3 3 0 0,-4-3-13 0,4-1-3 16,0 1-1-16,0 6 0 0,0-9-14 0,0 3-2 15,0 3-1-15,0 5 0 0,0-2-6 0,0-6 0 16,0 6-1-16,0 0 0 0,4-1-14 15,-1 4-2-15,-3-3-1 0,4 5 0 0,-1-5-2 0,1 9 0 16,-1-4 0-16,4 1 0 0,-3 9-8 0,3-10 0 16,0 7 0-16,0-4 8 0,0 4-8 0,0-4 0 15,0 4 0-15,0-1-11 16,0-5 11-16,-3 3 0 0,3-4 0 0,0-2 0 0,-3-3-15 0,-1-1-1 16,1 1 0-16,-1 0 0 0,-3-6 16 0,4 3-12 15,-4-3 12-15,0-6-12 16,0 5-21-16,0 1-4 0,0 0-1 0,0-6 0 15,0 0-19-15,0 0-4 0,0 0-1 0,0 0 0 0,-7 0 43 0,0-6 9 16,0 0 2-16,-1 1 0 0,1-4 25 0,4 3 6 0,-4-6 1 16,0 0 0-16,3-2 0 0,1 2 1 0,-4-6 0 15,3 1 0-15,-3-4-25 0,4 6 0 16,-4 1 0-16,3-10 0 0,-3 6 0 0,3-2 0 16,1 2 0-16,-1-2 0 0,4 2 0 0,-3-5 8 0,3 2-8 15,0 3 0-15,-4-5 0 0,4-1 0 0,0 10 0 16,4-10 0-16,-4 3 0 0,0-2 0 0,0 5 0 15,3-2 0-15,-3 2 0 0,0-5 0 0,4-1 8 0,-4 3-8 16,3-2 0-16,-3 2 0 0,4 4 0 0,-1-7 0 16,-3 1 8-16,4 2 4 0,-4-5 0 0,4 5 0 15,-1 1-1-15,1-1 0 0,-1 3 0 0,1 7 0 16,-1-7 18-16,1 12 4 0,3-12 1 0,-4 7 0 16,4 2-34-16,0 3 0 0,-3-6 0 0,3 6 0 15,0-3 0-15,0 7 0 0,0-1 0 0,0 0 0 16,4 3 0-16,-1 0 0 0,1 3 0 0,0 0 0 0,-1-1 0 15,-3 7 0-15,4-3 0 0,-1 6 0 16,-3-6 0-16,0 6 0 0,1 2 0 0,-5 4 0 16,1-6 0-16,-1-1 0 0,-3 4 0 0,0 3 0 0,-3-6-20 15,-1 5-2-15,1-2 0 0,-5 2 0 0,5 1 37 16,-4-6 7-16,0-3 2 0,-4 8 0 0,4-5-12 0,0 0-3 16,-3 0 0-16,2-1 0 0,-2-2 9 0,3 3 2 15,-4-6 0-15,4 0 0 0,0 0 12 0,-3-1 2 16,2 1 1-16,1-6 0 0,0 0-22 15,0 0-4-15,0 0-1 0,4 0 0 0,-4 3-8 0,0 0 0 16,0-6 0-16,0 0 0 16,-1-3-30-16,1 1-8 0,4-1-2 0,-4-6 0 15,-4 3-29-15,8-3-7 0,-1 1 0 0,4-1-696 0</inkml:trace>
  <inkml:trace contextRef="#ctx0" brushRef="#br0" timeOffset="154049.587">27548 7746 1105 0,'0'0'24'0,"0"0"4"15,0 0 2-15,0 0 2 0,0 0-32 0,0 0 0 0,0 0 0 0,0 0 0 0,0 0 74 0,0 0 8 16,0 0 2-16,0 0 0 0,7 0-24 0,1-6-4 15,-8 6 0-15,3 6-1 0,8-6-2 0,-4 0 0 16,0 6 0-16,-4-3 0 0,4 5-53 0,0-2 0 16,0 0-8-16,0 3 0 0,1-9 8 0,2 6 0 0,-3-6 0 15,4 6 0-15,-1 0 8 0,1-6-8 0,-4 0 8 0,0 0-8 16,4 0 0-16,-4 0 0 0,0-6 0 0,-4 0 8 16,4 0 4-16,-3-6 0 0,-1 3 1 15,-3-2 0-15,4-7-5 0,-4 6 0 0,0-8-8 16,0 8 12-16,-4-6-12 0,4 1 0 15,-3-1 0-15,-4 3 0 0,3-2 0 0,-3 2 0 16,4 3 0-16,-4 0-10 0,3 1 10 0,-3 5 0 0,4 0 0 0,-1 0 0 16,-3 6 0-16,3 0-13 0,-3 6 5 0,4 0 8 15,-4 6-16-15,3 2 5 0,1 4 1 0,-4 0 0 16,3 5 10-16,1-2 0 0,3 8 0 0,-4-11 0 16,4 8 0-16,0-8 0 0,0 5 0 0,4-2 0 15,-4-9 0-15,0 2 0 0,7-2 0 0,-4 0 0 16,4 5 0-16,0-5 9 0,0-6-1 0,0 3-8 15,0 0 15-15,4 0-4 0,3-4-1 0,-3 1 0 0,3 0-10 16,4 0 8-16,-4 0-8 0,7-6 8 0,-4 6-23 16,5-6-5-16,-1 0 0 0,-4-6-1 15,5 0-158-15,-5 0-31 0,26-11-6 16,-15 2-2-16</inkml:trace>
  <inkml:trace contextRef="#ctx0" brushRef="#br0" timeOffset="154544.842">28063 7055 1265 0,'0'0'36'0,"0"0"8"0,0 0-36 0,0 0-8 0,0 0 0 0,0 0 0 15,0 0 28-15,0 0 3 0,0 0 1 0,0 0 0 16,0 0-16-16,0 0-4 0,0 0 0 0,0 0 0 16,0 0 38-16,-3 6 7 0,3-6 2 0,0 6 0 15,0 2-2-15,0 1 0 0,0 12 0 0,-4-9 0 16,8-1-19-16,-4 1-4 0,0 9-1 0,0-4 0 15,0 4-3-15,0 2-1 0,0 1 0 0,3-1 0 16,1-2-15-16,0 3-3 0,-1-7-1 0,1 10 0 16,3-1-10-16,-4-2 0 0,1 5 0 0,-1-2 0 15,1 8 0-15,-1-6 8 0,-3 4-8 0,0-1 8 16,4-3-8-16,-4-2 0 0,3 2 0 0,1-5 8 0,-4 2 0 0,0-2-8 16,0-7 12-16,0 4-4 0,0-4 1 0,0-2 0 15,-4-3 0-15,4 0 0 0,0 5-9 0,0-2 0 16,4 3 0-16,-4-1 0 0,-4-11 0 0,4-6 0 15,0 6 0-15,-3 0 0 0,3 0-13 0,-4 0-8 16,4-6-2-16,0 6 0 16,0-3-41-16,0 2-8 0,4 1-1 0,-4 0-1 15,0 6-42-15,0-6-8 0,0 0-1 0,0 0-330 0,3-1-65 16</inkml:trace>
  <inkml:trace contextRef="#ctx0" brushRef="#br0" timeOffset="154931.577">27866 7652 1170 0,'0'0'25'0,"0"0"6"0,0 0 1 0,0-9 1 0,3 3-33 0,1 0 0 0,-1 3 0 0,1-3 0 0,-4-5 93 16,4 5 12-16,3 0 3 0,-4 0 0 0,4 3-36 0,-3 0-6 16,-1 0-2-16,-3 3 0 0,0 0-30 0,4 0-6 15,3 0-2-15,-4 0 0 0,-3 0 36 0,0 0 7 16,7-3 2-16,-7 3 0 16,7 3-105-16,1-3-21 0,-1 3-4 0,3 0-1 0,1 0 49 0,-1-3 11 15,4 0 0-15,-3 6 0 0,0 0 0 0,3-6 0 16,0 0-12-16,0 6 12 0,0-6 0 0,0 0 0 15,-3 0 0-15,3 0 0 0,-4 0 0 0,5-6 0 16,-5 6 0-16,4-6 0 0,-3 0 0 0,-1 3 0 16,5 0 0-16,-5 0 0 15,1-3-57-15,-1 3-6 0,1 0-1 0,3-3 0 16,-3 1-98-16,-1 5-20 0,11-6-4 0,-3 0-1 0</inkml:trace>
  <inkml:trace contextRef="#ctx0" brushRef="#br0" timeOffset="155306.139">28413 7708 1146 0,'0'0'32'0,"0"0"8"0,0 0-32 0,0 0-8 0,0 0 0 0,0 0 0 0,-4 14 94 0,4-14 18 16,0 6 3-16,0-6 1 16,4 6-13-16,-4 0-3 0,3 0 0 0,-3 0 0 0,0-6-32 0,0 3-6 15,4 5-2-15,-4 1 0 0,0-9-38 0,3 6-8 16,1 0-2-16,-4 6 0 0,3-6 16 0,1-1 4 15,-4 4 0-15,3-3 0 16,1 3-52-16,-4 0-9 0,-4 3-3 0,1-1 0 0,-1 1 16 0,1-6 4 16,-1 6 0-16,1-3 0 0,-1 2 60 0,1-5 13 15,3 0 3-15,0 6 0 16,0-6-247-16,0 3-49 0,-4-4-9 0,4-5-550 0</inkml:trace>
  <inkml:trace contextRef="#ctx0" brushRef="#br0" timeOffset="155568.405">28342 7352 1566 0,'0'0'34'0,"0"0"7"0,0-6 2 0,-3 0 1 0,3-3-35 0,0 3-9 0,0 0 0 0,0 1 0 15,-4-1 52-15,4 6 8 0,-3 0 1 0,-1-6 1 16,-3 0-62-16,3-6 0 0,1 6-16 0,-1 0 3 16,1 1-15-16,3-4-4 0,0 3 0 0,0-6 0 15,3 0-14-15,1 6-3 0,-1-8-1 0,1 8 0 16,0 0-89-16,3 0-17 0,10-12-4 0,1 7-1 16</inkml:trace>
  <inkml:trace contextRef="#ctx0" brushRef="#br0" timeOffset="156108.581">28691 7087 1220 0,'11'-9'27'0,"-7"4"5"0,3-1 2 0,-4 0 0 0,1-6-34 0,3 6 0 0,-4 0 0 0,1-3 0 16,-1 1 58-16,-3 8 5 0,0 0 1 0,0 0 0 15,0 0-10-15,0 0-2 0,0 0 0 0,0 0 0 16,0 0 2-16,-3 5 0 0,-1 7 0 0,1-6 0 16,-1 0-26-16,1 6-4 0,-1 0-2 0,1-7 0 15,-1 7-22-15,1 3 0 0,-1 3 0 0,4-7 0 16,0-2 30-16,0 9 2 0,0-7 0 0,0 7 0 15,0-3-2-15,4-3 0 0,-1 5 0 0,1 1 0 16,-1-6-2-16,1 8 0 0,3-2 0 0,-4-6 0 16,8 2-14-16,-4 4-3 0,0-6-1 0,-4 5 0 15,5 1-10-15,-1 3 0 0,0-10 9 0,-4 10-9 16,4-3 0-16,-3 11 0 0,-1-8 0 0,1 8 8 16,-1-6-8-16,1 10 8 0,-1-4-8 0,-3-8 8 0,4 2-8 15,-1-11 0-15,1 9 0 0,-4 2 0 0,3-5 0 0,-3 2 0 16,4-2 0-16,0 11 0 0,-1-11 8 0,4 8 0 15,-3-8 0-15,3 0 0 0,-4 2-8 0,1-2 0 16,3-6 0-16,0 8 0 0,-4-2 0 0,4 0 0 16,0-4 0-16,1 4 0 0,-5 0 0 0,4-1 0 15,-7-5 0-15,4 9 0 0,-1-10 0 0,1 7 0 16,-4-9 0-16,3 3 0 0,-3-1-16 16,4-5-4-16,-4 0 0 0,0 0-1 15,0-6-75-15,0 0-16 0,0 0-2 0,0 0-1 16,0 0-10-16,0 0-3 0,-4-6 0 0,4-6-340 15,-3-5-68-15</inkml:trace>
  <inkml:trace contextRef="#ctx0" brushRef="#br0" timeOffset="156535.783">28575 7825 1220 0,'0'0'27'0,"0"0"5"0,0 0 2 0,0 0 0 0,0 0-34 0,0 0 0 15,0 0 0-15,0 0 0 0,0 0 103 0,0 0 13 16,0 0 4-16,0 0 0 0,0 0-45 0,0 0-9 15,0 0-2-15,0 0 0 0,4-3-13 0,3 3-3 16,-4-6-1-16,1 3 0 0,3 3-27 0,-4-6-6 16,4 1-1-16,0-7 0 0,0 6-13 0,0-3 9 15,4 6-9-15,0 0 8 0,-1-6 0 0,1 1 0 16,-1-4 0-16,4 6 0 0,1 0-8 0,-1 0 0 16,0 0 0-16,0-2 0 0,0-1 0 0,0 3-11 15,4-3 3-15,-1 3 0 0,-2 0 8 0,-1 6 0 0,0-12 0 0,3 12 0 16,-3-8-12-16,4 5 0 0,-4 0 0 15,0-3 0-15,4 3 0 0,-4-3 0 0,0 6 0 0,0-3 0 32,0 3-22-32,-3 0-5 0,3-6-1 0,-3 6 0 15,-1 0-131-15,-3 0-26 0,0 0-6 0</inkml:trace>
  <inkml:trace contextRef="#ctx0" brushRef="#br0" timeOffset="156935.061">29333 8146 1862 0,'0'0'52'0,"0"0"13"0,0 0-52 0,0 0-13 0,0 0 0 0,0 0 0 16,0 0 11-16,0 0-1 0,0 0 0 0,0 5 0 15,0-5-10-15,0 0 0 0,0 0 0 0,0 0 0 16,0 0 0-16,0 0 0 0,0 0 0 0,0 0 8 16,0 0 9-16,0 0 2 15,0 0 0-15,0 0 0 16,0 0-75-16,0 0-16 0,0-5-2 0,0 5-1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4T14:15:55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12841 17039 850 0,'-7'5'17'0,"0"-2"6"0,7-3-23 0,-7 0 0 0,7 0 0 0,-7-3 0 16,3 3 16-16,-3-5 0 0,0 2-1 0,4 0 0 16,-4-3 5-16,3-3 2 0,1 0 0 0,-1 3 0 15,1-6 29-15,-4 4 5 0,3-4 2 0,0 0 0 16,4 3-8-16,-3 0-2 0,3-2 0 0,0 2 0 16,0 0-28-16,3 3-7 0,-3 0-1 0,0 6 0 15,0 0-12-15,0 0 0 0,0 0-12 0,8 3 12 16,-1-3 0-16,-4 6 0 0,1-3 0 0,3 6 0 15,-4 6 11-15,1-7 9 0,-1 7 1 0,1 3 1 16,3 2 5-16,-4-2 1 0,1 3 0 0,-1 2 0 16,1 4-4-16,-1-1-1 0,1 3 0 0,0 7 0 15,-1-10 4-15,-3 6 1 0,4-2 0 0,-1-4 0 16,-3 4 1-16,4-7 1 0,-4 1 0 0,0-1 0 16,0 1-18-16,0-4-4 0,0 1-8 0,3-3 12 15,-3-4-12-15,0 7 0 0,4-6 0 0,-4-4 0 16,0 7 0-16,0-6 8 0,0-6-8 0,0 2 0 15,0 4 11-15,0-6-11 0,0-6 12 0,0 0-12 16,0 0 9-16,0 0-9 0,0 0 0 0,0 0 9 16,0 0-160-16,0 0-32 0</inkml:trace>
  <inkml:trace contextRef="#ctx0" brushRef="#br0" timeOffset="1439.646">12940 17206 608 0,'0'0'12'0,"0"0"4"16,0 0-16-16,0 0 0 0,0 0 0 0,0 0 0 15,0 0 63-15,-4 9 9 0,1-3 3 0,3-6 0 16,0 0-18-16,-7 0-3 0,7 0-1 0,-7 0 0 16,0-6-14-16,0 3-3 0,7 3-1 0,-7-6 0 15,-1 0-20-15,1 3-4 0,4-3-1 0,3 6 0 16,-7-3 1-16,7 3 0 0,-7 0 0 0,7 0 0 0,-7-5-3 16,7 5 0-16,0 0 0 0,0 0 0 0,0 0-8 0,0 0 0 0,0 0 0 0,0 0 0 15,0 0 14-15,0 0 1 0,0 0 0 0,0 0 0 16,7 0-15-16,-4-6 0 0,4 6 0 0,0-6 0 15,4 3-9-15,0-6-5 0,-1 6-1 16,4-3 0-16,0-3 63 0,4 4 13 0,3-4 3 0,0 3 0 16,1-6 0-1,2 3 0-15,4-3 0 0,1 7 0 16,-5-1-52-16,1 3-12 0,-4 0 0 0,4 3 0 0,-4 3 0 0,0 3 11 16,-3 0-11-16,-4 2 10 0,0 4-10 0,-3 9 0 15,-1-7-10-15,-3 4 10 0,0 6-23 0,-3-13 2 0,-1 7 0 0,1 0 0 16,-4 2 21-16,0 1 0 0,0-1 0 0,-4 4 0 15,1-4 0-15,-1 1 0 0,1 0 0 0,-1-4 0 16,-3 4 0-16,4-1 0 0,-1-2 0 0,1 0 8 16,-1-4 0-16,4 4-8 0,-3-6 12 0,3 0-4 15,-4-4 4-15,1 4 0 0,3 0 0 0,0-6 0 16,-4 0-12-16,4 2 0 0,0 1 9 0,0 0-9 16,0-3-16-16,0 0-8 0,4 0-2 15,-4-6 0-15,0 6-127 0,0-6-26 0,3 5-5 0</inkml:trace>
  <inkml:trace contextRef="#ctx0" brushRef="#br0" timeOffset="2037.697">13744 17244 1552 0,'0'0'44'0,"0"0"10"0,-7 0-43 0,0 0-11 0,0 0 0 0,0 0 0 15,0 0 88-15,-4 6 15 0,4-6 3 0,-3 0 1 16,-1 0-69-16,1 0-14 0,-5 3-2 0,5 3-1 15,-4-6-8-15,3 0-1 0,-3 3-1 0,3 0 0 16,1-3-11-16,3 3-16 0,-4 0 4 0,4 0 1 16,0-3 11-16,4 0 0 0,-4-3 0 0,7 3 0 15,0 0 0-15,-4 9-10 0,4-1 10 0,0 4-10 16,4 3 10-16,-1-3 0 0,1-4 10 0,3 4-10 16,-4 3 0-16,4-3-21 0,0-6 3 0,0 5 1 15,0 1 17-15,4-3 0 0,-4 0 0 0,7-1 0 0,-7-2 0 0,7-3 0 16,-3-3 0-16,-1 3 0 15,5-3 0-15,-5 6 0 0,4-6 0 0,-3 0 0 0,-1-6 0 0,5 3 9 16,-5 0-1-16,-3-5 0 0,4 2 1 0,-8-6 0 16,4-3 0-16,-3 3 0 0,3 4-9 0,-3-4 0 15,-1-3 0-15,-3 3 0 0,0 1 0 0,0-1 0 16,0-3 0-16,-3 6 0 0,3-5 0 0,0 5 0 16,0 9 0-16,0 0 0 15,0 0 0-15,0 0 0 0,0 0 0 0,0 0 0 16,-8 3 0-16,8 3 0 0,-3 0 0 0,3 2 0 0,0 1 0 0,0 6 0 15,0-9 0-15,0 3 0 0,0 2 38 0,0 4 6 16,3-6 0-16,-3 6 1 0,0-7-28 16,4 7-5-16,-4-6-2 0,0 3 0 0,4-4-2 15,-1-2 0-15,-3 6 0 0,4-6 0 16,-1 0-8-16,1-3 0 0,3 3-12 0,-4-3 12 16,4-3-53-16,0 0-3 0,4-3-1 0</inkml:trace>
  <inkml:trace contextRef="#ctx0" brushRef="#br0" timeOffset="2475.294">14270 17200 1127 0,'0'15'32'0,"-4"-9"7"0,1 3-31 15,3-4-8-15,0 4 0 0,-4-3 0 0,4-6 92 0,0 0 18 16,0 0 3-16,0 0 1 0,-7 3-6 0,0 3 0 16,7-6-1-16,-7 0 0 0,0-6-69 0,0 3-14 15,0-3-2-15,0 0-1 0,-4 1 31 16,4-1 7-16,4-3 1 0,-4-3 0 0,0 6-45 0,3-3-15 16,-3 1 9-16,3-1-9 15,-3 0 0-15,4 3 0 0,-1 3 0 0,-3 0 0 16,7 3 0-16,-3 0 0 0,3 0 0 0,-7 6 0 15,3 3-46-15,-3 0-14 0,7 5-4 0,-7-2 0 16,7 6 52-16,-7-4 12 0,7 4 0 0,-7 0 0 0,7-6 0 0,-4 2 0 16,1 1 0-16,-1-3 0 0,4-4 0 0,4-2 0 15,-1 3 0-15,-3-3 0 0,0-6 0 0,8 6 0 0,-8-6 0 16,7 9 0-16,0-3 28 0,0-3 8 16,3 0 1-16,1 2 1 0,-4 1-10 0,3-3-1 0,8-3-1 15,-4 0 0-15,0 0-34 0,-3 0-8 16,3 6 0-16,0-6-1 0,0-6 27 15,0 3 6-15,4-3 0 0,-4 1 1 0,0-7-211 16,0 3-42-16</inkml:trace>
  <inkml:trace contextRef="#ctx0" brushRef="#br0" timeOffset="2951.799">14386 16774 1364 0,'-3'38'28'0,"-1"-29"7"15,4 6-35-15,4 2 0 0,-1-2 0 0,1 9 0 16,-1-4 81-16,4 9 10 0,4-5 1 0,-4 8 1 16,0-11-52-16,0 5-10 0,4 1-3 0,-4-4 0 15,3 10 29-15,1-10 6 0,3 10 1 0,-3-4 0 16,-1-3 0-16,-3 7 0 0,4-7 0 0,-4 4 0 15,0-4-64-15,0-5 0 0,0-1-12 0,-3 1 2 0,-1-7 10 16,1-2 14-16,-1 0-3 0,1-6-1 16,-4-6-10-16,0 0 0 0,0 0 0 0,0 0 0 0,0 0 0 0,0 0 0 15,0-6 0-15,0-6 0 0,0 0 0 0,3-2 0 0,1-7 0 0,3 7 0 32,-4-4-21-32,4-3-7 0,0 1 0 0,1 11-1 15,-1-6-5-15,3 3-1 0,-3 1 0 0,0-10 0 0,4 3 35 0,-4 4 0 0,3-7 0 16,5 9 0-16,-1-5 0 0,-4 5 0 0,1 9 0 0,-1 0 0 15,1 6 0-15,0 6 0 0,-1-3 0 0,-3 11 0 16,0-5 0-16,4 9 0 0,-4-7 0 0,0 10 0 16,0-3 0-16,-3-1 0 0,-1 7 0 0,1-1 0 15,-1-2 0-15,1 2 0 0,-4-5 0 0,3 5 0 16,1-5 29-16,-4 5 13 0,3-11 2 0,1 0 1 16,-4 2-32-16,3-2-13 0,1-6 11 15,-1-1-11-15,-3 4 0 0,4-6-15 0,-4-6 2 16,3 3 0-16,-3-3-142 0,8 3-28 15,-1-3-5-15</inkml:trace>
  <inkml:trace contextRef="#ctx0" brushRef="#br0" timeOffset="3457.611">15064 17374 2005 0,'0'6'44'0,"0"2"8"0,0 4 3 0,0-3 2 0,3 0-45 0,1 2-12 0,-1-2 0 0,1 6 0 16,3-3 47-16,0-3 7 0,0-1 2 0,0 7 0 15,0-9-56-15,0 0 0 0,0 3 0 0,0-6 0 16,4-3 26-16,-4 0 10 0,0 0 3 0,3-3 0 16,-3 0-11-16,1 0-3 0,-1 0 0 0,-4-3 0 15,4 0-25-15,-3-6 0 0,3 6 0 0,-4 1 0 16,1-4 0-16,-4 3 0 0,3-3 0 0,1-3 0 15,-1 9 0-15,-3-8 0 0,4 2 0 0,-4 3 0 16,0-3 0-16,0 0 0 0,0 0 0 0,0 1 0 16,0 2-46-1,0 0-14-15,0-3-4 0,-4-3 0 16,4 6 0-16,0-2 0 0,-3-1 0 0,3 3 0 16,0 0 6-16,-4-3 1 0,4 9 0 0,-3-6 0 0,3 6 11 0,-4-3 2 15,4 3 1-15,-3-5 0 0,-4-4 16 0,3 6 3 0,-3 0 1 0,-3 3 0 16,-1 3 15-16,4-3 8 0,-4 3-10 0,-3 3 10 15,4 2 45-15,-1 1 15 0,4 9 4 0,-4-1 0 16,8 4-20-16,-4-6-4 0,7 2-1 0,-4 1 0 16,4 0-11-16,0-1-3 0,4 4 0 15,-4-3 0-15,3 2 31 0,4-5 7 0,0 0 1 0,1 2 0 16,-1-2-52-16,0-3-12 0,3 5 0 0,-3-5 0 16,7 0 0-16,0 2 0 0,1-5 0 0,2 3 0 0,8-6 0 0,0 0 0 15,-1 0 0-15,1-3 0 0,0-3 0 0,-1 0-12 16,5-3 3-16,-1 0-635 15,0 0-126-15</inkml:trace>
  <inkml:trace contextRef="#ctx0" brushRef="#br0" timeOffset="3815.446">16298 17250 1551 0,'0'0'34'16,"0"0"7"-16,-3-6 2 0,-1-3 1 0,1 1-36 0,-1 2-8 0,4 6 0 0,0 0 0 0,0 0 72 0,-3 6 13 15,-1 2 3-15,1 7 0 0,-1-3-51 0,1 3-9 16,-1 2-3-16,1 7 0 0,-1-4 31 0,0 4 7 16,4-4 1-16,-3 7 0 15,3-1-52-15,-4 1-12 0,4-4 0 0,0 4 0 0,0-7 39 0,0 7 5 16,4-12 0-16,-4 2 1 0,0-2-34 0,3 0-11 16,-3-7 0-16,0 4 0 0,4-6 0 0,-4-6 0 15,0 0-12-15,7 0-683 16,-3-6-136-16</inkml:trace>
  <inkml:trace contextRef="#ctx0" brushRef="#br0" timeOffset="4027.627">16249 16783 1608 0,'0'0'45'0,"-7"9"11"0,3-7-44 0,-3 7-12 0,4 0 0 0,-4-3 0 16,7 3 28-16,-4 3 3 0,4-4 1 0,-3 1 0 15,-1-3-32-15,4-6-10 0,0 0 0 0,0 0-721 16</inkml:trace>
  <inkml:trace contextRef="#ctx0" brushRef="#br0" timeOffset="4596.186">16545 17353 1634 0,'0'0'46'0,"-7"3"11"0,0-3-45 0,7 0-12 0,0 0 0 15,0 0 0-15,0 0 36 0,-3 6 4 16,-4 0 2-16,3 3 0 0,-3-4-19 0,7 1-4 0,-4 6-1 0,4-6 0 16,-3 3 22-16,3 0 5 0,0-4 1 15,0 4 0-15,0 3 14 0,3-3 4 16,-3 0 0-16,0 0 0 0,0-1-52 0,0 4-12 16,4-6 0-16,-4 3 0 0,0-3 0 0,4 0 0 0,-1-1 0 15,-3-5 0-15,0 0 0 0,0 6 0 0,0-6 0 0,0 9 0 16,0-9 0-16,0 0 0 0,0 0 0 0,0 0 0 15,0 0 0-15,7 3 0 0,-3 0 0 0,-4-3 0 16,0 0 0-16,0 0 0 0,3-6 0 0,1-3 0 16,-1 1 0-16,-3-1 0 0,4-3 0 0,-4 3 0 15,3-9 0-15,-3 4 0 0,0-1 0 0,0 0 0 16,0-2 0-16,4 2 0 0,-1-8 0 0,1 5 0 16,-1-3 0-16,1 1 0 0,-1-1 0 0,1-5 0 15,3-10 0-15,-3 13 0 0,3 14 0 0,0-3 0 16,-4-5 0-16,1-7 0 0,3 7 0 0,-4 8 0 0,4 3 0 15,0 6 0-15,0 9 0 0,1-1 0 0,-1 1 0 16,-4 3 0-16,4 6 0 0,0-4 0 0,0-2 0 16,0 6 0-16,0-4 0 0,0 10 0 15,0-6 0-15,1 2 0 0,-5 7 0 0,4-7 0 0,-3 10 0 16,-1-10 0-16,4 7 0 0,-3 2 0 0,-1-5 0 0,1 5 0 16,-1-8 0-16,1 2 0 0,-1-5 0 0,4-4 0 15,-3 4 0-15,0-6 0 0,-1 0 0 0,1-7 0 16,-1-2 0-16,4 3 0 15,-7-6-62-15,7 3-15 0,0-3-3 0,0-3-812 0</inkml:trace>
  <inkml:trace contextRef="#ctx0" brushRef="#br0" timeOffset="5192.776">17216 17382 1370 0,'-11'9'39'0,"4"-6"8"0,0 3-38 0,0 0-9 0,0-3 0 0,0 0 0 16,-4 0 144-16,4-3 26 0,0 3 6 0,-4-3 0 15,1 3-89-15,-1-3-19 0,1-3-3 0,-1 3-1 16,4-3-51-16,-4 3-13 0,1 0 0 0,3 0 0 0,-4 0 0 0,4 0 0 16,0 0 0-16,7 0 0 0,0 0 0 0,-7 6 0 15,7-6 0-15,-3 3 0 0,-1 8 0 0,0-8 0 16,4 9 0-16,-3 0 0 0,3-3 0 0,0 2 0 16,0 4 0-16,3-3 0 15,1 0 0-15,-4-1 0 0,4 4 0 0,-1-3 0 16,1-3 0-16,3-3 0 0,-4 2 0 0,1 1 0 15,3-3 0-15,-4-3 0 0,4 0 0 0,4-3 0 16,-4 0 34-16,0 0 4 0,0-3 1 0,0-3 0 16,4 0-11-16,-1-3-3 0,-3 1 0 0,0 2 0 15,0-9-25-15,1 0 0 0,-5 1 0 0,1 2 0 16,-1 0 0-16,1-8-11 0,-4 8 3 0,0-3 0 16,3 0-38-16,-3 1-7 0,0 2-2 0,0 3 0 0,-3-6 44 15,3 7 11-15,-4-1 0 0,4 0 0 0,0 3 0 0,-3 0 0 16,3 0 0-16,-4 3-8 0,4 3 8 0,0 0 0 0,0 0 0 15,0 0 0-15,0 0 0 0,0 0-10 0,0 0 1 16,0 0 0-16,7 6 9 0,0 3 12 0,0 0-2 16,0 3-1-16,-3-6-9 0,3 5 0 0,0 4 0 15,-4-3 0-15,4 5 0 0,1-2 0 0,-5 0 0 0,1 2 0 16,-1-2 33-16,1-3 5 0,-1 0 1 0,1-1 0 16,-1 1-39-16,-3-3 0 15,7 3 0-15,0-9 0 0,-3 0-28 0,3 2-8 16,0-2 0-16</inkml:trace>
  <inkml:trace contextRef="#ctx0" brushRef="#br0" timeOffset="5768.689">17582 17212 1824 0,'0'0'38'0,"0"0"8"0,0 0-37 16,0 0-9-16,0 0 0 0,0 0 0 0,0 0 104 0,0 0 20 0,0 0 3 0,-3-9 1 16,3 9-52-16,-4-3-11 0,-3-3-1 0,4 3-1 15,-4 3-50-15,0-3-13 0,0 3 0 0,-4 0 0 16,0 0 0-16,4 0 0 0,-3 3 0 0,-4-3 0 15,3 3 56-15,4 3 7 0,-4-3 1 0,4 6 0 32,0-3-103-32,0 3-20 0,4-1-4 0,-4 1-1 0,3 0 52 0,4 3 12 0,-3-3 0 0,3 0 0 15,0 2 0-15,0 1 0 0,0-3 0 16,3 0 0-16,1-3 0 0,-1-1 0 0,1 1 0 0,-1 0 0 16,4 0 0-16,0 0 0 0,0-3 0 0,1 0 0 15,-1 0 0-15,0 3 0 0,0-6 0 0,0 3 0 16,0-3 0-16,0 3 0 0,0-3 0 0,0 0 0 15,-3 0 0-15,3 0 0 0,0 0 0 0,0 0 0 16,-4 0 0-16,-3 0 0 0,7 2 0 0,0 1 0 16,-3 0 0-16,3 0 0 0,0 0 0 0,-3 6 0 15,3 0 0-15,-4-3-9 0,1 3 9 0,-1-1-8 16,1 4 8-16,-1 0 0 0,1-3 0 16,-1 2 0-16,1 7 0 0,-4-12 0 0,0 3 0 0,0 3 0 15,0-4 0-15,-4 4 0 0,4-3 0 0,-3 3 0 16,-1-6 0-16,1-1 0 0,-1 1 0 0,4-6 8 15,0 0-8-15,-3 6 0 0,3-6 0 0,-11 0 0 16,4 0 0-16,-4 0 0 0,1-9 0 0,-1 6 0 16,1-2-47-16,-1 2-13 0,4 0-4 0,-4-3 0 15,1 0-102-15,-1 0-21 0,1 0-4 0</inkml:trace>
  <inkml:trace contextRef="#ctx0" brushRef="#br0" timeOffset="6545.768">17847 17315 1580 0,'-3'-3'67'0,"3"3"-54"16,0 0 82-16,0 0 16 0,0 0 3 0,0 0 1 16,0 0-39-16,0 0-8 0,0 0-2 0,0 0 0 15,0 6-26-15,3 6-6 0,-3-1-1 0,4 7 0 16,-1-3 7-16,1-1 2 0,3 4 0 0,-4 3 0 15,4-1-34-15,-3 1-8 0,-1-1 0 0,1 7 0 16,-1-1 0-16,4 1 0 0,0 2 0 0,-3 0 0 16,3 4 0-16,0 2 0 0,-3 0 0 0,3-2 0 15,0 2 0-15,0-3 0 0,0-5 0 0,0 2 0 16,-4-2 0-16,1-4 0 0,-1-2 0 0,1 2 0 16,0-5 0-16,-4-3 0 0,3-4 0 0,-3 1 0 15,4-3 0-15,-4-3 0 0,0-6 0 0,0 0 0 0,0 0 0 16,0 0 0-16,0 0 0 0,0 0 0 0,0-9 53 0,-4 0 9 15,1-6 2-15,-1-2 0 0,0-1-52 16,1 1-12-16,-1-10 0 0,4-2 0 16,-3 2 0-16,-1-5 0 0,4 0 0 0,-3 2 0 15,-1-5-48-15,1 0-13 0,3 5-3 0,-4-5 0 0,1 3 52 0,-1 5 12 16,4-2 0-16,-3-1 0 0,-1 10 0 0,4 2 0 16,-3-8 0-16,3 5 0 0,0 0 0 0,0 4 0 0,3-4 0 0,1 7 0 15,-1-1 0-15,1-3 0 0,3 4 0 0,0 2 0 16,0 6 0-16,3-9 0 0,1 6 0 0,0 4 0 15,-1 2 0-15,1 0 12 0,-1 0-3 0,1 3 0 16,0 0-9-16,-1 0 0 0,-3 0 0 0,4 6 0 16,-1-3 0-16,1 2 0 0,-4-2-8 0,4 6 8 15,-4 3-8-15,0-3 8 0,0 0-10 0,-4-1 10 16,4 1-11-16,-3 3 11 0,3-3-12 0,-4 3 12 16,5-1 0-16,-5 7 0 0,1-3 0 0,-4 2 0 15,3 1 0-15,-3-6 0 0,0-1 0 0,0 10 0 16,0-15 0-16,-3 3 0 0,-1 0 9 0,1-1-9 15,-5 1 12-15,1-3-2 0,0 3-1 0,0-9 0 16,0 0-9-16,-3 0 12 0,-1 0-12 0,1-6 12 16,-5 3-12-16,5-3 0 0,-4-3 0 0,0 1-11 15,-1 2-7-15,5-3-2 0,-4 0 0 0,3 3 0 16,-3-9-28-16,3 7-5 0,1-1-2 0,-1 3 0 16,4 0-7-16,0 0-2 0,0-3 0 0</inkml:trace>
  <inkml:trace contextRef="#ctx0" brushRef="#br0" timeOffset="6878.723">18408 17415 1580 0,'0'12'67'16,"0"-1"-54"-1,0 1 41-15,0 0 8 0,0-3 2 0,0-1 0 16,3 10-52-16,-3-12-12 0,0 3 0 0,4 3 0 15,-4-4 0-15,4 4 0 0,-1-6 0 0,-3 3 0 16,4-3 28-16,-4-6 2 0,3 3 1 0,-3-3 0 16,4 3-50-16,-4-3-9 0,0 0-3 0</inkml:trace>
  <inkml:trace contextRef="#ctx0" brushRef="#br0" timeOffset="7052.492">18387 16965 1094 0,'-4'15'23'0,"4"-4"5"0,-3 1-28 0,3-3 0 16,3 3 0-16,-3-3 0 0,0-9 56 0,0 0 7 0</inkml:trace>
  <inkml:trace contextRef="#ctx0" brushRef="#br0" timeOffset="7582.56">18722 17233 1530 0,'0'11'32'0,"0"-5"8"16,0 3-32-16,0 0-8 0,3 3 0 0,1-4 0 16,-4 4 105-16,0 3 20 0,3-3 4 0,-3 2 1 15,0 4-54-15,4-3-10 0,-4-4-2 0,0 7-1 16,4 0-41-16,-4-1-8 0,3 4-2 0,-3-3 0 15,0 2 21-15,0-5 4 0,0 5 1 0,0-2 0 0,0-3-28 0,0-4-10 0,0 4 0 16,0-3 9-16,0 0-9 0,4-6 10 0,-4 2-10 0,0 4 10 16,0-12 0-16,0 0 0 0,0 6 0 0,0-6 0 15,0 0-2-15,0 0 0 0,0 0 0 0,0 0 0 16,0 0 23-16,0 0 4 0,-4-9 1 0,4-3 0 16,0 7-17-16,0-10-3 0,0 3-1 0,0-6 0 15,-3 7-15-15,3-10 0 0,0 1 0 0,-4 2 0 16,4-3 0-16,0 4 0 15,0 2 0-15,0-3-10 0,-4 4 0 16,4-4 0-16,0 0 0 0,0 7 0 0,0-10-22 16,4 0-4-16,0 7 0 0,-1-7-1 0,1 7 37 0,-1-4 0 0,1-3 0 0,3 7 0 15,-4 2 0-15,4-3 0 0,0 6 0 0,0 3 0 16,0 1-59-16,-3-1-4 16,-4 6-1-16,0 0 0 0,7 0 51 0,0 6 13 0,4-6 0 0,-4 5 0 15,3 4-50-15,1 0-5 0,-4 3-1 0,4 0 0 16,-4 2-12-16,0 1-2 0,3 0-1 15</inkml:trace>
  <inkml:trace contextRef="#ctx0" brushRef="#br0" timeOffset="8104.387">19068 17377 1933 0,'-7'3'55'0,"0"-1"12"0,7-2-54 15,-4 3-13-15,4-3 0 0,0 0 0 16,-4 6 27-16,4-6 2 0,0 9 1 0,0-9 0 0,4 6 1 0,-4 0 0 16,4 0 0-16,3 0 0 0,-4-1-3 0,4 1-1 0,-3 0 0 0,3 3 0 15,0-3-7-15,3-3-2 0,-3 3 0 0,4-3 0 16,0 3-8-16,-1-3-2 0,-3 2 0 0,4-5 0 15,-1 3-25-15,1-6-6 0,0 3-1 0,-1-3 0 16,-3 1 48-16,0-1 8 0,0-3 3 0,0 3 0 16,-3-3-25-16,3 3-10 0,-4-3 8 0,1 3-8 15,-4-6 12-15,0 6-4 0,0-8 0 0,0 8 0 16,-4-3-8-16,1 0 0 0,-1 0 0 0,1-3 0 16,-4 0 8-16,0 4-8 0,0-1 12 0,-4 0-4 15,1-3-8-15,-1 3 0 0,0-3 0 0,-3 3 0 16,4 0 12-16,3 4-2 0,-4-1-1 0,1 3 0 15,2 0-9-15,1 0 0 0,7 0 0 0,-7 5 0 16,4-2 0-16,-4 6 0 0,3 0 0 0,1 0 0 16,-1 3 0-16,4-4 0 0,-3 4 0 0,-1 3 0 15,4 0 0-15,4-1 0 0,-4 4 0 0,3-3 0 16,1 2 0-16,-1 1 0 0,4-3 0 0,-3-1 0 16,3 10 0-16,3-12 0 0,-2 5 0 0,6-2 0 15,-4 3 0-15,1-1 0 0,3 1 0 0,0 0 0 16,0 2 0-16,0-2 0 0,4 5 0 0,-1-8 0 15,5 3-14-15,-5-4-5 0,1-5-1 0,3 6 0 16,-3-9-121-16,-4 0-25 0,4 2-5 0</inkml:trace>
  <inkml:trace contextRef="#ctx0" brushRef="#br0" timeOffset="9232.5">19290 16924 1241 0,'0'0'25'0,"0"0"8"0,0 0-33 0,0 0 0 0,0 0 0 0,0 0 0 16,0 0 78-16,0 0 9 0,0 0 1 0,0 0 1 15,0 0-20-15,0 0-4 0,0 0-1 0,0 0 0 16,0 0-51-16,0 0-13 0,0 0 0 0,0 0 0 16,0 0 44-16,0 0 5 0,0 0 2 0,0 0 0 15,0 0-35-15,3 0-8 0,4 0 0 0,1 0-8 16,-1-3 9-16,0 0-9 0,-4 0 0 0,8-3 9 16,-4 0-9-16,3 0 0 0,1-2 0 0,3-1 8 15,0-9-8-15,0 3 0 0,0-5 0 0,4 5 0 16,0-5 0-16,3-4 10 0,-4 6-10 0,5-11 10 15,-1 11-10-15,-4-5 0 0,-2 2 0 0,2 1-11 16,1 8-93-16,-4-6-20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4T14:15:18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16856 16695 974 0,'-4'8'28'0,"1"-2"5"0,-1 0-33 0,-3 6 0 0,4-3 0 0,-4 5 0 16,-1-5 80-16,5 3 8 0,-1 0 3 0,-3 5 0 15,0-5 29-15,4 0 7 0,-4 3 1 0,0-1 0 16,0-2-72-16,3 3-13 0,-3-6-3 0,0 2-1 16,3-2-7-16,1 0 0 0,-4 3-1 0,3-1 0 15,1-5-22-15,-1 3-9 0,1 0 8 0,-1 3-8 16,1-6 0-16,-1 2 0 0,4 4 0 0,-3-9 0 16,-1 6 0-16,4 0 0 0,-3-3 0 0,3 0 0 15,0-3-9-15,0 2 9 0,0 1 0 0,0 3 0 16,0-3-10-16,0 0 10 0,0 3-8 0,0-9 8 15,0 0 0-15,0 0 0 0,0 0 0 0,0 0 0 16,0 0 0-16,0 0 0 0,0 0 0 0,3 0 0 16,1 0 0-16,-1 0 0 0,4 3 0 0,0-3 0 15,-3-3 0-15,3 3 0 0,0-6 0 0,0 3 0 16,0-9 0-16,4 6 0 0,-4-3 0 0,0 4 0 16,3-1 0-16,-3 0 0 0,0-6 0 0,0 3 0 0,1-6 0 15,-1-5 0-15,-4-4 0 0,1 1 0 16,-1 5 0-16,1 6 0 0,-1 1 0 0,-3 2 0 0,4-3 0 15,-1 3 0-15,-3 0 0 0,4 1 0 0,-4-4 0 0,0 6 0 16,3 0 0-16,-3 0 0 0,0 0 0 0,0 0 0 16,4 4 0-16,-4-7-8 0,0 9 8 0,-4-3 0 0,4 3 0 15,0 0 0-15,0 0 0 0,0-3 0 0,0 3 0 0,0 0 0 16,0 0 0-16,0 0 8 0,0 0-8 0,0 0 8 16,0 0-8-16,0 0 0 0,0 0-8 0,0 0 8 15,0 0 0-15,0 0 0 0,0 0 0 0,0 0 0 16,0 0 0-16,0 0 0 0,7 3 0 0,-7-3 0 15,0 0 0-15,0 0 0 0,0 0 0 16,0 0 0-16,4 9 0 0,3-1 0 0,-4 7 0 16,1-6 0-16,-4 0 0 15,4 3 0-15,-4-12 0 0,0 8 0 0,0 1 0 0,3 6 0 0,1-6 0 0,-4 2-8 16,3 4 8-16,1 0 0 0,-4 5 0 0,3-5-8 16,1 3 8-16,-1-9 0 0,1-4-9 0,-1 7 9 15,4-12-10-15,0 6 10 0,0-3-13 0,0 0 5 16,4 6-8-16,0-6 0 0,-4 3-1 0</inkml:trace>
  <inkml:trace contextRef="#ctx0" brushRef="#br0" timeOffset="1537.476">16030 16183 1094 0,'-7'-15'23'0,"7"15"5"0,0 0-28 0,0 0 0 0,0 0 0 0,0 0 0 16,0 0 56-16,0 0 7 0,0 0 1 0,0 0 0 16,-7 0 0-16,7 0 0 0,0 0 0 0,-7 3 0 15,0 6-1-15,3 0 0 0,-3 0 0 0,0 0 0 16,4 2-50-16,3 4-13 0,-4-3 0 0,4 0 0 16,-3 5 40-16,3 1 2 0,0-4 1 0,-4 7 0 15,4 0-30-15,0 5-5 0,0-11-8 0,0 11 11 16,4 1-11-16,-4-4 12 0,0 1-12 0,3 8 12 15,-3-5-12-15,4 5 0 0,-1 0 0 0,-3 4-11 16,4-4 11-16,-1 3 0 0,-3 6 8 0,4-5-8 16,-4-10 12-16,3 3-3 0,-3-8 0 15,4 3 0-15,0-7-9 0,-1-5 0 0,1 3 0 0,3-4 0 16,0-5 0-16,-4 0 0 0,4 0-10 0,0-3 10 16,-3 0 0-16,3-3 0 0,0 0 8 0,-7 0-8 15,4-3 8-15,3 0-8 0,0 0 0 0,-4 0 0 16,1 0 0-16,-1-3 0 0,1 3 8 0,-1-3-8 15,1 1 0-15,-4-1 0 0,0-3 0 0,3 3-9 16,-3 0 9-16,0 0 0 0,0-3 0 0,0 4 0 16,0-4 0-16,-3-3 0 0,-1 6 0 0,1-3 0 15,-1 3 8-15,4-2 4 0,0-4 1 0,-3 6 0 0,3 3-13 0,0-3 0 16,0-6 0-16,0 6 0 0,0-5 0 0,0 5 0 0,0-3 8 16,0 0-8-16,3 0 0 0,-3 1 0 15,4-4 0-15,-1 0-10 0,1 3 10 0,-1-3 0 0,1 4 0 16,3-7 0-16,-4 6 0 0,4 3 0 0,1-3 0 0,-1-2-8 15,0 5 8-15,0 6-13 0,3-6 5 16,-3 6 8-16,4 0-27 0,-1 0 3 0,5 6 0 0,-5-3 0 16,4 3-15-16,4 5-2 15,0 1-1-15,3 0 0 0,-4 8 34 0,5-2 8 0,-1 3 0 0,0 2 0 16,0 7 0-16,-3-1 0 0,3-3 10 16,-4 4-10-16,-2-7 0 0,2 4 0 15,-3-1 0-15,0 1 0 0,1-7 15 0,-5 1-3 0,1 0-1 0,-1-1 0 16,-3-5 5-16,0 2 0 0,1-2 1 0,-5 0 0 15,1-3 11-15,-4-1 3 0,3-2 0 0,-3-3 0 16,0 6-179-16,0-12-35 0,0 0-7 0</inkml:trace>
  <inkml:trace contextRef="#ctx0" brushRef="#br0" timeOffset="2179.174">17290 16609 1314 0,'-4'9'37'0,"1"0"8"15,-4 3-36-15,-1-1-9 0,1-5 0 0,-3 0 0 16,3 3 104-16,0-3 20 0,0 0 3 0,7-6 1 16,0 0-33-16,0 0-7 0,0 0 0 0,0 0-1 15,0 0-37-15,-4 0-7 0,-3 0-2 0,7 0 0 16,0 0-7-16,0 0-2 0,0 0 0 0,-7 0 0 16,3 0-20-16,4 0-12 0,-7 0 12 0,0 0-12 15,0 0-24-15,4 0-11 0,-4 0-2 0,3 0-1 16,4 0 56-16,-7 6 11 0,0-6 3 0,4 6 0 15,-1-1-32-15,1 7-18 0,-1 3 2 0,-3 0 1 16,3-1-1-16,-3-5-1 0,4 0 0 0,-1-3 0 16,1-3 17-16,3-3 9 0,0 0-1 0,0 0 0 0,-4 9-8 0,4-4 0 15,-3 4 0-15,3 3 0 0,-4-3 0 0,4 3 0 16,0 2 0-16,0-2 0 0,0 3 0 0,0-3-9 0,4-1 9 16,-4 1 0-16,3 3-8 0,1-4 8 0,3 1 0 0,0 0 0 15,-4 0 0-15,4 0 0 0,1-4 0 0,2 1 0 16,-3-3-8-16,4 0 8 0,-1 3 0 0,1-6 0 15,3 3-10-15,4-6 10 0,-1 3-8 0,1-3 8 16,0-3-52 0,-1 3-6-16,4-3-1 0,-3-3 0 0,-4-6-111 15,-3 0-22-15</inkml:trace>
  <inkml:trace contextRef="#ctx0" brushRef="#br0" timeOffset="2701.581">17568 16324 1738 0,'0'0'38'0,"0"12"8"0,0 3 2 0,0 2 1 0,4-2-39 16,-1 6-10-16,1 2 0 0,-1 1 0 0,-3 2 57 0,0 0 10 15,4-2 1-15,-4 8 1 0,4-8-40 0,-4 5-8 16,0 1-1-16,0 5-1 0,3-3-3 0,-3 1-1 0,0-4 0 0,0 0 0 16,0-5-15-16,0 2 11 0,-3-8-11 15,3 6 10-15,0-4-10 0,0 4 0 16,-4-13 9-16,4 7-9 0,0 0 0 16,-4-4 8-16,4-2-8 0,0 3 0 0,0-6 0 0,0-3 8 0,0 5-8 15,0-11 0-15,0 0 0 0,0 0 0 0,0 0 0 0,0 0-12 16,0 0-1-16,4-11-1 0,-4-16 0 0,4 1 0 15,-1 5-5-15,1 9-1 0,-1 9 0 16,1 0 0 0,-1-3-8-16,4-5-1 0,-3-4-1 0,-1 3 0 0,1 1 18 0,3-1 12 15,-4 0-13-15,1-12 5 0,-1-8 8 0,1 0-8 0,-1 11 8 0,-3 7-8 16,8 2 8-16,-5 6-8 0,1 0 8 0,-1 0-8 16,1 3 8-16,-4 3 0 0,0 0 0 0,0 0 0 15,7 3 0-15,0 9 0 0,-4 11 0 0,1-5 0 16,-1 3 0-16,1-10 0 0,-4 1 0 0,3 3 11 15,1 2 8-15,-4-2 1 0,3 0 1 0,1-3 0 16,-1-1-5-16,-3 7-2 0,0 14 0 0,0-2 0 16,4-10-14-16,-4-8-12 0,0 6 3 0,0-6 0 0,0-4 9 0,0-2 0 15,4 0 0-15,-4 0 0 16,3 3-105-16,-3-9-19 0,0 0-4 0</inkml:trace>
  <inkml:trace contextRef="#ctx0" brushRef="#br0" timeOffset="3206.476">17886 16812 1314 0,'0'9'37'0,"0"-9"8"0,-7 6-36 15,7 3-9-15,0-1 0 0,0-8 0 0,3 3 104 0,-3-3 20 0,0 0 3 0,0 0 1 16,0 0-52-16,7 6-9 0,4-3-3 0,-4 0 0 16,4 0-12-16,-1-3-2 0,4 0-1 0,-3-3 0 15,3 3-21-15,-3-3-4 0,-1 3 0 0,1-3-1 16,-1 0-12-16,1 3-3 0,3-3 0 0,-3 0 0 16,-1 1-8-16,4-1 0 0,0-6 0 0,-3 3 0 15,-4 0 0-15,0 6 0 0,0 0 0 0,-3-12 0 16,-4-2 0-16,0-1-9 0,0 6 0 0,0 0 0 0,-7 6-4 15,3-3-1-15,-3 12 0 0,0-6 0 16,0 0 14-16,-4 0 0 0,4 0 0 0,-3 0 0 16,-1 0 0-16,-3-6-9 0,3 6 9 0,1-5 0 0,-1-4 0 0,1-3 0 15,-1-9 0-15,4 13 0 16,0 13 0-16,3 4 12 0,-3-3-4 0,7-6 0 0,0 0-8 16,-3 12 0-16,-1 11 0 0,4-5 0 0,0-6 0 0,0 2 0 15,0-5-8-15,0 6 8 0,0-9 0 0,4 9 0 16,-1-4 0-16,1 1 0 0,3 0 0 0,-4 3 0 15,1-1 0-15,0 4 0 0,3 14 0 0,-4-5 0 16,4-10 0-16,0-2 0 0,0 0 0 0,4-3 0 16,-1-4 0-16,1 4 0 0,3 0 0 0,4-3 0 15,-4-3 0-15,4-1 8 16,3 1-58-16,0 0-11 0,0-3-3 0,4-3-546 16,-1 0-110-16</inkml:trace>
  <inkml:trace contextRef="#ctx0" brushRef="#br0" timeOffset="3908.996">19509 16706 1728 0,'0'0'38'0,"0"0"8"0,-11 6 2 0,4-3 0 16,0 3-39-16,0 0-9 0,-4-3 0 0,1 9 0 0,-4-4 104 0,-1-2 20 16,1 3 3-16,-7 3 1 0,0 3-52 0,0-4-9 15,0 4-3-15,0-6 0 16,-1 6-64-16,1-4 0 0,4-2-13 0,-1 3 1 16,4-3 12-16,3 2-12 0,-3-2 12 0,0-3-12 15,3 3 12-15,4 3 0 0,0-1 0 0,0-5 0 0,0 3 0 0,4-3-8 0,3-6 8 0,0 6 0 16,0-6 0-16,0 0 0 0,3 12 0 0,-3-12 0 15,4 6 0-15,-4-6 0 0,7 5 0 0,3 1 0 16,-3 0 0-16,4 0 9 0,-4 3 0 0,0 0 0 16,4-6-9-16,-1-6 0 0,1 0 0 15,3-6 0-15,0 3 0 0,4 0 0 0,-4 6-12 16,3-6 12-16,-2-5 0 0,-1 5 20 16,-4-6-3-16,1 0 0 0,-1 3-17 0,-2-2 0 0,2-4 0 15,-6 3 0-15,3 0 0 0,-4-2 0 0,1-4 0 0,-1 3 0 16,-3 1 0-16,-3-4 0 15,3 6 0-15,-4 3 0 0,1 1 0 0,-1-4 0 0,1 6 0 0,-1 0 0 16,4 0 0-16,-3 3 0 0,3 3 0 0,-4 3 0 16,1 0 0-16,-1 0 0 0,0 0 0 0,4 0 0 15,-3 3-48-15,-1 9-12 0,4-4-4 0,0 7 0 16,4 3 52-16,-4-1 12 0,0 1 0 0,0 2 0 16,0 1 0-16,0-4 0 0,3-2 0 0,-3 5 0 0,4-5 0 0,0 6 0 15,-1-7 0-15,1 4 0 0,-1-4 28 0,1-2 9 16,-1 3 2-16,1-3 0 0,-1-4-11 0,1-2-3 15,-1 0 0-15,-3-3 0 16,4 0-122-16,-1 5-25 0,4-8-5 0,-3 3-820 0</inkml:trace>
  <inkml:trace contextRef="#ctx0" brushRef="#br0" timeOffset="4468.424">19819 16812 1936 0,'0'0'43'0,"-7"6"9"0,0-3 1 0,-4 3 1 0,1 3-43 0,-1-6-11 0,1 2 0 0,-5 1 0 15,5-3 73-15,-1 3 13 0,1-3 2 0,-4 0 1 16,7 0-47-16,-4 3-10 0,0-6-1 0,4 9-1 16,0 2-12-16,0 1-2 0,4-3-1 0,-4 0 0 15,3 3-23-15,-3-7-5 0,0 1-1 0,0 3 0 16,0-3 14-16,0 3 0 0,7 6-10 0,-4-10 10 0,4-5 0 0,0 0 0 16,0 12 0-16,0 0 0 0,4-3 0 0,-4-9 0 15,0 0 0-15,3 6 0 0,4 0 0 0,-3-1 0 16,-4-5 0-16,11 6 0 0,-4 0 0 0,0-6 21 15,3 6-2-15,-10-6-1 0,7 0-18 16,4 0 0-16,-1 6 0 0,1-6 0 0,-4 6 0 0,4-3 0 16,-1 0 0-16,1 0 0 0,-1 0 0 0,1 0 0 15,3-1 0-15,-3 1 0 0,-4 0 0 0,3 3-9 16,-3-3 9-16,-7-3 0 0,7 6-10 0,-7-6 10 16,8 12-12-16,-5-6 12 0,1 0 0 0,-1-1-8 15,-3 1 8-15,4 0 0 0,-4 0 0 0,0-6 0 0,0 0 0 16,-4 12 0-16,1-6 0 0,-1 3 0 0,-3-4 0 15,-4 4 0-15,4-3 13 0,0 6-3 0,-3-6-1 0,-4-3 0 16,-1 0-9-16,1 0 0 0,-3 2 0 0,-1-5 0 16,4 3 0-16,0-3 0 0,-4 0 0 0,1 0 0 15,3 0-27 1,3 0-7-16,0 6-2 0,4-6 0 0,-3 0-18 16,3 0-4-16,3 0-1 0,-3 0-584 0,7 0-117 0</inkml:trace>
  <inkml:trace contextRef="#ctx0" brushRef="#br0" timeOffset="5347.823">20126 16909 1314 0,'0'0'28'0,"0"0"7"0,-7-3 1 0,0 0 1 0,7 3-29 0,-7 0-8 0,0-3 0 0,7 3 0 15,0 0 84-15,0 0 16 0,0 0 4 0,0 0 0 16,0 0-29-16,0 0-6 0,0 0-1 0,0 0 0 15,0 0-12-15,-4 3-4 0,4 9 0 16,-3-3 0-16,3-9-26 0,0 0-6 0,0 0 0 16,0 0-1-16,3 12 10 0,1-7 3 0,-1-2 0 0,-3 3 0 15,0-6-2-15,4 9 0 0,3 0 0 0,-4 9 0 16,4-1-22-16,-3 7-8 0,3-7 0 0,-7 4 0 16,4-3 0-16,-1-1 0 0,1 4 0 15,-1-6 0-15,-3 2 57 0,4 7 6 0,-4-7 1 0,0 4 0 16,3-9-74-1,-3 5-14-15,0 7-4 0,-3 2 0 0,3 4 28 0,0-7 0 0,0 7 0 16,0-1 0-16,3 0 20 0,-3 4 5 0,4 2 2 0,-4-11 0 16,3-1-43-16,1-2-8 15,-4 5-1-15,3-8-1 0,-3 2 42 0,4-2 8 0,-4-6 1 0,3-1 1 16,-3-11-40-16,0 0-8 0,0 0-2 0,0 0 0 16,0 0 39-16,0 0 7 0,0 0 2 0,0 0 0 0,0-2-24 15,4-4 0-15,-4-6 0 0,0 0 0 0,0-6-11 16,-4 4-6-16,1-7-2 0,-1-2 0 0,1 2 31 15,-1-2 5-15,1 2 2 0,-1-5 0 0,-3 5-34 16,4-6-6-16,-4 4-2 0,3-6 0 16,1-1 23-16,-1 7 0 0,0-7 0 0,-3 4 8 0,7-4-8 15,-3 7 0-15,-1-1 0 0,4 4 8 0,0-4-8 0,4 4 0 16,-4-4-12-16,3 7 12 0,1-4 0 0,-1 0 0 16,1-5 0-16,0-1 0 0,-1 1 0 0,4 2 0 15,-3-5 0-15,-1 6 0 0,4-4-10 0,0 4 10 0,4 2 0 16,-4 0-9-16,3 4 9 0,-2 2 0 0,2 6 0 15,1-2 0 1,-1 2-35-16,1 3-1 0,-1 3-1 0,1 0 0 0,0 3 37 16,-11 0 0-16,10 3 0 0,-10-3 0 0,14 9 0 0,-7 11 0 15,4 7 0-15,-4 2 0 0,0-5 0 0,0-4 0 0,-3-2 0 0,3 5 0 16,-4-2 0 0,1 8 0-16,-4 4 0 0,3-7 0 0,-3 4 0 0,-3-7 0 0,-1-2 0 15,-3-4 0-15,4-2 0 0,-1 3 0 0,-3-7 0 16,4 4 0-16,-5-3 0 0,1-3 0 0,0 2 0 0,-3-8 0 15,3 3 0-15,0-3 0 0,-4 0 0 0,-3 0 0 16,3-6 0-16,-3 0 0 0,0 0 0 0,-3-3 0 16,2 3 0-16,1-2 0 0,0-1 0 0,0 0 0 15,-4-6-9-15,4 3 9 0,0 0 0 0,4 1 0 16,-1 2-56-16,0-9-5 0,4 9-1 16,4 3 0-16,-1 0-53 0,-3-3-10 0,7 3-3 15</inkml:trace>
  <inkml:trace contextRef="#ctx0" brushRef="#br0" timeOffset="5699.93">20648 16665 1494 0,'0'0'32'0,"-3"9"8"0,-4 6 0 0,3-1 3 0,-7-2-35 0,4 9-8 15,4-1 0-15,-4 4 0 0,3 8 64 0,-3-8 12 0,4 2 1 0,-1 1 1 16,-3-4-35-16,4 6-7 0,-1-5-2 0,4 2 0 15,-4-11-10-15,4-3-3 0,0 6 0 0,0-10 0 16,0 1-7-16,4 3-2 0,-4-12 0 0,0 6 0 16,0-6-2-16,0 0-1 0,0 0 0 0,4 6 0 15,3 5-69-15,-4-2-15 0,1 0-2 16</inkml:trace>
  <inkml:trace contextRef="#ctx0" brushRef="#br0" timeOffset="5904.752">20553 16368 1400 0,'-7'21'40'0,"3"-12"8"0,1-3-39 0,-1 2-9 15,-3-2 0-15,7-6 0 0,0 6 68 0,0-6 11 16,0 0 2-16,0 0 1 0,0 0-37 0,0 0-7 15,0 0-2-15,0 0 0 16,0 0-198-16,0-6-40 0</inkml:trace>
  <inkml:trace contextRef="#ctx0" brushRef="#br0" timeOffset="6487.821">20916 16606 1904 0,'0'0'42'0,"0"0"9"0,0 0 1 0,0 0 1 15,0 0-42-15,-7 3-11 0,0-3 0 0,7 0 0 0,-7 6 14 0,4-3 1 16,-5 6 0-16,8-9 0 0,-3 0-15 0,-4 6 0 16,3 0 0-16,1 3 0 0,3-9 38 0,0 5 5 15,0 4 1-15,0-3 0 0,0 3-20 0,3-3-3 16,-3 6-1-16,0-4 0 0,4 1 16 0,-1 0 2 16,1 3 1-16,-1 5 0 0,1-8-20 0,-4 9-4 15,4 17-1-15,-4-3 0 16,3-8-3-16,1 0-1 0,-4-13 0 0,3-2 0 0,-3 3-2 15,0 5-8-15,0-8 12 0,0 3-4 16,0-3-8-16,-3 3 0 0,3-4 0 0,-4 4 8 16,4-3-8-16,-3 6 0 0,3-1 0 0,-4 4 0 15,4-12 0-15,-4 3-9 0,1-3 0 0,3-6 0 0,-4-6 9 0,1-3 0 16,-1-6 0-16,1 4 0 0,-1-1 49 0,1 0 12 16,3 3 3-16,-4 0 0 0,4 1-52 0,-3 2-12 0,3-6 0 15,0 0 0-15,-4-3 0 0,4-8 0 0,0-968 0 16,0 1941 0-16,0-977 0 0,0-2 0 15,0-3 0-15,0-1 0 0,0 4 0 0,0 8 0 0,0 9 0 0,4-5 0 16,-4 2 0-16,0 3-13 0,3-5 2 0,1 8 1 16,-4-9 10-16,3 4 0 0,1-1 0 0,3 0 0 15,-4-2 0-15,4-4 0 0,1-8-9 0,-1 17 9 16,-4 12-28-16,-3 0 0 0,0 0-1 0,11 3 0 16,-1-3-31-16,1 0-5 0,-11 0-2 0,0 0 0 15,10 9-166-15,1 5-34 0,10 13-6 16,-21-27-2-16</inkml:trace>
  <inkml:trace contextRef="#ctx0" brushRef="#br0" timeOffset="7075.122">21128 16659 1720 0,'0'0'38'0,"0"0"8"0,0 0 2 0,0 0 0 0,0 0-39 0,0 0-9 0,0 0 0 0,3 6 0 15,4 0 88-15,1 0 15 0,-1 6 3 0,0-6 1 16,3-1-67-16,-3 1-14 0,7 3-2 0,-7 3-1 15,4 11-23-15,0 1 0 0,-1 5 0 0,1-5 0 16,-1-1 56-16,4-11 6 0,-3 0 2 0,0-3 0 16,-1 0-52-16,4-4-12 0,-3 1 0 0,-4-3 0 15,0-6 0-15,0-6 0 0,-3-2 0 0,-1-4 0 16,1 6 54-16,-1 0 8 0,-3 3 2 0,0 1 0 16,4 2-103-16,-8-9-20 0,4 6-4 0,0-6-1 15,-3 3 52-15,3 1 12 0,-4-7 0 0,1 6 0 16,-4 0-54-16,-1-2-8 0,1-4-2 15,-3 6 0-15,-1 0 0 0,1-3 0 0,-1 1 0 0,0 2 0 16,1 0 0-16,-1 0 0 0,1 0 0 0,3 6 0 16,-4 1 48-16,4 2 16 0,0 2-12 0,0 1 12 15,0 3 0-15,3 0 0 0,-3 3 0 0,0 6 0 16,4-4 0-16,-1 1 0 0,-3 3 0 0,4 8 10 16,-1-5 33-16,1 6 6 0,-1 2 2 0,1-2 0 15,3-4-31-15,0 1-5 0,0-7-2 0,3 4 0 16,1 3 39-16,3-7 8 0,-4 7 2 0,4-1 0 15,0-2-48-15,4 6-14 0,-4-7 0 0,7 4 8 16,-3-4 23-16,-1-5 5 0,4 0 0 0,-3 3 1 16,3-9-29-16,0 2-8 0,0 1 0 0,0 0 0 15,0 0-28-15,1-6-8 0,-1-3 0 0,0 0-1 16,0-3-111-16,0 3-23 0,-3-9-4 0</inkml:trace>
  <inkml:trace contextRef="#ctx0" brushRef="#br0" timeOffset="7455.992">21572 16159 1728 0,'0'0'38'0,"0"0"8"0,0 0 2 0,0 0 0 0,0 0-39 0,0 0-9 16,0 0 0-16,0 0 0 0,0 0 97 0,0 0 18 15,0 0 3-15,0 0 1 0,0-5-51 0,4-1-9 16,-1 0-3-16,4 0 0 0,1-3-22 0,-1-3-5 15,0 4-1-15,0-1 0 0,3-3-28 0,1-3-12 0,-1-2 1 16,1 5 0-16,3 0 11 0,0 3 0 0,0-2 0 0,0-4 0 16,1-3 0-16,-1 1 0 0,3 5 0 0,-3-12 0 31,1 4-104-31,2-4-20 0,-3 7-3 0,0-7-513 0,4 9-102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4T14:47:20.4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5546 15792 802 0,'0'0'22'0,"0"0"6"0,0 0-28 0,0 0 0 0,0 0 0 0,-7 0 0 16,3 0 22-16,-3 3-2 0,-7-3 0 0,7 0 0 16,0 6-20-16,0-6-13 0,0 0 1 0</inkml:trace>
  <inkml:trace contextRef="#ctx0" brushRef="#br0" timeOffset="760.406">5362 15751 608 0,'0'0'12'0,"0"0"4"0,4-6-16 16,-4 6 0-16,3-3 0 0,-3 3 0 15,7-3 54-15,-7 3 8 0,0 0 2 0,0 0 0 16,0 0-44-16,0 0-9 0,4-3-2 0,-4 3 0 15,0 0 37-15,0 0 7 0,0 0 2 0,0 0 0 0,0 0 6 16,0 0 2-16,0 0 0 0,0 0 0 0,0 0-19 16,-4 6-3-16,4-6-1 0,-3 3 0 0,3-3-14 0,-4 0-3 15,-3-3-1-15,4 3 0 0,-1-3-22 0,1 0 9 16,-1 0-9-16,4 3 0 0,-3 0 0 0,-4-3 0 0,7 3 0 16,0 0 0-16,0 0 32 0,0 0 0 15,0 0 0-15,0 0 0 16,0 9-51-16,0-3-10 0,0 6-3 0,3-3 0 0,1-1 32 15,3 1 0-15,3-3 0 0,-3 0 0 0,4 6 0 16,-4-6 0-16,4-1 0 0,-4 1 0 0,3-3 18 0,-3 0 10 16,4 0 1-16,3 0 1 0,-4-3-17 0,5 0-3 0,-5 3-1 0,4-3 0 15,-3 3-9-15,6-3 8 0,-6 0-8 0,0 0 8 16,3 0-8-16,-4 0 0 0,8 0 0 0,-7 0 8 16,3 0-8-16,0 6 0 0,3-6 0 0,-2 0 0 15,-5 3 0-15,8-3 0 0,-1 3 0 0,1-3 0 16,0 0 0-16,-4 0 0 0,7 0-9 0,-7 0 9 15,-3-3 0-15,3 0 0 0,3 3 0 0,-6-6 9 16,0 0-9-16,-4 0 0 0,3 0 0 0,-6 0 8 16,3 6-8-16,-4-5 0 0,-3 5 0 0,0 0 0 15,0 0 0-15,0 0 0 0,0 0 10 0,0 0-10 16,-10 0 0-16,-1 0 0 0,1 0 0 0,-5 0-12 16,-6 0-27-16,0 0-5 0,0 0 0 15,-11 5-1-15,8 1 36 0,-8-6 9 0,7 6 0 0,-10 0 0 16,3 6 41-16,0-6 11 0,8 3 1 0,-12 2 1 15,12 1-35-15,-1-3-7 0,4 0-2 0,3 0 0 0,1-4-10 16,-1 4 0-16,4-3 0 0,0 3 0 16,7-3 0-16,0-3 0 0,7-3 0 0,0 0 0 15,0 0 0-15,0 0 0 0,0 0 0 0,0 0 0 16,0 0 0-16,7 0 0 0,0 0 0 0,3-3 0 0,4 3 0 0,-3 0 0 16,7-6 0-16,-8-3 0 15,4 6 21-15,4 0 3 0,3 0 0 0,-3-3 0 0,3 1-24 0,4-1 0 0,-4 0 0 16,0-6 0-16,4 3 0 0,-4 3 0 0,3-2 0 15,-2-1 0-15,-1 0 12 0,3-3-1 0,1 3-1 0,-4 0 0 16,4-2 2-16,-7-1 1 0,3 0 0 0,0 3 0 16,-3 1-13-16,-4-1 0 0,0-3 0 0,4 6 0 15,-11-3-8-15,7 3-5 0,0 3-1 0,-4-2 0 16,1-1-50-16,0 3-11 16,-1-3-1-16,-3 0-1 0,0 6-9 0,0-6-2 15,0 6 0-15,4-9 0 0,-4 9 7 0,-4-3 1 0,1 0 0 16</inkml:trace>
  <inkml:trace contextRef="#ctx0" brushRef="#br0" timeOffset="16676.094">2977 16868 1264 0,'-7'6'26'0,"0"3"7"0,0-3-33 0,0-1 0 0,7-5 0 0,-7 9 0 15,4 0 28-15,-1 0-2 0,4 6 0 0,-3-1 0 16,-1 1-26-16,1 6 0 16,3-4-12-16,-4 7 12 0,0-4 17 0,4 4 11 15,-3-7 3-15,3 7 0 16,-4-3-50-16,1-4-9 0,-1 4-3 0,1-1 0 0,-1 4 80 0,1-1 16 0,-1 1 3 0,1-1 1 16,3 4-29-16,-7-7-5 0,3 4-2 0,1-3 0 15,3-4-15-15,-4 4-3 0,4-1-1 0,0-5 0 16,0 0-5-16,4-1-1 0,-4 4 0 15,0-3 0-15,3 0-8 0,1 2 0 0,3-2 0 0,-4 0 0 16,-3-1 0-16,4-5 0 0,-1-3-9 0,-3-6 9 16,0 0-9-16,0 0 9 0,4-3-13 0,-1-3 5 15,1-9-33-15,-4 1-7 0,0-4 0 16,0-5-1-16,0 2 19 0,0-5 4 0,-4-1 1 16,4-2 0-16,-3-1-6 0,3 7-1 15,-4-10 0-15,4 10 0 0,-3-9 20 0,-1 2 12 0,4 4-13 0,-3-4 5 16,-4 4 48-16,7-4 11 0,0 1 1 0,0 3 1 15,0-4 8-15,0 4 2 0,7 2 0 0,-7-2 0 16,3-1-41-16,1 1-8 0,-1 5-2 16,1 1 0-16,3-4-12 0,-4 4 0 0,4-1 0 0,-3 3 0 15,0 7 0-15,-4-1 0 0,3 6 0 0,-3 0 0 0,4 6 0 0,-4 0-18 16,0 0 4-16,3 3 1 16,1 3 1-16,-4 3 0 0,3 5 0 0,1 1 0 15,-4 3 12-15,3 2 0 0,-3 4 0 0,4-1 0 16,-4-5 0-16,3 8 0 0,4-11 12 0,-3 9-12 15,-1-7 22-15,4-2-2 0,-3 0-1 0,3-3 0 16,-3-1 5-16,3-2 0 0,-4-3 1 0,8 0 0 0,-8-3 11 0,-3-3 3 16,7 6 0-16,0-3 0 0,-3-3-39 15,3 3-16-15,-4-1 0 0,1 1 1 0,0-3 15 0,3 0 12 0,0 3-3 16,-4-3 0-16,4 0-9 0,-3 3 0 0,3-3 9 0,-4 6-9 16,1-3 8-16,3-3-8 0,-4 3 8 0,1-3-8 15,-4 0 0-15,7 3 0 0,-3-6 0 0,3 0 0 16,3 0 0-16,-3 0 0 0,0 0 0 15,0-6 0-15,4 1 0 0,-4-7 0 0,0-6 0 0,4 4 0 16,-1-7 8-16,1 4 1 0,-1-7 0 0,1 7 0 16,0-7-9-16,-1 7 0 0,4-7 0 0,-7 7 0 15,4-4 0-15,-4 0 0 0,-4 1 0 0,5 8 0 16,-1-5 0-16,0 5 0 0,0 3 0 0,-4 3 8 16,1 4-8-16,-1-1 0 0,1 6 0 0,-4 6 0 15,3-4 0-15,-3 4-9 0,0 6 9 0,0 3 0 16,0 5-8-16,0 1 8 0,4 2 0 0,-4 1 0 15,0 5-10-15,-4-2 10 0,8 2-8 0,-4 4 8 16,0-4 0-16,0 3 0 0,0-5 0 0,0-1 8 16,0 4-8-16,3-7 0 0,-3 7-8 15,4-7 8-15,-1 4 29 0,-3-4 11 0,8 1 3 0,-8 5 0 16,3-5-31-16,-3 5-12 0,-3-6 8 0,3 10-8 16,-4-7 0-16,4 4 0 0,0 2 0 0,-4-6 0 15,1 1 0-15,-1-4-14 0,4 4 2 0,-3-10 0 16,-1 4-19-16,4-3-3 0,-3 2-1 0,-1-5 0 15,4-6-23-15,0-9-5 0,-3 0-1 0,-1 3 0 16,4 0-62-16,0 0-13 0,4 3-2 0</inkml:trace>
  <inkml:trace contextRef="#ctx0" brushRef="#br0" timeOffset="17212.138">3616 17297 1778 0,'-11'3'37'16,"11"-3"8"-16,-7 6-36 0,0-6-9 0,4 6 0 0,-4-6 0 15,7 0 79-15,-7 0 13 0,0 0 4 0,0 0 0 16,-1 0-57-16,1 0-11 0,0-6-3 0,0 6 0 16,0 6-25-16,-3-6 0 0,-1 6 0 0,4 0 0 15,0 0 0-15,3-1-17 0,-3 4 4 0,4 3 1 16,-1-3-10-16,1 3-2 0,3-4 0 0,-4 10 0 16,1-6 11-16,3 0 1 0,0 2 1 0,0 4 0 15,0-6 11-15,3 2 0 0,1 4 0 0,-1-9-8 16,-3 3 8-16,4-4 0 0,-1 4 0 0,-3-3 0 15,4-3 0-15,-1 0 0 0,1-6 12 0,-1-6-4 16,1 6-8-16,3-6 9 0,4 0-9 0,-4 0 10 0,0-3-10 0,0-2 10 0,0-4-10 16,-4-3 10-16,1 7-10 0,3-1 0 0,-3-3 0 0,3 0 8 15,-4 4-16-15,4-1-4 0,-3 3-1 16,-1-3 0-16,1 6 13 16,-1-2 10-16,1 5-2 0,-1-6 0 0,4 6-26 0,-3 3-6 15,7 0 0-15,-4 0-1 16,7 6-18-16,-4 0-3 0,1 0-1 0,-1 2 0 0,-3 4 47 0,4-3 16 0,0 3 0 15,-4 2 0-15,3-2-16 0,-3 3 0 0,0-3 0 16,0 2 0-16,0 1-9 16,-3-3-6-16,0-3-1 0,-1-1 0 0,4 4 52 0,-7-12 11 0,4 6 1 0,-4-6 1 15,0 0-49-15,7 9 0 0,-7-9-16 0,0 0-821 16</inkml:trace>
  <inkml:trace contextRef="#ctx0" brushRef="#br0" timeOffset="17536.144">3930 16577 1686 0,'0'23'35'0,"0"4"9"0,0 2-36 16,3 4-8-16,5-1 0 0,-5 6 0 0,4 0 56 0,0 4 8 15,-3-1 3-15,3 0 0 0,0 0-17 0,0 3-3 16,-4-3-1-16,4 0 0 0,-3 1-10 0,3-4-1 0,-3-3-1 16,6 6 0-16,-3-11-17 0,0 8-3 0,-3-15-1 15,3 10 0-15,-4-13-13 0,1 4 0 0,-1-7 0 0,1 7 0 31,-1-6-52-31,-3-7-3 0,4 4-1 0,-4-15-849 0</inkml:trace>
  <inkml:trace contextRef="#ctx0" brushRef="#br0" timeOffset="17815.891">3821 16983 1579 0,'-7'14'32'0,"-1"-2"10"0,5 6-34 0,-1-6-8 0,1-4 0 0,3 4 0 16,-4 3 53-16,1-6 9 0,3-1 2 0,-4-2 0 0,4-6 0 15,0 0 0-15,0 0 0 0,0 0 0 0,0 0-52 0,0 0-12 16,0 0 0-16,7 6 0 0,-3-3 54 0,6 0 8 16,-2 0 2-16,6-3 0 0,0 0-52 0,0 0-12 15,0 9 0-15,0-9 0 0,7 6 0 0,-7-6 0 16,4 0 0-16,3 3 0 15,-3 3-48-15,-4-4-13 0,4 1-3 0,3-3 0 16,-4 0 0-16,-6-3 0 0,0-2 0 0,3-1 0 16,3-9-153-16,-6 0-31 0,14-29-7 0,-8 9-1 0</inkml:trace>
  <inkml:trace contextRef="#ctx0" brushRef="#br0" timeOffset="18283.597">4293 16730 806 0,'4'-9'17'0,"-1"3"4"0,-3-3 1 0,4 0 2 0,-4 1-24 0,3 2 0 16,-3 6 0-16,4-6 0 0,-4 6 55 0,0 0 6 0,0 0 2 0,0 0 0 15,0 0 0-15,0 0 0 0,0 0 0 0,0 0 0 16,-4 12 2-16,4-1 1 0,0 4 0 0,0 0 0 16,-3 11-2-16,3-5 0 0,0 8 0 0,0 1 0 15,0-4 0-15,3 6 0 0,-3-5 0 0,4 8 0 16,-4-5-51-16,3-1-13 0,1 0 0 0,-4 4 0 16,4-7 47-16,-1 4 6 0,1-7 2 0,-4 9 0 15,3-14-37-15,1 6-7 0,-1-4-2 0,-3-2 0 16,4-6-9-16,-4-1 0 0,0-2 0 0,3 3 0 0,-3-12 0 15,0 0 0-15,0 0 0 0,0 0 0 0,0 0 0 16,0 0 0-16,0 0 0 0,0-12 0 0,7 3 0 0,-3 1 0 16,-1-1 0-16,1-3 0 0,-1 0 0 0,1 0 0 15,-1-5 0-15,1-1 0 0,3 3 0 0,0 1 0 16,-3-1 0-16,-1 3 0 0,4 3 0 0,4-2 0 16,-8 5 0-16,8-3 0 0,-4 9 0 0,4 0 0 15,-4-6 0-15,0 6 0 0,0 3 0 0,3 0 0 16,1-3 0-16,-4 9 0 0,3-9 0 0,1 0 0 15,-4 0 0-15,-3 6 0 0,3-3 0 0,0 3 0 16,-4 2 0-16,1 1 0 0,3 9 0 0,0-1 0 16,0-5 0-16,-3 6 0 0,-1-3 0 0,1 2 0 15,-1 4 0-15,-3-1 0 0,4 4 0 0,-4-4 0 16,0 1 0-16,-4-3 0 0,4-4 0 0,0 4 0 0,0-3 0 0,0-1 0 16,4-2 0-16,-4-6 0 0,0-6 0 15,0 0 0-15,3 6 0 0,-3-6 0 0,7 0 0 0,-3-3 0 31,3 0-49-31,0-3-12 0,3-3-3 0,-2 0-546 0,2 1-110 0</inkml:trace>
  <inkml:trace contextRef="#ctx0" brushRef="#br0" timeOffset="18529.255">4942 17215 1485 0,'0'0'63'0,"0"0"-51"0,4 3-12 0,3 6 0 0,0-1 23 0,-3 1 1 16,3-3 1-16,-4 6 0 0,-3 0 31 15,4 2 7-15,-1-2 1 0,1 6 0 16,-1-6-11-16,-3 2-1 0,4 7-1 0,-4-6 0 0,0-1-31 0,-4 4-5 16,4-6-2-16,0-1 0 0,0 4-13 0,0-6 0 15,0 0 0-15,0-3 0 0,0-1 0 0,0-5 0 16,0 0-12-16,0 0-853 0</inkml:trace>
  <inkml:trace contextRef="#ctx0" brushRef="#br0" timeOffset="18714.674">5009 16683 1497 0,'-3'12'32'0,"-4"-1"8"0,0 7 0 0,7 0 4 0,7-4-36 0,-7-2-8 0,-7 0 0 0,0 2-442 15,3-5-90-15</inkml:trace>
  <inkml:trace contextRef="#ctx0" brushRef="#br0" timeOffset="19064.264">5281 16627 1958 0,'0'0'43'0,"-3"0"9"0,-5-15 1 16,1 6 3-16,4 1-45 0,3 8-11 0,0 14 0 0,-4 4 0 0,4-6 0 0,0 11 0 16,0 4 0-16,0 5 0 0,0-3 0 0,4 1 0 15,-4 8 0-15,3-6 0 0,-3 1 0 0,0-1 0 0,7 9 0 0,-3 0 0 16,-4-2 0-16,4-1 0 0,-1 0 0 16,4 3 0-16,-3 0 53 0,-4-2 9 0,3-4 2 0,1-3 0 15,-1 0-52-15,1-2-12 0,-1-1 0 16,1 1 0-16,-1-4 0 0,1 1 0 0,3-4 0 15,-4-2 0-15,1-4 0 0,0 7 0 0,-4-15 0 0,3 2 0 32,1 1-48-32,-4-12-13 0,3-3-3 0,1-6-844 0</inkml:trace>
  <inkml:trace contextRef="#ctx0" brushRef="#br0" timeOffset="19708.302">5634 17047 1914 0,'-7'12'40'0,"3"0"9"0,1-6-39 0,-1 3-10 0,1-4 0 0,-1 1 0 16,1 3 51-16,-1-3 8 0,1 9 1 0,-1-9 1 15,-3 2-28-15,0-2-5 0,0 3-2 0,0 3 0 16,-4-6-6-16,4 3-2 0,-3-4 0 0,3 1 0 0,-1 0-6 0,-6 6 0 15,4-9-1-15,-1 6 0 0,4-3-11 0,0-1 0 16,0 4 0-16,0 0-11 16,0 3-5-16,3 0 0 0,-3-4-1 0,4 1 0 15,3 9-7-15,0-9 0 0,3 5-1 0,1-2 0 0,3 3 16 0,4-3 9 16,-4-6-10-16,3 2 10 0,1-2-26 0,-4 3 1 16,3-6 0-16,4-3 0 0,-3-3 33 0,-4 0 6 15,4-3 2-15,-1-3 0 0,1 1-16 0,3-7 0 16,-3-6 0-16,-1 4 0 0,1-1 0 0,-1-8 0 15,-3-4 0-15,4 1 0 0,-4-1 0 16,0 4 12-16,-3-3 0 0,-1-4 0 16,4 1 14-16,-3-9 2 0,-1 0 1 0,1 2 0 0,3 4-15 0,-4 0-3 0,1-6-1 0,-1 14 0 15,1 12-10-15,-1-2 0 0,1-4 0 0,0-5 0 16,-1-4 13-16,1-2 1 0,-1 0 0 0,1-1 0 16,-1-2-30-16,-3 6-5 0,0 5-2 0,0 4 0 15,0 8-3-15,0 6-1 16,0-3 0-16,-3 3 0 0,3 0 27 0,-4-5 0 0,4-1 12 0,-3 12-4 15,-1 6 9-15,4-6 3 0,0 0 0 0,0 0 0 16,-11 9-6-16,8 8-1 0,-4 4 0 0,3 5 0 0,-3 4-5 16,4 8 0-16,3 0-8 0,0 6 12 15,-4 0-12-15,1 3 0 0,3-6 0 0,-4 1 0 0,4-7 0 16,0 3 0-16,-3-3 0 0,3 4 0 0,0-10 0 16,0 3 0-16,0 1 0 0,0-7 0 0,0 4 0 15,3-1 0-15,-3-3 0 0,4 4 0 0,-1-7 0 16,-3 1 0-16,4-4 0 0,-1 4 0 15,1-6 0-15,3-1 0 0,0-2 0 0,-4 0 0 16,5-4 0-16,-5 4-8 0,4-6 8 0,-3-3 0 16,3 0-41-16,-4-3-2 0,1-6 0 0,3 3 0 15,0-3-201-15,-4 6-40 0,8 2-8 0</inkml:trace>
  <inkml:trace contextRef="#ctx0" brushRef="#br0" timeOffset="20278.033">6061 17091 1941 0,'-7'12'40'0,"0"6"10"0,3-12-40 0,4 3-10 0,-3-1 0 0,-1 1 0 16,4-3 24-16,0 6 2 0,0-6 1 0,-4 0 0 16,4-6-17-16,0 0-10 0,-3 5 12 0,3-5-12 15,3 6 17-15,1 0-3 0,-4 6-1 0,7-9 0 16,0 3-13-16,-3-3-18 0,3 3 4 0,0-6 1 15,3 3 25-15,-3-3 4 0,4-3 2 0,0 0 0 16,-1-3-29-16,1-3-5 0,-1-9-2 0,4 7 0 16,-3-4 32-16,-4-6 6 0,4 1 2 0,-1-1 0 15,-3 6-35-15,0 4-7 0,0-4-2 0,-3 3 0 16,-1-2 22-16,1-7 0 0,0 6 0 0,-1-2 0 0,-3 2-8 16,4 0 8-16,-4 6-10 0,0 3 10 15,0 1-16-15,0 5 4 0,0 0 0 0,0 0 0 16,0 0-1-16,-15 5 0 0,5-5 0 0,-4 9 0 15,0 0 13-15,0 3 0 0,7 6 0 0,-4-4 10 16,-3-2 9-16,3 6 1 0,1-4 1 0,3 4 0 16,0 0-13-16,-1 2-8 0,5 4 10 0,3-7-10 0,-4 7 13 15,8-4-3-15,-4-5-1 0,0 3 0 0,3-1 0 0,1-2 0 0,3 3 0 16,-3-6 0-16,3 2 7 0,3 1 0 0,-3-3 1 16,4-1 0-16,3 1-8 0,-7 3-1 0,7-9-8 15,-3 3 12-15,3-4-12 0,3-2 0 0,1 0 0 0,3 0 0 16,4-3-140-16,-4 0-22 15,4 0-4-15</inkml:trace>
  <inkml:trace contextRef="#ctx0" brushRef="#br0" timeOffset="20918.831">7260 16959 1695 0,'0'0'37'0,"0"0"8"0,0 0 2 0,0 0 1 0,0 0-39 0,0 0-9 0,0 0 0 0,0 0 0 15,-3 6 9-15,3 6 0 0,0-6 0 0,0 2 0 16,0 4 44-16,3-6 9 0,4 3 2 0,-3 0 0 16,3-6-52-16,-4 3-12 0,-3-6 0 0,7 3 0 15,0-1 0-15,4 4 0 16,0 0 0-16,3 0 0 0,0-6 0 0,-4 6 0 0,5-6 0 0,-1 0 0 15,3 0 0-15,-10-6 0 0,7 0 0 0,-3 0 0 16,0-2 0-16,-4 5 0 0,0-3 0 0,-4-6 0 16,4 3 0-16,-3 3 0 0,-4-6 0 0,3 4 0 15,-6-4-31-15,-1 9 1 0,-3 0 0 0,0 0 0 16,-3 3 30-16,-1-3-9 0,0 3 9 0,-3 3 0 16,7 3 0-16,-7 3 9 0,4 3 0 0,-5 2 0 15,1-11 14-15,-3 0 2 0,3 0 1 0,-4 0 0 16,0-3-26-16,4 3 0 0,0-3 0 0,0 6 0 15,3-6 0-15,4 0 0 0,0 0 0 0,4 3 0 16,-4-3 0-16,7 0 0 0,0 0 0 0,0 6 0 0,0-6 0 16,0 6 0-16,3-1 0 0,1 1 0 15,3 3 0-15,0 3 0 0,0-3 0 0,0-1 0 16,0 1 0-16,4 3 0 0,-4 6 0 0,7-7 0 16,-7 7 0-16,3 3 0 0,-3 5 0 0,4 1 0 15,-4-7 0-15,-3 4 0 0,-1-1 0 0,1 1 0 0,3-4 0 16,0 4 0-16,0-4 0 0,0 1 0 15,4-6-20-15,-4-1-8 0,0-8-3 0,3 0 0 16,1-3-154-16,-4-6-31 0</inkml:trace>
  <inkml:trace contextRef="#ctx0" brushRef="#br0" timeOffset="21271.414">7751 16442 1036 0,'0'0'23'0,"0"0"5"16,0 0 0-16,0 0 1 0,3-12-29 0,-3 3 0 0,0 9 0 0,0 0 0 0,0 0 108 0,0 0 16 15,0 0 4-15,0 0 0 16,0 0-8-16,0 6-2 0,0 3 0 0,0-9 0 15,0-6-86-15,0-9-18 0,-3-5-3 0,3 17-1 16,-4 23 30-16,0 27 5 0,4 24 2 0,0-1 0 16,0-5-35-16,0-3-12 0,4 0 9 0,-4 8-9 0,4-11 15 0,-1-9-3 15,4-3 0-15,-3 3 0 0,-1-12-12 0,8 6 0 16,-4 0 0-16,3 0 0 0,1-2 0 0,0-4 0 16,-4-6 0-16,3 3 0 0,1 1 32 0,-4-4 0 15,0-3 0-15,0 4 0 16,-4-10-48-16,5 1-10 0,-5-9-2 0,-3-1-637 0,4-5-128 15</inkml:trace>
  <inkml:trace contextRef="#ctx0" brushRef="#br0" timeOffset="21584.557">7472 16818 1526 0,'0'9'33'0,"0"3"7"0,0-1 2 0,3-2 2 0,1 6-36 0,-1 0-8 0,4-1 0 0,-3-2 0 15,3 9 54-15,4-10 9 0,-4 1 1 0,7 6 1 16,-7-4-12-16,3-2-2 0,5 0-1 0,-1 9 0 0,3 2-6 0,1 1-2 15,-4-7 0-15,4-8 0 0,3-9-12 0,0 0-2 16,-3 0-1-16,3 3 0 0,-4 6-27 0,5-9 0 16,2 0 0-16,1 0 0 15,0 6-200-15,-4 0-44 0,4-3-10 16</inkml:trace>
  <inkml:trace contextRef="#ctx0" brushRef="#br0" timeOffset="22470.129">8597 17215 1533 0,'-3'6'33'0,"3"6"7"0,0 5 2 0,0-2 2 0,0 3-35 16,0 5-9-16,-4-5 0 0,4 2 0 0,4-2 92 15,-4 0 16-15,0-4 3 0,3 7 1 0,-3-1-68 0,0-5-14 16,0 0-2-16,0-1-1 0,0-5-13 0,0 6-2 16,0-9-1-16,0-6 0 0,0 0 15 0,0 0 3 15,0-6 1-15,-3 0 0 16,3-9-2-16,0 4-1 0,0-1 0 0,0 0 0 15,-4 0-15-15,4-5-4 0,-3-1 0 0,3-2 0 0,-4 2 0 16,4 0 0-16,0 4 0 0,0-1 0 0,-3 0 4 0,3 3 0 16,-4 1 0-16,4-1 0 0,-4 6 0 0,4-3 1 15,0 9 0-15,0 0 0 0,0 0-13 16,0 0 0-16,0-6 0 0,0 6 0 0,0 0 0 0,0 0 0 16,0 0 0-16,0 0 0 0,0 0 0 0,0 0-8 15,0 0 8-15,0 0 0 0,0 0 0 16,4-9 0-16,0 4 0 0,-4 5 0 15,0 0-9-15,0 0 9 0,0 0 0 0,7 3-9 0,0 2 9 0,-4 7 0 0,4 3 0 16,-7 0 0-16,4-1 0 0,-1 7 0 0,1-4 0 0,-4 4-8 16,0 0 8-16,0-1-13 15,0 4 5-15,0-7 8 0,0 4 0 0,0-3 0 0,0-4 0 16,0 1 0-16,0-6 0 0,0 0 0 0,0-3 0 0,0-6 0 16,0 0 0-16,0 0 0 0,0 0 0 0,0 0 0 15,0 0 16-15,3-3-1 0,1-6-1 0,-1 0 0 16,1 0-5-16,-1-11-1 0,1 2 0 0,0 0 0 15,-1 1-8-15,4-1-16 0,-3 0 4 0,3 4 1 16,0-4 11-16,-4 0 0 0,1 4 0 0,3 2 0 16,-4 6 0-16,-3 6 0 0,4 6 0 0,-1-6 0 15,-3 0 0-15,4 6 0 0,-4-6 0 0,0 6 0 16,4-3-16-16,-4 5 1 0,3 1 1 0,1 3 0 16,-4-3 23-16,3 3 5 0,1-4 1 0,-1 7 0 15,4-6-15-15,-3 3 0 0,3-4 0 0,0 1 0 16,0 3-17-16,0-3-7 0,0-3 0 0,0 6-1 15,0-1 25-15,0 7 0 0,0 0 0 0,4-7 0 16,-8 1-36-16,-3-12-3 0,11 0 0 0,-11 0 0 16,0 0 27-16,7 6 12 0,-4 6-12 0,1-9 12 15,0 3-64-15,-4-6-4 0,0 0-2 0,0 0 0 16,0 0-157-16,0 0-31 0</inkml:trace>
  <inkml:trace contextRef="#ctx0" brushRef="#br0" timeOffset="22951.116">9038 17327 2034 0,'-7'0'57'0,"0"0"14"0,0 0-57 0,0-3-14 0,0 0 0 0,0 3 0 15,0 0 46-15,0 3 6 0,0 0 2 0,0 0 0 16,-4-1-41-16,8 1-13 0,-1-3 8 0,-3 3-8 16,7-3 0-16,0 0 0 0,0 0 0 0,0 0 0 15,0 6-12-15,0 6 3 0,0-3 1 0,3 3 0 16,-3-4 8-16,0 7 0 0,4-3 0 0,-4 0-8 16,4-1 8-16,-1 4 0 0,4-6 0 0,0 0 0 15,-3 2 0-15,3-2 0 0,-4 0 0 0,4-3 0 16,0 0 0-16,0-3 0 0,4 3 8 0,-4-6-8 15,4 0 0-15,-1 0 0 0,1-6 0 0,-4 3 0 16,3 0 0-16,1 0 8 0,3-3-8 0,-3-9 0 0,3 7 0 16,-4-1 0-16,5 0 0 0,-5 0 0 0,1-3 0 15,-1-2 0-15,-3 5 0 0,0-9-8 0,-3 6 8 16,-4-2 0-16,3-7 0 0,-3 4 0 0,-3-1-12 16,3-3 0-16,0 4 0 0,-4 2 0 15,1 0 12-15,-4 1 0 0,3 2 0 0,-3 0 0 0,-3 6 0 16,3 0 0-16,-4 3 8 0,0 0-8 0,1-2 13 15,-1 5-1-15,1-6-1 0,-1 0 0 0,0 6-1 0,11 0 0 0,-7 3 0 16,7-3 0-16,-7 3-22 0,7-3-5 0,-7 6-1 16,4 2 0-1,-1 1-37-15,1 3-7 0,3 0-2 0</inkml:trace>
  <inkml:trace contextRef="#ctx0" brushRef="#br0" timeOffset="23315.272">9416 17171 1579 0,'-4'12'32'0,"4"-7"10"0,0 4-34 16,4 6-8-16,-4 3 0 0,0-4 0 0,3 7 112 0,1-6 20 16,-4 2 4-16,3 4 0 0,1-4-72 0,-1 4-16 0,1 0-2 0,-1-4-1 15,4 4-29-15,-3-7-7 0,-1 7-1 0,-3-6 0 16,4 2-8-16,-4 4 0 0,0-6 0 0,0-4 0 15,0 1-22-15,0-6 0 0,0-6 0 0,0 0 0 16,0 0-115 0,-4 12-23-16,4-12-5 0</inkml:trace>
  <inkml:trace contextRef="#ctx0" brushRef="#br0" timeOffset="23516.327">9387 16498 2002 0,'-7'29'84'16,"-3"-8"-67"-1,3 2-9-15,0-5-8 0,3-1 9 0</inkml:trace>
  <inkml:trace contextRef="#ctx0" brushRef="#br0" timeOffset="44493.631">12915 16442 1291 0,'0'0'36'0,"0"0"9"0,-7-6-36 0,7 6-9 0,-3 0 0 0,3 0 0 31,0 0 80-31,0 0 15 0,-7 0 2 0,-1 0 1 0,1 6-35 0,4 0-7 0,-1 5-2 0,1-2 0 16,-1 0-6-16,1 3 0 0,-1 8-1 0,1-5 0 15,-1 6-8-15,1 8-2 0,-1 3 0 0,4 10 0 16,-3-1-12-16,3-9-2 0,0 3-1 0,0 1 0 16,0-4-12-16,0 3-2 0,0 0-8 0,0 1 12 15,0-4-12-15,0 3 0 0,0-5 0 0,0 2 0 16,3-5 0-16,1 8 0 0,-1-12 0 0,1 7 0 15,-4-10 0-15,3 7 11 0,-3-4 0 16,4-8 0-16,-4-3 2 0,3-6 1 0,1-3 0 16,-4 2 0-16,3 1-5 0,-3-3-1 0,0 3 0 0,0 6 0 15,0-12-8-15,0 0 0 0,0 0 0 0,0 0 0 16,-3-18 0-16,3 4-12 0,-4-4 4 0,4-6 8 16,0 4-28-16,-3-7 3 0,3 4 0 0,-4-4 0 15,4 7 35-15,-3-10 7 0,3 13 2 0,-4-10 0 16,4-2-19-16,-7-3 0 0,4-4 0 0,-1 7 0 15,1 5 0-15,3-5 0 0,-4 3 0 0,1-4 0 16,3-2 0-16,-4 2 0 0,4-5 0 0,-4-12 0 16,4 0 0-16,4 0 0 0,-4 0 0 0,0-6 0 15,4 6 0-15,-1 0 0 0,1-6 0 0,-1 6 0 16,1 3-19-16,-1 6 3 0,4-1 0 0,0 7 0 16,0-3 25-16,0 8 6 0,4-8 1 0,-4 9 0 15,4-1-26-15,-4 7-5 0,0-4-1 0,3 6 0 0,-3 1 16 16,0 5 0-16,0-6 0 0,4 10 0 0,0-1 0 15,-1 6 0-15,1-3 0 0,-1 6 0 0,1 0 0 16,3 6 0-16,0 0 0 0,0 3 0 0,4 2 0 16,3 1 12-16,0 6-3 0,-3-4 0 0,3 1-9 15,0 3 0-15,0-6 0 0,-3 2 0 16,3 7 0-16,-7-1 0 0,0 4 0 0,-3-1 0 0,0 4 0 0,-8-1-9 16,4 1 9-16,-7-1-10 15,0 4-13-15,0-4-2 0,-3-2-1 0,-4-1 0 16,0-2-26-16,-4 2-4 0,-3-8-2 0,0 3 0 0,0-4 39 0,-4 1 8 0,0-6 2 15,1-3 0-15,-1 3 9 0,0-7 16 0,1 7-4 0,-1-6-1 16,1-3-2-16,-1 0 0 0,0-3 0 0,1 3 0 16,6-3-9-16,-3 3 12 0,3-6-12 0,4 6 12 15,0 0-12-15,0 0 0 0,4 0 0 0,3 0 0 16,-4 9 0-16,1 3 12 0,-1 3-12 0,1-9 12 16,3-6-12-16,0-6 0 0,0-6-12 0</inkml:trace>
  <inkml:trace contextRef="#ctx0" brushRef="#br0" timeOffset="45111.419">13102 16836 1934 0,'0'0'40'0,"4"3"9"0,-1 2-39 0,4 1-10 0,0 0 0 0,0 0 0 16,0 0 13-16,0 0 1 0,4 0 0 0,3 3 0 16,-3-4-14-16,3 4 9 0,0 0-9 0,-3 0 8 15,6 6-8-15,-3-10 0 0,0 1 0 0,-3 0 0 16,3-3-9-16,0-3 9 0,0-3-12 0,0 0 12 16,1-3-10-16,-1 3 10 0,-4-8-8 0,1-1 8 15,-1 0 0-15,1 0 0 0,0 1 0 0,-4-4 8 16,3 0-8-16,-6 4 8 0,3-4-8 0,-4 6 8 15,1-6 0-15,-4 4 0 0,0-1 0 0,0 12 0 16,0 0-8-16,0 0 0 0,0 0-8 0,-7-6 8 16,-4 3-43-16,1-3-3 0,-1 0-1 0,0 3 0 15,-3 6 38-15,4 3 9 0,-1 6 0 0,-3 3 0 16,4-1 0-16,-5 1 0 0,1 3 0 0,0 2 0 16,0-5 0-16,4 3 0 0,-5-1 0 0,1-2 0 15,0 5 0-15,4-5 0 0,-1 6 0 0,0-4 0 16,4-5 0-16,4 6 0 0,-4-9 0 0,3 2 0 15,4 1 41-15,-3 3 11 0,3-3 1 0,0-1 1 16,0 1-17-16,3 6-3 0,1-9-1 0,3 2 0 16,0 1-14-16,3 3-3 0,5-1-1 0,-1-2 0 15,0 3-15-15,0-3 0 0,4-1 0 0,-1 1 0 16,1 0-30-16,-1 0-6 0,1 2 0 0,3-5-1 16,-3 0-124-16,-4-3-25 0</inkml:trace>
  <inkml:trace contextRef="#ctx0" brushRef="#br0" timeOffset="45475.065">13324 16389 1578 0,'4'15'44'0,"-4"-1"12"15,3-5-45-15,1 0-11 0,0-3 0 0,-1 0 0 16,4 8 60-16,-3-2 9 0,3 3 3 0,-4 5 0 15,4-8-29-15,-3 6-6 0,3 2-1 0,0-8 0 16,0-3-24-16,0 0-4 0,0-3-8 0,0 2 11 16,4 1-11-16,-1 6 0 0,1-3 0 0,-1 2 0 15,5 1-20-15,-1 6 0 0,3-4 0 0,-3-2 0 16,1-3-115-16,-5-3-22 0</inkml:trace>
  <inkml:trace contextRef="#ctx0" brushRef="#br0" timeOffset="46265.136">13790 17009 1552 0,'-3'9'44'0,"-1"3"10"0,4-3-43 0,-3-1-11 0,3 4 0 0,0-6 0 16,-4 3 78-16,4-3 14 0,0 2 2 0,0-2 1 16,-4 3-56-16,8 0-11 0,-4 6-3 0,0-6 0 15,4 2-25-15,-4 10 8 0,3-6-8 0,1-1 0 16,-4 1 0-16,3-6 0 0,1 0 0 0,-4-9 0 15,3 5 0-15,-3-5 0 0,4 3 0 0,-4-3 0 16,3 6 0-16,-3-6 0 0,0 0 0 0,0 0 0 16,4 0 19-16,-1 0-2 0,4-9 0 0,-7 1 0 15,4-4 17-15,-4-6 3 0,0 4 1 0,0-13 0 16,-4 12-24-16,4 1-5 0,-3-7-1 0,3 3 0 16,-4-5-8-16,4 2 0 0,-3 1 0 0,3-1 0 15,-4 1 8-15,4-1-8 0,-3 6 8 0,-1-2-8 16,1-1 0-16,-1 6 8 0,4 1-8 0,-3-4 0 15,-1 3 0-15,4 3 0 0,-7 3 0 0,7 6 0 16,0 0 0-16,0 0 0 0,0 0 0 0,0 0 0 0,0 0 19 16,-4-5-2-16,4 5 0 0,0 0 0 15,0 0-17-15,0 0-9 0,0 0 1 0,4 5 0 16,3 1 0-16,-3-3 0 0,3 0 0 0,0 0 0 0,0 0 8 16,0 0-10-16,3-3 10 0,1 6-10 0,0-6 10 15,-1 0 0-15,1 6 0 0,3-6-8 16,-4 0-40-16,1 0-8 0,3 0-2 0</inkml:trace>
  <inkml:trace contextRef="#ctx0" brushRef="#br0" timeOffset="46849.681">14030 16856 1580 0,'-7'9'67'15,"0"0"-54"1,3-3 91-16,-3-3 19 0,7-3 3 0,0 0 1 16,0 0-60-16,0 0-12 0,0 0-3 0,0 0 0 15,4 6-31-15,-4-6-6 0,3 8-2 0,4 1 0 16,0 0-13-16,4-3 0 0,3 9 0 0,-3-10 0 15,3 1 0-15,0 0 0 0,-3 0 0 0,6-3 0 16,-3 0 0-16,-3-3 0 0,3 0 0 0,0 0 0 16,0-6 19-16,0 3 1 0,0-6 0 0,-3 3 0 15,3-11-32-15,-3 2-7 0,-1 0-1 0,-3 1 0 16,-3-4 42-16,3 6 8 0,-4 1 2 0,1-1 0 16,-4 3-23-16,0-6-9 0,0 4 8 0,0-4-8 15,0-3 0-15,-4 4 8 0,1-10-8 0,-4 6 0 0,3 4 0 16,-3 5 0-16,0 0 0 0,0 6-11 15,-3 0 0-15,-1 0 0 0,4 3 0 0,-4 6 0 16,1 3-13-16,-1 3-4 0,4 5 0 0,0 1 0 0,0-6 16 0,0 2 2 16,0-5 1-16,0 3 0 0,3 0 9 0,-3 2 0 15,0 1 0-15,4 0 8 0,-4 0-8 0,3-4 9 0,-3 4-9 16,7 0 10-16,-3-1-10 0,-1-2 0 0,4 3 0 0,-4 2 0 16,4-5 8-16,0 0-8 0,-3 3 8 0,3-4-8 15,0 1 0-15,3 3 8 0,1 0-8 0,-4-4 0 16,4 4 18-16,3 0-2 0,-4 2 0 0,4-2 0 15,4 6-16-15,-4-12 8 0,3 5-8 0,4 4 0 16,1-3 0-16,-1-4 0 0,0 7 0 0,3-6 0 16,1-1-13-16,0 4-3 0,-1-3-1 0,5-3 0 15,-1 0-10-15,0-6-1 0,4 2-1 16,-4-5 0-16,0 0-51 0,4-3-9 16,-1 1-3-16</inkml:trace>
  <inkml:trace contextRef="#ctx0" brushRef="#br0" timeOffset="48427.734">15296 16086 1104 0,'-7'15'31'0,"7"-15"8"0,0 0-31 0,0 0-8 16,-3 6 0-16,3-6 0 0,0 0 95 0,0 0 17 15,0 0 4-15,-4 5 1 0,1 16-20 0,3-9-4 16,0 5-1-16,0 4 0 0,0 0-56 0,0 5-11 16,0 1-2-16,3 2-1 0,-3-3-22 0,4 1 8 15,-4 2-8-15,0 1 0 0,3 2 0 0,1 0 0 0,-4-2 0 0,3-1 0 16,-3-14 0-16,4 8 0 0,-4 10 0 15,0 8 0-15,0 6 0 0,0-3 8 0,-4 0-8 16,1 0 0-16,3-3 25 0,-4-2 1 0,-3-1 0 16,4-3 0-16,-1 3 19 0,1-2 4 0,-4-1 1 15,3-3 0-15,1-2-23 0,-1-1-5 0,1-6-1 16,-1-5 0-16,1 3-13 0,3-10-8 0,-4 1 10 0,0-3-10 16,4-9 12-16,0 0-3 0,0 0-1 15,0 0 0-15,0 0 9 0,0 0 2 0,0 0 0 0,-3-6 0 16,3-3-4-16,0-5-1 0,0-1 0 0,-4-6 0 15,4-2-6-15,-3-7-8 0,-1-5 11 0,4 9-11 16,4-15 0-16,-4-1 0 0,0-5 0 0,0-3 0 16,0-11-18-16,0-16-4 0,3-5-1 0,-3 11 0 15,0 21-19-15,0 18-4 0,0 17-1 16,0-5 0-16,0-10 26 0,0-2 5 0,0 0 0 0,0-12 1 0,4 2 15 16,-4 7-9-16,0 0 9 0,0-3-8 0,3-1 8 15,-3 10 0-15,0 3 0 0,0 8 0 0,0 0 0 0,0 9 0 16,-3 4 0-16,3 2 0 0,-4 0 10 0,4 6-2 15,-3 0-8-15,3 2 12 0,0 1-12 0,0 6 8 16,-4-3-8-16,4 3 0 0,4-1 10 0,-4 7-10 16,0-6 10-16,0 0-10 0,3-1 10 0,1 10-10 15,-1-12 10-15,5 5-10 0,-5 1 0 0,4 0 0 16,-3 0 0-16,3 2 0 0,3-2 0 0,1 2 0 16,-4 1 0-16,4-6 0 0,-11-12 0 0,10 9 0 15,4 2 0-15,0 13 0 16,-3-6 0-16,3 11-10 0,0 3 10 0,0 12-8 15,0-5 8-15,0-1 0 0,-3 0 8 0,0 3-8 16,-1-5 0-16,1-1-18 0,-4 0 3 0,3 0 1 16,-3-8 14-16,1-1 8 0,2-5 0 0,-6-1-8 0,3-2 25 0,0-6-1 15,0 5-1-15,-4-5 0 0,4 0-6 0,-3 3-1 0,3-4 0 16,-3 1 0-16,-1-6-5 0,1 0-2 0,-1 6 0 16,-3-9 0-16,4 0-9 0,-1 0 0 0,-3-3 0 0,4 0 8 15,-1 0-8-15,-3 0 0 0,4 0 0 0,-4 0 0 16,3-3 0-16,-3 3 8 0,4-3-8 0,-1-9 0 15,1 6 13-15,-4-3-2 0,7 3-1 0,-7-5 0 16,3 2-2-16,-3-3 0 0,4 3 0 0,-1-3 0 16,-3-2-8-16,4-7 12 0,0 1-12 15,-4-4 12-15,3-2-12 0,1-1 0 0,-1-5-12 16,1 2 12-16,-1 1 0 0,1 3 0 0,-1-7 0 0,1-2 0 16,-1 0 0-16,1-9 10 0,-1 5 1 0,-3-8 0 15,4 9-11-15,-1 0-16 0,-3 3 4 0,0 2 1 16,0-2 11-16,0 3 0 0,-3-10 0 0,3 4 0 15,-4 9-63-15,4-1-10 0,-3 7-3 0,-1-1 0 16,1-2-125-16,-1-3-26 0</inkml:trace>
  <inkml:trace contextRef="#ctx0" brushRef="#br0" timeOffset="49076.294">15833 16868 1545 0,'-11'6'32'0,"1"0"8"0,2-6-32 0,-2 3-8 0,3-3 0 0,0 0 0 16,0 0 89-16,0 0 16 0,0-3 3 0,7 3 1 15,0 0-65-15,-4 6-14 0,1 0-2 0,-1-1-1 16,0 1-27-16,4-6 0 0,0 9 0 0,4-3 0 16,-4 6 0-16,4-1 0 0,-1-2-8 0,4 3 8 15,0 3 0-15,0-1 0 0,0 1 0 0,0-3 0 16,0 3 0-16,0-4 0 0,4-2 0 0,-4 3 0 0,4 3 0 0,-4-4 16 16,0 1-2-16,0-3-1 15,3 0 3-15,1-3 0 0,0-6 0 0,-4-6 0 16,7 6 3-16,-4-12 1 0,1 6 0 0,-1-3 0 0,-2 1 0 15,2-4 1-15,1-3 0 0,-1 0 0 0,-3-5-21 16,4-7 0-16,0-5 0 0,-4 3 0 16,0-4 0-16,-4 10 0 0,4-7 0 0,-3 1 0 15,-1 11 0-15,-3-2 0 0,0 2 0 0,0 9 0 16,-3-11-47-16,-1 5-13 0,1 0-4 0,-4-2 0 16,3 5 0-16,-6 3 0 0,-1 0 0 0,-3 0 0 15,3 1 0-15,-6 2 0 0,2 3 0 0,-2 3 0 0,-1-6 52 0,4 6 12 0,-4 0 0 0,4 0 0 16,-3 6 13-16,3-6 6 0,0 6 1 0,3 3 0 15,0-4-8-15,4 4-2 0,4-3 0 0,-1 6 0 16,1-3-10-16,3 5-11 0,0-2 3 0,0 3 0 16,0 0-114-16,3-4-22 15,-3-5-5-15</inkml:trace>
  <inkml:trace contextRef="#ctx0" brushRef="#br0" timeOffset="49717.256">16164 16745 1455 0,'0'11'61'0,"0"1"-49"15,4-3 101-15,-4-9 20 0,0 6 4 0,3 5 1 16,1-2-56-16,3 0-11 0,-4-3-3 0,4 0 0 16,1 0-34-16,-1 3-7 15,0-6-2-15,0 2 0 0,0-5-25 0,0 3 0 0,3-6-9 0,-3 3 9 31,4 0 0-31,-4 0 0 0,4 0 0 0,-1-3 0 0,-3 1 0 0,0-4 0 0,0-3 0 0,0 3 0 16,1 3 0-16,-5-3 0 0,4 6 0 0,-3-9 0 16,-1 3 0-16,-3 1 0 0,4-7 0 0,-8 6 0 15,4 6 0-15,0 0 0 0,0 0 0 0,-3-3 0 16,-4-3 0-16,3 0 0 0,-3 3 0 0,3-3 0 16,-3-2 0-16,0-1 0 0,-3 3 0 0,3-3 0 15,0 0 0-15,0 0 0 0,0-2 0 0,0-4 0 16,3 9 0-16,0-3 0 0,-3 6 0 0,7 3 0 15,0 0 0-15,0 0 12 0,0 0 0 0,0 0 0 16,0 0-27-16,0 0-5 0,0 0-2 0,-7 6 0 16,7-6 6-16,-7 6 2 0,4 3 0 0,-4 3 0 15,3-1 6-15,1 1 8 0,-1 3-13 0,4 3 5 16,-3-1 8-16,3 1 0 0,-4 2 0 0,4-2 0 16,0 3 0-16,0-1 0 0,-3 4 8 0,3-4-8 15,0 1 0-15,3 5 0 0,-3-5 0 0,0 5 8 16,0-5 6-16,4 0 2 0,-4-1 0 0,3 1 0 15,1-7-5-15,-1-2-1 0,4 9 0 0,0-15 0 16,4 2 1-16,-1 1 0 0,5-3 0 0,-1-3 0 16,0 3-11-16,3-6 0 0,1-6 9 0,0 6-9 0,-1-3 0 15,1 3-18-15,0-6 3 0,-1 3 1 16,-3-3-91-16,0-2-19 0,1 2-3 0</inkml:trace>
  <inkml:trace contextRef="#ctx0" brushRef="#br0" timeOffset="50069.125">16185 16336 1900 0,'-7'9'54'0,"0"0"11"15,4 2-52-15,-1-2-13 0,4-9 0 0,0 0 0 16,-3 6 40-16,-1-3 4 0,1 3 2 0,3 3 0 15,-4-3-37-15,4 5-9 0,-3-5 0 0,3 3 0 0,0-9 0 0,0 0-12 16,0 0 2-16,0 0 1 16,0 0-127-16,7 0-24 0,0 6-6 0</inkml:trace>
  <inkml:trace contextRef="#ctx0" brushRef="#br0" timeOffset="50295.825">16436 16212 1792 0,'-7'6'51'0,"-4"0"10"0,4-3-49 0,0 0-12 0,0 3 0 0,4 0 0 16,-1 3 40-16,1-3 6 0,-1-1 1 0,0 7 0 15,4-12-47-15,0 0-23 0,0 0 3 0</inkml:trace>
  <inkml:trace contextRef="#ctx0" brushRef="#br0" timeOffset="50977.726">16852 15804 1720 0,'-17'-18'36'0,"10"15"8"16,-1 0-35-16,5 3-9 0,-4-3 0 0,0 9 0 15,3-3 48-15,-3 3 8 0,7-6 2 0,-3 12 0 0,-1-3-38 0,-3-4-7 16,7-5-1-16,-3 9-1 0,-1 0-11 0,1 6 0 16,-1-3 0-16,0-1 0 0,4 4 0 15,0 3 0-15,4-1 0 0,-4 7 0 16,4-4 10-16,-1 4 0 0,1-3 0 0,3 8 0 0,-4 0-10 0,4-2 8 0,0 8-8 16,0-3 8-1,0 7 0-15,0 8 0 0,1-6 0 0,-1 3 0 0,0 0-8 16,-4 0 0-16,1-3-12 0,-1 6 12 15,-3 0 0-15,4-6 0 0,-4-2 0 0,0 5 12 16,3-6-12-16,-3 0 0 0,-3 0 0 0,3 4 0 0,0-7 0 0,-4-3 0 0,1 3 0 16,-1 1 0-16,4-10 33 0,-3-2 5 0,-1-7 1 0,1-2 0 15,3 0-63 1,-4-9-12-16,4-6-2 0,0 0-1 0,0 0 7 0,0 0 0 0,-3-3 1 16</inkml:trace>
  <inkml:trace contextRef="#ctx0" brushRef="#br0" timeOffset="51763.019">17748 16659 1292 0,'0'0'28'0,"0"0"7"0,0 0 1 0,0 0 0 0,0 0-36 0,-7-3 0 0,7 3 0 0,-7 3 0 0,0-3 75 0,7 0 8 15,-7 3 1-15,3 3 1 16,1 3-46-16,-1-3-10 0,1 8-1 0,-1-5-1 16,4 0-15-16,0-3-2 0,0 0-1 0,4 0 0 15,-1-3 31-15,8 6 5 0,-4-4 2 0,4 1 0 16,3 0-24-16,3 0-5 0,-2 0-1 0,6-3 0 16,0-3 18-16,0-3 3 0,4-6 1 0,-4 0 0 15,0-5-19-15,0-7-4 0,-3 0-1 0,-1-2 0 16,1 5-15-16,-4-2 8 0,0 8-8 0,-3-6 0 15,0-2 0-15,-4 5 0 0,-4 0-13 0,1-2 4 16,-4 2-22-16,0 0-4 0,0 1-1 0,-7 2 0 16,3 3-2-16,-7-3-1 0,4 0 0 0,-7 7 0 15,4-1 1-15,-4 0 0 0,-1 6 0 0,-2 0 0 0,-1 0 38 16,-3 0 0-16,0 0 0 0,-4 6 0 0,4 0 24 16,0-1 13-16,3 7 3 0,-3 0 0 0,7 0-40 15,0 8 0-15,0-8 0 0,3 3 0 16,4 2 10-16,0 1 1 0,0-6 0 0,3 5 0 15,1-2 9-15,-1-3 3 0,4-3 0 0,4 5 0 0,-4-5-10 0,7 0-1 16,0 0-1-16,0 3 0 0,0-4-11 0,4 1 0 16,-1 3 0-16,1 0-11 0,3 8 11 0,4-5-8 0,-1 9 8 15,1-1-8-15,-4-11-7 0,4 3-1 0,-4-7 0 16,0 4 0-16,0-3-34 16,4 3-7-16,-4-3-2 0,0-1 0 0,0-2 47 0,0 3 12 0,4-6 0 0,-8 3 0 15,4 3-53-15,1-3-9 16,-5-1-2-16</inkml:trace>
  <inkml:trace contextRef="#ctx0" brushRef="#br0" timeOffset="52149.568">18284 15974 937 0,'0'0'19'0,"-3"3"6"0,-1 3-25 16,1 3 0-16,-1 3 0 0,1-6 0 0,3-1 89 0,-4 1 13 15,4 0 2-15,0 6 1 0,-3-3 17 0,6 0 3 0,-3 5 1 0,0-2 0 16,4 3-49-16,-1-1-9 0,1 7-3 0,3-3 0 15,0-1-51-15,0 10-14 0,4-4 0 0,-4 10 0 16,0-4 54-16,0 3 6 0,0 7 0 0,-4-1 1 16,1 3-46-16,3-3-15 0,-3 3 8 0,-1-2-8 15,-3-1 0-15,4 3 0 16,-4 0 0-16,0 3 0 0,-4 0 0 0,1 6 0 0,-1-3 0 16,0 0 0-16,4-3 0 0,-3-2 0 15,3-1 0-15,-4-3 0 0,4-12 0 0,-3-5 0 0,3 0 0 0,0-10 0 16,-4-2-101-1,4-3-21-15,0-6-4 0</inkml:trace>
  <inkml:trace contextRef="#ctx0" brushRef="#br0" timeOffset="52455.553">18052 16448 1800 0,'0'0'37'0,"0"0"10"0,0 0-38 16,0 3-9-16,3 5 0 0,1-2 0 0,3-3 56 0,-4 3 8 0,4-3 3 0,0 6 0 15,4 3-51-15,0-1-16 0,-1 4 8 16,4 0-8-16,0-6 47 0,4 8 5 0,0-11 2 0,3 0 0 15,0-3-35-15,4 0-7 0,-1-3-2 0,1 0 0 16,0-3-10 0,-4 3 0-16,4-3 0 0,-4 0 0 15,3 0-100-15,-2 3-23 0,2-6-4 0</inkml:trace>
  <inkml:trace contextRef="#ctx0" brushRef="#br0" timeOffset="52962.05">19519 16048 1940 0,'0'0'43'0,"0"0"9"0,0 0 1 0,0 0 1 0,0 0-43 16,0 0-11-16,0 0 0 0,0 0 0 0,0 0 44 0,-7 3 6 0,0 3 2 0,4 2 0 16,-1-2-36-16,0 6-8 0,1-3 0 0,-1 3-8 15,1-1 18-15,3 7-3 0,-4-6-1 0,1 2 0 16,3 16 3-16,-4-10 1 0,1 4 0 0,-1 0 0 16,4 2-3-16,0 3-1 0,-3 10 0 15,-1 8 0 1,4 3-14-16,0 0 11 0,-3 0-11 0,3 2 10 0,3-4-10 0,-3-7 0 0,4 0 0 0,-4 3 0 15,0 0 0-15,0-3 0 0,0 0 0 16,0 0 8-16,0-2-8 0,-4-10 0 0,1 3 0 0,-1 1 0 16,1-7 0-16,-4 1-16 0,3-4 4 0,1-2 1 15,-5-9-44-15,1-4-9 0,0-5-1 16</inkml:trace>
  <inkml:trace contextRef="#ctx0" brushRef="#br0" timeOffset="53307.462">19170 16800 1516 0,'0'0'32'0,"3"0"6"0,5 0-30 16,-5 0-8-16,4 3 0 0,0 0 0 0,0 3 66 0,4-6 12 0,-4 0 2 0,3 0 1 15,1 0-3-15,0 0-1 0,-4 0 0 0,3 6 0 16,4-6-41-16,-3 0-8 0,7 3-1 0,-4 0-1 16,0-3-26-16,3 0 0 0,-2-3 0 0,2 3 0 15,1 0 0-15,-4 3 0 0,0-3 0 0,0 3 0 16,-3-3 0-16,3-3-9 0,-4 0 9 0,1 0-10 15,0 3-40-15,-1 0-8 0,1 0-2 16,-1 0 0-16,-3 0-175 0,0 0-35 16</inkml:trace>
  <inkml:trace contextRef="#ctx0" brushRef="#br0" timeOffset="53760.609">19727 16794 866 0,'-14'6'24'15,"4"0"-24"1,-4 0 128-16,3-6 22 0,0-6 4 0,1 3 1 16,-1 0-59-16,1-3-11 0,-1 4-2 0,0-1-1 0,4 3-50 0,4 5-11 15,-1 1-1-15,1 6-1 16,3-3-19-16,0 6 0 0,3-1 0 0,1 1 0 0,-1 3 0 0,1-7 0 0,-1 4 0 0,5 0 0 15,-1 2 54-15,3-8 7 0,1 3 2 16,-1 3 0-16,1-6-12 0,-1 2-3 0,1-2 0 16,0 0 0-16,-1 3-24 0,4-6-6 0,4 0-1 15,-4 2 0-15,0-2 38 0,0 0 7 0,-3-6 2 16,-1 0 0-16,1 0-52 16,0 0-12-16,-1-6 0 0,1 0 0 0,-4 0 0 15,0 1 0-15,0-4 0 0,-3-3 0 0,3 0 0 0,-7-5 0 0,3-4 0 0,-3 3 0 16,0 1 0-16,0-4 0 0,0 6 0 15,0 4 0-15,-3 2-48 16,-1 0-13-16,-3 3-3 0,0 0 0 0,0-3 43 0,-4-8 8 0,4 2 1 0,-3 3 1 16,-4-5-33-16,-1 5-8 15,1 3 0-15,0 3-1 0,0 0-9 0,0 1-2 0,0 5 0 16,0 5 0-16,0-5-51 0,0 9-10 0,-1 3-3 16,-2 0 0-16,3 5 0 0,0-5 0 0,-4 0 0 0,4 6 0 15,3-1 103-15,1 7 25 0,-1-4 0 0</inkml:trace>
  <inkml:trace contextRef="#ctx0" brushRef="#br0" timeOffset="54162.774">20122 16677 1800 0,'0'0'37'0,"0"0"10"0,-10 0-38 0,3 6-9 0,0 6 0 0,0-7 0 16,3 1 70-16,-3 0 12 0,0 0 2 0,4 3 1 16,-5 0-45-16,5 5-8 0,-1-8-3 0,1 6 0 15,3-12-15-15,0 0-3 0,0 0-1 0,0 9 0 16,0 3 0-16,0 2 0 0,-4 1 0 0,1 6 0 16,3-4-10-16,0 7 0 0,0-7 0 0,0 1 0 15,3 3 0-15,-3-10 0 0,0 4 0 0,0 0 0 16,4-3 0-16,-4-4 0 0,0 4 9 0,3 3-9 15,-3-3-31-15,0-4-10 0,-3 7-3 0</inkml:trace>
  <inkml:trace contextRef="#ctx0" brushRef="#br0" timeOffset="54498.421">20094 16148 1607 0,'0'0'68'0,"0"0"-55"16,-3 6 79-16,-1-3 15 0,4-3 3 0,0 0 1 16,0 5-47-16,0-5-8 0,0 0-3 0,0 0 0 15,0 9-33-15,0 0-8 0,0 0 0 0,0-9-1 16,0 0-11-16,0 0 0 0,0 0 0 0,0 0 0 16,0 0-99-16,0 0-15 0,0 0-3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4T14:54:36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23897 822 857 0,'0'0'17'0,"0"0"7"16,0 0-24-16,0 0 0 0,0 0 0 0,-7 6 0 0,7-6 80 15,0 0 12-15,0 0 3 0,0 0 0 0,-7 0-9 0,7 0-2 16,-7-6 0-16,7 6 0 0,-4-5-30 0,-3 5-6 0,7 0-2 16,-3-6 0-16,-1 0-15 0,1 3-3 0,-1-3-1 0,1 0 0 15,-1 0-5-15,1 0-1 0,3 1 0 0,-4 5 0 16,1-6-7-16,3 6-2 0,-4-6 0 0,4 6 0 15,-7 0 7-15,4 0 1 0,-5-6 0 0,5 6 0 16,-4 0-12-16,-4 0-8 0,4 0 9 0,-3 6-9 16,-4-6 0-16,-1 6 0 15,-2-6 0-15,3 6 0 16,0-1 0-16,-4-5 0 0,0 6 0 0,4 0 0 0,-3 0 0 0,2 3 0 16,1 3 0-16,0-1 0 0,0 1 0 0,0 6 0 0,-4 2 0 0,1-2 0 15,3 0 0-15,0-4-8 0,-1 4 8 0,1 0 0 16,4-1 0-16,-1-2 0 0,1 3 0 0,-1-7 0 15,4 1 0-15,-4 0 0 0,4 3 0 0,0-4 0 16,0 1 0-16,0 0 0 0,4 0 0 0,-1 2 0 16,1-2 0-16,-1 0 9 0,0 0-9 0,4 5 12 15,4-2-12-15,-4-3 0 0,4-1 0 0,3 7 0 16,0-3 0-16,0-3 0 0,3 5 0 0,1 1 0 16,-1-4 8-16,1 4-8 0,3-6 8 0,-3 0-8 15,3 8 12-15,3-2-4 0,-2 5 0 0,-1-8 0 16,0 3 0-16,0-7 0 0,0 1 0 0,0-6 0 15,-3 0-8-15,3-3 10 0,0 0-10 0,-3 0 10 16,3 3-10-16,0-6 0 0,0 11 9 0,-4-11-9 0,5 6 0 16,-5-6 8-16,4 0-8 0,-3 0 0 0,-1 0 0 15,5-6 0-15,-5 1 0 0,4-7 0 16,-3 3-34-16,3-3-5 0,-4-5-1 0,1-1 0 16,0 3-140-16,3-8-29 0</inkml:trace>
  <inkml:trace contextRef="#ctx0" brushRef="#br0" timeOffset="883.404">24095 773 1142 0,'-4'0'32'0,"4"0"8"0,-7 5-32 0,4-5-8 0,-1 6 0 0,1 0 0 32,-1 0 56-32,0 0 11 0,1 3 1 0,-1 2 1 0,1 1-7 0,3 6-2 0,-4 2 0 0,4-2 0 15,0 0-16-15,-3-1-4 0,3 4-1 0,0-9 0 16,0 5 7-16,0 4 2 0,0-9 0 0,0 5 0 15,0 7-12-15,0-9-3 0,0 8 0 0,0 1 0 16,0-4-9-16,0 10-1 0,0-4-1 0,0 3 0 31,3-2-2-31,1 8-1 0,-4-11 0 0,3 8 0 0,1-8-7 0,-4 8-2 0,3-3 0 16,-3-8 0-16,0 2-10 0,4-5 10 0,-4-9-10 16,0 8 10-16,4-5 4 0,-4-6 1 0,0 0 0 0,0 0 0 15,0-6-15-15,0 0 0 0,0 0 0 0,0 6 0 16,0-6 0-16,0 0 0 0,0 9 0 0,0-9 0 15,0 0 0-15,0 0 0 0,0 0 0 0,0 0 0 16,0 0 11-16,0 0-11 0,0 0 12 0,0 0-12 16,0 0 21-16,0 0-2 0,0 0-1 0,0 0 0 15,0 0-6-15,0-6-2 0,3 3 0 0,-3-3 0 16,4 0-10-16,-4 6 0 0,3-6 9 0,1 0-9 16,3 0 0-16,-4 0 0 0,4-5 0 0,-3-4 0 15,3 3 0-15,0-11 0 0,0-1 0 0,4-2 0 16,-4 2 0-16,3 4 0 0,-3 2 0 0,4-6 0 15,-4 10 0-15,4-4 0 0,-1 1 0 0,-3 5-8 16,4-3 8-16,-4 9 0 0,3-6 0 0,-3 7-8 0,0-1 8 16,1 0 0-16,2 6-9 0,-3 0 9 0,0 6 0 15,-3 0-11-15,-1 5 11 0,1 1-8 0,-1 3 8 16,-3 2 0-16,4 1 0 0,-4 3 0 0,0 2 0 16,3-5 0-16,-3 8 0 0,4-8 0 15,-4 5 0-15,0-8 0 0,3 3 0 0,-3-1 0 16,4-5 0-16,-4-3 0 0,3 3 8 0,1-1-8 0,0 1 0 0,-4-6 8 0,3 0-8 15,-3 0 0-15,4 0 0 0,-1-3 0 0,1 3 0 0,3-1 8 16,-4-5-8-16,4 0 0 0,-3 6 0 0,3-6 0 16,-4 6 0-16,1-6-16 0,-1 6 4 0,1 0 0 31,0 0-22-31,-4 0-5 0,3 5-1 0,1-5 0 0,-4-6-32 16,0 0-6-16,3 0-2 0,-3 0 0 0,4 0-102 0,-1 0-21 15,4 0-4-15</inkml:trace>
  <inkml:trace contextRef="#ctx0" brushRef="#br0" timeOffset="1665.589">24557 1452 915 0,'-7'11'39'0,"3"-5"-31"16,1 0 97-16,-1 0 20 0,4-6 4 0,-3 3 1 16,3-3-54-16,0 0-12 0,0 0-1 0,0 0-1 15,0 0 3-15,0 0 1 0,0 0 0 16,-7-9 0-16,7 9-38 0,0 0-7 0,0 0-1 0,0-6-1 16,0 6-8-16,3-6-2 0,-3-5 0 0,4 5 0 15,-1 6-9-15,4-6 0 0,-3 0 0 0,6 6 8 16,-3 0-8-16,0 0 0 0,4 0 0 0,-4-6 0 15,4 6 0-15,-1-3 0 0,4 3 0 0,-3 0 0 16,3-3 0-16,-3 6 0 0,-1-3 8 0,-3 0-8 16,4 0 11-16,-4 3-3 0,4 3-8 0,-4-6 12 15,0 0 4-15,0 0 0 0,0 0 0 0,-7 0 0 16,7 6 2-16,-7-6 1 0,3 0 0 0,-3 0 0 16,0 0 6-16,7 0 2 0,-3-6 0 0,-1 0 0 15,1 0-5-15,-4-3-1 0,0-2 0 0,0-1 0 16,-4 6-9-16,4-6-1 0,-3 3-1 0,-1-2 0 15,1 5-10-15,-1-6 0 0,1 0 9 0,-4 6-9 16,0 0 0-16,0-2 0 0,0 2 0 0,0 6 0 16,-4 0 0-16,0 3 0 0,1 0-12 0,-1 5 4 15,1 4 0-15,-1 0 0 0,0 0 0 0,-3 0 0 16,4 2 8-16,-4 4 0 0,3 5-9 0,0-2 9 16,1-9 0-16,3 5 0 0,0 1 0 0,0-9 0 15,0 8 0-15,0-5 0 0,0-6 12 0,0 6-4 16,-1-3-8-16,5 2 0 0,-1-5 0 0,1 6 0 0,3-12 0 0,-4 6-9 0,4-6 9 15,0 6-13-15,0-6 13 0,0 6 13 0,0 5-2 16,0-5-1-16,4-3-10 0,-1 3-14 0,1 0 3 0,3 0 1 16,0 0 10-16,0 0 0 0,0 0 0 0,0-1 8 15,4 1-8-15,3 6 0 0,0-3-8 0,0-3 8 16,0 6 0-16,4-12-8 0,-4 5 8 0,4 1 0 16,3 0 0-16,-4-6 0 0,5 0 0 0,-5 0 0 15,1 0 0-15,0-6 0 0,-1 6 0 16,1-6 0-16,-1 1-64 15,5-7-15-15,-1 6-2 0</inkml:trace>
  <inkml:trace contextRef="#ctx0" brushRef="#br0" timeOffset="2564.631">25079 1302 915 0,'-7'8'39'0,"0"-8"-31"16,0 12 76-16,3-12 15 0,1 12 3 0,-1-6 1 16,1 0-5-16,3-6-1 0,0 0 0 0,-7 6 0 15,3-6-25-15,4 0-4 0,-3 6-2 0,-1 2 0 16,4-2-6-16,0-6-2 0,0 6 0 0,0 0 0 15,0 0-27-15,0 0-6 0,0 0-1 0,0 5 8 32,0-11-19-32,0 0-3 0,0 0-1 0,0 0 0 0,0 6 0 0,0-6 0 15,0 0 0-15,0 0 1 0,0 0 0 0,0 0 0 0,0 0 0 16,4 0 0-16,-1 6 0 0,1 3 0 0,6-9 10 16,-3 6-5-16,0 0-2 0,4-6 0 15,-1 6-1-15,-2-6 0 0,2 0 0 0,1 5 0 16,3 1-3-16,-4 0-1 0,1-6 0 0,3 6 0 15,-3-6-8-15,-1 6 8 0,4-6-8 0,-3 0 8 16,0 3-8-16,-4-3 0 0,3 3 0 0,1 6 8 16,-4-9-8-16,3 0 0 0,1 0 0 0,0 6 0 15,-4-1 0-15,0-5 0 0,0 6 0 0,3-6 8 16,-6 0-8-16,3 0 0 0,-4 0 0 0,1 0 0 16,3-6 0-16,-3 6 8 0,-1 0-8 0,-3 0 0 15,0 0 0-15,0 0 0 0,0 0 8 0,0 0-8 0,0 0 0 0,-3 6 0 16,-5 6 0-16,1-6 8 0,7-6-8 0,-7 6 0 15,-3 3 0-15,3 2 0 0,-4 1 0 0,4-6-9 0,-3 0 9 16,-1 6 0-16,0-1 0 0,1-5-8 16,3 9 8-16,-4-3 0 0,1 0 0 0,-1-1 0 15,0 4-8-15,1-3 8 0,-1 5 0 0,1 1 0 0,-1-6 0 16,0 3 0-16,1-4 0 0,3-5 0 16,-4 6 0-16,4 0 0 0,0-6 0 0,0-1 0 15,4 4 0-15,3-9 0 0,-4 0 0 0,4 0 0 0,0 0 0 0,0 0 0 16,0 0 0-16,0 0 0 0,0 0 0 0,0 0 0 15,0 0 0-15,0 0 0 0,0 0 0 0,7 6 0 16,4-6 0-16,-4 0 0 0,3 0-8 0,1 0 8 16,3-6 0-16,0 6 0 0,0 0 0 0,0 0 0 15,0 6-8-15,4-6 8 0,-4 6 0 0,7-6 0 16,-3 6 0-16,3-6 0 0,0 0 0 0,4 0 0 16,-4 6 0-16,0-6 0 0,4 6 0 0,-4-6 0 15,0 0-16-15,1 6-2 0,-1-6-1 0,-4 0 0 16,5 5-14-16,-5-5-3 0,1 0-1 15,-1 0 0-15,1 0-19 0,3 0-4 0,0 0-1 0,1 0 0 16,-5 0-26-16,4 0-5 0,-3-5 0 16</inkml:trace>
  <inkml:trace contextRef="#ctx0" brushRef="#br0" timeOffset="3584.041">26617 884 1773 0,'-7'12'36'0,"0"-6"11"0,0 0-38 15,0 5-9-15,3-5 0 0,-3 3 0 16,4 9 0-16,-1-6 0 0,1-7 0 0,-1 7 0 16,1 3 16-16,3-3-1 0,3-6-1 0,-3 11 0 15,4 1 0-15,-1-3 0 0,-3 2 0 0,4 1 0 16,-1 2 2-16,4 4 1 0,-3-1 0 0,-1 4 0 0,1-4-4 0,3 10-1 15,0-4 0-15,-3-2 0 0,-1 2 5 0,4 3 1 0,-3-2 0 16,-1-4 0-16,1 4 4 0,-1-7 1 16,1 4 0-16,-1-4 0 0,1-2-4 15,-1 2-1-15,1-5 0 0,-4 5 0 0,0-2-3 0,0 2-1 16,0-5 0-16,0-3 0 0,-7 2-6 0,7 1-8 16,-4-12 11-16,1 9-11 0,3-9 23 15,-4-1-3-15,4-5 0 0,0 0 0 0,0 0 13 0,0 0 3 0,-7 0 0 16,7 0 0-16,-7 0-6 0,7 0-1 0,-7 0 0 0,4-5 0 15,-5-1-29-15,1-9 8 0,4 9-8 16,-1-6 0-16,-3 1 12 0,4-7-1 0,-1 3 0 0,1 3 0 16,-1-5-11-16,1-1 0 0,3-2 0 0,-4-4 0 15,1 6 0-15,3-8 0 0,-4 2 0 0,1-2 0 16,3-9 0-16,-4 2 0 0,4-8 0 0,0 3 8 16,-3-6-8-16,3 3 0 0,0-3 0 0,0 5 0 15,-4-2 0-15,0 9 0 0,1-3 0 0,-1 2 0 16,1 4 0-16,3 2 0 0,0 4 0 0,0-9 0 15,0 8 0-15,0 1 0 0,0 2 0 0,0-3-11 16,3 7 11-16,-3 2 0 0,0 3 8 0,0 1-8 16,4-1 0-16,-1 6 0 0,1-3 0 0,3 3-8 15,4 0 8-15,-1 1 0 0,1-1 0 0,-1-6 0 16,4 6-8-16,1 0 0 0,-1 0 0 0,0 6 0 16,3-6 8-16,1 3 0 0,0 3 0 0,-1 0 0 0,1 0 0 15,0 0 0-15,-4 3 0 0,3 3 0 0,1-6 0 16,0 6 0-16,-4 0 0 0,3 0 0 0,-6 0 0 15,0 0 0-15,-1 0 0 0,1 5 0 16,-1-5-18-16,-3-3-2 0,-3 9 0 0,-1 0 0 16,1-1 9-16,-4 7 2 0,-4-3 0 0,4 2 0 0,-3 7 9 15,-1-9-13-15,-3 8 5 0,0-5 8 0,-3 2-14 0,-1 4 5 16,1-7 1-16,-1 10 0 0,-3-9 8 0,-4 5 0 16,4-2-9-16,-4 2 9 0,4-5 0 0,-3-6 0 0,3 8 0 0,-4-8 0 15,4-6 11-15,0 0-3 0,0-6-8 0,3 6 12 16,0-6-12-16,1 0 9 0,-1-6-9 0,4 6 8 15,-3-6-8-15,3 0 0 0,0 0 0 0,-1 0 0 16,5-9-25 0,3 10-7-16,0-1-2 0,0 0 0 0,3 0-159 0,5 6-32 15,-5-6-7-15</inkml:trace>
  <inkml:trace contextRef="#ctx0" brushRef="#br0" timeOffset="4234.395">27104 1569 1624 0,'-11'0'46'0,"1"0"10"0,-1 0-45 16,1 0-11-16,-5 0 0 0,1 6 0 0,0-6 37 0,0 0 6 0,0 0 1 0,3 0 0 16,-3 6-19-16,4-6-3 0,-1 6-1 0,1 0 0 15,-1 0 0-15,4-1 0 0,3 1 0 0,-3-3 0 16,0 3-13-16,7 0-8 0,-3 0 8 0,-1 6-8 15,1-1 0-15,3 1 0 0,-4 3 0 0,4 3 0 16,0-1 0-16,0-5 0 0,0 3 0 0,4 2 0 16,-4-5 0-16,0 6 0 0,3-7 0 0,-3 4 0 15,4-3 0-15,-1 0 0 0,1-6 8 0,3-1-8 16,-4 1 0-16,4-3 0 0,1-3 0 0,2 3 0 16,4-6 20-16,-3 3 0 0,-1-3 0 0,1-3 0 15,0 6 13-15,3-5 3 0,0-1 0 0,0-6 0 0,0 0-23 16,-3 0-4-16,-1 4-1 0,1-10 0 15,-1 6-8-15,-3 0 0 0,0-8 9 0,0 8-9 16,1 0 0-16,-1 1 0 0,-4-1 0 0,-3-3 0 16,0 3-27-16,0 6 0 0,0 1 0 0,-3-7 0 15,-1 6-4-15,4 6-1 0,0 0 0 16,0 0 0-16,0 0 9 0,0 0 2 0,0 0 0 0,-7 0 0 0,0 6 11 16,3 0 10-16,1 5-13 0,3-5 5 0,-4 6 8 15,4-3 0-15,0 9 0 0,4-7 0 0,-1 1 0 0,1 0 0 16,-1 8 0-16,1-8 8 15,0 0 0-15,-1 0 0 0,4-1 0 0,-3-2 0 0,3 3 0 0,0-6 0 16,3-6 0-16,-3 0 0 0,0 6 0 0,4 0 0 0,-4-12 0 16,0 6 0-16,4 0-8 0,-1 0 0 15,1 0 0-15,0 0 0 16,-1-6-122-16,1 6-26 0,-1-6-4 0</inkml:trace>
  <inkml:trace contextRef="#ctx0" brushRef="#br0" timeOffset="4981.823">27316 1604 1422 0,'0'0'31'0,"0"0"6"0,0 9 2 0,-4-3 1 15,4 0-32-15,0-6-8 0,0 0 0 0,0 0 0 0,0 0 59 0,0 12 9 16,0-6 3-16,0-6 0 0,0 0-23 0,0 0-4 16,7 6 0-16,-3-1-1 0,3 1-24 0,0-6-5 15,-4 6-1-15,1 0 0 16,3 3-2-16,0-3-1 0,3-6 0 0,-2 6 0 0,-1 0-10 0,-4-6 0 0,4 5 0 0,0 1 8 31,-3 0-8-31,3 0 8 0,-4 0-8 0,1 0 8 0,-4-6 55 0,0 0 10 0,0 0 3 0,0 0 0 31,3 9-96-31,-3-9-18 0,0 0-4 0,0 0-1 0,0 0 63 0,0 0 12 0,0 0 2 0,0 0 1 16,0 0 1-16,0 0 1 0,0 0 0 0,-7 0 0 16,0 0-13-16,0 6-2 0,7-6-1 0,0 0 0 15,-10-6-6-15,3 6-2 0,7 0 0 0,0 0 0 16,-7 0-13-16,-1-9 9 0,5 3-9 0,-4 0 8 15,7 6-8-15,-7 0 0 0,3-6 0 0,-3 0 8 16,4 0-8-16,-1 1 0 0,1-7 0 0,3 0 0 16,-4 3 0-16,4-3-9 0,0 12 9 0,0-11 0 15,0-1 0-15,4 6 0 0,-1 0 0 0,1 0 0 16,-1 3 0-16,1-3-8 0,-1 1 8 0,1-1 0 16,-1 0 0-16,4 6-8 0,0 0 8 0,-3-6 0 15,3 6 0-15,0 0 0 0,0-6 0 0,0 6 0 0,0-6-9 16,0 6 9-16,-3 6 0 0,3-6-9 15,0 0 9-15,-3 6 0 0,3-6 0 0,0 6-8 0,3-6 8 16,-3 6 0-16,4 0 0 0,-4-1 0 16,4 1 0-16,-4-6 0 0,0 0 0 0,3 0 0 0,1 3 0 0,-1 3 0 15,-3 0 0-15,0 0 0 16,4 0 0-16,-4 6 0 0,0-7 0 0,4 1 0 0,-4 0 0 16,0 0-8-16,0 3 8 0,-4 9 0 15,4-7 0-15,-3 1 0 0,3 9 0 0,-3-10 0 0,3 7 0 0,-4 0 0 16,1-9 0-16,-1 2 0 15,1 1 0-15,-1 0 0 0,-3 0 0 0,0 2 11 0,4-2-11 0,-1 0 0 16,1-6 0-16,-1 0 0 0,-3-6 0 16,0 0-11-16,0 0 3 0,0 0 0 15,0 0-75-15,0 0-14 0,-3-12-3 0,3 0-1 16,-4-3-119-16,4 4-23 0</inkml:trace>
  <inkml:trace contextRef="#ctx0" brushRef="#br0" timeOffset="5354.491">27841 1681 915 0,'0'0'19'0,"0"0"5"0,0 0-24 0,0 0 0 0,0 0 0 0,0 0 0 0,0 0 116 0,0 0 20 16,0 0 3-16,0 0 1 15,0 0-35-15,0 6-6 0,0 6-2 0,0-12 0 0,-3 5-29 0,3 1-5 16,3 0-2-16,-3 6 0 16,4-6-27-16,-1 3-6 0,1-3 0 0,-1 5-1 0,1-5-11 0,3 6-3 15,0 0 0-15,0-3 0 16,0 2-4-16,-3 1-1 0,3-6 0 0,-4 6 0 0,8-6-8 0,-8 5 8 15,4-5-8-15,0 3 8 0,-3 9-8 0,3-12 0 16,-3 5 0-16,3 1 0 16,-4-9 0-16,-3-3 0 0,0 0-10 0,0 0 10 15,0 0-27-15,0 0 1 0,0 0 0 0,0 0 0 16,0-3-54-16,-3-9-10 0,-1 1-2 0</inkml:trace>
  <inkml:trace contextRef="#ctx0" brushRef="#br0" timeOffset="5626.309">27767 1475 1648 0,'0'0'34'0,"0"0"9"15,0 0-35-15,0 0-8 0,0 0 0 0,0 0 0 16,0 0 27-16,0 0 3 0,0 0 1 0,0 0 0 16,0 0-51-16,0 0-11 0,0-6-1 0</inkml:trace>
  <inkml:trace contextRef="#ctx0" brushRef="#br0" timeOffset="6303.958">28346 1599 1257 0,'0'0'26'0,"0"0"6"0,0 0-32 0,0 0 0 0,0 0 0 0,0 0 0 16,0 0 63-16,0 0 5 0,0 0 2 0,0 0 0 15,0 0 18-15,0 0 3 0,0 0 1 0,-11 5 0 16,4-5-26-16,0 0-5 0,0 0-1 0,-4 0 0 15,4 0-13-15,-3 0-3 0,-1 0-1 0,1 0 0 16,3 0-28-16,-4 6-6 0,0-6-1 0,4 9 0 16,-3-9-8-16,-1 12 0 0,1-6 0 0,2 6 0 15,1-1 0-15,0 1-11 0,4-3 11 0,-1 9-8 16,-3-13 8-16,7 7 0 0,-3 0 0 0,-1 3-8 16,1-9 8-16,3 5 0 0,0-5 0 0,0 0 0 15,0-6 0-15,0 0 0 0,0 0 0 0,0 0 0 16,0 0 0-16,0 0 0 0,0 0 0 0,0 0 0 15,0 0 0-15,0 0 9 0,0 0-9 0,0 0 0 16,7 0 12-16,-7 0-12 0,3-6 12 0,4 6-12 0,-3-6 8 16,3 6-8-16,0 0 0 0,0-6 0 0,0 6 8 15,0 6-8-15,4-6 0 0,-1 0 0 0,-3 6 8 16,4-6-8-16,0 6 0 0,-4 0 0 16,3 0 15-16,1 6-1 0,-4-9 0 0,3 2 0 0,-3 1-14 15,-3 0 0-15,3 6 0 0,-3-12 0 0,3 12 0 16,-4-6 0-16,4-1 0 0,-3-5 0 0,3 6 0 15,-4-3 0-15,1 3 0 0,-1 0 9 0,-3-6-9 0,0 0 0 16,4 6 0-16,-4-6 0 0,0 0 10 0,0 0-10 0,0 6 12 16,0-6-12-16,0 6 16 0,0-6-3 15,-7 6-1-15,3-1 0 0,1 1-12 0,-4-6 0 0,-4 0 0 16,4 6 0-16,-4-6 0 0,1 6 0 16,-1-3 0-16,1 3 0 0,-4 0-13 0,3-6-6 0,0 0-1 0,1 0 0 15,-1 0-11 1,4 0-2-16,-3 0-1 0,3 0 0 0,3 0 2 0,-3 0 1 0,3 0 0 15,4 0 0-15,-7-12-181 0,7 9-36 0</inkml:trace>
  <inkml:trace contextRef="#ctx0" brushRef="#br0" timeOffset="7023.413">28695 1654 1440 0,'0'0'60'0,"0"0"-48"16,-4 6 4-16,1 0 0 0,-1 0 0 0,-3 3 0 16,4-3 33-16,-4 6 7 0,3-1 2 0,1-5 0 15,-4 0-7-15,3 0-2 0,-3 0 0 0,3 3 0 16,-3-3-10-16,4 5-3 0,-1-5 0 0,1 0 0 15,3-6-6-15,-4 0-2 0,-3 6 0 0,7-6 0 16,-7 0 4-16,0 6 1 0,7-6 0 0,-7 0 0 16,4 6-4-16,3-6-1 0,-7 0 0 0,7 0 0 15,-8 6-28-15,1-6 0 0,4 3 0 0,3-3 0 16,-4 5 0-16,4-5 0 0,0 0 0 0,-7 6 0 16,7-6 0-16,-3 6 0 0,3 0 0 0,0 0 0 15,0-6 0-15,0 0 0 0,0 0 0 0,0 0 0 16,0 0-10-16,0 0-8 0,0 0-2 0,0 0 0 15,0 0 20-15,7 0 0 0,-7 0 0 0,10 6 0 16,-3 0 0-16,1-6 0 0,-1 0 0 0,0 6 0 16,0-6 0-16,0 0 0 0,0 5 0 0,0-5 0 15,0 0 0-15,0 6 0 0,0-6 0 0,-3 0 0 16,3 0 0-16,0 0 0 0,-4 3 0 0,4 0 0 16,-3-3 10-16,-4 0 9 0,7 3 1 0,-4 3 1 15,1-6-21-15,3 12 0 0,-4-12 0 0,1 6 0 16,0 0 0-16,-1-1 0 0,-3 1 0 0,4 0 0 15,-4 3 0-15,0-9 0 0,0 0-12 0,-4 12 4 16,4-6 8-16,-3-1 0 0,-1 1-9 0,0 0 9 0,4-6 0 0,-7 6 0 0,0 0 0 16,0 0 0-16,0 0 0 0,-3-6 0 0,3 3 0 0,-4-3 0 15,0 0-9-15,4 0 9 0,-3-3-12 0,-1 3 12 16,-3 0-24-16,4-6 1 0,-1 0 1 0,-3 0 0 31,3 0-26-31,1 6-6 0,-1 0-1 0,1-6 0 0,2 6-86 0,5 0-18 16,3 0-3-16</inkml:trace>
  <inkml:trace contextRef="#ctx0" brushRef="#br0" timeOffset="7740.716">28914 1828 1190 0,'0'0'33'0,"0"0"9"0,0 0-34 0,0 0-8 0,0 0 0 0,0 0 0 16,0 0 44-16,0 0 6 0,0 0 2 0,0 0 0 16,0 0-23-16,0 0-4 0,3 12-1 0,1-12 0 15,-1 6 23-15,4-6 4 0,-3 5 1 0,3-5 0 16,-4 6-34-16,4-6-6 0,4 0-2 0,-4 3 0 16,4 0 0-16,-1 0 0 0,-3 3 0 15,4-6 0-15,0 0 14 0,-1 12 4 0,1-12 0 0,-4 0 0 16,3 0-4-16,-3 0 0 0,0 0 0 0,4 0 0 15,-7-6 0-15,3 0 0 0,0 6 0 0,0 0 0 16,-4-6 7-16,4 3 1 0,0 0 0 0,0 0 0 16,-3-3-8-16,-1 1 0 0,1-1-1 0,-1-6 0 15,1 0-14-15,-4 0-9 0,0 4 12 0,-4-4-12 16,4 0 0-16,-3 6 0 0,-1-6 0 0,-3 7 0 16,0-1-17-16,0 6-11 15,-3-9-1-15,-1 9-1 0,1-6-36 0,-1 6-7 0,0 0-2 0,-3 0 0 16,0 0-36-16,0 0-7 0,0 6-2 0,0-6 0 15,0 9 20-15,0-3 3 0,3 5 1 0,0-5 0 16,1 6 59-16,3-6 12 0,-4 6 2 0,4-9 1 16,0 8 54-16,0 1 12 0,0-6 1 0,0 12 1 15,0-13 24-15,3 7 5 0,1-3 1 0,3 9 0 0,0-12-20 16,0 5-3-16,0-5-1 0,3 3 0 16,1 9-16-16,-1-13-3 0,4 1-1 0,0 6 0 0,1-6 7 15,2 0 1-15,4 0 0 0,0-3 0 16,0 0-12-16,4 5-3 0,0-2 0 0,-4 0 0 15,4 0 3-15,-1 0 1 0,1 0 0 0,-1-6 0 0,1 6-29 0,3-6-18 16,4 6 2-16,-4-6 1 0,0 0 64 0,0 0 13 16,4 0 2-16,-7 0 1 0,3-6-57 0,0 6-8 0,0-6 0 15,-3 6-12 1,0 0-79-16,-1-6-15 0,1 6-3 0,-4 0-1 16,0 0-98-16,-3 6-19 0</inkml:trace>
  <inkml:trace contextRef="#ctx0" brushRef="#br0" timeOffset="129066.842">24363 2569 742 0,'0'0'20'0,"0"0"7"0,0 0-27 15,0 0 0-15,-4 6 0 0,1-1 0 16,3-5 0-16,0 0 8 0,0 0-8 0,-4 12 0 16,4-6 11-16,-3-3-3 0,3 3-8 0,0-6 12 15,0 0 8-15,0 6 2 0,0-6 0 0,0 0 0 16,0 0 25-16,0 0 5 0,0 0 0 0,0 0 1 0,0 0 51 0,0 0 9 0,0 0 3 0,0 0 0 15,0 0-44-15,0 0-8 0,0 0-1 0,0 0-1 16,-7-3-45-16,7 3-9 0,-7-3-8 0,0 3 12 16,-1 0 4-16,1 0 0 0,4 0 1 0,-4 0 0 15,-4 0-17-15,4-3 0 0,0 0 0 0,-3 0-9 16,3 3 9-16,-1 6 0 0,1 0 0 0,0 3 0 16,4-3 0-16,-4-6 0 0,0 11 0 0,0-5 0 15,0-6 18-15,3 6-1 16,-3 0 0-16,4 0 0 0,-1 0-17 0,-3-3 0 0,3 3 0 0,1 5 0 15,3-11 0-15,0 0-19 0,0 0 4 0,-4 6 1 16,1 0 14-16,-1 0 0 0,4 0 0 0,0 0 0 16,-3 5 0-16,3-5 0 0,0 3 0 0,0-3 0 15,0 0 13-15,0 6-1 0,0-6 0 0,0-1 0 16,0 1-24-16,0 3-6 0,3 3-1 0,-3 0 0 16,4-1 19-16,-1 1 0 0,-3-6 0 0,4 6 0 15,-1 3 0-15,1-4 0 0,-1 1 0 0,5-6 0 16,-5 6 8-16,4-3 6 0,-3-4 1 0,3 7 0 15,0-6-5-15,-4 0-1 0,1 0 0 0,-1-6 0 16,4 6 4-16,-7-6 1 0,7 0 0 0,-7 0 0 16,4 6 0-16,-1-6 0 0,1 5 0 0,0-2 0 15,-1 3-14-15,4 0 9 0,-3 0-9 0,-1 0 8 0,1 6-8 16,-1-6 0-16,-3-1 0 0,4 7 0 0,-4-6 0 16,3 3 0-16,-3 3 0 0,0-1 0 0,4-5 8 15,-4 6 0-15,0-6 0 0,0 9 0 0,0-4-8 0,0-5-9 0,3 6 9 16,-3 6-13-16,0-12 13 15,4 8 0-15,-4-8 0 0,0 12 0 16,3-7 0-16,-3 4 0 0,0 9 0 0,0-13 0 0,0 7 0 16,0-3 0-16,0-3 0 0,0-1 0 0,4 1 0 0,-4 0 0 15,0-3 0-15,-4 2 0 0,4-5 0 0,-3 0 0 0,3 6 0 16,-4-6 0-16,1 0 8 0,-1 0-8 0,1-3 9 16,-4-1-9-16,0 4 0 0,0-6 8 0,-4 0-8 0,0 0 0 15,1 0 0-15,-4 0 0 0,0-3 0 0,0 3 0 16,-4-3 0-16,4 3-10 0,-4 0 0 0,0-2 0 15,4-1-37-15,0-3-7 0,-3 0-2 16,2 0 0-16,5-6-128 0,-4 6-27 0</inkml:trace>
  <inkml:trace contextRef="#ctx0" brushRef="#br0" timeOffset="130003.308">24592 2789 952 0,'-7'-6'27'0,"7"6"5"16,0 0-32-16,-7 0 0 0,7 0 0 0,0 0 0 15,-7 0 84-15,7 0 9 0,0 0 3 0,0 0 0 16,0 0-12-16,-4 6-1 0,4-6-1 0,0 0 0 15,0 9-42-15,-3-3-8 0,3-6-1 0,0 12-1 16,0-1-10-16,0-5-3 0,3 0 0 0,-3 6 0 16,0-6-17-16,0 9 0 0,0-4 0 0,0 1 0 0,0-6 0 0,4 9 0 15,-4 2 0-15,0 1 0 0,0 0 0 0,0 2 0 16,-4-8 0-16,4 11 0 0,-3-5 0 0,-1 3 0 16,1-4 0-16,-1 1 0 0,1 8 55 15,-1-2 7-15,1 2 2 0,-1-2 0 0,4-1-52 0,-3 4-12 16,3 2 0-16,-4-2 0 0,4-4 60 0,-3 1 8 0,3-4 3 15,0 4 0-15,0-9-54 0,0 2-17 0,0-5 10 0,-4 6-10 16,4-7 14-16,0 1-2 16,4-3-1-16,-4 3 0 0,0-12-27 0,3 6-4 15,-3-6-2-15,0 0 0 0,4 5 46 0,-4-5 10 0,0 0 2 0,3-5 0 16,1-1-28-16,-1 0-8 0,4 0 0 0,-3-3 0 16,-4-3 0-16,3-5 0 0,1 5 0 0,-4-15-9 15,3 10-19 1,-3-7-4-16,4 4-1 0,-4-4 0 0,3 7 42 0,-3-1 9 0,4 3 2 0,-4 3 0 15,4 1-20-15,-1-1 0 0,1 0 0 0,-1 6 0 16,1 3-8-16,-1 3 8 0,1-6-13 0,-1 1 5 16,4 5 8-16,-3 0 0 0,-1-6 10 0,-3 6-10 15,4 0 8-15,-4 0-8 0,3 0 0 0,1 0 0 0,3 0 0 0,-7 0-13 16,0 0 1-16,4 0 0 0,3 0 12 16,0 6 0-16,-4-6 0 0,1 5 0 0,3-5 0 0,-4 6 16 15,1-3-3-15,3 3-1 0,-4 0-20 0,1 6-5 16,3 0-1-16,0-7 0 0,-3 1 14 0,-1 0 0 15,4 3-10-15,-3 3 10 0,-1 0 0 16,1-7 0-16,-1 1 0 0,-3 6 0 0,4 0 0 16,-4-6 0-16,3 3 0 0,1-4 0 0,-4-5 0 0,0 12 0 15,3-6 0-15,-3 6 0 0,0-12-11 0,0 0 11 16,0 0-8-16,0 0 8 16,0 0-156-16,0 0-25 0,0 0-6 0,4 0-591 0</inkml:trace>
  <inkml:trace contextRef="#ctx0" brushRef="#br0" timeOffset="130673.816">25012 3265 1436 0,'0'0'32'15,"0"0"6"-15,0 0 2 0,0 0 0 0,0 0-32 0,0 0-8 0,0 0 0 0,0 0 0 16,-7-5 87-16,7 5 16 0,0 0 3 0,0 0 1 0,0 0-66 0,0 0-13 15,0 0-2-15,0 0-1 0,0 0 6 0,0 0 1 16,0 0 0-16,0 0 0 0,-4 5-32 0,4-5 0 16,0 0 0-16,-3 6 0 0,3 0-9 0,0 3-8 15,3 0-2-15,4 0 0 0,0-3 19 0,1-1 0 0,-1 1 0 16,3-6 0-16,1 6 0 0,-4-6 0 16,0 6 0-16,3-6 0 0,-3 0 0 0,4 0 0 15,-4 6 0-15,0-6 0 0,0 0 48 0,0-6 12 16,4 6 4-16,-4 0 0 0,4-6-53 0,-8 6-11 0,-3 0 0 0,4-6 0 15,-1 0 0-15,1 1 0 16,-1-1 0-16,-3-3 0 0,0 9 0 0,0 0 0 16,0-9 0-16,0 9 0 0,0-3-9 0,-3-9-9 0,-4 6-2 0,3-5 0 31,4-1-36-31,-7 0-8 0,0 3-2 0,3-2 0 16,1 5-9-16,-1-6-1 0,1 0-1 0,-1 6 0 15,-3-2 37-15,4 2 7 0,-4 0 1 0,3 0 1 0,-3 0 17 0,4 6 3 16,-5 0 1-16,-2 0 0 0,3 6 10 0,-4 0 14 0,4 0-3 0,0 2-1 15,-3 4 8-15,3 0 2 0,-1 6 0 0,-2-4 0 16,3 4 0-16,0 0 0 0,0-1 0 0,0 4 0 16,3 2 2-16,1 1 1 0,-4-9 0 0,3 14 0 15,4-11-23-15,-3-7 8 0,3 10-8 0,0-9 0 16,0-1 56-16,0-2 6 0,0 3 2 0,0 0 0 16,0-6-52-16,0 5-12 0,3-5 0 0,1 6 0 0,-1-6 31 15,-3-6 3-15,0 0 1 0,11 6 0 0,-1-3-14 16,1 3-2-16,3-6-1 0,-3 0 0 0,3 0-6 0,-4 0 0 15,4 0-1-15,0-6-655 16,1 3-130-16</inkml:trace>
  <inkml:trace contextRef="#ctx0" brushRef="#br0" timeOffset="131399.88">25548 3377 862 0,'0'0'24'0,"0"0"6"0,0 0-30 0,0 0 0 0,0 0 0 0,-3-6 0 16,-1 0 19-16,4 1-3 0,0 2 0 0,0-6 0 15,0 0 52-15,4-3 9 0,-1 6 3 0,1-5 0 16,-1 5-20-16,-3-6-3 0,0-3-1 0,0 3 0 15,4 1 13-15,-4-7 3 0,-4 3 0 0,4 4 0 16,0 5-24-16,-3-6-4 0,-1 6 0 0,1 0-1 16,3 6 1-16,-7 0 0 0,-4 0 0 0,4 0 0 15,-4 0-44-15,4 6-9 0,-3 0-2 0,-1-6 0 16,1 12 19-16,-1-6 3 0,0-1 1 0,1 1 0 16,3 0-12-16,-4 0 0 0,1 9 0 0,3-15 0 0,-4 6 17 15,4-6 2-15,7 0 0 0,-7 6 0 0,0-1-19 0,3-5 0 16,4 0-13-16,0 0 5 0,0 0-3 0,0 0 0 15,0 0 0-15,0 0 0 0,0 0 40 0,0 6 8 16,4 6 2-16,-4-12 0 0,0 0-19 0,7 3-4 16,0 6-1-16,3 0 0 0,1 2-15 0,-4-5 0 15,0 6 0-15,4-6 0 0,-4 0 0 0,3 0 0 16,1 3 0-16,0-4 0 0,-1 1 13 0,1-6-3 16,3 6-1-16,-4 0 0 0,1 0-9 0,0-6 0 15,-4 0 0-15,0 0 0 0,0 0 0 0,0-6 0 16,0 0 0-16,0 0 0 0,-4 0 0 0,4-2 0 0,-3 5 0 15,0-6 0-15,-1-3 0 0,1 0 0 0,3 6 0 16,-4-5 0-16,-3-1 17 0,4-3 2 0,-1 9 0 16,1-11 0-16,-1 5-10 0,1-3-1 15,-1 9-8-15,1-5 12 0,-1 5-12 0,1-6 0 0,-1 6 0 0,-3 6 0 16,0-6 0-16,0 6 0 0,0 0 0 0,0 0 0 16,0 0 0-16,0 0 0 0,0 0-13 0,0 0 4 15,0 0 9-15,0 0 0 0,0 6 0 0,0 0 0 16,0 6 0-16,-3-1 0 0,-1-2 0 0,4 0 0 15,0 6 0-15,0-3 0 0,0-1 0 0,-3 4 0 16,3 9-17-16,3-7-2 0,1 1 0 0,-1-3 0 16,1 2 19-16,0 7 0 0,-1-7 0 0,4 10 0 15,-3-15 0-15,-1 5 0 0,4 4 0 0,-3-4 0 16,3 1 0-16,-4-3 0 0,4 2 11 0,0 1-11 16,-3-6 0-16,0 0-9 0,-1 2-1 0,1-2 0 15,3 0-50-15,-4-6-11 0,4 0-1 16,-3-4-528-16,-1 10-106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4T15:08:42.3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6597 5820 850 0,'-4'-12'17'0,"4"1"6"16,-3-1-23-16,3 3 0 0,0 3 0 0,0 0 0 16,3-5 107-16,-3-1 17 0,0 0 3 0,0 3 1 0,0 9-91 0,0 0-17 15,0 0-4-15,0 0-1 0,0 0 7 0,0 0 2 0,0 0 0 0,-3 9 0 16,3-9 0-16,0 0 1 0,0 0 0 0,-4 12 0 16,-3-6 3-16,4 5 1 0,-1 1 0 0,-3-3 0 15,4 3 5-15,-1-6 1 0,-3 0 0 0,4-1 0 16,-1 7-19-16,-3-6-4 0,7 6-1 0,-4 3 0 15,1 2-11 1,3 1 0-16,-4-4 9 0,1 4-9 0,3 0 0 0,3-6-18 0,-3-7 3 16,4 7 1-16,-1 3 43 0,1-3 9 0,-4-1 2 15,0 10 0-15,3-3-20 0,-3-1-3 0,4 4-1 16,0 8 0-16,-1 12 1 0,1 18 0 0,-1 12 0 0,1-18 0 16,-4-12 2-16,0-29 0 0,-4-24 0 0,4 12 0 15,4 6-7-15,-8 8-2 0,1-2 0 0,-1 6 0 16,8 5-10-16,-4-5 12 0,-7 8-12 0,7-5 12 15,-4 2-2-15,4 1 0 0,-4 2 0 0,4-2 0 16,4-1 0-16,-4-5 0 0,-7 3 0 0,7 2 0 0,0-8-10 16,0 8 0-16,0-5 0 0,0-6 0 0,0 5 21 15,0 4 3-15,0 11 0 0,-4-8 0 0,4-24-24 16,4-6 0-16,-8 6 0 0,4 6 8 0,4 12-8 16,-4-7 0-16,0-22 0 0,0 11 8 0,0 11-8 0,0-5 9 15,0-12-9-15,0 0 10 0,3 12-10 0,1 0 0 16,-4-3 9-16,4-6-9 0,-1-9 0 0,-3 12 0 15,0 9 0-15,4 0 8 0,3-3-8 16,-4-12 0-16,-3-12 0 0,4 13 0 0,3 16 0 0,-4-2 0 16,-3 0-9-16,0-9 9 15,7-15-30-15,0 6-2 0,-3-2 0 0,-1 17 0 0,5 11 48 0,-5 4 10 16,1-4 2-16,3-5 0 16,0-6-45-16,0-3-9 0,-4 6-2 0,8-3 0 0,-1-6 28 0,-10 0 0 0,4-12 0 0,7 6 0 15,3 12 0-15,0 3 0 0,-4-3 0 0,1-9 0 16,10-15 0-16,-7 12 0 0,0 12 0 0,-3-6 0 31,10-6-72-31,-3-6-8 0,-8 7-3 0</inkml:trace>
  <inkml:trace contextRef="#ctx0" brushRef="#br0" timeOffset="917.432">7405 6646 1267 0,'0'0'28'0,"0"0"5"0,0 0 2 0,0 0 1 0,0 0-36 0,0 0 0 0,0 0 0 0,0 0 0 16,0 0 58-16,0 0 5 0,0 0 1 0,0 0 0 16,0 0 0-16,-11 3 0 0,4-3 0 0,0 0 0 15,4 0-52-15,-4-3-12 0,-4 0 0 0,4 0 0 16,0-3 50-16,0 6 7 0,-7-5 2 0,3-1 0 15,4 0-31-15,-4 12-7 0,4 5-1 16,0 1 0 0,-3-3-4-16,-1-3 0 0,4 0-1 0,0-6 0 0,-4 6-1 0,1 5 0 0,3-5 0 0,0 0 0 15,-4-3-3-15,1-6-1 0,3 3 0 0,-4 0 0 16,0 0-10-16,4 6 0 0,-10 0 9 0,3 6-9 16,-1 2 0-16,1-2 0 0,0 0 0 0,0 3 8 15,0 2-8-15,0-5 8 0,3 0-8 0,-3-3 8 16,4-1 4-16,-1 1 0 0,4-6 1 0,0 6 0 15,0-3-5-15,3-6-8 0,4 6 11 0,0-6-11 16,0 0 0-16,0 0 0 0,0 0 0 0,0 0 0 0,4 6 0 16,3 5 0-16,0-5-13 0,0-3 5 0,4 3 8 15,-1 0 0-15,4 0 0 0,-3 0 0 0,-1 0 8 16,5 0-8-16,-1-1 10 0,-4-5-10 0,4 0 0 0,-3 0-20 16,-11 0 4-16,7 0 0 0,4 0 32 0,-4-5 6 15,-4-1 2-15,1 6 0 0,3-12-39 0,-7 12-7 16,3 23-2-16,-3-23 0 0,0-26 44 15,0 8 8-15,0 1 1 0,0-1 1 0,-3 0-22 0,3 7-8 16,0 2 0-16,-7-3 0 0,7 0 0 0,-4 1 0 16,4-1 0-16,-3 3 0 0,3 3 0 0,0 12 0 15,3 12 0-15,-3-13 0 16,0-22-20-16,0 11-9 0,0 24-3 0,0-18 0 0,4-15 32 0,-4 6 0 16,7 3 0-16,-7 18 0 0,3 20 0 0,-3-14 0 15,0-30 0-15,4 6 0 0,-4 6 9 0,0 0 8 0,0 6 2 16,0 0 0-16,0 6-31 0,0 5-5 0,0 22-2 0,0-22 0 15,0-17 19-15,3 6 0 0,-3 21 0 0,4-16 0 16,-1-11 0-16,-3 0 0 0,0 12 0 0,4-3 0 16,0-18 0-16,-4 9 0 0,3 18 0 0,-3-3 0 15,4-10 0-15,-4-5 0 0,7-14 0 0,0 2 0 16,0 6 0-16,3 6 0 0,-10 0 0 0,14 0 0 16,-3 0 0-16,-11 0 0 0,14 3 0 0,0 0 0 15,4 6 0-15,-8 3 0 0,1 5 0 0,0-5 0 16,-11-12 16-16,14 6 8 0,0-3 0 0,-4 3 1 15,-10-6-40-15,15 3-8 0,2 2-1 0,4-2-1 16,-10-3 35-16,3 6 7 0,0 0 2 0,4-6 0 16,-4-6-42-16,0-3-8 15,4 12-1-15,-1-9-1 0,-6-8-122 0,3-4-24 16</inkml:trace>
  <inkml:trace contextRef="#ctx0" brushRef="#br0" timeOffset="1996.615">8968 6505 1686 0,'-18'-6'35'0,"11"0"9"0,-4 6-36 0,4 0-8 0,-3-5 0 0,-1 5 0 15,1-6 74-15,-1 6 13 0,4 0 2 0,-4 11 1 16,4-5-36-16,-3 6-7 0,-1 0-2 0,0 2 0 16,1-2-13-16,3-6-4 0,0 0 0 0,0 0 0 15,0 3-5-15,0 5-2 0,3 1 0 0,1 3 0 16,-1-1-33-16,4-2-6 0,-3-3-2 0,3 5 0 15,0-11 68-15,0 3 12 0,0-6 4 0,3 6 0 16,-3 0-52-16,4 5-12 0,3 4 0 0,-4 3 0 16,4 2 0-16,-3 4-12 0,3-4 3 0,-4 7 0 15,4-4 9-15,0 3 0 0,0 4 10 0,1-4-10 16,2 1 0-16,-3 2 0 0,0-3 0 0,-3 10 0 16,-1-1 0-16,1 3 14 0,-4 9-4 0,0-18-1 15,0-8-9-15,0-24 0 0,-4-12 0 0,4 6 0 0,0 6 0 16,0 0 0-16,0 0 0 0,0 0 0 0,0 0 25 0,0 0 13 15,0 0 2-15,0 0 1 0,0 6-20 0,-3 6-4 16,3-1-1-16,0-5 0 0,0-6-7 0,0 0-1 0,-4-11-8 16,4 5 12-16,-3-6-12 0,3 12 0 15,0 0 0-15,0 0 0 0,-4-6 0 0,1-6 0 16,-1 1 0-16,-3-4 0 0,0-3 0 16,3 1 0-16,1-4 0 0,-4-3 0 0,3 1 0 15,1-3 0-15,3 2 0 0,-4 0 0 16,1 4 0-16,-1-4 0 0,1 4 0 0,-1-4 0 0,4 1 0 0,0-4 0 0,0-2 0 15,0-3 0-15,4-1 0 0,3-2 0 16,-4-9 0-16,4 9 0 0,4 2 0 0,-4-2 0 0,0 3 0 16,4 2 0-16,-1 4 0 0,1 2-15 0,-1-2 3 0,-3 8 1 15,4 6 11-15,-4-5 0 0,4 2 0 0,-4 3-8 16,0 1 8-16,0 5 0 0,0-6 0 0,-4 12 0 16,5-6 0-16,-5 6-10 0,4-6 10 0,0 3 0 15,-3 3-12-15,3 3 12 0,-4 3-12 0,1-6 12 16,3 6-9-16,-4-6 9 0,4 6 0 0,0-6-9 15,-3 0 9-15,3 6 0 0,4-6 0 0,-1 0 0 16,1 0 16-16,-1-6 9 0,1 0 2 0,3 6 0 16,0-6-27-16,4 6 0 0,-4-6 0 0,4 3 0 15,-1 3 0-15,4-3 0 0,-3 3 0 0,0 0 0 16,-1 3 0-16,-6 0 0 0,-1 3 0 0,1 0 0 16,-4 6-46-16,4-1-14 0,-4 4-4 0,-4 3 0 15,1 5 0-15,-4-5 0 0,-4 8 0 0,1-2 0 0,-4 8 52 16,-4 3 12-16,1-2 0 0,-5-4 0 15,5-5 25-15,-8-4 8 0,4-2 2 0,-4-3 0 16,1 2-11-16,-1 1-3 0,1-3 0 0,-5 5 0 16,1-5-10-16,4-3-3 0,2-6 0 0,1-1 0 0,0-5 16 15,4-5 4-15,-1-1 0 0,-3-6 0 0,3 6 6 16,1-9 2-16,-1 4 0 0,1-1 0 16,-1 0-53-16,4 0-11 0,0 1-1 0,-4-4-1 0,4 3 22 0,0 6 8 15,-3 0 0-15,3-5-9 0,0 2-11 0,-1 6-3 0,5 0 0 0,-4 0 0 16,7 3-46-1,-7 3-10-15,7-3-1 0,0 0-1 0,0 0-133 0,0 0-26 0,0 0-6 16</inkml:trace>
  <inkml:trace contextRef="#ctx0" brushRef="#br0" timeOffset="2615.34">9613 5582 1455 0,'-3'9'61'0,"3"6"-49"15,-4-4 33-15,1-5 7 0,-1 6 0 0,1-3 1 16,-1 0 26-16,0-1 5 0,1-2 0 0,-4 6 1 15,0-6-18-15,0 6-4 0,3-3-1 0,-3 5 0 16,4 7-30-16,-1-4-5 0,1 4-2 0,3 3 0 16,0-1 18-16,0 4 3 0,0 2 1 0,3-3 0 15,1 4-26-15,-1-1-5 0,1 3 0 0,-1 4-1 16,4-4-15-16,0 0 0 0,0 4 0 0,0 2 0 16,1-9 0-16,-1 4 0 0,3 2 0 0,-3 3 0 15,0-8 0-15,4 2 0 0,-4 3 0 0,0-2 0 0,-3-4 0 16,3 3 0-16,0-2 0 0,-4 14 0 0,-3 6 0 15,0-12 8-15,4-9-8 0,-4-2 0 0,0 2 0 0,0-2 0 16,-4-10 0-16,1 13 0 0,-4 2 54 0,3 3 8 16,-3-14 2-16,3 2 0 15,-3-2-103-15,4-3-20 0,-1-12-4 16,4-6-1-16,0 0 103 0,-3 5 20 0,-4 1 4 0,7-6 1 0,0 0-52 0,0 0-12 16,0 0 0-16,0 0 0 15,0 0-48-15,7 6-13 0,-4 0-3 0,-3-6 0 0,4 12 52 16,3-9 12-16,-4 3 0 0,5-3 0 15,-1-1-156-15,-4 1-29 0,4 0-6 0</inkml:trace>
  <inkml:trace contextRef="#ctx0" brushRef="#br0" timeOffset="3204.606">9927 6467 1074 0,'0'0'30'0,"0"0"8"0,0 0-30 16,0 0-8-16,0 0 0 0,0 0 0 15,0 0 52-15,0 0 10 0,0 0 2 0,0 9 0 0,0 8 0 0,-3-11 0 16,3 6 0-16,0-6 0 0,0 6-19 0,0 2-3 16,-4-2-1-16,4 6 0 0,0-4 9 0,0 4 2 15,0-6 0-15,0 5 0 0,4-2-11 0,-4 3-1 16,3-1-1-16,1-5 0 0,-1-6-5 0,1 9-1 0,3 2 0 0,-4 1 0 15,4-9-10-15,0 3-3 0,1 5 0 0,-1-11 0 16,0 6 0-16,0 3-1 0,0-4 0 16,0 1 0-16,0 0-3 0,-4 0 0 0,4-1 0 0,0-2 0 15,1-6 0-15,-1 3 0 0,3 3 0 16,-3-3 0-16,0 0 4 0,0 0 0 0,0-1 0 16,0 1 0-16,0-6-11 0,1 0-1 0,-1 0-8 0,0 0 12 15,0 0-12-15,0-6-8 0,0 6 8 0,3-5-13 16,-3-1 13-16,1-9 0 0,2 3 0 0,-3 0 0 15,0 1 0-15,4-7 0 0,-4 0 0 0,3-2 0 16,1-4 48-16,0-2 13 0,-1-4 3 0,-3-2 0 16,0 14-52-16,0-5-12 0,-3-4 0 0,3 4 0 15,-4 2 0-15,1 4 0 0,-4-7 0 0,0 4 0 16,0 2-48-16,-4 0-13 0,4 1-3 16,-3-1 0-16,-1 3-20 0,4 4-4 0,-3-7 0 15,-1 6-576-15,1 0-114 0</inkml:trace>
  <inkml:trace contextRef="#ctx0" brushRef="#br0" timeOffset="4295.669">10516 6488 1400 0,'0'0'31'0,"0"0"6"0,0 0 2 0,0 0 0 0,0 5-31 0,4 7-8 0,-4-6 0 0,0 3 0 15,0 0 74-15,0 5 14 0,0-2 2 0,0 0 1 16,0-3-15-16,0 5-4 0,0 1 0 0,0 3 0 16,0 2-34-16,0-2-7 0,0 0-2 0,0-1 0 15,0-2-6-15,0 3-2 0,0-1 0 0,3-5 0 16,-3 3-2-16,0-4-1 0,0 1 0 0,0 0 0 16,0 0 0-16,4-1 0 0,-4 1 0 0,3 3 0 0,-3-9 1 15,0-6 0-15,0 0 0 0,0 12 0 0,4-7-4 16,-4 1-1-16,3 0 0 0,-3-6 0 0,0 0-6 0,4 6 0 15,0 0-8-15,-1 3 12 16,-3-9-3-16,0 0-1 0,0 0 0 0,0 0 0 16,0 0 10-16,4-6 2 0,-4 0 0 0,3-3 0 0,-3 3-1 0,4 0 0 15,-4-5 0-15,0-1 0 0,0-3-19 0,0 3 0 16,0-5 8-16,0 5-8 0,0-9 0 0,3 1 0 16,-3 5 8-16,0-2-8 0,0-10 0 0,4 4 0 15,-4 5 0-15,3-3 0 0,-3 4 0 0,0 5 0 16,4-6 0-16,-1 1 0 0,-3 8 0 0,4-3 0 15,-4 0 0-15,3-2 0 0,1 5 0 0,-4 0 0 0,3 3-8 16,-3 0 8-16,7 0 0 0,-3 6 0 0,-4 0-10 16,3-11 10-16,1 11 0 0,-4 0 18 0,4-6-3 15,-1 0-1-15,4 3-26 0,-7 3-4 0,4 0-2 16,3 0 0-16,3 0 29 0,-3 9 5 0,0-9 2 16,4 6 0-16,-4 5-18 0,4 1 0 0,-1-6 0 0,1 0 0 15,-1 3 0-15,5 8 0 0,-5-5 0 0,-3 6 0 16,4-4 0-16,-4 4 0 0,-4 0 0 0,4 2 0 15,0-2 0-15,-3 0 0 0,3-1 0 0,0-5 0 16,-3 0 0-16,3 2 0 0,0-2 0 0,-4 0 0 16,1 3 0-16,-1-4 0 0,4 1 0 0,-3-6 0 15,-1 6 0-15,1-6 0 0,-1 0 0 0,-3-6 0 16,4 5 0-16,-4 1 0 0,3 0 0 0,-3-6 0 16,0 0 0-16,0 0 0 0,0 0 0 0,0 0 0 15,0 0 0-15,0 0 0 0,0 0 0 0,0 0 0 16,-3-6 0-16,3 0 0 0,0 1 0 0,0-1 0 0,0 0 0 15,-4-6 0-15,4 6 0 0,-3-9 0 0,-1 1 0 16,4 5 0-16,0-3 0 0,-3 0 0 0,-1-5 0 0,4 2 0 16,4-3 0-16,-4 1 0 0,0 5 0 15,0 3 0-15,0-3 0 0,3 1 0 0,4-1 0 0,-3 0 0 16,-1 3 0-16,1 4 0 0,3-1 0 0,0 3-17 16,0 0 3-16,-3-3 1 0,3 0 4 0,0 6 1 15,-4-6 0-15,4 6 0 0,0 0 8 0,1 0 0 16,-1 6 8-16,-4 0-8 0,-3-6 0 0,7 6 0 15,4-3 0-15,-4 6-8 0,0-1 8 0,0 4-8 16,0 0 8-16,-3 5-8 0,3-2 26 0,-4 3 6 16,1-6 0-16,-1 5 1 15,1-5-25-15,3 0 0 0,-4 8 0 0,1-8 0 0,3 0 0 16,-4 3 0-16,1-4 0 0,3-5 0 0,-4 6 0 0,5-6 0 16,-1 3 0-16,0-3 0 15,-7-6-16-15,3 5-8 0,-3-5-1 0,7 9-1 0,0 0 26 0,-3-3-8 16,3 6 8-16,0-6 0 0,-4 5 0 0,1-5 0 0,-1 6 0 0,1 3 0 15,-4-4 0-15,4-5 0 0,-4 6 0 16,-4-6 0-16,4 9-32 16,-4-4-4-16,-3 7 0 0,4-6-1 15,3 0-22-15,-4-7-4 0,4-5-1 0,0 9 0 0,0-9-153 16,0 0-31-16,0 0-7 0</inkml:trace>
  <inkml:trace contextRef="#ctx0" brushRef="#br0" timeOffset="5016.952">11275 6667 1337 0,'0'0'56'0,"0"0"-44"15,0 0 41-15,0 0 9 0,0 0 2 16,3 0 0-16,1 6 0 0,-1 5 0 0,4-5 0 0,-3-6 0 16,3 6-7-1,0-6-1-15,4 0 0 0,-4 0 0 0,3-6-38 0,4 6-8 0,-3-6-2 16,3-5 0-16,-3 5 20 0,3 6 4 15,-4 0 1-15,4 0 0 0,-3-6-23 0,0 6-10 0,3-6 8 0,-4 3-8 16,1 0 0-16,-4 3 0 0,-3 0 8 0,-4 0-8 16,7 0 8-16,0-3-8 0,0 0 12 0,-4-3-4 15,-3 3-8-15,4-8 10 0,-1 11-10 0,-3-6 10 16,0-6-10-16,0 6 10 0,-3-3-10 0,3-2 10 16,-4 5-10-16,1-6 8 0,-4 0-8 0,0 0 8 15,0-2-8-15,-4 2 0 0,4 6 9 0,-4-6-9 16,1 1 8-16,-1 5-8 0,-3-3 10 15,3 6-10-15,1 0 11 0,-1 3-11 0,1-3 12 0,-1 6-12 16,0 0 0-16,4 0 0 0,-3 6 0 0,-1-3 0 16,4 5 10-16,-3-5-2 0,3 6 0 0,0-6 0 15,-1 9-8-15,1 2 0 0,4-5 9 0,-4 3-9 16,3-1 11-16,1-5-3 0,-1 3 0 0,1 0 0 16,3 5-28-16,-4-2-5 0,4 3-2 0,0-1 0 15,0 1 48-15,0 3 10 0,4-4 1 0,-1-2 1 0,1 3-17 16,3-1-4-16,0 1-1 0,0-1 0 0,4 4-11 0,-4-3 10 15,3-1-10-15,1-2 10 0,-1 3-10 0,1-1 8 16,-1 1-8-16,1 3 8 0,3-4 0 0,-3 4-8 16,-1-4 12-16,1 1-4 0,0-6-8 0,-1 0 0 15,1-1 0-15,-1 4 0 0,4-3 0 0,-3 0 8 16,3-1-8-16,0 4 0 16,-3 3 0-16,-1-7 0 0,1 1 8 0,0 3-8 0,-4-6 0 0,3-1 0 0,1-2 0 15,-4 0 0-15,3-6 0 0,1 0 0 0,0 0 0 16,-4 0 0-16,3-6 0 0,-3 6 0 0,4-6 0 0,-4-2 0 31,-4-7-49-31,4 0-12 0,1 3-3 0,-1 7 0 16,-4-1-153-16,1-3-31 0,-1 0-7 0</inkml:trace>
  <inkml:trace contextRef="#ctx0" brushRef="#br0" timeOffset="12363.072">13384 6876 1552 0,'0'5'44'0,"0"-5"10"0,0 0-43 0,0 0-11 0,0 0 0 0,-3-11 0 16,-1-1 53-16,1-3 9 0,-1-2 2 0,1 5 0 15,-4 0 0-15,0 0 0 0,0 12 0 0,0-9 0 16,-4 7 0-16,0-1 0 0,1 3 0 0,-4 0 0 16,3 0-64-16,-3 3 0 0,-4-1-9 0,4 1 0 15,-3 3 9-15,-1 0 12 0,0 0-2 0,4 0-1 16,-3 0-9-16,-1 0 0 0,4 0 0 0,-4 2 0 16,4 1 0-16,0 0 0 0,3 3 0 0,-3 0 0 15,4-1 0-15,3-5 0 0,-4 0 0 0,4 3 0 16,0 3 0-16,0-1 0 0,0-5 0 0,3 6 0 15,1 0 31-15,-1 3 4 0,1-4 1 0,-1 1 0 16,4 6-58-16,-3 2-11 16,3-2-3-16,0 2 0 0,-4 10 58 0,4-7 11 0,0 4 3 0,0 2 0 15,0-2-36-15,0-4 0 0,0 4 0 0,4-4 0 16,-4 1-29-16,0-4-3 0,3 4-1 0,1-7 0 16,-1-2 33-16,1-9 0 0,-4-6 0 0,7 0 0 15,3 3 0-15,-3-3 0 0,4 3 0 0,-4 0 0 16,4-6 24-16,3 0 11 0,-4-3 2 0,4 0 1 15,1-6-10-15,2 1-1 0,-3-1-1 0,4-9 0 0,3 4 12 16,-3-7 2-16,3-2 1 0,0-4 0 0,4-8-14 0,-4 3-3 16,0-3-1-16,0-6 0 0,-3 2-11 0,0 4-3 0,-1-6 0 15,-3 3 0-15,0 9-9 0,1-4-12 0,-5 4 2 16,4 3 1-16,-3-4 9 0,-1-8 0 0,1 3 0 0,-4 5 0 16,4-2 0-16,-4-3 0 0,0 3 0 15,0 2 0-15,-4 1 0 0,1 3 0 16,-1-7 0-16,-3 4 0 0,0 0 0 0,0 2 0 0,-3 1 0 15,-1-3 0-15,1 5 0 0,-1 4 0 16,1-1 0-16,-4-2 0 0,3 8 0 0,1 0 0 0,-1 1 0 16,4 8 0-16,-3-3-53 0,3 6-9 15,0 0-2-15,-4 0 0 0,4 6 52 0,0 0 12 0,0 0 0 0,0 0 0 16,0 0 0-16,0 0 0 0,0 0 0 16,0 0 0-16,0 0 0 0,0 0 0 0,-3 6 0 0,3-6 0 15,-4 6 0-15,4-6 0 0,0 12 0 0,0-6 0 16,-4 3 0-16,4 0 0 0,0-1 0 0,-3 4 0 15,3 0 0-15,0 3 0 0,-4 2 0 0,4 1 0 16,0-1 0-16,0 4 0 0,4-3 0 0,-4 5 0 16,3-2 0-16,1 2 0 0,0 1 0 0,-4 2 0 0,3-2 0 15,1-1 0-15,-1-2 0 0,1 8 0 16,-1-2 0-16,-3 2 0 0,0 3 0 0,0 4 0 16,0 2 0-16,0 0 0 0,0 3 0 0,-3 3 0 0,-1 1 0 15,1-10 0-15,3 3 0 0,-4-3 0 0,1-2 0 16,3-10 0-16,-4 1 0 0,0 2 0 0,1-8 0 15,3 2 0-15,-4-2 0 0,4 6 0 0,0-7 0 0,0 4 0 16,4-4 0-16,-4 4 0 0,0-3 0 0,3-1 0 16,1-2 0-16,-4 3 0 0,4-1 0 15,-1 1 0-15,4-1 0 0,-3-2 0 0,3 3 0 16,-4-6 0-16,1-4 0 0,-1-2 0 0,-3-6 0 16,0 0 0-16,0 0 0 0,7 3 0 0,-7-3 0 0,7 6 0 15,-3 3 0-15,-1-3 0 0,-3-6 0 0,0 0 0 16,0 0 0-16,0 0 0 0,0 0-190 15,11-6-35-15,-4-3-7 0</inkml:trace>
  <inkml:trace contextRef="#ctx0" brushRef="#br0" timeOffset="13035.845">13705 7011 1579 0,'-3'12'32'0,"-1"-7"10"0,1 4-34 16,3-9-8-16,0 6 0 0,0-6 0 0,0 6 97 0,0-6 18 16,0 12 3-16,0-12 1 0,0 6-39 0,0-6-7 0,0 0-1 0,3 6-1 15,-3-6-29-15,4 2-6 0,3 1 0 0,0 3-1 16,0-3-20-16,4 3-4 0,-4 6-1 0,0-6 0 16,3 0-10-16,-3-6 0 0,4 0 9 0,-4 0-9 15,0-6 11-15,4 6-3 0,-4-6 0 0,0 6 0 16,0-6-8-16,0 0 0 0,0 0 0 0,-4 0 0 15,5 0 0-15,-1-2 0 0,0-4 0 0,0 0 0 16,0-3 0-16,-4 4-9 0,4 5 0 16,0-12 0-16,-3 6-30 0,-1-2-5 15,1 2-2-15,-4 6 0 0,0 0 37 0,0 0 9 0,0 0 0 0,0 6 0 16,-4-5 0-16,4 5 0 0,-7-6 0 0,7 6 0 16,-10-6 0-16,3 6 0 0,-4 0 0 0,1 6 0 15,-1-6 0-15,4 6 0 0,-4-1 0 0,1 1 0 16,-1 0 0-16,4 6 0 0,-3 9 0 0,-1-10 0 15,4 1 0-15,-4 0 0 0,4-9 0 0,4 6-8 16,-4-4 8-16,3 4 0 0,1-3 0 0,-1 0 0 16,4-6 0-16,-3 12 0 0,3-12 0 0,0 6 0 15,0 2 20-15,0 1-1 0,0 0 0 0,0 9 0 16,7-6-5-16,-4 2-1 0,1 4 0 0,3-1 0 16,3 1-13-16,1 0 9 0,0-4-9 0,-1 4 8 0,4 0-8 15,-3-7 0-15,3 4 9 0,0 3-9 0,4 2 0 16,-4 10 0-16,3-7 0 0,-3 4 0 0,4-10 24 15,0-5 1-15,-4-6 0 0,4-6 0 16,-1 0-71-16,4-12-14 0,-3 1-4 0,0-1 0 0,3 3 36 16,-4 0 6-16,5 0 2 0,-1 3 0 15,-4 1-166-15,5-1-33 0,-5 0-6 0</inkml:trace>
  <inkml:trace contextRef="#ctx0" brushRef="#br0" timeOffset="14104.375">14979 6931 1094 0,'0'0'46'0,"0"0"-37"15,0 0 44-15,0 0 9 16,0 0 2-16,0 0 0 0,0 0 51 0,0 0 10 0,0 0 3 0,0 0 0 31,0 0-81-31,0 0-16 0,0 0-3 0,0 0-1 0,0 0 20 0,0 0 4 0,-7 6 1 0,3 0 0 16,1 0-3-16,3 0 0 0,-4 6 0 15,4-3 0-15,-3 2-33 0,3 1-8 0,-4 0 0 0,4 0-8 16,-3 2 26-16,3-2-2 0,-4 12 0 0,4-10 0 16,0 10 8-16,-3-7 0 15,3 4 1-15,-4-3 0 0,4-1-33 0,0-2 0 0,0 0 0 16,0-1 0-16,0-8 0 0,0 6 0 15,-3 0 0-15,-1-6 0 0,4 2 0 0,-3 4 0 0,3-6 0 16,0-6 0-16,0 0 0 0,0 0 0 0,0 0 0 0,0 0 0 16,0 0 58-16,0 0 5 15,0 0 1-15,0 0 0 0,0 0-52 0,0 0-12 0,0 0 0 0,-4-6 0 16,4-3 0-16,0 1 0 0,-4-1 0 0,4-3 0 16,0-6 0-16,0 1 0 0,0-4 0 0,0 3 0 15,0-5 0-15,0 8 0 0,0-2 0 0,0-1 0 16,4 3 0-16,-4 4 0 0,-4-1 0 0,4-6 0 15,0 12 0-15,0-8 0 0,4 2 0 0,-4 0 0 16,4 6 0-16,-4-6 0 0,3 7 0 0,1-4 0 0,-1-3 0 0,1 6 0 16,-1 0 0-16,-3 6 0 0,7-6 0 0,-7 6 0 15,0 0 0-15,0 0 0 0,7 0 0 0,-7 0 0 16,0 0 0-16,0 0 0 0,7 6 0 0,4 0 0 16,-4-3 0-16,0 6 0 0,0-3 0 0,0 3 0 15,0 2 0-15,-3 1 0 0,3 0 0 0,0 0 0 16,-4 2 0-16,4 4 0 0,-3 0 0 0,0-1 0 15,-1 10 0-15,4-4 0 0,-3-2 0 0,-1-4 0 0,-3 4 0 16,4-3 0-16,-1-1 0 16,1-5 0-16,-1 3 0 0,-3-7 0 0,4 1 0 0,-4-3 0 15,0-6 0-15,0 0 0 0,0 0-16 0,0 0-5 0,7-6-2 16,-4 0 0 0,1-2 37-16,-4 2 7 0,3-6 2 0,1 0 0 0,-1-5-23 0,1 2 0 15,-4 3 0-15,4-6 0 0,-1 7 0 0,-3-10 0 0,4 9 0 0,-4-5 0 16,3-4 0-16,-3 6 0 0,4 1 0 0,-1-4 0 15,1 3 0-15,-1 1 0 0,1-1 0 0,-4 3 0 16,3 1 0-16,4 2 0 0,-3-3 0 0,-1 6 0 16,4 0 0-16,-3 0 0 0,-1 0 0 0,1 6 0 15,-4 0 0-15,4-5 0 0,-4 5 0 0,0 0 0 16,0 0 0-16,0 0 0 0,0 0 0 0,3 0 0 16,4-6 0-16,0 12 0 0,0-6 0 0,0 0 0 15,0 5 0-15,0-5 0 0,-3 0 0 0,3 6 0 16,0 0-47-16,0 0-13 0,0-3-4 0,0 0 0 15,0 9 76-15,0-3 16 0,0-4 2 0,0 1 1 16,-3 6 1-16,0 0 1 0,3-3 0 0,-4 2 0 16,4 1-33-16,-3 6 0 0,-1-6 0 0,4-1 0 0,-3 4 0 15,-1 3 0-15,-3-7 0 0,0 1 0 0,4 0 0 0,-4-3 0 16,3-3 0-16,-3-6 0 16,0 0-44-16,0 0-16 0,0 0-4 0,0 0 0 15,0 0 52-15,4 5 12 0,-1 1 0 0,-3-6 0 16,0 0-183-16,0 0-33 0,0 0-8 0,7 0-626 0</inkml:trace>
  <inkml:trace contextRef="#ctx0" brushRef="#br0" timeOffset="14685.131">15868 6899 1724 0,'0'0'38'0,"0"0"8"0,0 0 2 0,0 0 0 0,0 0-39 0,0 0-9 0,0 0 0 0,0 0 0 15,0 0 54-15,-7 3 9 0,-4 0 1 0,4 12 1 16,-3-9-5-16,3 5 0 0,-4 1-1 0,-3 6 0 15,3-4-43-15,-3-2-16 0,0 6 11 0,0-6-11 0,-4 2 0 16,4-2 0-16,0 0 0 0,0 0 0 0,0-1 0 0,3-2 0 16,1 9 0-16,-1-6 0 0,1-1 37 0,3-5 2 15,-1 9 0-15,1-3 0 0,4-1-31 0,-1 1-8 16,4-3 0-16,-3 0 0 0,3-3 0 0,0 2 0 16,0 4 0-16,3 0 0 0,4 0 0 0,0-9 0 15,1 0 0-15,-1 2 0 0,3 1 0 0,1-3 0 16,3 3 0-16,0-6 0 0,0 0 0 0,4-6 0 0,-4 3 0 15,3-3 0-15,1-2 0 0,0-1 0 16,-4-3 0-16,0 0 0 16,4-2-35-16,-4 2-1 0,-4 0-1 0,1-6 0 0,-1 7 37 15,-2-7 0-15,2 9 0 0,-3-2 0 0,0-1 0 0,-3-6 0 0,-1 9 0 16,-3 0 0-16,0 1 0 0,-3-4 0 16,3 6 0-16,0 0 0 0,3-6 24 0,-3 12 12 0,0 0 2 0,0 0 1 15,0 0-39-15,0 0 0 0,0 0 0 0,0 0 0 16,0 0 0-16,0 12 0 0,0 0 0 0,0 0 0 15,0-4 0-15,4 1 0 0,-1 6 0 0,1 3 0 16,-1-1 9-16,1 1-9 0,-1 2 12 0,1-2-12 16,-1 0 8-16,5 2-8 0,2-2 0 0,-3-3 0 15,0-1 0-15,0 7 0 0,4-3 0 0,-4-4 0 16,4-2-103-16,-4 0-21 16,7-6-4-16</inkml:trace>
  <inkml:trace contextRef="#ctx0" brushRef="#br0" timeOffset="15269.624">16605 6094 1384 0,'0'-15'39'0,"-3"-3"9"0,-1 6-38 0,4-2-10 0,-3 5 0 0,3-6 0 16,-4 3 64-16,4 7 10 0,-3-7 2 0,3 6 1 16,0 6-9-16,0 0-1 0,0 0-1 0,0 0 0 15,0 0-16-15,0 0-3 0,0 0-1 16,0 0 0-16,0 6-23 0,0 6-5 0,0-1-1 0,0 4 0 16,0 0 12-16,-4-1 3 0,4 10 0 0,0-9 0 15,-3 8-1-15,3 1 0 0,0 8 0 0,3-8 0 16,-3 5-1-16,4-3 0 0,-1 7 0 0,1 2 0 15,3 3-7-15,3-2-2 0,1 8 0 0,-1 0 0 16,1-6-10-16,0 3-3 0,-1-3 0 0,-3 3 0 16,0-2-28-16,0-4-5 0,0 3-2 0,0 6 0 15,-3-11 27-15,0 2 0 0,-1-3 0 0,-3 9 0 16,0-5 0-16,0-4 0 0,0 12 0 0,-3-9 0 16,3 4 0-16,-4-7 0 0,4 3 0 0,-4-5 0 15,1-10 0-15,3 4 0 0,-4-7 0 0,1-2 0 16,-1 3 17-16,1-12 9 0,-4 2 2 0,0 1 0 15,7-9-28-15,-4 9 0 0,4-9 0 0,0 0 0 16,0 0-21-16,0 0-7 0,0 0 0 0,0 0-1 16,0-9-100-16,0 3-20 0,-3-5-4 0,6-1-765 0</inkml:trace>
  <inkml:trace contextRef="#ctx0" brushRef="#br0" timeOffset="15603.499">16425 6864 1384 0,'-14'-18'39'0,"11"12"9"0,-4-3-38 0,7 4-10 0,0 5 0 0,0 0 0 16,0 0 69-16,0 0 12 0,0-6 3 0,3 0 0 16,1 0-20-16,-4 6-3 0,3 0-1 0,-3 0 0 15,0 0-35-15,0 0-7 0,4 0-2 0,-4 0 0 16,3 0 12-16,4 0 1 0,-7 0 1 0,4 6 0 0,3-6-22 0,3 9-8 15,-2-3 0-15,2-1 0 0,1 1 0 0,-1 0 0 16,4 0 0-16,-3 0 0 0,3-6 12 0,0 0-4 16,0 0-8-16,0 0 12 0,4 0-12 15,-4 0 0-15,4 6 0 0,-1-12 0 0,1 6 16 0,0-6-4 16,6 12 0-16,1-6 0 16,-4-6-12-16,0 6 0 0,4 0 0 0,0 0 0 0,-7 0 0 0,3 0 0 15,0-6 0-15,-4 6-10 16,1 0-34-16,-4 0-6 0,0 0-2 0,0-3-822 0</inkml:trace>
  <inkml:trace contextRef="#ctx0" brushRef="#br0" timeOffset="16132.879">17138 7023 1638 0,'-7'-12'36'0,"7"12"7"0,0 0 1 0,-7-6 3 0,3 0-38 0,-6-6-9 0,3-5 0 0,0-1 0 16,-4 9 56-16,0 3 8 0,4 0 3 0,0 1 0 15,-3 5-21-15,6 5-4 0,-3 7-1 0,0 6 0 16,4-3-33 0,-4-4-8-16,-4-5 0 0,4 6 0 0,0-6 0 0,0-3 0 0,3 0 0 0,-3 3 0 15,4 2-13-15,-1 4-5 0,4-6-1 0,-3 12 0 16,-1-1 47-16,1 10 8 0,-1-10 3 0,4 7 0 15,0-4-19-15,4-8-3 0,-4 6-1 0,3-9 0 16,1 2-5-16,3-5-2 0,-4 0 0 0,4 6 0 0,4-12-9 16,-1 6 0-16,-3-6 0 0,4 0 0 0,3 0 53 15,-3-6 9-15,-1 6 2 0,1-12 0 0,-4 0-64 0,4-5 0 16,3 2-9-16,-4 3 0 0,1 6 9 0,-1-5 12 16,-3-7-2-16,1 3-1 0,2-2-9 0,-3 5 0 15,0-3 0-15,-3 4 0 0,-1-7 0 0,1 6 0 16,-4-3 0-16,3 10 0 15,-3 5-12-15,0 0 3 0,0 0 0 0,0 0 0 16,0 0 9-16,0-9 0 0,0-6 0 0,-3 9 0 16,3 0-11-16,0 6-3 0,0 0-1 0,0 0 0 0,-4 12 15 0,4 0-9 0,-3-3 9 15,3-1-8-15,-4 7 8 16,4-3 0-16,0 0 8 0,4 2-8 0,-4 4 11 0,3-6-3 16,1-6 0-16,-1 0 0 15,1 5-8-15,-1 4 10 0,1 3-10 0,-1-1 10 0,4-2-10 0,-3 0 0 0,0-1 0 16,-1 4 0-16,4-6 0 0,0 2 0 0,-3 4-12 0,3-6 12 31,0 0-147-31,0-7-21 0,0-2-5 0,0 3-699 0</inkml:trace>
  <inkml:trace contextRef="#ctx0" brushRef="#br0" timeOffset="16714.036">17424 6999 1552 0,'0'0'44'0,"0"0"10"16,0 0-43-16,-4 12-11 0,1-6 0 0,3 2 0 15,0-2 53-15,0 6 9 0,3-6 2 0,-3 6 0 16,4-6 31-16,-1 2 6 0,-3 1 2 0,4-3 0 15,-1 3-63-15,-3-9-12 0,0 12-2 0,0-12-1 16,4 6 11-16,-4-6 3 0,0 6 0 0,3-1 0 16,-3-5-11-16,0 6-3 0,0-6 0 0,0 0 0 15,0 0-25-15,0 0 0 0,0 0 0 0,0 0 0 16,0 0 0-16,0 0 0 0,0 0 0 0,0 0 0 0,0 0 0 0,0 0 0 16,0 0 0-16,0 0 0 0,0 0 0 0,0 0 0 0,0 0 0 0,-3-6 0 15,3 1 0-15,-4-7 0 0,4-6 0 0,-3 6 0 16,3 4 0-16,0-10 0 0,-4 6 0 15,4 0 0-15,0 4 0 0,0-1 0 16,0 6 0-16,0-9 0 0,4 0 27 16,-1 1 0-16,-3-13 0 0,4 3 0 0,-1 10-27 15,1-7 0-15,-1 6 0 0,4 3 0 0,0-2 0 0,1-1 0 0,-1-3 0 16,0 3 0-16,3 1 0 0,-3-968 0 0,0 1934 0 16,0-967 0-16,0 4 0 0,4-4 0 0,-4 6 0 0,0 0 0 15,4 6 0-15,-4 0 0 0,0 0 0 0,0 0 0 16,0 6 0-16,-3 0 0 0,3 6-14 0,0 2 5 15,-4-2 9-15,1 0 0 0,-1 3 0 0,1-1 0 16,-1 13-17-16,1-7-2 0,-1 10 0 0,-3-7 0 16,4 1 19-16,-1-4 0 0,1 4 0 0,-4-10 0 15,3 4 0-15,1 0 0 0,-1-4 0 0,1 1 0 16,-4 6 0-16,4-4 0 0,-4-2 0 16,3 3 0-16,1-12 0 0,-4 5 0 0,7-5 0 0,-4 0 0 15,1 3-17-15,-1 3 0 0,1 5 0 0,-1-11-690 16,1 0-137-16</inkml:trace>
  <inkml:trace contextRef="#ctx0" brushRef="#br0" timeOffset="17189.34">18087 5932 1580 0,'-4'18'67'0,"4"-10"-54"16,0-8 71-16,0 0 15 0,0 0 2 0,0 0 1 15,0 0-23-15,0 0-5 0,0 0-1 0,0 0 0 16,0 0-32-16,0 0-6 0,0 0-2 0,-3 6 0 15,-4 12-9-15,3-6-1 0,1-1-1 0,-1 4 0 16,4 3-6-16,0 5 0 0,0 1-1 0,4 8 0 16,-4-8-7-16,3 8 0 0,-3-3-8 0,4 10 12 15,-1-10-12-15,1 9 8 0,-1-8-8 0,1 14 0 16,-1-6 0-16,1 0 8 0,0 9-8 0,-1-3 0 16,1 0 0-16,3-3 0 0,-4 4 8 0,1-4-8 15,-4 0 15-15,3 0 0 0,-3-6 0 0,0 9 0 0,0-11 7 0,-3 5 2 16,3 3 0-16,0-6 0 0,-4-2-15 0,4-7-9 15,0 10 12-15,0-7-12 16,0 3 9-16,0-2-9 0,0 2 0 0,0-9 9 0,0 4-9 0,0-9 0 16,4 5 0-16,-1-2 0 0,-3-4 16 0,4-2-3 15,-1 3 0-15,-3-7 0 16,4 7-61-16,-4-12-13 0,0-6-3 0,3-6 0 16,1 0-107-16,-1-6-21 0,4 1-5 0</inkml:trace>
  <inkml:trace contextRef="#ctx0" brushRef="#br0" timeOffset="17477.702">17847 6808 1552 0,'-3'6'44'0,"-1"6"10"0,4-7-43 0,-4 4-11 0,4-3 0 0,4 6 0 15,-4-12 104-15,4 0 20 0,-1 6 3 0,4 0 1 16,4-6-52-16,-1 6-11 0,4-1-1 0,0 1-1 16,4-6-50-16,-4 0-13 0,4 0 0 0,-1 3 0 15,5-3 56-15,-1-3 7 0,0 3 1 0,-3 0 0 16,3 0-52-16,-4 0-12 0,1 0 0 0,3-6 0 16,-7 6 0-16,4-5 0 0,0 5 0 0,-4-6 0 15,3 0 0-15,-3 0 0 0,4 0 0 0,0 6 0 16,-4-6-202-16,0 6-43 15,-3-3-9-15</inkml:trace>
  <inkml:trace contextRef="#ctx0" brushRef="#br0" timeOffset="17969.548">18366 6931 1579 0,'-4'24'32'0,"1"2"10"0,3-14-34 0,0 0-8 16,10-6 0-16,-3-6 0 0,4 0 104 0,-4 0 20 0,3-12 3 0,1 6 1 15,0 6-103-15,3 0-25 0,-4 0 0 0,4 0 0 16,0 0 36-16,-3 6 3 0,7 12 0 0,-8-12 0 16,1-12-11-16,3 0-3 0,-3-6 0 0,-4 12 0 15,3 0-25-15,-3 0 0 0,0 0 0 0,4-6 0 16,-4-11 0-16,4-10 0 0,-4 9 0 0,-4 1 0 15,4 2 0-15,-3 3 0 0,-1 1 0 0,-3-1 0 16,0 0 31-16,-3 0 1 0,3 6 0 0,-4-2 0 16,1-4-17-16,-4 6-3 0,3-12-1 0,-3 9 0 15,0 1-11-15,0-1 0 0,0 6 9 0,0 3-9 16,0 0 19-16,-4 0-1 0,4 3 0 0,-3 6 0 16,2-1-18-16,1 1 0 0,-3 3 0 0,3 0 0 15,-4 5 0-15,4-2 0 0,-3 9 0 0,2-7 0 16,1-2 0-16,0 9 0 0,0-7 0 0,4 4 0 15,-1 2 0-15,1 1 0 0,3-4 0 0,0 10 0 16,0-13 0-16,3 10 0 0,1-4 0 0,3 1 0 16,-4-4 0-16,1 4 0 0,3-3 0 0,0-4 0 15,4 1 0-15,-4-6 0 0,3-4 0 0,1 4 0 16,-1 0 0-16,1 0 0 0,0-1 0 0,3 1 0 16,-4 3 0-16,4-9 0 0,-3-6 0 0,0 6 0 15,3-6-48-15,0 0-12 0,0 0-4 0,0 0 0 16,0-6-153-16,0 0-31 0</inkml:trace>
  <inkml:trace contextRef="#ctx0" brushRef="#br0" timeOffset="18976.225">19918 6881 968 0,'0'0'20'0,"0"0"5"0,0 0-25 0,0 0 0 0,0 0 0 0,0 0 0 15,0 0 53-15,0 0 6 0,3 6 1 0,-3-6 0 16,0 0-29-16,7 3-6 0,-7-3-1 0,0 0 0 16,4 3 16-16,3 3 4 0,-3-3 0 0,-1 3 0 15,1 12 6-15,-4-7 2 0,0 4 0 0,3 0 0 16,-3-6-14-16,4-4-2 0,-1 1-1 0,-3-6 0 15,4 6 1-15,-4-6 1 0,7 6 0 0,-7-6 0 16,0 0-24-16,3 0-5 0,-3 0 0 0,4 12-8 16,3-12 13-16,0 3-4 0,0 0-1 0,0 3 0 15,4-6-8-15,-4 2 10 0,7-2-10 0,-4 0 10 16,1 0-2-16,0 0-8 0,-1-2 12 0,-3 2-4 0,4-6-8 16,-1 3 8-16,1 0-8 0,-4-9 8 15,4 6 14-15,-8-11 2 0,4 2 1 0,-3 3 0 16,-1 0-25-16,1 1 0 0,-1 5 0 0,-3-6 0 0,4 9 0 15,-4-3 0-15,0 6 0 0,0 0 0 0,0-3 0 0,-4-3 0 16,-3 3 0-16,4-3 0 0,-4 6 11 16,0-5-3-16,0-1-8 0,-1 6 12 0,-2-6-12 15,-1 6 0-15,1 0 0 0,-1 0 0 16,4-6 12-16,0 6-3 0,0 0-1 0,7 0 0 0,-11 0-8 0,4 0 0 16,0 12-10-16,-3-6 10 0,3-6-8 0,3 5 8 15,-3 1 0-15,3 3-9 0,-3 3 9 0,4 11 0 0,-1-2 0 16,-3 3-8-16,4-7 8 0,-1 1 0 0,1-12 0 0,-1 2 0 15,4-8 0-15,0 0 0 0,0 0 0 0,0 0 0 16,0 0 0-16,0 0 0 0,-3 6 0 0,3 6 0 16,0-6 11-16,3 12-3 0,-3-10 0 0,4 4 0 15,-1 6 0-15,4-6-8 0,-3 5 12 0,3-2-4 16,0 3-8-16,0-7 0 0,0 1 9 0,4 0-9 16,-1-3 0-16,4 2 8 0,0 1-8 0,1-6 0 15,6 0 0-15,-4 0 8 0,8 0-8 0,-7-6 0 16,3 0-13-16,-3 0-7 0,3-6-2 0</inkml:trace>
  <inkml:trace contextRef="#ctx0" brushRef="#br0" timeOffset="19592.345">20726 6758 961 0,'-7'15'40'16,"3"-7"-32"-16,4-8 73 0,-7 0 15 0,0-5 2 0,0 2 1 16,7 3 13-16,-7 8 2 0,0 1 1 0,3 3 0 15,-3-6-35-15,7-6-8 0,0 0 0 0,-7 0-1 16,7 0-8-16,0 0-2 0,0 0 0 0,-10 0 0 15,3-6-41-15,0 0-9 0,-1 0-2 0,1 6 0 16,7 0 27-16,-7 0 6 16,0 6 1-16,0 6 0 0,-3-6-18 0,3 3-3 0,0-1-1 0,-4-2 0 15,4 0-37 1,-4 3-8-16,4-3-2 0,0-6 0 0,0 12 26 0,0-6-8 0,0-1 8 0,3 1 0 16,1 3 0-16,-1 0 0 0,1 6 0 0,-1-9 0 15,4 5 0-15,0-5 0 0,0 0 0 0,-3 0 0 16,3 6 0-16,0 2 0 0,-4-2 0 0,4 0 0 15,0-3 12-15,4-3-1 0,-4-6-1 0,0 0 0 16,0 0 4-16,0-9 1 0,3-3 0 0,1 12 0 16,-4 0 2-16,7 0 1 0,-7 12 0 0,3-3 0 15,-3-9-5-15,8-3-1 0,-1-3 0 0,0-6 0 16,0 12-12-16,0 12 0 0,-4-6 0 0,1 0 0 16,3-6 0-16,0-3 0 0,0-6 0 0,4 9 0 15,-8 0 0-15,4 0 0 0,-3 6 0 0,3 2 0 16,-4 4 0-16,1-6 0 0,-1 6 0 0,-3 6 0 15,4-10 23-15,-4 10 11 0,0 0 2 0,0-1 1 0,-4 1-29 16,4-3-8-16,0 2 0 0,-3-2 0 16,3-3-30-16,-4-1-7 0,1 1-2 0,-1 0 0 15,1-6 39-15,-1 3 0 0,4-9 0 0,0 0 0 16,0 0 0-16,-7 3 0 0,7-3 0 0,-7 0 0 0,-4-3-14 0,4 0-5 16,-3-3-1-16,3-12 0 15,0 6-48-15,0 1-11 0,3-10-1 0,1 3-1 16,-1 1-87-16,1-10-18 0,-1 4-3 0</inkml:trace>
  <inkml:trace contextRef="#ctx0" brushRef="#br0" timeOffset="20151.404">20856 5835 1337 0,'0'0'56'0,"0"0"-44"16,0 0 41 0,0 0 9-16,0 0 2 0,0 0 0 0,-3 6 0 15,3 6 0-15,0-1 0 0,0 7 0 0,-4-3 0 0,4 8 0 0,-3 7 0 0,3-4 0 16,-4-8-2-16,4-1 0 0,-3-5 0 0,3 3 0 16,3 8-48-16,-3 4-14 0,4 8 0 0,-1-3 8 15,4 4 44-15,-3 2 10 0,-1-3 2 0,1 3 0 16,3-8-52-16,-4 8-12 15,4-9 0-15,-3 4 0 16,3 5 0-16,-3 3 0 0,3 3 0 0,-4 0 0 0,1-3 0 0,-1-2 0 0,1-1 0 16,-4 6 0-16,0-3 0 0,0 9 0 0,0-9 0 15,0 3 0-15,0-14 0 0,-4-4 0 0,4-8 0 0,-3-6 0 16,3 2 0-16,0 4 0 0,-4 0 0 0,1-7 0 16,3 4 0-16,0-3 0 0,0 0 0 0,0-7 0 15,0 1 0-15,0 3 0 0,-4 3 0 0,4-12 0 16,0 0 0-16,0 6 0 0,0-6 0 0,0 0 0 15,0 0-48-15,0 0-13 0,0 0-3 0,0 0 0 16,0 11 0-16,0-5 0 0,0 0 0 0,0-6 0 16,0 0-153-16,0 0-31 0</inkml:trace>
  <inkml:trace contextRef="#ctx0" brushRef="#br0" timeOffset="20493.746">20620 6517 1392 0,'0'0'40'0,"0"0"8"0,-4-3-39 0,4 0-9 0,0-3 0 0,0 0 0 16,0 6 84-16,0-6 14 0,4-5 3 15,-1 11 1-15,1-6-30 0,-1 0-7 0,1 6-1 0,3 0 0 16,0 6-47-16,4 0-9 0,-1 5-8 0,1-11 9 16,3 0 29-16,0-5 6 0,4-7 0 0,-1 6 1 15,1 3-29-15,3 3-7 0,-3 9-1 0,3-9 0 16,0-6-8-16,0 0 0 0,0-9 0 0,-3 4 0 16,0-1 0-16,-4 0 0 0,-4 0-12 0,8 0 12 15,-4 10-14 1,0-4 5-16,7 0 1 0,-6 0 0 0,2 6-28 0,1 0-4 15,-4 0-2-15,4 0 0 0,-4 0-30 0,0 0-7 0,0 0-1 0</inkml:trace>
  <inkml:trace contextRef="#ctx0" brushRef="#br0" timeOffset="24943.504">22264 6823 1212 0,'-11'8'25'0,"11"-8"6"0,-3 6-31 0,-4 0 0 0,3 3 0 16,1-3 0-16,-1-6 84 0,1 12 10 15,-1-6 2-15,0-1 1 0,1 1 0 0,3 0 0 0,-4 0 0 0,1 0 0 16,-1 3-61-16,-3 3-12 0,0-7-2 0,0 7-1 16,-3-6-9-16,-1 0-1 0,0 6-1 0,-3-3 0 15,4 2 26-15,-4 1 6 0,3 3 1 0,0-4 0 16,1 1-35-16,-1 0-8 0,-3 0 0 0,7 0 0 15,-3-7 0-15,2 10 0 0,1 9 0 0,0-13 0 16,0 10 0-16,0-3 0 0,0-7 0 16,0 7 0-16,4-6 0 0,-1 2 0 15,4-2 0-15,-3 0 0 0,-1 0 0 0,4-6 12 0,0-3-4 0,0 2 0 16,4-2 8-16,-4 6 2 0,3-3 0 0,-3 0 0 16,0-6-2-16,0 0 0 0,7 6 0 0,-7-6 0 15,0 0-7-15,0 0-1 0,0 0-8 0,0 0 12 16,0 0-12-16,0 0 9 0,0 0-9 0,4 0 8 15,-4 0 0-15,7 6 0 0,-4 0 0 0,4-6 0 16,-3 5-8-16,-4-5 0 0,3 6-12 0,1 0 12 16,-1 0-34-16,-3-6 1 0,7 3 0 0,-3 3 0 15,3 0 33-15,-3 0 0 0,-1 0 0 0,1 5 0 16,-1-2 0-16,1 0 0 0,-4 0 0 0,0 3 0 16,3-7 0-16,-3 1 0 0,0-6 0 0,4 6 0 15,-4 6 0-15,-4-6 0 0,4 3 0 0,-7 2 0 16,4 1 0-16,-4 0 0 0,0-6 0 0,-4 3 0 0,0-1 0 15,-3 7 12-15,4-3 0 0,-4 0 0 0,-1-6-12 16,1-1 0-16,0 1 0 0,-3 0 0 16,-1-6-19-16,0 3-6 0,1-3-2 0,3-3 0 15,-4-3-44-15,0 0-9 0,4-5-1 0,0-1-1 16,3 6 5-16,-3-6 1 0,4 1 0 0,-1 2 0 16,1-3-24-16,3 0-4 0,0 0 0 0,-1 4-1 0</inkml:trace>
  <inkml:trace contextRef="#ctx0" brushRef="#br0" timeOffset="25524.399">22377 7269 1245 0,'0'0'27'0,"0"0"5"0,-4 6 2 0,4-6 2 0,-7 0-28 0,7 0-8 0,0 0 0 0,0 0 0 32,0 0 123-32,0 0 23 0,0 0 5 0,0 0 1 0,-3 9-52 0,3-9-9 0,0 0-3 0,0 0 0 15,0 0-49-15,-4 6-11 0,4-6-1 0,0 0-1 16,0 0-26-16,-3 6 8 0,3 0-8 0,0-6 0 16,0 6 16-16,0 5-3 0,3-8 0 0,-3 3 0 15,0-6-1-15,0 12-1 0,4 0 0 0,-1-6 0 16,-3-6-11-16,4 6 10 0,3-1-10 0,-4 1 10 15,4 3-10-15,0 3 0 0,-3 6 9 0,3-7-9 16,-7-11 0-16,7 6 0 0,4 6 0 16,-4 0 8-16,0-6-8 0,-7-6 9 0,7-9-9 0,0 0 10 15,3-3 1-15,4 0 0 0,-3 7 0 0,-4-7 0 16,4 3-2-16,-4 0 0 0,3 0 0 0,-3 3 0 16,-3-5 6-16,-1-1 1 0,1-3 0 0,-1 6 0 15,-3-5-16-15,4 2-8 0,-4 0 8 0,4-3-13 16,-4 4 13-16,0-1 0 0,0-6 0 0,-4 1 0 15,4 2 0-15,0-3-11 0,0 1 2 0,-4-4 0 16,1 4-28-16,3-1-6 0,-4-3-1 0,4 4 0 16,-3-1-112-16,3 6-22 0,0-2-5 0</inkml:trace>
  <inkml:trace contextRef="#ctx0" brushRef="#br0" timeOffset="26141.504">22765 6199 1440 0,'0'968'30'0,"0"-968"6"0,0 0-28 0,0 0-8 16,0 0 0-16,0 0 0 0,0 0 97 0,0 0 19 0,0 0 3 0,0 0 1 15,0 0-56-15,-4 5-10 0,1 7-2 0,-1-6-1 16,4-6-19-16,0 9-4 0,0 0-1 0,0 0 0 16,0 2-5-16,0-5-1 0,4 6 0 0,-4 0 0 15,3-6-21-15,-3 2 9 0,0-8-9 0,4 12 0 16,-4 0 9-16,0-6-9 0,0-6 0 0,3 6 9 16,-3 5-9-16,0-8 0 0,0-3 0 0,0 9 0 0,4 6 0 0,-4-9 0 15,0-6 0-15,0 0 8 0,0 6-8 16,0-6 0-16,0 0 0 0,0 11 0 0,3-5 0 15,-3-6 0-15,0 0 0 0,0 0 0 0,0 0 0 0,0 0 0 16,0 0 0-16,0 0 0 0,0 0 17 0,0 0-1 16,0 0-1-16,0 0 0 0,0 0 11 0,0 0 2 15,0 0 1-15,0 0 0 0,0-6-13 0,0 1-2 16,0-7-1-16,0 6 0 0,0-9 0 0,-3 3 0 16,3 1 0-16,-4 5 0 0,4-6-1 0,-3 6 0 15,3-3 0-15,-4 3 0 0,4-5-1 0,-3 5-1 16,3 0 0-16,0-6 0 15,0 6-10-15,0 0 0 0,0-5 0 0,0 2 0 16,0 3 0-16,0-6 0 0,0 6 0 0,0-5 0 16,3 5 0-16,1-6 0 0,-1 0 0 0,-3 3 0 0,4 4 0 15,-1-7-17-15,1 0 4 0,-1 0 1 0,1 3 12 16,-1 4 0-16,1-1 0 0,-1 0 0 0,5 0 0 0,-5 0 0 16,1 0-15-16,3 0 5 0,-4 0 10 0,4 0 0 15,0 1-9-15,0-1 9 0,0 3 0 0,0 3-9 16,4-12 9-16,-4 12 0 0,4 0-24 0,-1-6 3 0,1 6 0 15,-1-6 0-15,-2 6-22 16,2 0-4-16,4-6-1 0,-3 6 0 0,-1 0-82 16,1 0-17-16,0 0-3 0</inkml:trace>
  <inkml:trace contextRef="#ctx0" brushRef="#br0" timeOffset="30830.835">24246 6382 969 0,'0'8'40'16,"0"4"-32"-1,0-12 84-15,0 0 16 0,0 0 3 0,0 12 1 16,0-6-18-16,4 0-3 0,-4 6-1 0,0-1 0 16,0-5-19-16,0-6-4 0,0 9-1 0,0-3 0 0,-4 6-21 15,4-6-4-15,0 5-1 0,0 1 0 0,-3-3-24 16,3 3-6-16,0 11-1 0,-4-11 0 0,1 8-1 0,3 4-8 0,-4-1 12 15,1-2-4-15,3 3-8 0,-4-1 12 0,4 4-12 0,0-4 12 16,0-2 3 0,0 2 1-16,0-5 0 0,0-1 0 15,4 10-16-15,-4 2 0 0,0 4-12 0,3-4 12 16,-3-8 16-16,0-4 11 0,0 1 1 0,0 0 1 0,0 2-21 0,0 4-8 16,4-1 0-16,-8 10 9 0,4-13-9 0,-7 9 12 0,4-2-12 15,-4-4 12-15,0 7-12 0,3-13 0 0,-3 10 0 16,4-4 0-16,-1 4 0 0,0-4 0 0,1 4 0 0,-1-4 8 15,4-5-8-15,0-9 0 0,0-9 0 0,-3 9 0 16,3 0 0-16,0 2 0 0,-4 1 0 0,4 0 0 16,4-6 0-16,-1 3 0 0,-3 2 0 0,4 1 0 15,-1-6-18-15,1 6 4 0,0-6 1 0,-4-6 0 16,0 0-33-16,0 0-6 0,0 0-2 16,0 0 0-16,3 5-46 0,-3-5-10 15,0 0-2-15,0 0-680 0</inkml:trace>
  <inkml:trace contextRef="#ctx0" brushRef="#br0" timeOffset="31407.39">24398 7296 1688 0,'0'0'37'0,"0"0"8"0,0 0 2 0,0 0 0 0,0 0-38 0,0 0-9 0,0 12 0 0,-3-6 0 16,3-6 36-16,0 0 4 0,0 0 2 0,0 0 0 16,0 0-10-16,0 0-1 0,0 0-1 0,0 0 0 15,3 5-3-15,-3-5-1 0,0 0 0 0,0 0 0 16,0 0-8-16,0 0-2 0,7 0 0 15,-7 0 0 1,0 0-16-16,0 0 0 0,7 0 0 0,-7 0-9 0,7 0 9 0,0 0 0 0,0 0 8 0,-7 0-8 16,0 0 0-16,0 0 0 0,4-5 0 0,3-1 0 15,0-6 0-15,-3 6-10 0,-1-6 1 0,1 1 0 16,-4 2-13-16,3-3-2 0,-3 0-1 0,0 0 0 16,-3-2-7-16,3 5-2 0,-4-6 0 0,1 3 0 15,-4 1 21-15,3-7 4 0,-3 9 1 0,0-2 0 16,-4 5 8-16,4 0 0 0,0 0 8 0,-3 0-8 15,3 6 10-15,-1 0-2 0,-2 6-8 0,3-6 12 16,0 6 0-16,0 0-1 0,3-6 0 0,-3 6 0 16,0-1-1-16,4 1 0 0,-5 0 0 0,5 9 0 15,-4-3-10-15,3-7 12 0,1 1-12 0,-1 6 12 16,1-3 11-16,-1 0 2 0,1 0 1 0,3 2 0 16,-4 1 2-16,4 0 0 0,0-3 0 0,0 2 0 15,0 1-16-15,0 6-4 0,4-12 0 0,-1 11 0 16,1 10 8-16,-1-10 2 0,1 13 0 0,3-10 0 15,-4 4-38-15,4-12-8 0,1-3-2 0,-1 8 0 16,3-5 30-16,4 3 0 0,0 2 0 0,4 1 0 16,3-6-30-16,-3-1-13 0,3-2-2 0,4-9-1 15,-4 0-83-15,7-9-17 0,-3 9-3 0,3-11-1 0</inkml:trace>
  <inkml:trace contextRef="#ctx0" brushRef="#br0" timeOffset="32248.225">25368 6402 1599 0,'0'0'33'0,"0"0"8"16,0 0-33-16,-3 12-8 0,3-6 0 0,-4 0 0 15,1 6 55-15,3 5 9 0,0-5 1 0,-4 14 1 16,4-8-6-16,-3 3-2 0,-1 8 0 0,4 0 0 15,0 4-16-15,0-4-3 0,0 3-1 0,0 1 0 16,4 2 2-16,-4-8 1 0,3 2 0 0,-3 0 0 0,4 4-22 16,-4-1-5-16,3 3-1 0,1 4 0 0,-4-4 1 0,0 3 0 15,0 0 0-15,0 3 0 0,0-2-6 0,0-7-8 16,0-3 11-16,0 1-11 0,0-10 12 0,0 4-4 0,0-7 0 16,-4-5-8-16,1 9 15 0,-1-9-4 0,1-1-1 0,3 4 0 15,-4 3-10-15,4-1 0 0,-3 1 9 16,3-9-9-16,0-9 0 0,0 0 0 15,0 0 0-15,0 0 8 0,0 0-8 0,0 0 0 0,0 0 8 16,0 0-8-16,0 0 15 0,-4-6-2 0,4-9 0 0,-4-2 0 16,8 11-13-16,-4-3 8 0,0-3-8 0,0 6 0 15,0-6 0-15,0 7 0 0,0-7 0 0,0-9 0 16,0 9 0-16,0-5 0 0,0-1 0 0,0-2 0 16,0 2-17-16,4 0 3 0,-4-2 1 0,0-4 0 15,3 7 13-15,1-7-11 0,-1 4 11 0,1 2-10 16,-1 0 10-16,1 4-8 0,3 2 8 0,0-6-8 15,0 12 8-15,0-3-10 0,4 4 10 0,-4 2-10 16,3 0 10-16,-3 3-12 0,0 0 12 0,0 3-12 16,4 0 12-16,0 2-12 0,-1 4 12 0,1-3-12 15,-1 6 12-15,1 0 0 0,-1-1 0 0,5 1 0 16,-5 9-9-16,1-9 9 0,3 5-10 0,-4 4 10 16,4-4 0-16,-3-5 0 0,3 6 0 0,-3-4 0 0,-4 4 0 0,0-6 0 15,3 0 0-15,-6-1 0 0,3 4 0 16,-7-3 0-16,0 0 0 0,0-7 0 15,0 4 0-15,-3 3 0 0,-1 0 0 0,0-6-9 0,-3 5 9 0,4 4 0 16,-4-6 0-16,-4 0 0 0,1 3 0 0,3-7 0 16,-4 1 0-16,0 6-8 0,1-12 8 0,-1 6 0 15,1-6 0-15,-4 0 0 0,3 0 0 0,-3-6 0 0,0 0 0 0,0 0 8 16,3 0-8-16,-3-5 0 0,-4-4 8 16,4 3-8-16,0-5 0 0,4-1-13 0,-5 0 1 0,5 4 1 15,3 2-9-15,0-6-3 0,0 1 0 0,3 8 0 31,-3-3-33-31,4 0-6 0,-1 6-2 0,0 0 0 16,4-2-177-16,0 8-36 0,0 0-7 0,0 0-2 0</inkml:trace>
  <inkml:trace contextRef="#ctx0" brushRef="#br0" timeOffset="32653.029">25718 7322 1530 0,'0'0'32'0,"0"0"8"16,0 0-32-16,0 6-8 0,3 3 0 0,-3 0 0 15,4-9 90-15,-1 6 17 0,1 0 3 0,3 0 1 16,-4 5-51-16,1 4-11 0,3 3-1 0,-4-1-1 16,4 1-25-16,-3-6-5 0,3-3-1 0,0 2 0 15,0-5-6-15,0-12-2 0,4 0 0 0,-4 6 0 0,0 6-8 16,0 0 0-16,3 6 9 0,-3 0-9 16,1-9 15-16,-1 0-2 0,3-3 0 0,1-3 0 15,-1 0 15-15,1-3 4 0,0 0 0 0,-1-6 0 0,1-5 2 16,-4-1 1-16,3-3 0 0,-3 4 0 15,0-1-11-15,1 3-1 0,-5-2-1 0,1 5 0 16,-4-9-44-16,0 4-9 0,-4-1-1 0,4-5-1 0,-3 8 7 0,-1-9 2 0,4 1 0 16,-7 2 0-1,7-2-89-15,-4-1-18 0,4 4-3 0</inkml:trace>
  <inkml:trace contextRef="#ctx0" brushRef="#br0" timeOffset="33196.57">26201 7234 1337 0,'0'0'56'15,"0"6"-44"1,0 0 72-16,0 0 16 0,3 0 2 0,-3-6 1 15,0 3-16-15,0-3-3 0,0 3-1 0,4 2 0 16,-4 1-18-16,3-3-3 0,1 3-1 0,-1 6 0 16,1-6-17-16,-4 0-3 0,0 0-1 0,4 2 0 15,-4 1-26-15,0 0-6 0,0 3 0 0,3-6-8 16,-3 0 9-16,0 5-9 0,4-5 0 0,-4 3 9 16,3 9-9-16,-3-1 0 0,0 4 0 0,0-6 0 15,0-1 0-15,0-14 0 0,0 0 0 0,0 0 8 0,0 0-8 0,0 0 0 0,0 0 0 0,0 0 0 16,0 0 8-16,0 0-8 0,0 0 12 0,0 0-4 15,0 0 10-15,0 0 2 0,-3 12 0 16,3-12 0-16,0 0-6 0,-4-18-1 0,4 4 0 16,0 2 0-16,0-6-13 0,-3 1 0 0,3 5 0 15,0 0 0-15,0-3 9 0,0 4-1 16,0 5 0-16,0-15 0 0,0 9-8 0,0 1 0 16,3-13 0-16,-3 7 0 0,0 2 0 0,4-3 0 0,-4-2 0 15,3 5 0-15,-3 0 0 0,4 3 0 0,-1 1 0 0,1-7 0 16,-1 9 0-16,4-2-11 0,0 5 3 0,0 0 0 15,4-6 8-15,-4 0 0 0,4 3 0 0,-4 4 0 16,3-1 0-16,1 0 0 0,-4-6 0 0,3 6-8 16,1 0 8-16,0 0 0 0,-4-2 0 0,3 2 0 15,-3 3-29-15,4 0-4 0,-4 3-1 0,0 0 0 16,4 0-30-16,-4 0-7 0,0 0-1 0,0 3 0 16,-7-3-172-16,0 0-36 0</inkml:trace>
  <inkml:trace contextRef="#ctx0" brushRef="#br0" timeOffset="33749.141">26465 7272 1504 0,'0'0'43'0,"0"0"9"0,0 0-42 0,0 0-10 0,0 6 0 0,-3 0 0 16,3 0 79-16,0-6 13 0,0 6 4 0,3 0 0 15,4 0-61-15,1-6-12 0,-1 0-3 0,3 6 0 16,-3-6 20-16,0 0 3 0,4-6 1 0,-4 6 0 15,0 0-26-15,0-6-5 0,0 0-1 0,4 0 0 16,-8 0 2-16,4-3 0 0,0 3 0 0,0-2 0 16,-3-1 19-16,-1-9 4 0,1 6 1 0,-1 1 0 15,1-4-24-15,-4-3-5 0,3 1-1 0,-3-4 0 16,0 9-8-16,0 1-11 0,-3-1 3 0,-1-6 0 16,1 6 8-16,3 4 0 0,-4 2 0 0,1-6 0 15,3 12-19-15,0 0-1 0,0 0-1 0,0 0 0 16,-11 0 11-16,1 0 10 0,-1 12-13 0,4-6 5 15,0 5 8-15,-4 4 0 0,8 9 0 0,-8-7-8 16,4 10 8-16,0-10 16 0,0 10-4 0,4-4-1 16,-4 1-11-16,3-7 0 0,1-2 0 0,-1 3 0 15,0-6 0-15,4-1 0 0,0 4 0 0,-3-3 0 16,3-6 32-16,0 0 5 0,0-6 1 0,3 11 0 16,1 1-23-16,3 3-5 0,0 2-1 0,4 1 0 0,-4-12-1 15,3-6-8-15,-3 0 12 0,4-6-4 0,-4 6-8 16,4 0-16-16,-4 0 4 0,3 0 1 0,1 0-2 0,3 0-1 15,-4 0 0-15,5 0 0 16,-5 0-90-16,4 0-17 0,-3 6-4 0</inkml:trace>
  <inkml:trace contextRef="#ctx0" brushRef="#br0" timeOffset="34290.36">26980 7264 1337 0,'-3'-6'56'16,"-4"0"-44"-1,0 0 120-15,3 0 25 0,-3 0 5 0,0 0 1 16,4-5-107-16,-4 5-22 0,3 3-4 0,1-3-1 16,-5 6 11-16,8 0 3 0,0 0 0 0,-7 0 0 15,4 6-25-15,-4-3-5 0,0 3-1 0,3-1 0 16,-6 7-3-16,3-6-1 0,0 6 0 0,-1-6 0 15,1 3-8-15,0-1 0 0,4 1 0 0,-4 9 0 16,3-12 29-16,1 5 1 0,-1-5 0 0,1 6 0 16,-1-3-14-16,1-3-2 0,3 0-1 0,0 5 0 15,0 4 7-15,0 3 0 0,0-1 1 0,0 7 0 16,3-15-21-16,1 3-20 0,3-1 4 0,0 1 1 16,-4-12 15-16,4 6 0 0,0-6 0 0,0 6 0 0,4-6 9 15,-4 0 5-15,4 6 1 0,-4-6 0 0,3 0-15 16,-3 0 0-16,0 0 0 0,1-6 0 15,-1 6 0-15,0-6 0 0,3-6 0 0,-3 0 0 16,0-2 0-16,-3 2 0 0,-1-12 0 0,1 13 0 16,-1-4 0-16,1 3 0 0,0 6 0 0,-4 0 0 0,3 1 0 0,-3-1 0 15,0 6 0-15,0 0 0 0,0 0 0 0,0 0 0 0,0 0 0 16,0 0 0-16,0 0 0 0,0 0 0 0,0 0 0 0,-3 6 0 16,-1 5 0-16,0 4 0 0,1 3 0 0,3-1 0 15,-4 1 0-15,4-6 0 0,0 2 0 16,0 4 0-16,0-12 0 0,0-6 0 0,0 0 0 0,7 6 0 15,1-6 0-15,-1 6 0 0,0 3 0 0,0 2 0 16,0-5 0-16,0 0 0 0,0-6 0 0,0 6 0 16,3 0-48-16,-2 0-13 0,-1 0-3 0,3-1 0 15,-3 1-153-15,0-6-31 0</inkml:trace>
  <inkml:trace contextRef="#ctx0" brushRef="#br0" timeOffset="34696.307">27224 7284 1337 0,'-4'12'28'0,"1"-6"6"0,-1 6-34 15,1-7 0-15,-1-2 0 0,1 6 0 16,3 0 109-16,-4-3 15 0,4 0 4 0,0 6 0 0,0-1-52 0,4 13-9 15,-4-4-3-15,3 4 0 0,1-9 0 0,-1-4 0 0,1 7 0 0,-1-12 0 16,4 0 0-16,0-6 0 0,1 0 0 0,2 0 0 16,1 0-51-16,-1 6-13 0,1 0 0 0,-1-1 0 15,1 4 0-15,0-3 0 0,3 0 0 0,-4-6 0 16,1 6 54-16,-1-6 8 0,-3 0 2 0,4 0 0 16,-4 0-52-16,4 0-12 15,-4 0 0-15,0-6 0 0,0 0 0 16,0-9 0-16,0 7 0 0,0-1 0 0,-3 9 0 0,3 0 0 0,-4 6 0 0,-3-6 0 15,0 0 54-15,7 0 8 0,-3-6 2 0,-1-6 0 16,1-9-103-16,-1 7-20 16,-3-7-4-16,0-2-1 0,0 2 52 0,0-2 12 0,0-10 0 0,-3 10 0 15,-1 5-54-15,1 0-8 0,-4 10-2 0,0 2 0 16,0-6 0-16,3 0 0 0,-3-5 0 16,3 5 0-16,1 3-153 0,-1 3-31 0</inkml:trace>
  <inkml:trace contextRef="#ctx0" brushRef="#br0" timeOffset="44243.383">28596 7269 801 0,'0'0'16'0,"0"9"5"0,0-9-21 0,0 0 0 0,0 0 0 0,0 0 0 15,0 0 91-15,0 0 13 0,0 0 4 0,0 0 0 16,0 0-26-16,0 0-5 0,0 0-1 0,0 0 0 16,0 0-11-16,0 0-2 0,0 0-1 0,0 0 0 15,0 0 1-15,0 0 0 0,0 0 0 0,0 0 0 16,0 0-34-16,-10 0-6 0,3 0-2 0,-1-3 0 15,1 3 0-15,0-3 0 0,0 0 0 0,0 1 0 16,-3 2-11-16,-4 2-2 0,3 1-8 0,-3 0 12 16,0 0 1-16,0-3 0 0,0 6 0 0,-4-6 0 0,4 12 3 15,0-6 0-15,0 0 0 0,3 5 0 0,0-2-8 0,4 9-8 16,0-6 11-16,0 5-11 0,4-2 9 0,-1 3-9 16,-3-7 0-16,4 7 9 0,-1-3 7 0,4 2 0 15,-3 7 1-15,6-12 0 0,-3-1-17 16,4 10 0-16,-1-15 8 0,4 6-8 0,-3-1 11 0,3-11-2 15,-4 9 0-15,1-6 0 0,3-3-9 16,0 3 0-16,0 0 0 0,-4-3 0 0,8-3 10 16,-4 0 0-16,4-3 0 0,-1 0 0 0,1-5 2 0,-1-1 1 15,1-6 0-15,3 1 0 0,0 2 15 0,-3-3 4 0,7-2 0 16,-4 2 0-16,3-5-32 0,-3-7 0 0,4-2-11 0,-4-6 11 16,4 2 0-16,-1 4 0 0,5-9 9 0,-5 3-1 15,4-1-22-15,1-5-4 0,-5 3-1 0,1 9 0 16,-1-3 19-16,-2-4-12 0,2 7 12 0,-6 3-10 15,3-7 10-15,-4-2 0 0,-2-6 0 0,-1 3 0 16,0 8 0-16,-4-8 0 0,1 9 0 0,-1-3 0 16,-3 8 0-16,0 1 0 0,0 8 0 0,-3 6-12 15,-1-5 12-15,1 5 0 0,-4 3 0 0,3 3 0 16,-3 6-13-16,3-11 2 0,4 11 1 0,-10 0 0 16,3 0 2-16,0 5 0 0,0 1 0 0,0-3 0 15,0 6 8-15,0 6-10 0,0-3 10 0,-1 5-10 16,5-2 10-16,-4 8 0 0,3-5 0 0,1 6 0 15,-4 2 0-15,3-3 0 0,1 4 0 0,-1-4 0 16,-3 1 0-16,7 8 0 0,-3-11 0 0,-1 8 0 0,1-11 0 0,-1 5 8 16,0-8-8-16,1 9 0 0,-1-13 0 0,-3 7 0 0,4 9 0 15,-1-10 0-15,-3 7 0 16,7 2 0-16,-3-2 0 0,-1 2 0 16,4 4 0-16,0-10 0 0,0 10 8 0,0-10-8 0,0 9 0 15,-3-5 8-15,3-3-8 0,0 8 0 0,0-14 0 0,-4 2 8 16,4 1-8-16,0 0 0 0,-3-10 0 0,3 7 0 15,0-6 0-15,-4 3 0 0,4-6 0 0,0 5 8 0,-3-2-8 16,3 0 0-16,0-9 0 0,0 0 0 16,0 0 0-16,-4 6 0 0,4-6 0 0,0 9 0 0,0-9 0 0,0 0 0 15,-4 6 0-15,4-1 0 0,-3 7 0 0,3-12-8 16,0 0 8-16,0 0 0 0,0 0 0 0,0 0 0 16,0 0 0-16,0 0 0 0,0 0 0 0,0 0 0 15,0 0-14-15,3 6 2 0,-3 0 1 0,0-6 0 16,0 0-42-16,8 3-9 0,-8-3-2 0,3 3 0 15,4 0-131-15,0-3-26 0,0 0-6 0</inkml:trace>
  <inkml:trace contextRef="#ctx0" brushRef="#br0" timeOffset="44860.027">28773 7302 1409 0,'0'0'29'0,"-4"-6"7"0,4 6-28 16,-3 0-8-16,-1-12 0 0,4 12 0 0,0 0 112 0,0 0 20 0,0 0 5 0,0 0 1 15,0 0-52-15,-4 12-10 0,4-6-3 0,-3 0 0 16,3 5-35 0,0-5-7-16,0 6-2 0,3-3 0 0,-3-3-12 0,4 0-2 0,0 0-1 0,-1-1 0 15,1 1-6-15,3 3-8 0,0 0 11 0,0-6-11 16,3 0 11-16,-3 0-11 0,4 3 10 0,0-6-10 16,-1 0 10-16,1 0-10 0,-1-6 10 0,4 3-10 15,-3 3 11-15,0-6-11 0,3 0 12 0,0 3-12 16,-4-6 11-16,1 3-11 0,0 1 10 0,-4-7-10 15,0 6 8-15,-4 0-8 0,1-3 0 0,-1 3 9 16,-3 0-9-16,0-5 0 0,0 5 0 0,-3-6 0 16,-1 6 0-16,1-3 0 0,-4 3-12 0,0 1 12 15,-1 2-18-15,1 0 4 0,-3-9 1 0,3 12 0 16,-4-12 4-16,4 12 1 0,-3 0 0 0,2-6 0 16,1 6 8-16,0 0 0 0,7 0 0 0,-3 0-8 15,3 0 8-15,0 0 0 0,0 0 0 0,0 0 0 16,0 0 0-16,0 0 0 0,0 0 0 0,0 0 0 0,-7 6 0 0,0 6 0 15,7-12 0-15,-4 6 0 16,1 6-29-16,-1-1-1 0,4-2 0 0,0 3 0 0,0 0 30 16,0-1 0-16,4-2 0 0,-4 9 0 0,0-6 0 0,0 5 8 15,0-5 1-15,0 0 0 16,0 3-9-16,0 8 0 0,3-8 0 0,-3 2 0 16,4 7 0-16,-4-9 0 0,0 8 0 0,3-5 0 15,1-1 0-15,-1 7 0 0,4-3 9 0,0-4-9 0,4-2 0 0,0-3-8 16,3 5 0-16,0-11 0 15,0 0-23-15,0-6-4 0,0 6-1 0</inkml:trace>
  <inkml:trace contextRef="#ctx0" brushRef="#br0" timeOffset="45835.999">29697 7358 1672 0,'0'0'35'0,"0"0"7"0,0 0-34 16,0 0-8-16,0 0 0 0,0 0 0 0,0 0 80 0,0 0 15 0,0 0 2 0,0 0 1 15,-4 6-30-15,1-1-5 0,-1 1-2 0,4 3 0 16,-3-3-17-16,3 3-4 0,-4 0-1 0,4-3 0 16,0 5-18-16,-3 1-3 15,3-3-1-15,-4 6 0 16,1-1-17-16,-1 4 0 0,1-6 8 0,-1 2-8 0,0 4 0 0,1-6 0 0,-1 5 0 0,4-5 0 16,-3-3 8-16,3 3-8 0,0-6 0 15,0-6 0-15,0 0 13 0,0 0-4 0,0 0-1 0,0 0 0 16,3-6 19-16,1 6 3 0,-1-12 1 0,1 3 0 15,3-8-31-15,-3 5 0 0,3-9 0 0,0 1 0 16,0 5 0-16,0-9 8 0,0 7-8 0,0 2 0 16,0-3 0-16,0 7 0 0,4-7 0 0,-4 3 0 15,3 4 0-15,-3-1 0 0,0-9 8 0,-3 12-8 16,3 1 0-16,-3-4 0 0,-1 6 0 0,1-6 0 16,-1 6 0-16,-3 3 0 0,4-3 0 0,-4 6 0 15,0 0 0-15,0 0 0 0,0 0 0 0,0 0 0 16,0 0 0-16,0 0-10 0,0 0 10 0,0 9-8 15,3 3 8-15,1 0 0 0,-1 0 0 0,1-4 0 16,-1 1 0-16,4 6 0 0,-3-3 0 0,-1-6 8 16,1 5-8-16,3-5 0 0,-4 0 0 0,1 3 0 15,-4-3 0-15,-4 6 0 0,4-7 0 0,-3 7 8 16,3-6-8-16,0-6 0 0,0 6 0 0,0-6 8 16,0 6-8-16,0-6 0 0,0 0 0 0,0 0-8 15,0 0 8-15,0 0 0 0,0 0 0 0,0 0 8 0,0 0-8 16,0 0 9-16,3-6-9 0,-3 0 10 0,4-6-10 0,3 6 0 15,0 1 0-15,0-7 0 0,0 6 0 0,0 0 0 16,0 0 0-16,-3 3 0 0,3-3-9 0,0 0 9 16,-4 6 0-16,8-5 0 0,-7 5-9 0,3-6 9 15,0 0 0-15,0 6-9 0,0 0 9 0,-4 0 0 0,8 6-9 0,-8-6 9 16,5 6 0-16,-1-1 0 16,-4 1 0-16,4 3 0 0,-3-3 0 0,-1 0 0 0,4 0 0 15,-3 6 0-15,-1-7 0 0,1 7 0 16,-1 0 0-16,1 3 0 0,-4 2 0 0,0 1 0 0,0-3 0 0,0 8 0 15,-4-5 0-15,4 5 0 0,-3-2 10 16,-1 2-10-16,1-5 0 0,-1 0 0 0,1 2 0 16,3-2 0-16,-4-6 0 0,4 2 0 0,0-2 0 0,0-12 0 15,0 0 0-15,0 0 0 0,0 6 0 0,0-6 0 16,0 0 0-16,0 0-12 0,7 0 0 0,0-6 0 16,-3 6-86-16,3-6-17 0,0-8-3 15,4 5-1-15,-4 0-110 0,0 3-23 0</inkml:trace>
  <inkml:trace contextRef="#ctx0" brushRef="#br0" timeOffset="46333.082">30307 7437 1288 0,'-7'0'27'0,"4"0"5"0,-4-6-32 0,-1 0 0 0,1 0 0 0,-3 6 0 15,3-5 83-15,0-1 9 0,0 6 3 0,0-6 0 16,0 3-23-16,3 0-5 0,0 3-1 0,1-3 0 16,3 3-10-16,0 0-3 0,0 0 0 0,-4-3 0 15,1 3-21-15,-4 0-5 0,3 0-1 0,4 0 0 16,0 0-13-16,0 0-2 0,-7 6-1 0,4 0 0 16,-1 0-1-16,1 5 0 0,-4 1 0 0,3 0 0 15,1-3-9-15,-1 5 8 0,-3 1-8 0,7 3 8 16,-4-6-8-16,4 5 8 0,0-2-8 0,0 3 8 15,0-4-8-15,4-2 0 0,-1 6 9 0,1-7-9 16,0 1 0-16,3 0 0 0,-4 0 0 0,4 2 0 16,0-2-12-16,0-6-1 0,4 0 0 0,-4-6 0 15,4 0 5-15,-1 0 8 0,1-6-13 0,-1 0 5 16,1 0 8-16,-1-11 0 0,-2 2 0 0,-1 3 0 16,0-5 0-16,0 5 0 0,3-6 8 0,-3 3-8 15,0-2 10-15,-3-1-2 0,3 1-8 0,-4 2 12 16,1 3-12-16,-4 0 0 0,0-2 0 0,-4 2-10 15,1 0 10-15,-1 0 0 0,1 1-9 0,-4-1 9 16,0 0 0-16,3 6 0 0,-3-3 0 0,0 3 0 16,0-5 8-16,4 5 7 0,-1 0 1 0,4 6 0 15,0 0-31-15,-11 0-5 0,4 6-2 0,7-6 0 16,-10 0-5-16,3 0-1 0,7 0 0 0,-7 6 0 16,0 0-4-16,0-1-2 0,0 1 0 0,3 3 0 15,4-9-33-15,0 6-6 0,0-6-2 0</inkml:trace>
  <inkml:trace contextRef="#ctx0" brushRef="#br0" timeOffset="46841.802">30466 7328 1409 0,'0'0'29'0,"0"0"7"0,0 0-28 0,0 0-8 0,0 0 0 0,0 0 0 16,0 0 27-16,0 12 4 0,0 0 1 0,0-6 0 16,0 5 14-16,0 1 3 0,0-3 1 0,0 0 0 15,0 6-25-15,-4-10-5 0,4 13 0 0,0-9-1 16,-3 0-2-16,3 0 0 0,0 8 0 0,-4-11 0 15,4 6-17-15,0-12 10 0,0 0-10 0,0 0 8 16,0 0-8-16,0 0 0 0,0 0 9 0,0 0-9 16,0 0 26-16,0 0 1 0,-3-6 0 0,3 0 0 15,0 0-7-15,0-6-2 0,0 7 0 0,3-1 0 16,-3-3-18-16,4 3 0 0,-1-6 8 0,1 0-8 16,-1 1 0-16,4 5 0 0,1-3 0 0,-5 3 0 15,4 0 0-15,-3 0 0 0,-1 0 0 0,1 1 0 16,-1-1 0-16,-3 6 15 0,4-6-3 0,-4 6-1 0,0 0-11 15,0 0 0-15,0 0 9 0,0 0-9 0,0 0 0 16,3 6 0-16,1 0 0 0,-4-1 0 0,3 1 0 16,1 3-8-16,-1 0 8 0,-3 0 0 15,0 3-14-15,4-7 2 0,-4 7 1 0,3 0 0 16,1 0-4-16,0 2-1 0,-1 4 0 0,1-6 0 0,-1 3 16 0,4 2 0 0,0-5 0 16,0 6 0-16,0-7-25 0,0-2 1 0,0 0 0 15,0 0 0 1,4-3-33-16,0 0-7 0,-4-1 0 0</inkml:trace>
  <inkml:trace contextRef="#ctx0" brushRef="#br0" timeOffset="47503.575">31531 7302 1454 0,'-3'-6'30'0,"-1"0"8"0,1 0-30 16,-1-3-8-16,1 3 0 0,-4 4 0 0,3-1 100 0,4 3 20 0,-7-3 3 0,7 3 1 16,-7 0-71-16,0 3-13 0,0 0-4 0,0 2 0 15,-4 1-6-15,4 6-2 0,-7 0 0 0,3-6 0 16,-3 5-16-16,4-2-3 0,-4 9-1 0,3-12 0 15,-3 6 4-15,3-1 0 0,-3-5 0 0,4 0 0 16,-1 3-12-16,1-3 0 0,-1 0 0 0,4 0 0 16,0-1 0-16,7-5 0 0,0 0 0 0,-4 6 0 15,1 6 17-15,3-6 8 0,0 3 2 0,3 0 0 16,1-4-9-16,3 4-2 0,3-3 0 0,1 0 0 16,0 0-16-16,-4 0 8 0,3 3-8 0,4-1 0 15,-3 4 0-15,3-3 0 0,0-3 0 0,0-6 0 16,-3 6 0-16,3-12 0 0,-3 6-15 0,-4-6 5 15,0 0 10-15,0 0 0 0,0-3 0 0,0 1 0 16,-4-1 0-16,1-3-12 0,-1-6 12 0,1 7-12 16,-4-1 12-16,0-3 0 0,3 3 10 0,-6-5-10 15,-1 5 0-15,1-3 0 0,-4 4 0 0,3-1 0 16,-3-9 14-16,0 9-3 0,-3-5-1 0,3-7 0 16,-4 4-10-16,-3 2 0 0,3-5 0 0,1 5 0 15,-1 3 0-15,1-2-12 0,-1 2 2 0,4 3 1 16,0 6-23-16,0 0-4 0,0 1 0 0,7 5-1 15,0 0 5-15,-4 5 2 0,1 4 0 0,-1 3 0 16,4 0-24-16,0-1-5 0,0 1-1 0</inkml:trace>
  <inkml:trace contextRef="#ctx0" brushRef="#br0" timeOffset="48133.515">31563 7278 1485 0,'0'0'31'0,"0"0"7"0,0 0-30 0,0 12-8 0,0 0 0 0,0-6 0 15,0 5 63-15,-3 1 11 0,-1 3 2 0,4-3 1 16,-4 5-9-16,1-5-1 0,-1 0-1 0,1 3 0 16,-1-4-5-16,4 7-1 0,-3 0 0 0,-1-4 0 15,4 4-27-15,0-3-5 0,0 2-2 0,-3 1 0 16,3-6-11-16,0-1-3 0,0 4 0 0,0-6 0 15,0 0-12-15,0-9 9 0,0 0-9 0,0 0 8 0,3-9 4 0,1 3 1 0,-4-6 0 16,3 1 0-16,4-7-4 0,0 0-1 0,1-2 0 16,2 2 0-16,-3-5-8 15,0 8 0-15,4 3 9 0,-4-6-9 0,3 7 0 0,-3-1 0 0,1 0 0 16,-1 3 0-16,0-2 0 0,0 5 0 0,-4-6 0 16,1 3 0-16,-1 0 0 0,-3 9 0 0,0 0 0 0,0 0 0 15,0 0 0-15,0 0 0 0,0 0 0 16,0 0 0-16,7 0 0 0,0 0-8 0,-3-3 8 15,-4 3 0-15,7 0-8 0,-4-3 8 16,1 0-8-16,-4 3 8 0,0 0 0 0,7 0 0 0,-7 0 0 0,7 3 0 16,0-3 0-16,-7 0 0 0,7 6 0 15,-7-6 8-15,7 3-8 0,-7-3 0 0,4 15 0 0,-4-15 8 16,3 6-8-16,1 0 0 0,-4-6 0 0,3 11 0 16,-3-5 0-16,4 6 0 0,-8-3-11 0,4 3 11 15,0-6-15-15,4 5 3 0,-4 1 1 0,0-3 0 16,0 3-4-16,-4-1-1 0,4 7 0 0,-3-6 0 15,3 0-12-15,0 2-4 0,0 4 0 16,-4-12 0-16,4 6-43 0,0-7-9 0,0-5-1 0</inkml:trace>
  <inkml:trace contextRef="#ctx0" brushRef="#br0" timeOffset="48600.09">31997 7328 1386 0,'0'0'28'0,"0"0"8"0,0 0-28 0,0 0-8 0,0 0 0 0,0 0 0 15,0 0 56-15,-4-6 11 0,4 6 1 0,-3-3 1 16,3 3-14-16,0 0-3 0,0 0-1 0,-7 0 0 16,-4 3-13-16,4 0-2 0,4 3-1 0,-4 0 0 15,3 3-3-15,-3-3 0 0,7-6 0 0,-4 0 0 16,1 12-4-16,-1-7 0 0,-3 1-1 0,4 3 0 15,-4-3-11-15,3 3-1 0,-3 0-1 0,4-3 0 16,-1 5-5-16,1 1-1 0,-1 3 0 0,4-3 0 16,-3 5-8-16,3-5 12 0,-4 0-12 0,4-1 12 15,0 10-12-15,4-9 0 0,-4 5 0 0,3-2 0 16,1 3 0-16,3-6 0 0,0 8 0 0,0-8 8 16,3 0-8-16,1 5 0 0,0-11-10 0,-1 6 10 15,4-9-16-15,-3 3 2 0,-1-3 1 0,5 0 0 16,2-3-28-16,4-6-6 0,4 0-1 0</inkml:trace>
  <inkml:trace contextRef="#ctx0" brushRef="#br0" timeOffset="49064.633">32378 6640 1694 0,'-4'21'72'0,"-3"-3"-58"16,4 2 55-16,-4 1 11 0,3 11 3 0,-3-8 0 15,4-4-23-15,-1 4-5 0,1-7-1 0,-1 4 0 16,1 2-14-16,-1-5-2 0,1 9-1 0,3-4 0 16,-4 9-9-16,4-2-1 0,0 2-1 0,0 3 0 15,0 4 15-15,0-1 3 0,0-3 1 0,0 3 0 16,0-8-26-16,0-4-6 0,0 4-1 0,-4-13 0 15,4 16-12-15,-3-10 0 0,3 4 8 0,-4-4-8 16,1 4 0-16,3 2 0 0,-4-6 0 0,1 10 0 16,3-4 10-16,-4-2-10 0,1 2 10 0,3-3-10 15,-4-2 0-15,4-6 0 0,4 2-13 0,-4-8 4 16,3 0-25-16,1-3-5 0,-4 2-1 0,3-5 0 16,-3-6-135-16,4 0-27 0,3-3-6 0</inkml:trace>
  <inkml:trace contextRef="#ctx0" brushRef="#br0" timeOffset="49567.23">32597 7384 1884 0,'0'9'80'0,"0"0"-64"16,3 3 44-16,-3-7 8 0,4 7 3 0,-4 0 0 15,0-6-21-15,0 3-4 0,0-3-1 0,0-6 0 16,0 0-24-16,3 5-5 0,-3-5 0 0,7 0-1 16,-3 0-3-16,-1 0-1 0,4-3 0 0,0 1 0 15,1-1 9-15,-5-6 3 0,4 3 0 0,0-3 0 16,-3-3-23-16,3 6 9 0,0-5-9 0,0 2 0 15,0-3 0-15,0 0-14 0,0 1 1 0,0 5 0 0,-7-6-3 16,4 6-1-16,-4-3 0 0,3 6 0 16,-3-6-10-16,0-2-1 0,-3-1-1 0,3 0 0 15,-4 0-27-15,1 4-4 0,-1 5-2 0,-3 0 0 16,0 3 62-16,0-6 20 0,-4 6 0 0,1 6 0 0,-1-6 6 0,-3 6 2 16,3-1 0-16,-3 4 0 0,0 9 5 0,4-12 2 15,-5 6 0-15,5-1 0 0,-4 4-23 16,3 3-4-16,1-7 0 0,-1 7-8 0,4-3 17 0,0 2-3 15,3 1-1-15,1-3 0 16,-1 2 3-16,4 7 1 0,0-9 0 0,0 2 0 0,7 1 9 0,0 0 2 0,1 2 0 16,6 4 0-16,7-7-28 0,3 4 0 0,5 2 0 15,6-5 0 1,4-3-21-16,3 2-10 0,0-5-1 0,1 0-1 16,-4-6-95-16,-1-6-18 0,-6 6-4 0</inkml:trace>
  <inkml:trace contextRef="#ctx0" brushRef="#br0" timeOffset="51345.315">6819 8234 1094 0,'0'0'23'0,"0"0"5"0,0 0-28 0,0 0 0 0,0 0 0 0,0 0 0 32,0 0 99-32,0 0 14 0,0 0 3 0,-7 0 1 0,7 0-52 0,0 0-10 0,-7 6-3 0,7-6 0 15,-3 6-23-15,-5-6-5 0,5 5 0 0,-4 4-1 16,3-3 8-16,1 12 1 0,-8-7 1 0,8 1 0 16,-1-6-19-16,1 6-4 0,-1 0-1 0,1 2 0 15,3-2-9-15,-4 6 10 0,4-1-10 0,-3 16 10 16,3-13-10-16,0 16 8 0,3-4-8 0,-3 9 8 15,0-9 4-15,4 4 0 0,-4 2 0 0,0-3 0 16,3-2-12-16,-3-1 0 0,4-3 0 0,-1 1 0 16,-3 2 0-16,0-8 0 0,0 8 0 0,0-3 0 15,-3-2 0-15,3 5 0 0,0-3 0 16,0-5 0-16,0-1 56 0,-4-8 7 0,4 3 1 0,-3-3 0 16,3-7-64-16,0 4-8 0,-4-3-4 0,4-9-1 0,0 0 13 0,0 0 10 15,0 0-2-15,0 0 0 0,0 0 4 0,0 0 1 16,0 0 0-16,0 0 0 0,0 0-13 15,0 0-10-15,0 0 2 0,0 0 0 0,0 0 8 16,4-6 0-16,-1 3 0 0,4-3 0 0,-3 3 0 0,6 0 0 16,-3-3 0-16,-3 6 0 0,3-2 0 0,4 2 0 15,3-3 0-15,-4 3 0 0,4 3-9 0,0-3 0 16,-6-3 0-16,2 3 0 16,-3 3-37-16,7-1-7 0,0 4-2 0,-3 0 0 15,3 0-17-15,4 3-4 0,-1-3-1 0,5-6 0 16,-5 0-32-16,8 6-7 0,-11 0 0 0</inkml:trace>
  <inkml:trace contextRef="#ctx0" brushRef="#br0" timeOffset="51933.011">7281 9007 1337 0,'0'0'28'0,"0"0"6"15,0 0-34-15,0 0 0 0,4-3 0 0,3 0 0 16,-4 3 58-16,1-3 5 0,-1 3 1 0,-3 0 0 15,0-6 0-15,4-6 0 0,-4 7 0 0,4-1 0 0,-1-3-52 0,1 6-12 16,3 3 0-16,0 0 0 0,0 0 0 0,0 0 0 16,0 6 0-16,0 0-10 15,0 0 10-15,0-1 0 0,0 1 0 0,0-6 0 0,0 6 0 0,0-6 0 16,-3 6 0-16,-4-6 0 0,0 0 0 0,3 0 0 0,-3 0 0 16,4 3 0-16,-4-3 8 0,0 0-8 15,3-3 8-15,1-3-8 16,-1 0 0-16,5 0 0 0,-5 1 0 0,-3-7 0 0,4 0-20 0,-4 3-3 15,0-3 0-15,0 1 0 0,3-1 23 0,-3-3-11 16,-3 4 11-16,3 2-8 16,-4 0 8-16,1 3 0 0,-5-6 0 0,5 0 0 0,-1 7-14 0,-3-1-1 0,4 3 0 15,-11 3 0-15,3 0-6 0,1 0-2 0,-1 0 0 0,4 6 0 16,-4 0 12-16,4 8 3 0,0-2 0 0,4 0 0 16,-4-3 8-16,0 5 0 0,-1 1 0 15,1-3 0-15,0-6 0 0,4 5 11 0,-1-2-3 16,4 0 0-16,-3 0 31 0,-4 3 5 0,7-1 2 0,0-5 0 15,7 3-22-15,-7 0-4 0,3 0 0 0,-3 8-1 16,4-11-19-16,-1 6 0 0,1-6 0 0,-1 3 0 16,1 2 44-16,-1 1 6 0,1 0 1 15,0 0 0-15,3-1-40 0,0 1-11 0,7 3 0 0,-4 3 0 16,1-13 0-16,0 7 0 0,3-3 0 0</inkml:trace>
  <inkml:trace contextRef="#ctx0" brushRef="#br0" timeOffset="52623.599">8985 8716 946 0,'0'0'20'0,"0"0"5"0,-7 0 1 0,-3 0 2 0,-1 6-28 0,0-6 0 0,1 6 0 0,-4 0 0 16,3-1 98-16,1-5 14 0,-5 6 4 0,1-3 0 0,4 3-23 0,-1 0-4 15,-3 0-1-15,3 0 0 16,-3 6 4-16,0-1 0 0,4-5 0 0,-4 3 0 0,3 0-55 0,4 0-10 15,-4 8-3-15,1-5 0 16,3 0-24-16,0-6 0 0,0 5-14 0,-4-2 5 16,8 3 9-16,-5-6 0 0,5 0 0 0,-1 0 0 15,4-6 0-15,0 0-8 0,0 0 8 0,0 8-8 16,-3 1-1-16,3 0 0 0,0-9 0 0,3 9 0 16,-3-9-5-16,4 9-1 0,-4-9 0 0,0 0 0 15,7 11-1-15,0-5 0 0,4 0 0 0,-1 0 0 16,1-6 16-16,-1 0-9 0,4-6 9 0,-3 6-8 15,3-6 8-15,-3 6 0 0,3 0 0 0,-4-6 0 16,1 1 0-16,0 5-8 0,-4-6 8 0,3 6-8 16,-10 0 8-16,7 0 0 0,-7 0 8 0,0 0-8 0,7 6 0 15,0 5 0-15,-3-5 0 0,-4 6 0 0,0-3 0 0,0 8 0 16,-4 1 0-16,1-3-12 16,-4 2-24-16,0 1-4 0,-4 0-2 0,-3 2 0 0,0-2 14 15,0 0 2-15,0-1 1 0,0 4 0 0,0-4 25 16,-1 1 8-16,5 0 0 0,-1-4 0 0,1-8-8 0,3 0-13 0,0-6 3 15,7 0 1-15,0 0-75 16,-7-6-14-16,3 0-3 0</inkml:trace>
  <inkml:trace contextRef="#ctx0" brushRef="#br0" timeOffset="53055.589">9282 8128 1523 0,'-4'9'64'16,"1"0"-51"-16,3-1 43 0,-4 4 8 0,0 0 1 0,1 0 1 15,3 2 18-15,-4-2 3 0,1 6 1 0,3-1 0 16,-4-5-29-16,4 3-6 0,-3 2-1 0,-1-5 0 16,1 6-20-16,-1 2-5 15,1-2-1-15,-4 9 0 16,3 2-18-16,1 6-8 0,-4 9 0 0,3 0 8 0,4-2-8 0,-3 2 0 0,6 0 0 0,-3 0 0 15,0-9 0-15,0-2 0 0,0 2 0 0,0 3 0 16,0-14 0-16,0 8 0 0,0-3 0 0,4-2 0 16,-4 2 0-16,-4-8 0 0,4 2 0 0,-3-2 0 15,3-4-23-15,-4 1-3 16,0 0-1-16,4-7 0 0,-3-2-33 0,3-3-8 0,0-6 0 0</inkml:trace>
  <inkml:trace contextRef="#ctx0" brushRef="#br0" timeOffset="53361.123">9080 8845 984 0,'-7'0'20'0,"-3"-6"5"15,6 0-25-15,4 6 0 0,0 0 0 0,0 0 0 0,0 0 85 16,0 0 12-16,0 0 3 0,0 0 0 15,0 0-22-15,0 0-4 0,0 0-1 0,0 0 0 16,0 0-17-16,0 0-4 0,0 0-1 0,0 0 0 16,0 0-13-16,0 0-2 0,0 0-1 0,0 0 0 0,0 0-7 0,0 0 0 0,0 0-1 15,7 6 0 1,0 0-4-16,0 0-1 0,1 0 0 0,2-6 0 0,-3 6-13 0,4 0-9 0,3-6 12 16,-4 0-12-16,5 3 8 0,2-3-8 0,1-3 0 15,-4 3 0-15,7-6 0 0,-3 0 0 0,-1 0-12 16,-2 0 3-16,2-8-140 15,-3 5-28-15,0-3-6 0</inkml:trace>
  <inkml:trace contextRef="#ctx0" brushRef="#br0" timeOffset="53588.414">9394 8789 1409 0,'-7'12'29'0,"7"-12"7"0,0 0-28 0,-3 9-8 0,3-6 0 0,0 6 0 16,0-3 72-16,0 5 12 0,-4-5 4 0,4 6 0 15,4-6-12-15,-4 0-3 0,3-3 0 0,4 6 0 16,-3-1-35-16,0 1-7 0,3 0-2 0,-4 3 0 16,4-1-16-16,-3 1-3 0,3 0-1 0,3 3 0 15,-3-9-9-15,0 5-11 0,1-5 3 0,-1 3 0 16,-4 0-12-16,4 0-3 0,-3 2 0 0,-1 1 0 16,1-6-39-16,-4-6-8 0,0 0-2 0,3 0 0 15,1 6-119-15,-1 0-24 0</inkml:trace>
  <inkml:trace contextRef="#ctx0" brushRef="#br0" timeOffset="53914.424">9641 8789 1579 0,'-3'6'32'0,"3"6"10"0,-4-9-34 0,4 6-8 0,0-3 0 0,0 2 0 15,0 4 53-15,0-6 9 0,0 6 2 0,0-6 0 16,-3 3 21-16,3 2 5 0,0-2 1 0,0 6 0 16,-4-3-47-16,4-1-8 0,0 4-3 0,0 3 0 15,-3-1-23-15,-1 1-10 0,1 8 8 0,-4-8-8 16,3-3 14-16,1 2-2 0,-1 1-1 0,-3 0 0 15,3-1-11-15,1-2 0 0,-1 9 0 0,1-10 0 16,-1 1-8-16,1 6 8 0,3-10-10 0,-4 4 10 16,4-6-21-16,0 6 1 0,0-4 1 0,0 1 0 15,4-6-36-15,-4 6-7 0,0-4-2 16</inkml:trace>
  <inkml:trace contextRef="#ctx0" brushRef="#br0" timeOffset="54349.694">10040 8301 1261 0,'-3'6'53'0,"-5"0"-42"15,5-6 58-15,-4 3 12 0,3 3 3 0,1 0 0 16,-1 3-11-16,1-1-1 0,3 4-1 0,-4-6 0 16,1 6-11-16,-1-3-1 0,1 0-1 0,-1 5 0 15,4 4-14-15,-3-3-2 0,3 8-1 0,-4 1 0 16,4 2-10-16,-3 3-3 0,-1 7 0 0,4 2 0 15,-3 0-13-15,-1-6-3 0,-3 10-1 0,3-7 0 16,1 3-11-16,-1 6 0 0,1-11 9 0,-1 8-9 16,-3-6 12-16,0 3-1 0,0-11-1 0,0 8 0 15,4-9 8-15,-5-2 2 0,5-3 0 0,-1-4 0 16,-3 1-12-16,7-6-8 0,-3 2 12 0,-1-5-12 16,4-3 0-16,0-6 0 0,0 0 0 0,0 0 0 15,0 0-30-15,0 0 0 0,7 0 0 0,4 0 0 16,-4-3-147-16,4 0-30 0</inkml:trace>
  <inkml:trace contextRef="#ctx0" brushRef="#br0" timeOffset="54759.063">10213 8886 1337 0,'0'0'56'0,"-11"6"-44"16,-3 3 41-16,4 3 9 0,-4 0 2 0,3-1 0 15,0 7-52-15,4-3-12 0,-3 8 0 0,3-5 0 16,-4 2 54-16,4-2 8 0,-4-6 2 0,4 8 0 16,4-8-14-16,-1 6-2 0,1-3-1 0,3 2 0 15,0 1-24-15,3-1-5 0,1 1-1 0,-1 9 0 16,4-16-8-16,4 7-1 0,-4-3-8 0,4 2 12 15,-1-11-12-15,4 6-8 0,-3-3 8 0,3-3-13 16,0-1 13-16,4 1 8 0,-4 6 0 0,4-6-8 16,-4-6 0-16,0 6-12 0,0-6 0 15,-4 0 0-15,1-6 12 0,0 6 0 0,-4 0 9 0,0 0-9 16,-7 0 0-16,0 0-10 0,0 0 0 0,-4-6 0 16,4-6 10-16,-7 6 14 0,4-2-3 0,-1-4-1 15,-3 6-18-15,0-6-4 0,-4 1-1 0,4 2 0 16,0 0-31-16,-3 3-5 0,3 3-2 0,0-3 0 15,0 0 41-15,0 6 10 0,-1 0 0 0,5 0 0 16,-4 0-53-16,0 0-9 0,3 6-2 0,4-6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6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A4E6-1A48-4782-8997-A24A22606861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jeudi, le quatorze octobre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un beau </a:t>
            </a:r>
            <a:r>
              <a:rPr lang="en-US" sz="2800" b="1" dirty="0" err="1"/>
              <a:t>chien</a:t>
            </a:r>
            <a:r>
              <a:rPr lang="en-US" sz="2800" b="1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573" y="2224216"/>
            <a:ext cx="2866768" cy="27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6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un bel </a:t>
            </a:r>
            <a:r>
              <a:rPr lang="en-US" sz="2800" b="1" dirty="0" err="1"/>
              <a:t>arbre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751" y="1878227"/>
            <a:ext cx="4609071" cy="38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8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/>
              <a:t>une</a:t>
            </a:r>
            <a:r>
              <a:rPr lang="en-US" sz="2800" b="1" dirty="0"/>
              <a:t> </a:t>
            </a:r>
            <a:r>
              <a:rPr lang="en-US" sz="2800" b="1" dirty="0" err="1"/>
              <a:t>vieille</a:t>
            </a:r>
            <a:r>
              <a:rPr lang="en-US" sz="2800" b="1" dirty="0"/>
              <a:t> </a:t>
            </a:r>
            <a:r>
              <a:rPr lang="en-US" sz="2800" b="1" dirty="0" err="1"/>
              <a:t>voiture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0596" y="2520778"/>
            <a:ext cx="4176582" cy="285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1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un </a:t>
            </a:r>
            <a:r>
              <a:rPr lang="en-US" sz="2800" b="1" dirty="0" err="1"/>
              <a:t>vieux</a:t>
            </a:r>
            <a:r>
              <a:rPr lang="en-US" sz="2800" b="1" dirty="0"/>
              <a:t> livre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0530" y="2162432"/>
            <a:ext cx="4473146" cy="32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un </a:t>
            </a:r>
            <a:r>
              <a:rPr lang="en-US" sz="2800" b="1" dirty="0" err="1"/>
              <a:t>vieil</a:t>
            </a:r>
            <a:r>
              <a:rPr lang="en-US" sz="2800" b="1" dirty="0"/>
              <a:t> ours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719" y="2236573"/>
            <a:ext cx="3015049" cy="26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7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/>
              <a:t>une</a:t>
            </a:r>
            <a:r>
              <a:rPr lang="en-US" sz="2800" b="1" dirty="0"/>
              <a:t> nouvelle fleur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0022" y="2014152"/>
            <a:ext cx="4263081" cy="359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un nouveau crayon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2951" y="2323070"/>
            <a:ext cx="3880021" cy="273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3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un </a:t>
            </a:r>
            <a:r>
              <a:rPr lang="en-US" sz="2800" b="1" dirty="0" err="1"/>
              <a:t>nouvel</a:t>
            </a:r>
            <a:r>
              <a:rPr lang="en-US" sz="2800" b="1" dirty="0"/>
              <a:t> </a:t>
            </a:r>
            <a:r>
              <a:rPr lang="en-US" sz="2800" b="1" dirty="0" err="1"/>
              <a:t>oiseau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443" y="2088292"/>
            <a:ext cx="3781168" cy="31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4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7554-3381-4786-946C-F9E1C7B5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F456A-4F48-438E-A3FA-CD678885B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un </a:t>
            </a:r>
            <a:r>
              <a:rPr lang="en-US" dirty="0" err="1"/>
              <a:t>viel</a:t>
            </a:r>
            <a:r>
              <a:rPr lang="en-US" dirty="0"/>
              <a:t> homme				un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hippopotame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BC44D-0409-410F-B28D-D5FF9F7A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20" y="2459935"/>
            <a:ext cx="4534729" cy="2539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4E50B-AE6D-43BD-8B30-FB0846AE0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841" y="2479813"/>
            <a:ext cx="4197509" cy="23506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8DB0F0-66EA-4887-B6D2-0B21CF88ECA0}"/>
                  </a:ext>
                </a:extLst>
              </p14:cNvPr>
              <p14:cNvContentPartPr/>
              <p14:nvPr/>
            </p14:nvContentPartPr>
            <p14:xfrm>
              <a:off x="4591080" y="5979240"/>
              <a:ext cx="2471760" cy="519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8DB0F0-66EA-4887-B6D2-0B21CF88EC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1720" y="5969880"/>
                <a:ext cx="2490480" cy="53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7269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3FEE-53F6-4A10-ADB2-53BFA76C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04DAC-8871-4671-B9B4-6FA851BBE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un </a:t>
            </a:r>
            <a:r>
              <a:rPr lang="en-US" dirty="0" err="1"/>
              <a:t>vieux</a:t>
            </a:r>
            <a:r>
              <a:rPr lang="en-US" dirty="0"/>
              <a:t> hamburger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BAC88-363A-4C8B-9D51-58100BF0E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343" y="2247328"/>
            <a:ext cx="4814640" cy="31347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9A8631-5602-4EB9-8BCA-2995A377F058}"/>
                  </a:ext>
                </a:extLst>
              </p14:cNvPr>
              <p14:cNvContentPartPr/>
              <p14:nvPr/>
            </p14:nvContentPartPr>
            <p14:xfrm>
              <a:off x="5749200" y="5696640"/>
              <a:ext cx="2117520" cy="667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9A8631-5602-4EB9-8BCA-2995A377F0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9840" y="5687280"/>
                <a:ext cx="2136240" cy="68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16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Travail de cloche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Translate into French: Their books are old and our pencil is small.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BF44FE-16BA-4FF4-888C-B9B906A5CB7E}"/>
                  </a:ext>
                </a:extLst>
              </p14:cNvPr>
              <p14:cNvContentPartPr/>
              <p14:nvPr/>
            </p14:nvContentPartPr>
            <p14:xfrm>
              <a:off x="907920" y="2332440"/>
              <a:ext cx="9652320" cy="785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BF44FE-16BA-4FF4-888C-B9B906A5CB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560" y="2323080"/>
                <a:ext cx="9671040" cy="80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991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93D7-A312-48C6-BBBB-9B4705E3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03F2E-1CCF-4FD7-875E-625E8D59C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aérobique</a:t>
            </a:r>
            <a:r>
              <a:rPr lang="en-US" dirty="0"/>
              <a:t> alphabet</a:t>
            </a:r>
          </a:p>
        </p:txBody>
      </p:sp>
    </p:spTree>
    <p:extLst>
      <p:ext uri="{BB962C8B-B14F-4D97-AF65-F5344CB8AC3E}">
        <p14:creationId xmlns:p14="http://schemas.microsoft.com/office/powerpoint/2010/main" val="646179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D8A9-5B4E-4B5E-A490-7D387D21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2F1BED-C561-4A2B-A886-1A585DB9F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8026" y="1990779"/>
            <a:ext cx="6121068" cy="39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6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La </a:t>
            </a:r>
            <a:r>
              <a:rPr lang="en-US" sz="2800" b="1" dirty="0" err="1"/>
              <a:t>ruelle</a:t>
            </a:r>
            <a:r>
              <a:rPr lang="en-US" sz="2800" b="1" dirty="0"/>
              <a:t> des souvenirs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beautiful bird is in the old tree with a new banana.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chien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grand et fort.</a:t>
            </a:r>
          </a:p>
          <a:p>
            <a:pPr marL="0" indent="0">
              <a:buNone/>
            </a:pPr>
            <a:r>
              <a:rPr lang="en-US" dirty="0" err="1"/>
              <a:t>Leurs</a:t>
            </a:r>
            <a:r>
              <a:rPr lang="en-US" dirty="0"/>
              <a:t> </a:t>
            </a:r>
            <a:r>
              <a:rPr lang="en-US" dirty="0" err="1"/>
              <a:t>chiens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grands et forts.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banane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un </a:t>
            </a:r>
            <a:r>
              <a:rPr lang="en-US" dirty="0" err="1"/>
              <a:t>ananas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298912" y="2803426"/>
            <a:ext cx="3154233" cy="2863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214" y="2948808"/>
            <a:ext cx="3348851" cy="283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6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La </a:t>
            </a:r>
            <a:r>
              <a:rPr lang="en-US" sz="2800" b="1" dirty="0" err="1"/>
              <a:t>banane</a:t>
            </a:r>
            <a:r>
              <a:rPr lang="en-US" sz="2800" b="1" dirty="0"/>
              <a:t> </a:t>
            </a:r>
            <a:r>
              <a:rPr lang="en-US" sz="2800" b="1" dirty="0" err="1"/>
              <a:t>est</a:t>
            </a:r>
            <a:r>
              <a:rPr lang="en-US" sz="2800" b="1" dirty="0"/>
              <a:t> sur la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42" y="3908082"/>
            <a:ext cx="2524125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293" y="2983134"/>
            <a:ext cx="1543146" cy="13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78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La </a:t>
            </a:r>
            <a:r>
              <a:rPr lang="en-US" sz="2800" b="1" dirty="0" err="1"/>
              <a:t>banane</a:t>
            </a:r>
            <a:r>
              <a:rPr lang="en-US" sz="2800" b="1" dirty="0"/>
              <a:t> </a:t>
            </a:r>
            <a:r>
              <a:rPr lang="en-US" sz="2800" b="1" dirty="0" err="1"/>
              <a:t>est</a:t>
            </a:r>
            <a:r>
              <a:rPr lang="en-US" sz="2800" b="1" dirty="0"/>
              <a:t> sous la table.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42" y="3908082"/>
            <a:ext cx="2524125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31" y="4413172"/>
            <a:ext cx="1543146" cy="13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55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p. 120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sur</a:t>
            </a:r>
          </a:p>
          <a:p>
            <a:pPr marL="0" indent="0">
              <a:buNone/>
            </a:pPr>
            <a:r>
              <a:rPr lang="en-US" dirty="0"/>
              <a:t>sous</a:t>
            </a:r>
          </a:p>
          <a:p>
            <a:pPr marL="0" indent="0">
              <a:buNone/>
            </a:pPr>
            <a:r>
              <a:rPr lang="en-US" dirty="0" err="1"/>
              <a:t>dans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devant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derrière</a:t>
            </a:r>
          </a:p>
          <a:p>
            <a:pPr marL="0" indent="0">
              <a:buNone/>
            </a:pPr>
            <a:r>
              <a:rPr lang="en-US" dirty="0"/>
              <a:t>à </a:t>
            </a:r>
            <a:r>
              <a:rPr lang="en-US" dirty="0" err="1"/>
              <a:t>droite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à gauche</a:t>
            </a:r>
          </a:p>
          <a:p>
            <a:pPr marL="0" indent="0">
              <a:buNone/>
            </a:pPr>
            <a:r>
              <a:rPr lang="en-US" dirty="0"/>
              <a:t>avec</a:t>
            </a:r>
          </a:p>
        </p:txBody>
      </p:sp>
    </p:spTree>
    <p:extLst>
      <p:ext uri="{BB962C8B-B14F-4D97-AF65-F5344CB8AC3E}">
        <p14:creationId xmlns:p14="http://schemas.microsoft.com/office/powerpoint/2010/main" val="167059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Chantons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0269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en</a:t>
            </a:r>
            <a:r>
              <a:rPr lang="en-US" dirty="0"/>
              <a:t> face de</a:t>
            </a:r>
          </a:p>
          <a:p>
            <a:pPr marL="0" indent="0">
              <a:buNone/>
            </a:pPr>
            <a:r>
              <a:rPr lang="en-US" dirty="0"/>
              <a:t>entre</a:t>
            </a:r>
          </a:p>
          <a:p>
            <a:pPr marL="0" indent="0">
              <a:buNone/>
            </a:pPr>
            <a:r>
              <a:rPr lang="en-US" dirty="0"/>
              <a:t>loin de</a:t>
            </a:r>
          </a:p>
          <a:p>
            <a:pPr marL="0" indent="0">
              <a:buNone/>
            </a:pPr>
            <a:r>
              <a:rPr lang="en-US" dirty="0" err="1"/>
              <a:t>près</a:t>
            </a:r>
            <a:r>
              <a:rPr lang="en-US" dirty="0"/>
              <a:t> de</a:t>
            </a:r>
          </a:p>
          <a:p>
            <a:pPr marL="0" indent="0">
              <a:buNone/>
            </a:pPr>
            <a:r>
              <a:rPr lang="en-US" dirty="0"/>
              <a:t>à </a:t>
            </a:r>
            <a:r>
              <a:rPr lang="en-US" dirty="0" err="1"/>
              <a:t>côté</a:t>
            </a:r>
            <a:r>
              <a:rPr lang="en-US" dirty="0"/>
              <a:t> de</a:t>
            </a:r>
          </a:p>
          <a:p>
            <a:pPr marL="0" indent="0">
              <a:buNone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haut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en</a:t>
            </a:r>
            <a:r>
              <a:rPr lang="en-US" dirty="0"/>
              <a:t> bas</a:t>
            </a:r>
          </a:p>
        </p:txBody>
      </p:sp>
    </p:spTree>
    <p:extLst>
      <p:ext uri="{BB962C8B-B14F-4D97-AF65-F5344CB8AC3E}">
        <p14:creationId xmlns:p14="http://schemas.microsoft.com/office/powerpoint/2010/main" val="20209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71651-1C54-4858-8CD6-51E99B84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20759-1285-48D1-BA25-6331098F5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429F6-6531-4475-9427-22D9A759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265" y="2267984"/>
            <a:ext cx="2599083" cy="24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jeudi, le quatorze octobre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BAD0-4CCC-486B-8A8A-568C7DBD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A5E57-DC99-4E77-9DD6-B5015E857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par</a:t>
            </a:r>
          </a:p>
          <a:p>
            <a:pPr marL="0" indent="0">
              <a:buNone/>
            </a:pPr>
            <a:r>
              <a:rPr lang="en-US" dirty="0"/>
              <a:t>by way of, following the route of</a:t>
            </a:r>
          </a:p>
          <a:p>
            <a:pPr marL="0" indent="0">
              <a:buNone/>
            </a:pPr>
            <a:r>
              <a:rPr lang="en-US" dirty="0"/>
              <a:t>Je </a:t>
            </a:r>
            <a:r>
              <a:rPr lang="en-US" dirty="0" err="1"/>
              <a:t>rentre</a:t>
            </a:r>
            <a:r>
              <a:rPr lang="en-US" dirty="0"/>
              <a:t> par Timberline.</a:t>
            </a:r>
          </a:p>
          <a:p>
            <a:pPr marL="0" indent="0">
              <a:buNone/>
            </a:pPr>
            <a:r>
              <a:rPr lang="en-US" dirty="0"/>
              <a:t>par </a:t>
            </a:r>
            <a:r>
              <a:rPr lang="en-US" dirty="0" err="1"/>
              <a:t>là</a:t>
            </a:r>
            <a:r>
              <a:rPr lang="en-US" dirty="0"/>
              <a:t> = over there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3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/>
              <a:t>Ils</a:t>
            </a:r>
            <a:r>
              <a:rPr lang="en-US" sz="2800" b="1" dirty="0"/>
              <a:t> </a:t>
            </a:r>
            <a:r>
              <a:rPr lang="en-US" sz="2800" b="1" dirty="0" err="1"/>
              <a:t>sont</a:t>
            </a:r>
            <a:r>
              <a:rPr lang="en-US" sz="2800" b="1" dirty="0"/>
              <a:t> chez </a:t>
            </a:r>
            <a:r>
              <a:rPr lang="en-US" sz="2800" b="1" dirty="0" err="1"/>
              <a:t>moi</a:t>
            </a:r>
            <a:r>
              <a:rPr lang="en-US" sz="2800" b="1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5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D295-7BE4-4E9E-B634-1FFA8A7F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5882B-4CCD-44F2-9433-FEA45F9A8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825625"/>
            <a:ext cx="113157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8800" dirty="0">
                <a:solidFill>
                  <a:srgbClr val="FF0000"/>
                </a:solidFill>
              </a:rPr>
              <a:t>Chez is a preposition!!!!</a:t>
            </a:r>
          </a:p>
          <a:p>
            <a:pPr marL="0" indent="0">
              <a:buNone/>
            </a:pPr>
            <a:r>
              <a:rPr lang="en-US" sz="8800" dirty="0">
                <a:solidFill>
                  <a:srgbClr val="FF0000"/>
                </a:solidFill>
              </a:rPr>
              <a:t>It is not a noun.</a:t>
            </a:r>
          </a:p>
        </p:txBody>
      </p:sp>
    </p:spTree>
    <p:extLst>
      <p:ext uri="{BB962C8B-B14F-4D97-AF65-F5344CB8AC3E}">
        <p14:creationId xmlns:p14="http://schemas.microsoft.com/office/powerpoint/2010/main" val="1972896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/>
              <a:t>Ils</a:t>
            </a:r>
            <a:r>
              <a:rPr lang="en-US" sz="2800" b="1" dirty="0"/>
              <a:t> </a:t>
            </a:r>
            <a:r>
              <a:rPr lang="en-US" sz="2800" b="1" dirty="0" err="1"/>
              <a:t>sont</a:t>
            </a:r>
            <a:r>
              <a:rPr lang="en-US" sz="2800" b="1" dirty="0"/>
              <a:t> chez </a:t>
            </a:r>
            <a:r>
              <a:rPr lang="en-US" sz="2800" b="1" dirty="0" err="1"/>
              <a:t>moi</a:t>
            </a:r>
            <a:r>
              <a:rPr lang="en-US" sz="2800" b="1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22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les </a:t>
            </a:r>
            <a:r>
              <a:rPr lang="en-US" sz="2800" b="1" dirty="0" err="1"/>
              <a:t>pronoms</a:t>
            </a:r>
            <a:r>
              <a:rPr lang="en-US" sz="2800" b="1" dirty="0"/>
              <a:t> disjoints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person singular			</a:t>
            </a:r>
            <a:r>
              <a:rPr lang="en-US" dirty="0" err="1"/>
              <a:t>moi</a:t>
            </a:r>
            <a:r>
              <a:rPr lang="en-US" dirty="0"/>
              <a:t>			</a:t>
            </a:r>
          </a:p>
          <a:p>
            <a:pPr marL="0" indent="0">
              <a:buNone/>
            </a:pPr>
            <a:r>
              <a:rPr lang="en-US" dirty="0"/>
              <a:t>2nd person singular 		</a:t>
            </a:r>
            <a:r>
              <a:rPr lang="en-US" dirty="0" err="1"/>
              <a:t>toi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3rd person singular (m)		</a:t>
            </a:r>
            <a:r>
              <a:rPr lang="en-US" dirty="0" err="1"/>
              <a:t>lui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3rd person singular (f) 		</a:t>
            </a:r>
            <a:r>
              <a:rPr lang="en-US" dirty="0" err="1"/>
              <a:t>elle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 person plural			nous</a:t>
            </a:r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person plural 			</a:t>
            </a:r>
            <a:r>
              <a:rPr lang="en-US" dirty="0" err="1"/>
              <a:t>vous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 person plural (f) 		</a:t>
            </a:r>
            <a:r>
              <a:rPr lang="en-US" dirty="0" err="1"/>
              <a:t>elles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 person plural (m) 		</a:t>
            </a:r>
            <a:r>
              <a:rPr lang="en-US" dirty="0" err="1"/>
              <a:t>eux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40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6537-F540-4B9E-9153-75F06C6A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5BF81-1A6A-41BF-A744-4487B762C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Les </a:t>
            </a:r>
            <a:r>
              <a:rPr lang="en-US" dirty="0" err="1"/>
              <a:t>pronoms</a:t>
            </a:r>
            <a:r>
              <a:rPr lang="en-US" dirty="0"/>
              <a:t> disjoints </a:t>
            </a:r>
            <a:r>
              <a:rPr lang="en-US" dirty="0" err="1"/>
              <a:t>suivent</a:t>
            </a:r>
            <a:r>
              <a:rPr lang="en-US" dirty="0"/>
              <a:t> les prepositions.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 </a:t>
            </a:r>
            <a:r>
              <a:rPr lang="en-US" dirty="0" err="1"/>
              <a:t>banane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à droite de </a:t>
            </a:r>
            <a:r>
              <a:rPr lang="en-US" dirty="0" err="1"/>
              <a:t>l’ananas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Elle </a:t>
            </a:r>
            <a:r>
              <a:rPr lang="en-US" dirty="0" err="1"/>
              <a:t>est</a:t>
            </a:r>
            <a:r>
              <a:rPr lang="en-US" dirty="0"/>
              <a:t> à droite de </a:t>
            </a:r>
            <a:r>
              <a:rPr lang="en-US" dirty="0" err="1"/>
              <a:t>lui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F05FB-07B1-4E5A-9A81-A2EF41FB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20593"/>
            <a:ext cx="2466975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79C839-71EC-48C8-B1D2-FDE26D363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765" y="2265707"/>
            <a:ext cx="1232452" cy="20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2399-8DB1-4C77-8325-55ECD8C0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871A0-48FF-43AF-BCEC-7EDE77368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Les </a:t>
            </a:r>
            <a:r>
              <a:rPr lang="en-US" dirty="0" err="1"/>
              <a:t>pronoms</a:t>
            </a:r>
            <a:r>
              <a:rPr lang="en-US" dirty="0"/>
              <a:t> disjoints are also used to add emphasis when speaking about the </a:t>
            </a:r>
            <a:r>
              <a:rPr lang="en-US" dirty="0" err="1"/>
              <a:t>subect</a:t>
            </a:r>
            <a:r>
              <a:rPr lang="en-US" dirty="0"/>
              <a:t> of a sentence.</a:t>
            </a:r>
          </a:p>
          <a:p>
            <a:pPr marL="0" indent="0">
              <a:buNone/>
            </a:pPr>
            <a:r>
              <a:rPr lang="en-US" dirty="0"/>
              <a:t>Moi, je </a:t>
            </a:r>
            <a:r>
              <a:rPr lang="en-US" dirty="0" err="1"/>
              <a:t>déteste</a:t>
            </a:r>
            <a:r>
              <a:rPr lang="en-US" dirty="0"/>
              <a:t>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école</a:t>
            </a:r>
            <a:r>
              <a:rPr lang="en-US" dirty="0"/>
              <a:t> à Tuscaloosa.</a:t>
            </a:r>
          </a:p>
          <a:p>
            <a:pPr marL="0" indent="0">
              <a:buNone/>
            </a:pPr>
            <a:r>
              <a:rPr lang="en-US" dirty="0"/>
              <a:t>Lui,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habite</a:t>
            </a:r>
            <a:r>
              <a:rPr lang="en-US" dirty="0"/>
              <a:t> un </a:t>
            </a:r>
            <a:r>
              <a:rPr lang="en-US" dirty="0" err="1"/>
              <a:t>ananas</a:t>
            </a:r>
            <a:r>
              <a:rPr lang="en-US" dirty="0"/>
              <a:t> sous-</a:t>
            </a:r>
            <a:r>
              <a:rPr lang="en-US" dirty="0" err="1"/>
              <a:t>marin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Les disjoints are also used when more than one subject pronoun is used in a sentence.</a:t>
            </a:r>
          </a:p>
          <a:p>
            <a:pPr marL="0" indent="0">
              <a:buNone/>
            </a:pPr>
            <a:r>
              <a:rPr lang="en-US" dirty="0"/>
              <a:t>Toi et </a:t>
            </a:r>
            <a:r>
              <a:rPr lang="en-US" dirty="0" err="1"/>
              <a:t>moi</a:t>
            </a:r>
            <a:r>
              <a:rPr lang="en-US" dirty="0"/>
              <a:t> </a:t>
            </a:r>
            <a:r>
              <a:rPr lang="en-US" dirty="0" err="1"/>
              <a:t>sommes</a:t>
            </a:r>
            <a:r>
              <a:rPr lang="en-US" dirty="0"/>
              <a:t> les </a:t>
            </a:r>
            <a:r>
              <a:rPr lang="en-US" dirty="0" err="1"/>
              <a:t>meilleurs</a:t>
            </a:r>
            <a:r>
              <a:rPr lang="en-US" dirty="0"/>
              <a:t> </a:t>
            </a:r>
            <a:r>
              <a:rPr lang="en-US" dirty="0" err="1"/>
              <a:t>amis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C0B856-298A-40B8-876B-436CDE788EBB}"/>
                  </a:ext>
                </a:extLst>
              </p14:cNvPr>
              <p14:cNvContentPartPr/>
              <p14:nvPr/>
            </p14:nvContentPartPr>
            <p14:xfrm>
              <a:off x="1032480" y="5642640"/>
              <a:ext cx="6211800" cy="720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C0B856-298A-40B8-876B-436CDE788E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3120" y="5633280"/>
                <a:ext cx="6230520" cy="73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700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D295-7BE4-4E9E-B634-1FFA8A7F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5882B-4CCD-44F2-9433-FEA45F9A8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825625"/>
            <a:ext cx="113157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8800" dirty="0">
                <a:solidFill>
                  <a:srgbClr val="FF0000"/>
                </a:solidFill>
              </a:rPr>
              <a:t>Chez is a preposition!!!!</a:t>
            </a:r>
          </a:p>
          <a:p>
            <a:pPr marL="0" indent="0">
              <a:buNone/>
            </a:pPr>
            <a:r>
              <a:rPr lang="en-US" sz="8800" dirty="0">
                <a:solidFill>
                  <a:srgbClr val="FF0000"/>
                </a:solidFill>
              </a:rPr>
              <a:t>It is not a noun.</a:t>
            </a:r>
          </a:p>
        </p:txBody>
      </p:sp>
    </p:spTree>
    <p:extLst>
      <p:ext uri="{BB962C8B-B14F-4D97-AF65-F5344CB8AC3E}">
        <p14:creationId xmlns:p14="http://schemas.microsoft.com/office/powerpoint/2010/main" val="1954124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chez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057"/>
            <a:ext cx="10515600" cy="4879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person singular			</a:t>
            </a:r>
            <a:r>
              <a:rPr lang="en-US" dirty="0" err="1"/>
              <a:t>moi</a:t>
            </a:r>
            <a:r>
              <a:rPr lang="en-US" dirty="0"/>
              <a:t>			</a:t>
            </a:r>
          </a:p>
          <a:p>
            <a:pPr marL="0" indent="0">
              <a:buNone/>
            </a:pPr>
            <a:r>
              <a:rPr lang="en-US" dirty="0"/>
              <a:t>2nd person singular 		</a:t>
            </a:r>
            <a:r>
              <a:rPr lang="en-US" dirty="0" err="1"/>
              <a:t>toi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3rd person singular (m)		</a:t>
            </a:r>
            <a:r>
              <a:rPr lang="en-US" dirty="0" err="1"/>
              <a:t>lui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3rd person singular (f) 		</a:t>
            </a:r>
            <a:r>
              <a:rPr lang="en-US" dirty="0" err="1"/>
              <a:t>elle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 person plural			nous</a:t>
            </a:r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person plural 			</a:t>
            </a:r>
            <a:r>
              <a:rPr lang="en-US" dirty="0" err="1"/>
              <a:t>vous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 person plural (f) 		</a:t>
            </a:r>
            <a:r>
              <a:rPr lang="en-US" dirty="0" err="1"/>
              <a:t>elles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 person plural (m) 		</a:t>
            </a:r>
            <a:r>
              <a:rPr lang="en-US" dirty="0" err="1"/>
              <a:t>eux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Marcel </a:t>
            </a:r>
            <a:r>
              <a:rPr lang="en-US" dirty="0" err="1"/>
              <a:t>est</a:t>
            </a:r>
            <a:r>
              <a:rPr lang="en-US" dirty="0"/>
              <a:t> chez Maurice.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2E68F4-9916-41BE-B826-3005816C6F92}"/>
                  </a:ext>
                </a:extLst>
              </p14:cNvPr>
              <p14:cNvContentPartPr/>
              <p14:nvPr/>
            </p14:nvContentPartPr>
            <p14:xfrm>
              <a:off x="8411040" y="244080"/>
              <a:ext cx="2178720" cy="1076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2E68F4-9916-41BE-B826-3005816C6F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1680" y="234720"/>
                <a:ext cx="2197440" cy="109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65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7EC9-28FE-403A-98A2-6FF5E121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C0458-D750-4EBA-B65A-07D0317C2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Vendredi</a:t>
            </a:r>
            <a:r>
              <a:rPr lang="en-US" dirty="0"/>
              <a:t>, </a:t>
            </a:r>
            <a:r>
              <a:rPr lang="en-US" dirty="0" err="1"/>
              <a:t>vendredi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Rah, rah, rah!</a:t>
            </a:r>
          </a:p>
          <a:p>
            <a:pPr marL="0" indent="0">
              <a:buNone/>
            </a:pPr>
            <a:r>
              <a:rPr lang="en-US" dirty="0" err="1"/>
              <a:t>Vendredi</a:t>
            </a:r>
            <a:r>
              <a:rPr lang="en-US" dirty="0"/>
              <a:t>, </a:t>
            </a:r>
            <a:r>
              <a:rPr lang="en-US" dirty="0" err="1"/>
              <a:t>vendredi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On y </a:t>
            </a:r>
            <a:r>
              <a:rPr lang="en-US" dirty="0" err="1"/>
              <a:t>va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59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Où</a:t>
            </a:r>
            <a:r>
              <a:rPr lang="en-US" dirty="0"/>
              <a:t> </a:t>
            </a:r>
            <a:r>
              <a:rPr lang="en-US" dirty="0" err="1"/>
              <a:t>est-il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4368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2504112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Billet de sortie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Translate into French: The pen of my aunt is on the desk of my uncle.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B7DF27-32C2-4392-97B0-ECB36F7569D7}"/>
                  </a:ext>
                </a:extLst>
              </p14:cNvPr>
              <p14:cNvContentPartPr/>
              <p14:nvPr/>
            </p14:nvContentPartPr>
            <p14:xfrm>
              <a:off x="2348280" y="2009520"/>
              <a:ext cx="9501120" cy="1357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B7DF27-32C2-4392-97B0-ECB36F7569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8920" y="2000160"/>
                <a:ext cx="9519840" cy="137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263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jeudi, le quatorze octobre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un moment de culture francophone</a:t>
            </a:r>
          </a:p>
          <a:p>
            <a:pPr marL="0" indent="0" algn="ctr">
              <a:buNone/>
            </a:pPr>
            <a:r>
              <a:rPr lang="fr-FR" dirty="0"/>
              <a:t>la ruelle des souvenirs</a:t>
            </a:r>
          </a:p>
          <a:p>
            <a:pPr marL="0" indent="0" algn="ctr">
              <a:buNone/>
            </a:pPr>
            <a:r>
              <a:rPr lang="fr-FR" dirty="0"/>
              <a:t>les prépositions</a:t>
            </a:r>
          </a:p>
          <a:p>
            <a:pPr marL="0" indent="0" algn="ctr">
              <a:buNone/>
            </a:pPr>
            <a:r>
              <a:rPr lang="fr-FR" dirty="0"/>
              <a:t>les pronoms disjoints</a:t>
            </a:r>
          </a:p>
          <a:p>
            <a:pPr marL="0" indent="0" algn="ctr">
              <a:buNone/>
            </a:pPr>
            <a:r>
              <a:rPr lang="fr-FR" dirty="0"/>
              <a:t>où est-il?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233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Pourquoi </a:t>
            </a:r>
            <a:r>
              <a:rPr lang="en-US" sz="3200" b="1" dirty="0" err="1"/>
              <a:t>tombons</a:t>
            </a:r>
            <a:r>
              <a:rPr lang="en-US" sz="3200" b="1" dirty="0"/>
              <a:t>-nous?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Nous </a:t>
            </a:r>
            <a:r>
              <a:rPr lang="en-US" sz="4000" dirty="0" err="1"/>
              <a:t>tombons</a:t>
            </a:r>
            <a:r>
              <a:rPr lang="en-US" sz="4000" dirty="0"/>
              <a:t> pour </a:t>
            </a:r>
            <a:r>
              <a:rPr lang="en-US" sz="4000" dirty="0" err="1"/>
              <a:t>apprendre</a:t>
            </a:r>
            <a:r>
              <a:rPr lang="en-US" sz="4000" dirty="0"/>
              <a:t> comment se lever.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1966912"/>
            <a:ext cx="15621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>
                <a:solidFill>
                  <a:srgbClr val="FF0000"/>
                </a:solidFill>
              </a:rPr>
              <a:t>Sommes</a:t>
            </a:r>
            <a:r>
              <a:rPr lang="en-US" dirty="0">
                <a:solidFill>
                  <a:srgbClr val="FF0000"/>
                </a:solidFill>
              </a:rPr>
              <a:t>-nous </a:t>
            </a:r>
            <a:r>
              <a:rPr lang="en-US" dirty="0" err="1">
                <a:solidFill>
                  <a:srgbClr val="FF0000"/>
                </a:solidFill>
              </a:rPr>
              <a:t>prêts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Nous </a:t>
            </a:r>
            <a:r>
              <a:rPr lang="en-US" dirty="0" err="1">
                <a:solidFill>
                  <a:srgbClr val="002060"/>
                </a:solidFill>
              </a:rPr>
              <a:t>sommes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prêts</a:t>
            </a:r>
            <a:r>
              <a:rPr lang="en-US" dirty="0">
                <a:solidFill>
                  <a:srgbClr val="00206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783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Brazzaville, the capital of the francophone country of Congo Republic, is named after Pierre </a:t>
            </a:r>
            <a:r>
              <a:rPr lang="en-US" sz="2800" b="1" dirty="0" err="1"/>
              <a:t>Savorgnan</a:t>
            </a:r>
            <a:r>
              <a:rPr lang="en-US" sz="2800" b="1" dirty="0"/>
              <a:t> de </a:t>
            </a:r>
            <a:r>
              <a:rPr lang="en-US" sz="2800" b="1" dirty="0" err="1"/>
              <a:t>Brazza</a:t>
            </a:r>
            <a:r>
              <a:rPr lang="en-US" sz="2800" b="1" dirty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6649" y="1958957"/>
            <a:ext cx="4212701" cy="4084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415" y="1958957"/>
            <a:ext cx="4621169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26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/>
              <a:t>une</a:t>
            </a:r>
            <a:r>
              <a:rPr lang="en-US" sz="2800" b="1" dirty="0"/>
              <a:t> belle brioche à la </a:t>
            </a:r>
            <a:r>
              <a:rPr lang="en-US" sz="2800" b="1" dirty="0" err="1"/>
              <a:t>cannelle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665" y="2100649"/>
            <a:ext cx="3954161" cy="30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12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48561</TotalTime>
  <Words>534</Words>
  <Application>Microsoft Office PowerPoint</Application>
  <PresentationFormat>Widescreen</PresentationFormat>
  <Paragraphs>212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Bonjour!</vt:lpstr>
      <vt:lpstr>Travail de cloche</vt:lpstr>
      <vt:lpstr>Bonjour!</vt:lpstr>
      <vt:lpstr>PowerPoint Presentation</vt:lpstr>
      <vt:lpstr>Bonjour!</vt:lpstr>
      <vt:lpstr>Pourquoi tombons-nous?</vt:lpstr>
      <vt:lpstr>PowerPoint Presentation</vt:lpstr>
      <vt:lpstr>Brazzaville, the capital of the francophone country of Congo Republic, is named after Pierre Savorgnan de Brazza. </vt:lpstr>
      <vt:lpstr>une belle brioche à la cannelle</vt:lpstr>
      <vt:lpstr>un beau chien.</vt:lpstr>
      <vt:lpstr>un bel arbre</vt:lpstr>
      <vt:lpstr>une vieille voiture</vt:lpstr>
      <vt:lpstr>un vieux livre</vt:lpstr>
      <vt:lpstr>un vieil ours </vt:lpstr>
      <vt:lpstr>une nouvelle fleur</vt:lpstr>
      <vt:lpstr>un nouveau crayon</vt:lpstr>
      <vt:lpstr>un nouvel oiseau</vt:lpstr>
      <vt:lpstr>PowerPoint Presentation</vt:lpstr>
      <vt:lpstr>PowerPoint Presentation</vt:lpstr>
      <vt:lpstr>PowerPoint Presentation</vt:lpstr>
      <vt:lpstr>PowerPoint Presentation</vt:lpstr>
      <vt:lpstr>La ruelle des souvenirs</vt:lpstr>
      <vt:lpstr>PowerPoint Presentation</vt:lpstr>
      <vt:lpstr>La banane est sur la table</vt:lpstr>
      <vt:lpstr>La banane est sous la table.</vt:lpstr>
      <vt:lpstr>p. 120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Ils sont chez moi.</vt:lpstr>
      <vt:lpstr>PowerPoint Presentation</vt:lpstr>
      <vt:lpstr>Ils sont chez moi.</vt:lpstr>
      <vt:lpstr>les pronoms disjoints</vt:lpstr>
      <vt:lpstr>PowerPoint Presentation</vt:lpstr>
      <vt:lpstr>PowerPoint Presentation</vt:lpstr>
      <vt:lpstr>PowerPoint Presentation</vt:lpstr>
      <vt:lpstr>chez …</vt:lpstr>
      <vt:lpstr>PowerPoint Presentation</vt:lpstr>
      <vt:lpstr>PowerPoint Presentation</vt:lpstr>
      <vt:lpstr>Billet de sortie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Bonjour!</dc:title>
  <dc:creator>Steven Gerson</dc:creator>
  <cp:lastModifiedBy>Steven Gerson 🦅</cp:lastModifiedBy>
  <cp:revision>674</cp:revision>
  <cp:lastPrinted>2017-09-11T13:53:50Z</cp:lastPrinted>
  <dcterms:created xsi:type="dcterms:W3CDTF">2016-10-03T16:25:09Z</dcterms:created>
  <dcterms:modified xsi:type="dcterms:W3CDTF">2022-10-14T15:21:33Z</dcterms:modified>
</cp:coreProperties>
</file>