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7" r:id="rId2"/>
    <p:sldId id="452" r:id="rId3"/>
    <p:sldId id="480" r:id="rId4"/>
    <p:sldId id="471" r:id="rId5"/>
    <p:sldId id="478" r:id="rId6"/>
    <p:sldId id="479" r:id="rId7"/>
    <p:sldId id="472" r:id="rId8"/>
    <p:sldId id="473" r:id="rId9"/>
    <p:sldId id="467" r:id="rId10"/>
    <p:sldId id="474" r:id="rId11"/>
    <p:sldId id="475" r:id="rId12"/>
    <p:sldId id="461" r:id="rId13"/>
    <p:sldId id="476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77"/>
            <p14:sldId id="452"/>
            <p14:sldId id="480"/>
            <p14:sldId id="471"/>
            <p14:sldId id="478"/>
            <p14:sldId id="479"/>
            <p14:sldId id="472"/>
            <p14:sldId id="473"/>
            <p14:sldId id="467"/>
            <p14:sldId id="474"/>
            <p14:sldId id="475"/>
            <p14:sldId id="461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36EA-AFB2-4069-83F2-AD2FB402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384EC-9956-4619-B17B-CA56F46C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dix-sept </a:t>
            </a:r>
            <a:r>
              <a:rPr lang="en-US" dirty="0" err="1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6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, Alice et Carol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parlées</a:t>
            </a:r>
            <a:r>
              <a:rPr lang="en-US" dirty="0"/>
              <a:t> du spectacle à LCHS.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la musique a </a:t>
            </a:r>
            <a:r>
              <a:rPr lang="en-US" dirty="0" err="1"/>
              <a:t>commencé</a:t>
            </a:r>
            <a:r>
              <a:rPr lang="en-US" dirty="0"/>
              <a:t>,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dansé</a:t>
            </a:r>
            <a:r>
              <a:rPr lang="en-US" dirty="0"/>
              <a:t>, </a:t>
            </a:r>
            <a:r>
              <a:rPr lang="en-US" dirty="0" err="1"/>
              <a:t>l’un</a:t>
            </a:r>
            <a:r>
              <a:rPr lang="en-US" dirty="0"/>
              <a:t> à </a:t>
            </a:r>
            <a:r>
              <a:rPr lang="en-US" dirty="0" err="1"/>
              <a:t>l’autre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regardés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les </a:t>
            </a:r>
            <a:r>
              <a:rPr lang="en-US" dirty="0" err="1"/>
              <a:t>vrais</a:t>
            </a:r>
            <a:r>
              <a:rPr lang="en-US" dirty="0"/>
              <a:t> </a:t>
            </a:r>
            <a:r>
              <a:rPr lang="en-US" dirty="0" err="1"/>
              <a:t>amoureux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3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ECE1-35F3-450F-B3E2-473BEDCA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82ADA-2019-45C3-87DA-7B2D12ED4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lundi</a:t>
            </a:r>
            <a:r>
              <a:rPr lang="en-US" dirty="0"/>
              <a:t>, Justin et Celine se ________________________________.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155215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9410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espions</a:t>
            </a:r>
            <a:r>
              <a:rPr lang="en-US" dirty="0"/>
              <a:t>, </a:t>
            </a:r>
            <a:r>
              <a:rPr lang="en-US" dirty="0" err="1"/>
              <a:t>où</a:t>
            </a:r>
            <a:r>
              <a:rPr lang="en-US" dirty="0"/>
              <a:t> se </a:t>
            </a:r>
            <a:r>
              <a:rPr lang="en-US" dirty="0" err="1"/>
              <a:t>sont-ils</a:t>
            </a:r>
            <a:r>
              <a:rPr lang="en-US" dirty="0"/>
              <a:t> </a:t>
            </a:r>
            <a:r>
              <a:rPr lang="en-US" dirty="0" err="1"/>
              <a:t>retouvés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3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A quelle heure vous brossez-vous les dents?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36EA-AFB2-4069-83F2-AD2FB402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384EC-9956-4619-B17B-CA56F46C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dix-sept </a:t>
            </a:r>
            <a:r>
              <a:rPr lang="en-US" dirty="0" err="1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8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Despite a life which had much hardship and tragedy, Edith Piaf had a great triumph late in her career with the song “Je ne </a:t>
            </a:r>
            <a:r>
              <a:rPr lang="en-US" sz="2800" b="1" dirty="0" err="1"/>
              <a:t>regrette</a:t>
            </a:r>
            <a:r>
              <a:rPr lang="en-US" sz="2800" b="1" dirty="0"/>
              <a:t> </a:t>
            </a:r>
            <a:r>
              <a:rPr lang="en-US" sz="2800" b="1" dirty="0" err="1"/>
              <a:t>rien</a:t>
            </a:r>
            <a:r>
              <a:rPr lang="en-US" sz="2800" b="1" dirty="0"/>
              <a:t>.” 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1099751" y="1825625"/>
            <a:ext cx="10254049" cy="4351338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443" y="2083937"/>
            <a:ext cx="3723739" cy="372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5F8309-D1BD-4AFC-8EC9-E9AC86F3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93C97-6152-4F2D-B86F-D719B166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120 - 121</a:t>
            </a:r>
          </a:p>
        </p:txBody>
      </p:sp>
    </p:spTree>
    <p:extLst>
      <p:ext uri="{BB962C8B-B14F-4D97-AF65-F5344CB8AC3E}">
        <p14:creationId xmlns:p14="http://schemas.microsoft.com/office/powerpoint/2010/main" val="56405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4E215-1D39-4121-A22B-C4ACD326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7A805-6729-40EE-8290-C9D948C2C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/>
              <a:t>drôle</a:t>
            </a:r>
            <a:r>
              <a:rPr lang="en-US" dirty="0"/>
              <a:t> de surprise</a:t>
            </a:r>
          </a:p>
          <a:p>
            <a:pPr marL="0" indent="0">
              <a:buNone/>
            </a:pPr>
            <a:r>
              <a:rPr lang="en-US" dirty="0"/>
              <a:t>un surprise </a:t>
            </a:r>
            <a:r>
              <a:rPr lang="en-US" dirty="0" err="1"/>
              <a:t>drôle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2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DBC7C6E-094A-4249-B464-C4ED6DBE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C3842-837C-466E-8F90-AFDB412D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demande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tout le monde </a:t>
            </a:r>
            <a:r>
              <a:rPr lang="en-US" dirty="0" err="1"/>
              <a:t>pense</a:t>
            </a:r>
            <a:r>
              <a:rPr lang="en-US" dirty="0"/>
              <a:t> que Napoléon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court.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demandons</a:t>
            </a:r>
            <a:r>
              <a:rPr lang="en-US" dirty="0"/>
              <a:t> </a:t>
            </a:r>
            <a:r>
              <a:rPr lang="en-US" dirty="0" err="1"/>
              <a:t>pourquoi</a:t>
            </a:r>
            <a:r>
              <a:rPr lang="en-US" dirty="0"/>
              <a:t> on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lune </a:t>
            </a:r>
            <a:r>
              <a:rPr lang="en-US" dirty="0" err="1"/>
              <a:t>bleue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61853-7DE4-4A87-9A44-426F97A0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F1A08-5E16-46B9-90AD-E4CBCCC6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t’aime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Tu </a:t>
            </a:r>
            <a:r>
              <a:rPr lang="en-US" dirty="0" err="1"/>
              <a:t>m’aimes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heureuse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aimons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252C3-32E4-4D61-A6A2-779AEF213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734" y="1653407"/>
            <a:ext cx="3702326" cy="207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réfléchis</a:t>
            </a:r>
            <a:r>
              <a:rPr lang="en-US" sz="2800" b="1" dirty="0"/>
              <a:t> </a:t>
            </a:r>
            <a:r>
              <a:rPr lang="en-US" sz="2800" b="1" dirty="0" err="1"/>
              <a:t>reciproques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535"/>
            <a:ext cx="10515600" cy="4631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parle</a:t>
            </a:r>
            <a:r>
              <a:rPr lang="en-US" dirty="0"/>
              <a:t> à Celine.</a:t>
            </a:r>
          </a:p>
          <a:p>
            <a:pPr marL="0" indent="0">
              <a:buNone/>
            </a:pPr>
            <a:r>
              <a:rPr lang="en-US" dirty="0"/>
              <a:t>Celine </a:t>
            </a:r>
            <a:r>
              <a:rPr lang="en-US" dirty="0" err="1"/>
              <a:t>parle</a:t>
            </a:r>
            <a:r>
              <a:rPr lang="en-US" dirty="0"/>
              <a:t> à Justin.</a:t>
            </a:r>
          </a:p>
          <a:p>
            <a:pPr marL="0" indent="0">
              <a:buNone/>
            </a:pPr>
            <a:r>
              <a:rPr lang="en-US" dirty="0"/>
              <a:t>Justin et Celine se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J’aime</a:t>
            </a:r>
            <a:r>
              <a:rPr lang="en-US" dirty="0"/>
              <a:t> ma femme,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m’aime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Ma femme et </a:t>
            </a:r>
            <a:r>
              <a:rPr lang="en-US" dirty="0" err="1"/>
              <a:t>moi</a:t>
            </a:r>
            <a:r>
              <a:rPr lang="en-US" dirty="0"/>
              <a:t> nous </a:t>
            </a:r>
            <a:r>
              <a:rPr lang="en-US" dirty="0" err="1"/>
              <a:t>aimons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mardi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retrouves</a:t>
            </a:r>
            <a:r>
              <a:rPr lang="en-US" dirty="0"/>
              <a:t> ton chef </a:t>
            </a:r>
            <a:r>
              <a:rPr lang="en-US" dirty="0" err="1"/>
              <a:t>espion</a:t>
            </a:r>
            <a:r>
              <a:rPr lang="en-US" dirty="0"/>
              <a:t> au Parc </a:t>
            </a:r>
            <a:r>
              <a:rPr lang="en-US" dirty="0" err="1"/>
              <a:t>Monceau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Ton chef et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retrouvez</a:t>
            </a:r>
            <a:r>
              <a:rPr lang="en-US" dirty="0"/>
              <a:t> le </a:t>
            </a:r>
            <a:r>
              <a:rPr lang="en-US" dirty="0" err="1"/>
              <a:t>mardi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72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42090</TotalTime>
  <Words>213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Despite a life which had much hardship and tragedy, Edith Piaf had a great triumph late in her career with the song “Je ne regrette rien.” </vt:lpstr>
      <vt:lpstr>PowerPoint Presentation</vt:lpstr>
      <vt:lpstr>PowerPoint Presentation</vt:lpstr>
      <vt:lpstr>PowerPoint Presentation</vt:lpstr>
      <vt:lpstr>PowerPoint Presentation</vt:lpstr>
      <vt:lpstr>Les réfléchis reciproques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637</cp:revision>
  <cp:lastPrinted>2017-09-11T13:53:50Z</cp:lastPrinted>
  <dcterms:created xsi:type="dcterms:W3CDTF">2016-10-03T16:25:09Z</dcterms:created>
  <dcterms:modified xsi:type="dcterms:W3CDTF">2022-10-16T18:44:47Z</dcterms:modified>
</cp:coreProperties>
</file>