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1" r:id="rId2"/>
    <p:sldId id="437" r:id="rId3"/>
    <p:sldId id="487" r:id="rId4"/>
    <p:sldId id="369" r:id="rId5"/>
    <p:sldId id="486" r:id="rId6"/>
    <p:sldId id="438" r:id="rId7"/>
    <p:sldId id="432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37"/>
            <p14:sldId id="487"/>
            <p14:sldId id="369"/>
            <p14:sldId id="486"/>
            <p14:sldId id="438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0-19T15:54:19.6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22571 15675 2026 0,'0'0'44'0,"0"0"10"0,0 0 2 0,-7 4 1 15,7-4-45-15,0 0-12 0,0 0 0 0,0 0 0 16,0 0 27-16,0 0 3 0,0 0 1 0,0 0 0 16,0 0 14-16,0-7 3 0,3 4 1 0,1-3 0 15,-1 3-26-15,4 0-6 0,4-1-1 0,-4 4 0 16,4 0-16-16,3 0 0 0,-4 4 0 0,8-1 0 15,-4 0-12-15,0 0-7 0,0 0-1 0,0 3 0 16,4-2-172-16,-4-4-36 0,18 3-6 0,-11-6-2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0-19T15:54:19.6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22571 15675 2026 0,'0'0'44'0,"0"0"10"0,0 0 2 0,-7 4 1 15,7-4-45-15,0 0-12 0,0 0 0 0,0 0 0 16,0 0 27-16,0 0 3 0,0 0 1 0,0 0 0 16,0 0 14-16,0-7 3 0,3 4 1 0,1-3 0 15,-1 3-26-15,4 0-6 0,4-1-1 0,-4 4 0 16,4 0-16-16,3 0 0 0,-4 4 0 0,8-1 0 15,-4 0-12-15,0 0-7 0,0 0-1 0,0 3 0 16,4-2-172-16,-4-4-36 0,18 3-6 0,-11-6-2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dix-sept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939EC90-4CC7-429A-8361-9AF16D2E2CAE}"/>
                  </a:ext>
                </a:extLst>
              </p14:cNvPr>
              <p14:cNvContentPartPr/>
              <p14:nvPr/>
            </p14:nvContentPartPr>
            <p14:xfrm>
              <a:off x="8123040" y="5635080"/>
              <a:ext cx="82800" cy="10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939EC90-4CC7-429A-8361-9AF16D2E2C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13680" y="5625720"/>
                <a:ext cx="101520" cy="2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3ED9F96-69DB-41CD-A1C1-92CDE8986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80E3DB9-F5CA-463F-BD9A-2F3DB9246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the “faire </a:t>
            </a:r>
            <a:r>
              <a:rPr lang="en-US" dirty="0" err="1"/>
              <a:t>causatif</a:t>
            </a:r>
            <a:r>
              <a:rPr lang="en-US" dirty="0"/>
              <a:t>” which tells about something you were causing to happen yesterday which was interrupted by an unexpected event.</a:t>
            </a:r>
          </a:p>
        </p:txBody>
      </p:sp>
    </p:spTree>
    <p:extLst>
      <p:ext uri="{BB962C8B-B14F-4D97-AF65-F5344CB8AC3E}">
        <p14:creationId xmlns:p14="http://schemas.microsoft.com/office/powerpoint/2010/main" val="331144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dix-sept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939EC90-4CC7-429A-8361-9AF16D2E2CAE}"/>
                  </a:ext>
                </a:extLst>
              </p14:cNvPr>
              <p14:cNvContentPartPr/>
              <p14:nvPr/>
            </p14:nvContentPartPr>
            <p14:xfrm>
              <a:off x="8123040" y="5635080"/>
              <a:ext cx="82800" cy="10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939EC90-4CC7-429A-8361-9AF16D2E2C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13680" y="5625720"/>
                <a:ext cx="101520" cy="2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757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i="1" dirty="0"/>
              <a:t>La Bataille d’Alger </a:t>
            </a:r>
            <a:r>
              <a:rPr lang="fr-FR" sz="2800" b="1" dirty="0"/>
              <a:t>est un film français qui traite sur la guerre d’</a:t>
            </a:r>
            <a:r>
              <a:rPr lang="fr-FR" sz="2800" b="1" dirty="0" err="1"/>
              <a:t>indépedence</a:t>
            </a:r>
            <a:r>
              <a:rPr lang="fr-FR" sz="2800" b="1" dirty="0"/>
              <a:t> en Algérie pendant les années cinquante.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D5545B1-B4CA-478A-8BE2-6095E6E24D8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60052" y="2335696"/>
            <a:ext cx="4734665" cy="31507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F21CC4-2E11-4092-835F-FEE4CF9EAA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7583" y="1885260"/>
            <a:ext cx="318876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2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ACC00-03A4-4C57-8013-A39BB9941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0CA69-7C14-486D-9620-3CCC08B20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Chapitre</a:t>
            </a:r>
            <a:r>
              <a:rPr lang="en-US" dirty="0"/>
              <a:t> 2</a:t>
            </a:r>
          </a:p>
          <a:p>
            <a:pPr marL="0" indent="0" algn="ctr">
              <a:buNone/>
            </a:pPr>
            <a:r>
              <a:rPr lang="en-US" dirty="0" err="1"/>
              <a:t>Chapitre</a:t>
            </a:r>
            <a:r>
              <a:rPr lang="en-US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1687996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F2F7D-BE59-4977-B314-7E1BBDF0B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4E473-F85D-42C0-93B2-545EB87E1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977441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2438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Que feriez-vous pour faire intelligible vos mots pour une personne sourde?</a:t>
            </a:r>
          </a:p>
        </p:txBody>
      </p:sp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42260</TotalTime>
  <Words>85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La Bataille d’Alger est un film français qui traite sur la guerre d’indépedence en Algérie pendant les années cinquante.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664</cp:revision>
  <cp:lastPrinted>2017-09-11T13:53:50Z</cp:lastPrinted>
  <dcterms:created xsi:type="dcterms:W3CDTF">2016-10-03T16:25:09Z</dcterms:created>
  <dcterms:modified xsi:type="dcterms:W3CDTF">2022-10-16T18:48:12Z</dcterms:modified>
</cp:coreProperties>
</file>