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1" r:id="rId2"/>
    <p:sldId id="437" r:id="rId3"/>
    <p:sldId id="487" r:id="rId4"/>
    <p:sldId id="369" r:id="rId5"/>
    <p:sldId id="486" r:id="rId6"/>
    <p:sldId id="438" r:id="rId7"/>
    <p:sldId id="432" r:id="rId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31"/>
            <p14:sldId id="437"/>
            <p14:sldId id="487"/>
            <p14:sldId id="369"/>
            <p14:sldId id="486"/>
            <p14:sldId id="438"/>
            <p14:sldId id="432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3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BE18B-1CDC-4EA9-8701-050948B23EFF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FB8C6-E6C5-4F73-B11B-357725A8B1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274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mardi, le dix-huit octobre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ED9F96-69DB-41CD-A1C1-92CDE8986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0E3DB9-F5CA-463F-BD9A-2F3DB9246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 dirty="0"/>
              <a:t>Écrivez une phrase qui parle de l’aspect de la vie de Pierre Gringoire que </a:t>
            </a:r>
            <a:r>
              <a:rPr lang="fr-FR" dirty="0" err="1"/>
              <a:t>vouz</a:t>
            </a:r>
            <a:r>
              <a:rPr lang="fr-FR" dirty="0"/>
              <a:t> trouvez le plus intéressant.</a:t>
            </a:r>
          </a:p>
        </p:txBody>
      </p:sp>
    </p:spTree>
    <p:extLst>
      <p:ext uri="{BB962C8B-B14F-4D97-AF65-F5344CB8AC3E}">
        <p14:creationId xmlns:p14="http://schemas.microsoft.com/office/powerpoint/2010/main" val="3311445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mardi, le dix-huit octobre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04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/>
              <a:t>Le siège de l’archidiocèse de Québec est la cathédrale de Notre-Dame de Québec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303459-99A4-492F-B55B-B34852A5E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677" y="1730446"/>
            <a:ext cx="3263503" cy="43513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5E59E8-6D5F-4B9B-974E-36574DE50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616" y="2013468"/>
            <a:ext cx="5268831" cy="397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26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ACC00-03A4-4C57-8013-A39BB9941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0CA69-7C14-486D-9620-3CCC08B20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Chapitre</a:t>
            </a:r>
            <a:r>
              <a:rPr lang="en-US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687996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F2F7D-BE59-4977-B314-7E1BBDF0B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4E473-F85D-42C0-93B2-545EB87E1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977441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256" y="1690688"/>
            <a:ext cx="10752438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Croyez-vous</a:t>
            </a:r>
            <a:r>
              <a:rPr lang="en-US" dirty="0"/>
              <a:t> que Phoebus </a:t>
            </a:r>
            <a:r>
              <a:rPr lang="en-US" dirty="0" err="1"/>
              <a:t>est</a:t>
            </a:r>
            <a:r>
              <a:rPr lang="en-US" dirty="0"/>
              <a:t> content avec </a:t>
            </a:r>
            <a:r>
              <a:rPr lang="en-US" dirty="0" err="1"/>
              <a:t>sa</a:t>
            </a:r>
            <a:r>
              <a:rPr lang="en-US" dirty="0"/>
              <a:t> vie? </a:t>
            </a:r>
            <a:r>
              <a:rPr lang="en-US" dirty="0" err="1"/>
              <a:t>Pourquoi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5579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43898</TotalTime>
  <Words>67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Bonjour!</vt:lpstr>
      <vt:lpstr>Travail de cloche</vt:lpstr>
      <vt:lpstr>Bonjour!</vt:lpstr>
      <vt:lpstr>Le siège de l’archidiocèse de Québec est la cathédrale de Notre-Dame de Québec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670</cp:revision>
  <cp:lastPrinted>2017-09-11T13:53:50Z</cp:lastPrinted>
  <dcterms:created xsi:type="dcterms:W3CDTF">2016-10-03T16:25:09Z</dcterms:created>
  <dcterms:modified xsi:type="dcterms:W3CDTF">2022-10-17T19:22:33Z</dcterms:modified>
</cp:coreProperties>
</file>