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462" r:id="rId3"/>
    <p:sldId id="477" r:id="rId4"/>
    <p:sldId id="471" r:id="rId5"/>
    <p:sldId id="470" r:id="rId6"/>
    <p:sldId id="461" r:id="rId7"/>
    <p:sldId id="475" r:id="rId8"/>
    <p:sldId id="451" r:id="rId9"/>
    <p:sldId id="476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2"/>
            <p14:sldId id="477"/>
            <p14:sldId id="471"/>
            <p14:sldId id="470"/>
            <p14:sldId id="461"/>
            <p14:sldId id="475"/>
            <p14:sldId id="451"/>
            <p14:sldId id="476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0-19T15:59:45.9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20669 8128 759 0,'0'0'16'0,"0"0"4"0,0-6 1 0,0-5 1 0,0 5-22 0,0 0 0 15,4-9 0-15,-4 6 0 0,3 1 27 0,1 2 1 16,-4-6 0-16,3 0 0 0,-3 6-10 0,0-8-2 15,0 8 0-15,0 6 0 0,0 0 3 0,0 0 0 0,0 0 0 16,0 0 0-16,0 0 21 0,0 0 4 16,0 0 0-16,0 0 1 0,0 0-17 0,0 0-4 0,0 0-1 15,0 0 0-15,0 0-5 0,0 0-1 0,0 0 0 0,0 0 0 16,-3 3-9-16,-1 0-8 0,1 2 12 0,-1 4-12 16,1-3 26-16,3 6-2 0,-4 0 0 0,1-1 0 15,-1 1-8-15,1 3-1 0,-1 2-1 16,1-2 0-16,3 9 20 15,-4-1 4-15,1-2 1 0,-5 2 0 0,-2 1-27 0,3-9-4 16,3 8-8-16,1 1 11 16,-4-4 1-16,0 4 1 0,3-1 0 0,-6 1 0 0,2 8 0 0,-2 0 0 15,-1 4 0-15,4 8 0 0,-3 0 5 0,3 0 1 0,-4 3 0 16,-3-3 0-16,7 0-4 0,-4-3-1 16,4-2 0-16,0 5 0 0,0-9-6 0,0 0-8 0,0 3 11 15,3-5-11-15,1-10 8 0,-4 1-8 0,3-4 0 0,1-2 0 16,-1-6 0-16,4 2 0 0,-3-2 8 0,-1 0-8 15,4 0 0-15,-3-6 0 0,3 0 8 0,0-1-8 16,3 1-9-16,-3-6-6 0,4 9-1 0</inkml:trace>
  <inkml:trace contextRef="#ctx0" brushRef="#br0" timeOffset="824.976">20715 8684 754 0,'0'0'21'0,"0"0"5"0,0 0-26 0,-3 3 0 0,3-3 0 0,0 0 0 0,0 0 64 0,0 12 7 16,0-7 1-16,0-5 1 0,0 0-7 0,0 0-2 16,0 0 0-16,3 6 0 0,-3-6-8 0,0 0-1 15,4 6-1-15,-1 6 0 0,4-6-12 16,-3 0-2-16,3 3-1 0,-4-1 0 16,4-5-22-16,0 6-4 0,-3 6-1 0,3-3 0 15,0-7 0-15,0 1-1 0,0 3 0 0,4-3 0 0,-4 0-11 0,7 0 8 16,-3 0-8-16,3 0 8 0,-4-1 3 0,4-10 0 15,0 5 0-15,1-12 0 0,-1 6 1 0,0 0 0 16,0-3 0-16,4 3 0 0,-4-5 4 16,0-1 0-16,-4-6 1 0,4 3 0 0,-3-8-17 0,3 2 0 15,-3 1 0-15,-1-1 0 0,1-5 0 0,-4 2 0 16,4-5 0-16,-4 2 0 0,3 4 0 0,-3-1 0 0,0-2 0 16,0 2 0-16,-3 7 0 0,-1 8 0 0,-3-9 0 0,0 7 0 15,0 5 0-15,-3-3 0 16,-1 6 0-16,-3-3 0 0,0 3 0 0,-7 0 0 15,4 6 0-15,-8-3 0 0,0 3-10 0,1 6-2 0,-1 0-1 16,-3 8 0-16,0-5 13 0,-4 9-11 16,0 8 11-16,4 3-10 0,-4 4 10 0,4-4 0 15,0 9 0-15,0-9 0 0,7-8 0 0,0 2 0 16,3-2 0-16,4-3-8 0,0-7 8 0,3 1 0 0,1-9 0 0,-1 11 0 16,1-11 0-16,-1 3 0 0,8 0 8 0,-4 0-8 15,-4 3 20-15,8-1 0 0,-1 1 0 16,1-3 0-16,-1 6-4 0,4-1-2 0,-3 4 0 15,3-6 0-15,4 2-14 0,-1 4 9 0,1 0-9 16,-4-4 8-16,3-2-8 0,1 6 0 0,3-1 0 0,0-11 0 16,-3 0 0-16,3 0 0 0,0-3 0 0,0 6 0 15,0-3 0-15,0 3 0 0,1-4 0 0,-5 1 0 0,8-6-8 16,-4 6 8-16,3-6-10 0,1 0 10 16,-4-6-32-16,4 6-1 15,-4 0 0-15,4 0 0 0,-4-6 6 0</inkml:trace>
  <inkml:trace contextRef="#ctx0" brushRef="#br0" timeOffset="1616.668">21625 8387 1321 0,'0'0'28'0,"0"0"7"0,0 0 1 0,-7 0 2 0,0 0-30 0,0 3-8 0,0-3 0 0,0 0 0 15,-4 0 40-15,4 0 8 0,0 0 0 0,0 0 1 16,-3 0-26-16,-1 9-6 0,0 11-1 0,1-8 0 16,-4-12-16-16,3 0 10 0,-3 0-10 0,0 6 8 15,0 3 5-15,0 3 1 0,0-1 0 0,0 1 0 0,-1-6-1 0,-2 6 0 16,6 2 0-16,-3 4 0 0,4-6-13 0,-1 8 0 15,0-5 8-15,1 0-8 0,3 2 0 0,0-2 0 16,0 6 0-16,0-1 0 0,3-14 0 16,0 0 0-16,1 0 0 0,-1 0 0 0,1 3 0 0,3-4 0 15,0-5 0-15,0 0 0 0,0 0 0 0,0 0 0 16,0 0 0-16,0 0 9 0,10-2 5 0,-10 2 1 16,11-3 0-16,-11 3 0 0,11 0-5 0,-1-6-1 15,1 6 0-15,-1-3 0 0,-3 0-9 0,-7 3 0 0,11-3 9 16,-11 3-9-16,11 0 0 0,-1-6 8 15,-10 6-8-15,11 6 0 0,-1-6 0 0,-10 0 0 16,0 0 0-16,11 3 0 0,0 9 0 0,-4-7 0 16,-4 7 0-16,1-6 0 0,3 6-10 0,-7-6 10 15,3 11-12-15,-3-8 12 0,4 3 0 0,-1-6 0 16,1 6 0-16,-1-1 0 0,-3-5 0 0,0 6 0 0,4-3 0 16,-4 3 0-16,0-1 0 0,0 1-15 0,3-3 5 0,-3 6 1 15,0-1 23-15,0-2 5 0,-3-6 1 0,3 9 0 16,-4-4-20-16,4 7 10 0,-3-6-10 0,-1 0 8 15,1 2-8-15,-1 1 0 0,-3 6 0 16,0-10 0-16,4-2 0 0,-1 6 0 0,-3 0 0 0,0-4 0 16,0-5 0-16,-4 6 0 0,1 3 0 0,3-4 0 15,-4 1 0-15,4-6 0 0,4 6 0 0,-5-6 0 16,1-3 8-16,0 0-8 0,4-1 8 0,-4-2-8 16,0 0 12-16,3-2-2 0,1-4-1 0,-4 6 0 0,3-6-9 15,1 0 0-15,-5-6 0 0,5-3 0 16,-1 4-20-1,1 2-5-15,-1 0-2 0,1-3-509 0,3-5-103 0</inkml:trace>
  <inkml:trace contextRef="#ctx0" brushRef="#br0" timeOffset="2657.338">22722 8734 1728 0,'0'0'38'0,"0"0"8"0,0 0 2 0,-7 0 0 0,7 0-39 0,-7 0-9 16,7 0 0-16,-7 0 0 0,7 0 43 0,-7 6 6 15,0-6 2-15,7 0 0 0,0 0-31 0,0 0-5 16,0 0-2-16,0 0 0 0,0 0-13 0,0 0 0 0,-3 9 0 16,-1-7 0-16,4-2 40 0,-3 9 6 15,-1-3 1-15,1 6 0 0,-1-6-24 0,4 6-5 16,0-7-1-16,-4 7 0 0,4 0-17 0,-3 9 0 15,3-989 0-15,0 1965 0 0,0-976 0 0,0 2 0 16,0 4 0-16,-4 2 0 0,4 6 0 0,0-2-11 16,0-1 2-16,-3 3 0 0,3-3 9 0,-4 4 12 15,1-4-2-15,3 3-1 0,-4-2-9 0,1 5 0 16,-4-9 0-16,3 4 0 0,-3-10-12 0,-3 1-4 16,2-4 0-16,1 4-1 0,0-12 27 0,0-7 6 15,4-5 0-15,-1 6 1 0,1-6-17 0,-1 9 0 0,1-3 0 0,-1 0 0 16,1-9 15-16,-1-3 9 0,1 0 1 0,-1 0 1 15,0 0-15-15,1-5-3 0,-1-1-8 0,1-12 12 16,-4 10-2-16,0-10-1 0,3 4 0 0,-3 2 0 16,0-6-9-16,0 4 0 0,0-4 0 0,0 1 0 15,0-1 0-15,0 4 0 0,3-7 0 0,1 10 0 16,-1-7-11-16,1-2 11 0,3 2-8 0,0-5 8 0,0-4-16 16,3 4 3-16,1 3 0 0,-1-13 0 0,4 4 0 15,0-3 0-15,4 3 0 0,0-4 0 0,-1-2 13 16,1-3-12-16,6 0 12 0,-2-6-12 0,-1 9 12 15,0 3 0-15,-4-1 0 0,1 10 0 0,3-3 0 16,0 8 0-16,4 7 0 0,-4-4 0 0,0 3 0 16,0 1 0-16,0 2 0 0,0 0 0 15,0-11 0-15,-3 8 0 0,0 3 0 0,-1 13 0 0,-3 4 0 16,0 4 0-16,-3 3-8 0,-1-3 8 0,1 0 0 0,-1 6 0 16,1-6 0-16,-1 2-9 0,1 4 9 0,0 0 0 15,-4 6 10-15,3-1-10 0,1-2 8 0,3 3-8 16,-4 11 0-16,4-8 0 0,-3 2 0 0,3 1 0 15,-4-4 0-15,1 4 0 0,-1-1 0 0,-3-2 0 0,4 2 0 16,-4-5 0-16,3 2 0 0,-3-2 0 0,0-3 0 0,-3 2 0 16,-1-5 0-16,1 0 0 0,-1 0 0 15,1-1 0-15,-1 1 0 0,-3 3 0 0,-3-9 0 16,3 6 0-16,0-7 8 0,-1 1-8 0,1-6 0 16,-3 3 9-16,3-3-1 0,0 0 0 0,-4 0 0 0,4 0 0 15,0-3 2-15,-4 3 0 0,4-6 0 0,-3 6 0 16,3-5-10-16,3-13 0 0,-6-3 0 0,3 10 0 15,0 5-8-15,3 6-8 0,-3-6 0 0,0-6-1 16,0 6-18-16,3-3-3 16,4 9-1-16,0 0 0 15,-3-5-20-15,-1-4-4 0,1 0-1 0,-1 3-512 0,1 0-104 0</inkml:trace>
  <inkml:trace contextRef="#ctx0" brushRef="#br0" timeOffset="3276.347">23118 8599 1497 0,'-11'6'32'0,"7"-1"8"0,4-5 0 0,-7 0 4 0,7 0-36 0,-3 6-8 0,-8-6 0 0,4 6 0 16,0-6 91-16,-3 0 16 16,2 6 3-16,-2-3 1 0,3 0-75 0,-4 0-16 0,4 6-2 0,-7-1-1 15,7 4-17-15,0-6 0 0,3 6 0 0,-3-6 0 16,-3 6 0-16,6 2 0 0,1-8 0 0,-1 6 0 15,-3 3 0-15,4-4 0 0,3 1 0 0,-4 0 0 16,1 5 0-16,-1-8-9 0,8 0 9 0,-1 0 0 16,-3 3-8-16,4-6 8 0,-1 5-8 0,1-5 8 15,3 0 0-15,0 0-8 0,3 6 8 0,-3-6 0 16,4 2 0-16,0-2-8 0,3-6 8 0,-4 6 0 16,1 0 0-16,-1 0 0 0,1-6 0 0,0 0 0 15,3-6 0-15,-4 0 0 0,-3 0 0 0,0 0 8 0,4 1-8 16,-4-1 0-16,0-6 8 0,0 3-8 0,0-3 0 15,0 6 0-15,-3-14 0 0,-1 8 8 0,1-6-8 16,3 1 0-16,-7-1 0 0,0-2 0 0,4 2-9 16,-4-6 9-16,0 4-10 0,0 2 10 0,-4-5 0 0,4 2 0 15,-4-2 0-15,1 5 0 0,-1-3 0 16,1 4 0-16,-1 5 0 0,-3-3 0 0,4-2 0 0,-4 5 0 16,0 0 0-16,-4 6 0 0,4-5 0 0,7 11 0 15,-7 0 0-15,0 0-9 16,0 5-34-16,-4 1-6 0,1 6-2 0,-4 0 0 0,6 0 26 15,-2 5 5-15,-4 4 0 0,3 2 1 16,1-5-21-16,-1 8-5 0,4-8-1 0,0 0 0 16,3 2-98-16,-3-8-19 0,4 3-4 15,-1-1-1-15</inkml:trace>
  <inkml:trace contextRef="#ctx0" brushRef="#br0" timeOffset="3808.056">23502 7955 1422 0,'0'0'31'0,"0"0"6"0,0 0 2 0,0 0 1 0,-3-6-32 0,3 6-8 0,0 0 0 0,-4 3 0 15,0 9 68-15,1-1 12 0,3-11 3 0,-4 6 0 16,1 0-65-16,3 6-18 0,-4-3 0 16,1 5 8-16,3 1 38 0,-4 9 7 0,1-10 2 15,-1 16 0-15,1-7-31 0,-1 10-7 16,4-4-1-16,-3-3 0 0,-1 10-16 0,4-10 10 0,-3 4-10 0,3-4 8 16,0 3-8-16,-4-2 0 0,1 8 0 15,3-8 8-15,-4 8-8 0,4-6 0 0,0 4 9 16,0-7-9-16,4 4 0 0,-8-4 8 0,4 3-8 0,0-2 0 15,0 2 8-15,0 1-8 0,0-10 8 0,0 4-8 16,0-7 0-16,-3-2 0 0,3 3 0 0,-4-7 0 16,4 1 0-16,-4-6 0 0,4 0 0 15,0-6 0-15,0 0-8 0,0 0-4 0,0 0 0 0,0 0 0 16,0 0-48-16,0 0-11 16,0 0-1-16,0 6-474 0,0-6-94 0</inkml:trace>
  <inkml:trace contextRef="#ctx0" brushRef="#br0" timeOffset="4304.003">23633 8763 1036 0,'0'0'23'0,"0"0"5"0,-4-9 0 0,4 9 1 0,0 0-29 0,0 0 0 0,0 6 0 0,0-6 0 0,0 0 57 0,0 0 6 16,0 0 1-16,0 0 0 15,0 0 0-15,-3 6 0 0,3-3 0 0,0 6 0 16,0-9-52-16,0 6-12 0,3 6 0 0,-3-12 0 15,4 5 0-15,-4 1 0 0,3-3 0 0,-3 6 0 16,4-3 0-16,-1 3 0 0,1 8 0 0,-4-5 0 0,0-6 34 0,0 6 4 16,0 0 1-16,0 2 0 15,3-8-63-15,-3 0-12 0,4 0-2 0,-4 3-1 16,0-9 39-16,3 6 0 0,-3-6 0 0,0 0-673 0</inkml:trace>
  <inkml:trace contextRef="#ctx0" brushRef="#br0" timeOffset="4540.305">23678 8334 1206 0,'0'0'26'0,"0"0"6"0,-7 3 0 0,0 6 3 0,7-9-35 16,-3 6 0-16,3-6 0 0,0 0 0 0,0 0 20 0,0 0-2 0,0 0-1 0,0 0 0 16,0 0-17-16,3-6 0 0,-3 6 0 0,7 0-560 15</inkml:trace>
  <inkml:trace contextRef="#ctx0" brushRef="#br0" timeOffset="5025.11">24119 8572 1497 0,'0'0'32'0,"0"0"8"0,0 0 0 0,0 0 4 0,0 0-36 0,-7 0-8 0,0 0 0 0,-3 3 0 16,3-3 91-16,0 3 16 0,-4 3 3 0,4-3 1 16,-7-3-57-16,3 6-11 0,1 0-3 0,-4 0 0 15,3-1-12-15,-3 1-4 0,3 3 0 0,1-3 0 16,-1 0-11-16,1 3-2 0,3 5-1 15,-1-2 0-15,1 0-10 0,0-3 0 0,0 5 0 16,0-5 0-16,4 9 0 0,-4-6 0 0,-4-1 0 0,4 1 0 16,3 3 0-16,4-3 0 0,-3-7 0 15,-1 7 0-15,4-3 0 0,-3-3 0 0,6 6 0 16,-3-6 0-16,0-6 0 0,0 5 0 0,4 1 0 0,-4 6 0 16,7-12 0-16,-3 3 0 0,3 3 0 0,0-3 0 15,0 3 0-15,0-3 8 0,3 0-8 0,1 0 8 16,-4-1-8-16,4 1 0 0,-1 3 0 15,1-6 0-15,-1-6 0 0,-3 6 0 0,7 6-12 0,-3-12 12 16,3 3-43-16,-7 3-1 0,4 0 0 16,-1 3 0-16,-3 3-127 0,0-6-25 15,4 0-6-15,-11 0-1 0</inkml:trace>
  <inkml:trace contextRef="#ctx0" brushRef="#br0" timeOffset="5483.834">24324 8549 806 0,'0'0'17'0,"0"0"4"0,0 0 1 0,0 0 2 0,0 0-24 0,0 0 0 0,-4 11 0 0,4-5 0 15,0-6 107-15,4 9 17 0,-4 3 3 0,0 0 1 16,-4 5-52-16,1-5-9 0,-1 0-3 0,1 8 0 15,3-8-6-15,0 6-2 0,0-1 0 0,-4-2 0 16,1 3-12-16,3 2-2 0,-4-2-1 0,1 0 0 0,3-4-25 0,0-2-4 16,0 0-2-16,0 0 0 0,0-1-10 0,0-5 0 15,0 0 0-15,3 3 8 16,1 3-8-16,-4-6 0 0,0-6 0 0,0 0 0 16,0 11-41-16,3-5-1 0,-3 0 0 0,0-6 0 0,0 0 34 0,4 6 8 15,-4 3 0-15,0-9 0 16,0 0-104-16,0 0-20 0,7 0-3 0,-4-9-1 0</inkml:trace>
  <inkml:trace contextRef="#ctx0" brushRef="#br0" timeOffset="5705.239">24285 8252 1267 0,'0'0'28'0,"0"0"5"0,0 0 2 0,0 0 1 0,0 0-36 0,0 0 0 0,4-6 0 0,3 6 0 15,-7 0 0-15,3 0 0 0,4-6 0 0,-3 0 0 16,3 0 58-16,-4 0 5 0,5 6 1 0,-5-6 0 31,4 4-103-31,-3-1-20 0,6 0-4 0,1 3-1 0</inkml:trace>
  <inkml:trace contextRef="#ctx0" brushRef="#br0" timeOffset="6317.06">24578 8672 1267 0,'0'0'28'0,"0"0"5"0,0 0 2 0,0 0 1 0,0 0-36 0,0 0 0 0,4 6 0 0,-4 0 0 16,3 0 58-16,1 3 5 0,-4-1 1 15,0 1 0-15,7-3 0 0,-7-6 0 0,3 6 0 0,4 0 0 16,4-6 0-16,-4 6 0 0,3-6 0 0,1 6 0 16,3-12-52-16,-3 6-12 0,-1-6 0 0,4 0 0 15,1 0 21-15,-5-6 2 0,4 1 0 0,-3-1 0 16,-4-3-5-16,3 3-1 0,1-5 0 0,0 2 0 16,-4 3-2-16,0 6-1 0,-4 1 0 0,1-1 0 15,-4-9-14-15,0 3 8 16,0 0-8-16,0 1 0 0,0-1-9 0,0 6-8 0,-4-6-2 0,1 3 0 15,-1 1-15 1,-3-1-3-16,0 3-1 0,0 6 0 0,-4 0 38 0,4 0 0 0,-3 0 0 16,-1 6 0-16,-3-6 11 0,4 6 9 0,3-6 3 0,-4 6 0 15,0 2-23-15,1-5 0 0,3 3 0 0,-4 9 0 0,4 8 0 16,0-11 0-16,0-9 0 0,0 3 0 16,0 0 0-16,3 0 0 0,4 6 0 0,-3-1 0 0,-1-5 8 15,-3 3-8-15,4 3 8 0,-4-1-8 0,3 1 0 0,-3 0 0 16,3-3 0-16,-3 6 0 0,4-7 0 15,-1-2 0-15,4-6 0 0,-3 12 0 0,-1 6 0 0,4-4 0 16,0 4 0-16,0-6 0 0,4-1 0 0,-4 1 0 16,7 0 0-16,-4 3 0 0,1-9 0 0,3 5-15 15,0 1 3-15,0-3 0 0,0 3-3 0,4-4 0 16,-4 1 0-16,3 3 0 16,5-6-90-16,-1 0-19 0,-4 0-3 0</inkml:trace>
  <inkml:trace contextRef="#ctx0" brushRef="#br0" timeOffset="6930.588">24903 8593 1267 0,'0'0'28'0,"0"6"5"0,-4 5 2 0,4-5 1 0,0 6-36 0,0-3 0 0,4 0 0 0,-4 11 0 0,-4-8 109 0,4-3 15 16,4 8 4-16,-4-5 0 0,3 6-103 0,-3-3-25 15,4-1 0-15,-1 1 0 0,1 3 40 0,-1-7 2 16,-3 4 1-16,4 3 0 0,-1-7-26 0,1 1-5 15,3-3 0-15,-4 6-1 0,1-9-11 0,-4 2 8 16,3-2-8-16,1 6 8 0,-4-6-8 16,0-6 10-16,4 9-10 0,-4-9 10 0,0 0 7 0,0 0 2 15,0 0 0-15,0 0 0 0,0 0 21 0,0 0 5 16,0 0 1-16,0 0 0 0,0 0-24 0,0 0-5 16,0 0-1-16,0-9 0 0,-4 3-5 0,4 0-2 0,4 0 0 15,-4-5 0-15,0 5-27 0,-4-6-6 0,0 6 0 0,1-3-1 16,-1-3 49-16,4 1 9 0,-3 2 3 0,3-3 0 15,-4 0-36-15,1 1 0 0,-1-7 0 0,4 6 0 16,-3-3 0-16,3 4 0 0,0-7 0 16,0 0 0-16,0-2 29 0,0 8-1 0,0-6 0 0,3 1 0 31,1 2-43-31,-4 3-9 0,3-5-1 0,1 5-1 0,-1-3 26 0,1-2-8 16,3 5 8-16,-3-3 0 0,-1-2 0 0,1 5-10 0,3 0 10 0,-4 0 0 15,4-2-9-15,-7 14 9 0,11 3 0 0,-4-6-9 16,3-9 9-16,-3 9-10 0,4 9 10 0,-4-3-10 15,4-3 10-15,-1-3 0 0,1 0-9 0,-1 0 9 16,1 0-22-16,0 3 0 0,3 0 0 0,-4 0 0 16,4 0 22-16,-3 0 0 0,0 0 0 0,3 0 0 15,0 0-56-15,-4 3-6 0,1 0-2 16,0-3 0-16,-1-12-51 0,1 6-10 0,-1 0-3 0,-3 6 0 16</inkml:trace>
  <inkml:trace contextRef="#ctx0" brushRef="#br0" timeOffset="7632.253">25650 8443 1267 0,'0'-12'28'0,"0"12"5"0,-3 6 2 0,3-6 1 0,-4-6-36 0,1-6 0 0,3 12 0 0,0 0 0 16,-4 12 58-16,-3-6 5 0,4 3 1 16,3-9 0-16,-7-9 0 0,3-3 0 0,1 6 0 0,3 6 0 15,0 0 0-15,-11 0 0 16,4 12 0-16,-4-6 0 0,4-6-16 0,0 3-2 0,-3-3-1 0,-1 0 0 16,4 0-36-16,0 0-9 0,0 3 0 0,-4-3 0 15,4-3 0-15,-3 6 0 0,3 0 0 0,0-6-11 16,0-3 3-16,0 0 0 0,0 6 0 0,-4 0 0 15,4 6 8-15,0 0-8 0,0 3 8 0,-4 8-8 16,4-5 8-16,0-6 0 0,-4 6 0 0,4-1-8 16,0-2 8-16,4-3 0 0,-1 0 0 0,1 0 0 15,3-6 0-15,0 0-12 0,-4 6 12 0,4-6-12 0,0 6-7 16,0 5-1-16,-3-5-1 0,-1 3 0 0,4-9 21 16,0 0 0-16,0 0 0 0,0 0 0 0,4-3 27 15,3 6 9-15,-4 6 3 0,-3-9 0 0,4-6-11 0,-1 0-3 16,4 0 0-16,-3 0 0 0,3 6-25 0,0 0 0 15,0-5 0-15,0 5 0 0,0 0 0 16,0 5 0-16,-3 4 0 0,3-3 0 16,0-9 0-16,0 3 0 0,-3 3 0 0,3-3 0 15,0 0-46-15,0 6-14 0,0-3-4 0,-4 6 0 0,4-3 52 0,0 0 12 16,-3 5 0-16,3-5 0 0,0 0 0 0,-3 3 0 16,-1 0 0-16,-3 5 0 0,4-8 0 0,-4 6 0 15,3-3 0-15,-3 8 0 0,-3-5 0 0,3 0 0 0,0 0 0 16,0-3 0-16,-4-1 0 0,4 1 0 0,0 3 0 15,-3 6 0-15,-1-13 0 0,-3 7 0 0,3 3 0 16,1 3 0-16,-1-7 0 0,1 1 0 0,-1-3 0 16,4 6-9-16,0-7 0 0,-3 4 0 0,-1 0 0 15,-3 3 0-15,0-4-8 0,0 7-2 16,0-12 0-16,0 12 0 16,-4-10-12-16,1 1-2 0,3 0-1 0,-4 9 0 0,1-12 34 0,-1-1 0 0,0 7 0 15,-3-9 0-15,7-6 0 0,-3 3 11 0,-4 0 0 16,3 0 0-16,0 0-11 0,4 0-16 15,-3 0 4-15,-1-6 1 0,1 6-42 16,-5 0-9-16,1-6-2 0,-7 6 0 0,4-5-77 16,-5-1-16-16,-16-12-3 0,6 12-345 0</inkml:trace>
  <inkml:trace contextRef="#ctx0" brushRef="#br0" timeOffset="22332.785">26892 8728 590 0,'0'0'12'0,"0"0"4"0,0 0 0 0,0 0 1 0,0 0-17 0,7 0 0 0,-7 0 0 0,7 0 0 16,0 0 41-16,-7 0 5 0,4 0 1 16,3 0 0-16,-3-6-17 0,-1 0-3 0,4 6-1 0,-7 0 0 15,0 0-18-15,4 0-8 0,-4 0 8 0,3-9-8 16,-3 9 0-16,4-3 8 16,3 1-8-16,-7 2 0 0,3-3 14 0,1-3-2 0,-1 0-1 0,1 3 0 15,-1-3-2-15,4 0 0 0,-3 0 0 0,0 0 0 16,-1 0 3-16,1-5 0 0,-1 2 0 0,1 0 0 15,-1 6 22-15,1-9 5 0,-1 1 1 0,-3 5 0 16,0-6 12-16,0 3 4 0,0 0 0 0,0 6 0 16,-3-8-10-16,-1 5-2 0,1 0 0 0,-1 6 0 15,-3-6-4-15,4 0-2 0,-5 3 0 0,1 0 0 16,4 0-18-16,-4 3-4 0,0 0-1 0,-4 3 0 16,4-3-4-16,0 3-1 0,4-3 0 0,-8 9 0 15,4-9 9-15,-4 6 1 0,4-6 1 16,0 6 0-16,0 0-13 0,0-6-8 0,0 11 10 0,0-8-10 0,0 3 13 15,0 0-3-15,3 0-1 0,-3 0 0 0,0 6-9 16,4-6 10-16,-4-1-10 0,3 7 10 0,1-9-10 16,-1 3 0-16,1 0 0 0,-1 0 0 15,0 5 0-15,4-11 0 0,0 0 0 0,0 6 0 0,-3 0 0 16,3-6 0-16,0 6 0 0,0-6 8 16,0 0-8-16,0 12 0 0,0-9 9 0,0 3-9 0,0-6 8 0,-4 11-8 15,1 1 8-15,-1 0-8 0,4-6 0 0,-3 0 8 16,-1 3-8-16,4-1 0 0,0-2 0 0,0 9 0 15,0-9 0-15,0 11 0 0,4-11 0 0,-1 0 0 16,4 3 0-16,-3-3 0 0,-1 0 0 16,5 0-8-16,-1 0 8 0,0-1-8 0,3-5 8 0,1 0 0 15,-1 6 0-15,1-6 0 0,0 0 0 0,3 0 16 0,-4 0-4 16,-3 6-1-16,7-6 14 0,-3 0 3 0,0 0 1 0,3 6 0 16,-4-6-29-16,1 0 0 0,-4 3 0 15,-7-3 0-15,7 0 0 0,0 3 0 16,0 0 0-16,-3 6 0 0,-1-6 0 15,1 5 0-15,-1 1 0 0,1-3 0 0,-1 6 0 0,-3-3 0 16,4 0 0-16,-4 2 0 0,3 4 0 0,-3-9 0 0,-3 6 0 0,-1-1 0 16,1-5 0-16,-1 3 0 0,1 9 0 0,-1-6 0 15,1-7 0-15,-1 7 0 0,-3 3 0 0,4-6 0 16,-1 0 0-16,-3-4 0 0,0 1-13 0,-4 6 4 16,4-3 9-16,0 0 11 0,0 2-3 0,-3 4 0 15,2 3 0-15,-2-9 0 0,-1-1 0 0,1 4 0 16,-4 9 0-16,-1-15 0 0,1 5 0 0,0-2 0 15,0 0-8-15,4-3 10 0,-8 3-10 0,4-3 10 0,0-1-10 16,3-5 0-16,-3 0 0 0,0 0 0 16,3 0 0-16,1 0 0 0,-1-5 0 0,1 5 0 0,-1-6 0 15,4 6-12-15,0-9 2 0,0 6 1 0,3-6-5 16,1 6-1-16,3 3 0 0,-4-6 0 16,1 3-30-16,3 3-7 0,0 0 0 0,-4-5-1 15,4-1-17-15,0 6-3 0,0 0-1 16,0-6-663-16</inkml:trace>
  <inkml:trace contextRef="#ctx0" brushRef="#br0" timeOffset="22947.429">27330 8796 1090 0,'0'0'24'0,"0"0"4"0,0 0 2 0,-7 0 2 0,0 0-32 0,7 0 0 0,0 0 0 0,-7 0 0 16,7 0 45-16,-8 0 3 0,8 0 1 0,-7 0 0 0,7 0 12 15,-7 0 3-15,4 0 0 0,3 0 0 0,-7 0 0 16,0 0 0-16,7 0 0 0,-7 5 0 0,-4-5-52 0,4 6-12 16,-4-3 0-16,1 6 0 0,6 0 0 0,-3 3 0 15,0-1 0-15,0 1 0 0,0-3 0 16,0 0 0-16,-4 6 0 0,4-4 0 16,4 7 0-16,-1-6 0 0,4 2 0 0,-3 4 0 15,3-6 10-15,0 5-1 0,0-8 0 0,3 6 0 0,1 0 0 16,3-4 0-16,-4 1 0 0,5 3 0 0,-1-3-21 0,0-1-5 15,0-5-1-15,3 6 0 0,-3-3 30 16,4-6 7-16,0 3 1 0,3-3 0 0,0-3-32 0,3-3-7 16,1-3-1-16,3 0 0 0,0-6 20 0,0 0 0 15,-3-5 0-15,3-4 0 0,-3 4 0 0,0-4 0 16,-4 3 0-16,-4 1 0 0,1-1 0 0,-1-3 0 16,-2 7 0-16,-5-1 0 15,1-3-55-15,-4 4-7 0,3-1-2 0,-3 0 0 0,-3 4 103 0,-1-4 20 16,1 3 4-16,-5 3 1 0,1 6-52 0,-3-8-12 0,-1-1 0 15,-3 6 0-15,4 6 0 0,-5-6 0 16,1 3 0-16,0 3 0 0,4 3 28 0,-5-3 2 0,5 0 1 16,-1 6 0-1,4 0-50-15,0 6-9 0,0-7-3 0,0 1 0 0,0 0 31 0,4 3 0 16,3-3 0-16,-4 6 0 0,0-1 0 0,4-5 0 0,-3 6 0 0,3-3 0 16,0 3-52-16,0-4-4 15,0 1 0-15,3-3-656 0</inkml:trace>
  <inkml:trace contextRef="#ctx0" brushRef="#br0" timeOffset="23556.509">27552 8869 1267 0,'0'0'28'0,"0"3"5"0,-4 3 2 0,-3 6 1 0,4-4-36 0,-1 1 0 0,-3 3 0 0,0 0 0 15,4 0 0-15,-4-1 0 16,3 4 0-16,-3-3 0 0,0 0 0 0,0-1 0 0,3 1 0 0,1 3 0 15,3-9 0-15,-4 5 0 0,4-11 0 0,0 0 0 16,0 0 58-16,0 0 5 0,0 0 1 0,0 0 0 16,0 0 0-16,0 0 0 0,0 0 0 0,0 0 0 15,4-11 0-15,-1-4 0 0,-3 3 0 0,0 3 0 16,4 1-43-16,-4-10-8 0,0 3-1 0,3 3-1 16,-3 1-11-16,0-7 8 0,4 6-8 0,0 1 8 15,-1-4-8-15,1 3 8 0,-1 6-8 0,1 0 8 16,-1-5-8-16,1-1 0 0,3 0 0 0,0 0 0 15,0 9-13-15,0-8-5 0,0-1-1 0,0 6 0 0,0-3 40 16,0 3 8-16,0 0 2 0,0 3 0 16,0-2-50-16,0 2-9 15,0-3-3-15,-7 6 0 0,4 0 41 0,3 0 8 0,-7 0 2 0,7 0 0 16,-3 0-31-16,-4 0-5 0,7 0-2 0,-7 0 0 16,7 6-5-16,-7-6-1 0,0 0 0 0,3 3 0 15,4-1 13-15,-3 4 3 0,-1 3 0 0,1-3 0 0,-4-6 8 0,0 12 0 16,0 5 0-16,3-8 0 0,-3 0 27 0,0 3 1 15,0 3 0-15,0 2 0 16,4-8-44-16,-4 9-8 0,0-1-1 0,0 1-1 0,0 5 26 0,-4-2-8 16,4-3 8-16,-3 2 0 15,3 4-34-15,-4-7-2 0,4 1 0 0,0 0 0 16,0 2 8-16,0-8 0 0,-3 0 1 0,3-3 0 16,0-1-55-16,0 1-11 0,0-9-3 0</inkml:trace>
  <inkml:trace contextRef="#ctx0" brushRef="#br0" timeOffset="24054.119">28018 8055 1074 0,'0'0'30'0,"-7"0"8"0,7 0-30 0,-7 6-8 0,7-6 0 0,-8 0 0 0,1 0 52 0,7 0 10 16,0 0 2-16,-7 6 0 0,7-6 0 0,-7 5 0 15,4-2 0-15,3-3 0 0,-4 6 0 0,1 6 0 16,3-6 0-16,0 0 0 0,0 5-52 0,0-5-12 15,0 3 0-15,0 6 0 0,3-6 54 0,-3 2 8 16,4 1 2-16,-4 6 0 0,0-6-52 0,3 2-12 16,1 4 0-16,-1 3 0 0,1 8 21 0,-4-6 2 15,3 1 0-15,-3 2 0 0,0-2-12 0,-3 8-3 16,-1-5 0-16,1 8 0 0,-1 0-8 0,1-2 0 16,-1 2 0-16,1 3 0 0,-4-6 0 0,3-2 0 15,-3-4 0-15,0 4 0 0,-4-1 0 0,4 3 8 0,0-11-8 16,4 8 8-1,-4-11-34-15,0 9-7 0,3-4-2 0,1-2 0 0,-1-1 35 0,1 1 0 16,3-1 0-16,-4-5 0 0,4 6 0 0,-4-10 0 0,1 1 0 0,3-6 0 16,-4 6 0-16,4-6 0 0,0-6 0 15,0 0 0-15,0 0 0 0,0 0 0 0,0 0 0 0,0 0 0 16,0 0-118 0,0 0-17-16,0 0-3 0,0 0-594 0</inkml:trace>
  <inkml:trace contextRef="#ctx0" brushRef="#br0" timeOffset="24490.024">27644 8469 750 0,'0'0'21'0,"0"0"5"0,0 0-26 0,0 0 0 0,0 0 0 0,0 0 0 15,0 0 77-15,0 0 11 0,0 0 1 0,0-6 1 16,0 6-22-16,3-8-4 0,-3 8 0 0,0 0-1 15,0 0-8-15,4-3-2 0,-4 3 0 0,3-3 0 16,4 0-19-16,-3 0-4 0,3 0-1 0,3 0 0 16,-2 3-13-16,2-6-4 15,1 0 0-15,-1 6 0 0,11-6 1 0,-3-5 0 0,3 11 0 0,4-9 0 16,3 3-1-16,0 0-1 0,-3 0 0 16,3 0 0-16,-3 6-3 0,0 0 0 0,-1 0 0 0,1 0 0 15,-4 0-8-15,0 0 0 0,-3-6 0 0,-4 6 0 16,0 6 0-16,0-6 0 0,-7 0 0 0,4 0 0 15,-4 0-58-15,0 3-14 16,0 0-2-16,0 3-393 0,-3 0-78 0</inkml:trace>
  <inkml:trace contextRef="#ctx0" brushRef="#br0" timeOffset="26447.879">29115 8740 1357 0,'0'0'29'0,"0"0"7"0,0 0 0 0,0 0 4 0,-4-6-32 0,4 6-8 0,0 0 0 0,-7 0 0 15,7 0-30-15,-7-6-7 0,0 6-2 16,-4 0 0-16,4 0-19 0,-3 6-4 0,3 0-1 0,-4 0 0 16,-3-3 75-16,7-3 16 0,-4 2 2 0,4-2 1 0,-3 3 33 0,3-3 8 15,0 3 0-15,-4-3 1 0,4 0-8 0,-4 0-1 16,4 0-1-16,0 0 0 0,-3 0-28 0,-1 0-6 16,4 9-1-16,-3-3 0 15,2 6 1-15,-2 0 0 0,6-1 0 0,-6-2 0 16,-1 3-29-16,1 6 0 0,3-1 0 0,-8-2 0 15,5 5 0-15,-1 1 0 0,1 3-8 0,-4-7 8 0,3 4 0 0,0-4 0 16,4 1 0-16,0 3 0 0,4-10 0 0,-4 1 0 16,7-12 9-16,0 0-9 0,0 9 0 0,0-9-14 15,0 0 2-15,3 6 0 0,4 0 12 0,0-3 16 16,4 0-3-16,0-3-1 0,-1 0-12 0,4-3 0 16,0-3 0-16,0-6 0 0,1 0 0 0,-1 1 0 15,0-10 0-15,3 3 0 0,-2 1 0 0,-1-1 0 16,0-8 0-16,-4 8 0 0,4-6 0 15,-3 4 0-15,0 2 0 0,-4 1 0 0,3-4 0 0,-3 3 0 0,0 7 0 16,-3-13 0-16,-1 9 9 0,-3-2-1 0,0 5 0 0,4 0 0 16,-4-2-8-16,0 2 0 0,-4 6 0 0,4 0 0 15,0 6 0-15,0 0 0 0,0 0 0 0,0 0 0 16,0 0 0-16,0 0 12 0,0 0-12 0,0 0 12 16,0 0-12-16,0 0 0 0,4 6 0 0,0 3 0 15,-1 2 0-15,1 1 10 0,-1 6-10 0,1-1 10 16,-1-2-10-16,4 3 0 0,-3 5 0 0,3-5 0 15,-4 3 0-15,8 2 0 0,-4 1-9 0,0-4 9 16,0 1 0-16,4 2-8 0,-4 1 8 0,0-4 0 16,0-2-10-16,0 0 10 0,-4-1-8 0,4-8 8 15,-3 9-35 1,3-6-1-16,-3 5-1 0,-4-11 0 0,3 3 1 0,1 0 1 16,-1-6 0-16,-3-3 0 0,4 3-151 0,-4-3-30 0,0 0-7 15,7-6-1-15</inkml:trace>
  <inkml:trace contextRef="#ctx0" brushRef="#br0" timeOffset="27034.584">29270 8825 1261 0,'0'0'36'15,"0"0"8"-15,0 0-36 0,0 0-8 0,0 0 0 0,0 0 0 0,0 0 85 0,0 0 15 0,0 9 4 0,0-9 0 16,0 12-40-16,0-7-7 0,0 1-1 0,0-6-1 16,0 0-29-16,-4 12-6 0,4 9 0 0,0-4-1 15,0-5 56-15,4 0 11 0,-4 0 2 0,0-4 1 31,-4 10-105-31,4-6-22 0,-3 0-4 0,3-4-1 0,0 1 43 0,0 0 0 0,0 3 0 0,0-12 8 16,0 0-8-16,0 12 0 0,0-7 0 0,0-5 0 16,0 0 0-16,0 0 0 0,0 0 0 0,0 0 8 15,0 0-8-15,0 0 0 0,0 0 0 0,0 0 0 16,0 0 0-16,0 0 0 0,0 0 0 0,0 0 8 16,0 0-8-16,0 0 0 0,0 0 0 0,0 0 8 15,0 0 1-15,0 0 1 0,-7 0 0 0,7 0 0 16,0 0-10-16,-7-5 12 0,3-1-12 0,4-9 12 0,-3 9-12 0,3-3 12 15,0 0-12-15,0-2 12 0,0-7-12 0,-4 0 0 16,1 4 9-16,3-4-9 0,-4 0 0 0,1-2 0 16,3 8 0-16,0 0 0 0,-4-11 0 15,4 5 0-15,0 3-9 0,-3-2 9 0,3 5 0 16,0 0-11-16,3 3 11 0,-3-2-8 0,4 5 8 0,-4-6 0 16,3 12 0-16,4-6 0 0,-3-3-13 0,3 6-7 15,3 1-2-15,1-1 0 16,0-6-13-16,-1 6-2 0,4 0-1 15,0 3 0-15,0-6 20 0,1 0 4 0,-1 0 1 0,3 0 0 0,-3 0-5 0,4 6-1 16,0 0 0-16,-4 0 0 16,7 0-25-16,-7 0-6 0,4 6-1 0,-4-6 0 15,4 6-5-15,-4 0 0 0,0 0-1 0,0 0-603 0</inkml:trace>
  <inkml:trace contextRef="#ctx0" brushRef="#br0" timeOffset="27635.32">29665 8637 1364 0,'0'0'30'0,"-3"6"6"15,-1 5 2-15,4 1 0 0,-4 0-30 0,4 3-8 0,-3-1 0 0,3 1 0 0,-4 3 50 0,1-1 9 16,-1 4 1-16,1-3 1 16,-1-1-2-16,1 4-1 0,-1 2 0 0,4-5 0 0,-3 3-42 0,-1-4-8 15,4 7-8-15,0-7 12 0,0 4-3 0,0-3 0 16,4-1 0-16,-4 4 0 0,0-9-9 0,0-7 0 15,3 7 9-15,-3 3-9 0,0-6 10 0,0 0-2 0,0-9-8 0,0 5 12 16,4 7-4-16,-4-12-8 0,0 0 11 0,0 0-11 16,0 0 18-16,0 0-3 0,0 0-1 0,0 0 0 15,-7-12-14-15,0 7-8 0,3 5 8 0,-3-12-13 16,4-3 5-16,-4 3 8 0,3 1-13 0,0-10 5 16,1 3 8-16,3 1-8 0,-4-1 8 0,1 0-8 15,-1-2 8-15,4 2 0 0,0-2 0 0,0 2-8 16,-3 0 8-16,3 1 0 0,0-4 0 0,0 3 0 15,0 1 0-15,0-4 0 0,0 7 0 0,3-1 0 16,-3 3 0-16,4-3 0 16,-1 7 0-16,-3-4 0 0,0 3 0 0,0-3 0 0,0 6 0 0,4-8 0 15,-1 8 0-15,-3 0 0 0,4 0 0 0,0 3 0 16,-4 3 0-16,3-3 0 0,1 3 0 0,-4 0 0 16,7 0 0-16,0 0 0 0,3 0 0 0,-3 0 0 15,4 3-8-15,3 3 8 0,0 0-8 0,0 0 8 16,0 5-16-16,4-5 1 0,0 6 1 0,-1-6 0 15,-3 0-46-15,1 3-10 0,-1 2-2 0,0 1 0 16,0-6-125-16,3 0-26 0,-2 0-5 16,-5 0 0-16</inkml:trace>
  <inkml:trace contextRef="#ctx0" brushRef="#br0" timeOffset="28014.989">30067 8801 1328 0,'0'0'29'0,"0"0"7"0,0 0 0 0,0 0 1 0,-3 6-29 0,-4 0-8 0,3 0 0 0,1 0 0 16,-1 0 17-16,1 3 3 0,3-9 0 0,-4 11 0 15,1-5 3-15,3 6 1 0,-4-6 0 0,4 6 0 16,-4-3 10-16,4 2 2 0,0 7 1 0,0-6 0 16,0-1-7-16,0 1-2 0,0 3 0 0,0 3 0 15,4-7-15-15,-4 4-3 0,-4 3-1 0,4-7 0 16,0 1 3-16,0-12 0 0,0 0 0 0,0 0 0 15,0 6-77-15,0-6-15 0,0 0-4 16,0 0 0-16,0 0-28 16,0 0-5-16,4-6-2 0,0 0-426 0</inkml:trace>
  <inkml:trace contextRef="#ctx0" brushRef="#br0" timeOffset="28254.333">30053 8246 1254 0,'0'0'36'0,"0"0"7"0,0 0-35 0,0 0-8 0,0 0 0 15,0 0 0-15,0 0 81 0,0 0 15 0,0 0 2 0,0 0 1 16,-3 6-69-16,-4-6-14 0,7 0-2 0,-7 6-1 16,-1-3-13-16,8-3-13 0,0 0 2 0,-3 5 1 31,3-5-23-31,0 0-5 0,0 0-1 0,0 0 0 15,0 0-45-15,0 0-8 0,0 0-3 0,7-3 0 16,-7 3 19-16,7-2 4 0,4 2 1 0,-1 0-210 16,4 0-43-16</inkml:trace>
  <inkml:trace contextRef="#ctx0" brushRef="#br0" timeOffset="28918.514">30307 8778 1265 0,'0'0'36'0,"0"0"8"0,0 0-36 0,0 0-8 16,0 0 0-16,0 0 0 0,0 0 95 0,0 0 17 15,0 0 3-15,0 0 1 0,0 0-39 0,0 0-7 0,0 0-2 16,0 0 0-16,0 0-22 0,0 0-5 16,-3 6-1-16,3-6 0 0,-7 12-25 0,3-12-6 0,4 0-1 15,0 5 0-15,0-5-8 0,-3 9 0 0,-1 0 0 0,4-9 0 16,0 0 0-16,0 6 0 16,-4 3 0-16,4-9-11 0,0 0 11 0,0 12 0 15,4-7 8-15,-4 7-8 0,0-6 0 0,4 0 0 0,-1 6 0 0,-3-3 0 16,4 2 14-16,-4-5-2 0,3 6 0 0,1 0 0 15,-1-1-3-15,-3 1-1 0,4 3 0 0,-4 3 0 16,7-10 0-16,-7 7 0 0,0 6 0 0,3-10 0 16,1 1-8-16,-1-3 12 0,-3 6-12 0,4-1 12 15,-4-2-12-15,3-6 0 0,-3 3 0 0,4 0 8 16,-4-9-8-16,0 0 0 0,0 0 0 0,0 0 0 16,0 0 8-16,0 0 0 0,0 0 0 0,0 0 0 15,0 0 9-15,0 0 2 0,0 0 0 0,0 0 0 16,0 0-11-16,0 0-8 0,0 0 9 0,0 0-9 15,0 0 0-15,3-9 0 0,1 0 0 0,-4 9 0 0,0 0 0 16,3-6 0-16,1 0 0 0,3-5 0 0,-3 2 0 16,-1-6 8-16,1 6-8 0,3-3 0 0,-4-5 0 15,1-1 9-15,-1 3-9 0,1 4 8 16,3-7-8-16,0 0 0 0,-4 1 0 0,4-4 0 0,1 4 0 0,-1-4 0 16,0 9 0-16,-4-5 0 0,8-7 0 0,-8 3 0 15,4 4 0-15,-3-4 0 0,3 7-8 0,-4-7 8 16,5 9 0-16,-5 0 0 0,4-5 0 0,-3 8 0 15,3-3-9-15,-4 6 9 0,4-11 0 16,-3 5-10-16,-1 3 10 0,4-3-8 16,0 1-18-16,1-1-3 0,-1 3-1 0,0 0 0 15,3 0-42-15,-3-8-8 0,4 5-1 0,-1 0-1 16,5-2-134-16,-5 8-26 0</inkml:trace>
  <inkml:trace contextRef="#ctx0" brushRef="#br0" timeOffset="29870.834">30716 8784 1378 0,'0'0'30'16,"0"0"6"-16,0 0 2 0,0 0 2 0,0 0-32 0,0 0-8 0,0 0 0 0,-7 0 0 0,7 0 8 0,-10 6 0 15,3 0 0-15,0-1 0 0,0-5 27 0,3 6 5 16,4-6 2-16,-7 3 0 0,7-3-26 0,0 0-6 15,0 0-1-15,0 0 0 0,0 0-1 0,0 0 0 16,0 0 0-16,0 0 0 0,0 0 33 0,-7 3 7 16,3 3 0-16,4-6 1 0,0 0-35 0,0 0-14 0,0 0 11 15,0 0-11-15,7 0 0 0,0 0 0 0,1 3 0 16,-5 0 0-16,4-3 8 0,0 0-8 16,0 0 0-16,0 0 0 0,0 0 0 0,0 3 0 15,-3-3 0-15,3 0 0 0,0 0 0 0,4 0 0 0,-4 0 0 0,3 0 0 16,1-3 8-16,-4 3-8 0,0-3 0 15,0 0 9-15,0 0-9 0,0-3 0 0,0 3 0 0,0-3 0 16,0 1 8-16,0-1-8 0,0 0 12 0,-3 0-4 16,3-3 12-16,-3 0 1 0,-1 6 1 0,1-5 0 15,-1-1-4-15,1 3-1 0,-1 0 0 0,-3 0 0 16,0 0-2-16,0-3-1 0,-3 6 0 0,3 3 0 16,-4-5-5-16,1-1-1 0,-1 0 0 0,-3 3 0 15,0-3-8-15,0 6 0 0,0 0 0 0,0-6 0 16,0 6 0-16,-4 6-11 0,1-6 11 0,3 6-8 15,7-6 8-15,-11 0 0 0,4 3 0 0,0 0 0 16,0 6-8-16,7-9 0 0,-7 5 0 0,7-5 0 16,-7 3 8-16,7-3 0 0,-7 9 0 0,3-3 0 15,-3 0-20-15,7-6 0 0,-4 6 1 0,4-6 0 16,0 0 19-16,0 0 0 0,-3 6-8 0,-1 5 8 16,-3-5 0-16,4 3 0 0,-1-3 0 0,-3 0 0 0,4 0 0 15,-1 6 0-15,4-7-8 0,-3 1 8 0,-4 0-9 0,3 3 9 16,1 0-13-16,-1 6 5 0,0-10 8 0,1 7-10 15,-4-3 10-15,7 6-10 0,-4-6 10 0,4 2 0 16,-3 1 0-16,-1-6 0 0,1 9 0 0,-1-7 0 16,4 4 0-16,0-3 0 0,-3-3 0 0,3 6 0 15,0-1 0-15,0-5 0 0,0 3 0 0,0 0 0 0,0 6 0 16,0-4 0-16,0-5 0 0,3 0 0 0,-3 0 0 16,4 3 0-16,-4-9 0 0,0 9 0 15,3 0 8-15,1-4-8 0,-1 7 14 0,4-6-2 0,0 6 0 16,1-6 0-16,-5 2 6 0,4 4 1 0,-3-6 0 15,-1 6 0-15,4-6-19 0,-3 0 0 0,-1 5 0 16,4-5 0-16,-3 3 13 0,-1 3-4 0,1-6-1 16,-1 0 0-16,-3-6-8 0,4 0 0 0,0 6 0 0,-1-1 0 15,4 1 0-15,0-3 0 0,-3-3 0 0,3 0 0 16,-4 0 0-16,4 0-12 0,-3-3 4 0,3 0 8 31,0 0-36-31,0-2 0 0,0 5 0 0,4-6 0 0,-1 0 6 16,1-6 2-16,-1 0 0 0,1 6 0 0,0 0-15 0,-1 4-2 15,-3-4-1-15,4 6 0 0,-4-6-139 0,3 0-28 16,1-12-6-16,0 6-1 0</inkml:trace>
  <inkml:trace contextRef="#ctx0" brushRef="#br0" timeOffset="30482.159">30857 8425 892 0,'0'0'20'0,"0"0"4"0,0 0 0 0,0 0 1 0,-7 12-25 0,4-12 0 0,3 0 0 0,-4 6 0 0,1 0 68 16,-1 0 9-16,1 2 2 0,-1-2 0 0,4 0 1 16,0-6 0-16,0 0 0 0,0 0 0 15,0 0-9-15,0 0-2 0,0 0 0 0,0 0 0 16,0 0-9-16,0 0-1 0,0 0-1 0,0 0 0 16,0 0-22-16,0 0-4 0,0 0 0 0,0 0-1 15,0 0-12-15,0 0-3 0,0 0 0 0,4 6 0 0,-1-6-4 0,-3 0-2 16,0 0 0-16,0 0 0 0,7 0-10 0,0-6 10 15,0-6-10-15,1 4 10 0,-1 2-10 0,0 0 10 16,3-6-10-16,1 6 10 0,3 0-10 0,0-5 10 16,-3-1-10-16,3 6 10 0,0-3-10 0,0 3 0 15,-3-6 9-15,3 1-9 0,0-1 0 0,-4 3 0 16,8 0 0-16,-4-5 0 0,-3 8 0 0,3 0 8 16,-4-6-8-16,4 6 0 0,-3-6 0 0,-4 4 0 15,4 2 0-15,-4-6-8 16,-4 6-20-16,4 6-3 0,-3-12-1 0,-4 12 0 15,0 0-79-15,3 0-16 0,1-8-3 0,-4 8-405 0,0 0-81 16</inkml:trace>
  <inkml:trace contextRef="#ctx0" brushRef="#br0" timeOffset="45011.348">20719 9372 475 0,'7'-3'10'0,"0"3"2"15,0 0 1-15,3 3 1 0,1-3-14 0,0 3 0 0,3 0 0 0,0 3 0 0,0 2 12 0,-4 7-1 16,5-3 0-16,2 0 0 0,-3-1 6 0,0 10 2 16,1-9 0-16,-1 5 0 0,0-8-6 0,-4 0-1 15,4 6 0-15,-3-4 0 0,0 7-12 0,-1-9 0 16,1 0 0-16,-4-3 0 0,3-1 0 0,-3 4 0 0,-3-3 8 15,0-6-8-15,-4 0 8 0,0 0 0 0,0 0-8 16,0 0 12-16,0-6 2 0,-4-3 0 16</inkml:trace>
  <inkml:trace contextRef="#ctx0" brushRef="#br0" timeOffset="45178.399">20680 9575 302 0,'14'-9'0'0,"7"0"12"0,7 6-3 0,4-3 1 0,3-6-10 0,4-5 0 0,7 2 0 0</inkml:trace>
  <inkml:trace contextRef="#ctx0" brushRef="#br0" timeOffset="86753.618">31090 8834 698 0,'0'0'15'0,"0"0"3"0,0 0 1 0,0 0 1 0,0 0-20 0,0 0 0 0,0 0 0 0,0 0 0 16,-7 0 30-16,7 0 2 0,0 0 0 0,0 0 0 15,0 0 0-15,0 0 1 0,0 0 0 0,-7-6 0 0,7 6-16 0,0 0-3 16,0 0-1-16,0 0 0 0,0 0 17 0,0 0 3 15,-7 0 1-15,7 0 0 0,0 0 14 0,0 0 2 16,0 0 1-16,0 0 0 0,0 0-14 0,0 0-2 16,0 0-1-16,0 0 0 0,-7 6-10 0,7-6-1 15,0 0-1-15,0 0 0 0,0 0-4 0,0 0-1 0,0 0 0 0,0 0 0 16,0 0 5-16,4 12 1 0,-4-12 0 0,3 5 0 16,4-5 1-16,-3 6 1 15,3 0 0-15,0-6 0 0,0 6-3 0,3-6-1 0,-2 3 0 0,-1 3 0 16,0-3-21-16,0 3 0 0,0-6 0 0,0 3-12 15,3-3 12-15,1 0 14 0,0 3-3 16,-4-3-1-16,3 5-10 0,1-2 0 16,-1 3 0-16,1-6 0 0,0 0 0 0,-4-6 0 0,0 6-12 0,3-3 12 15,-3 3 0-15,-7 0 0 0,11 0 0 0,-11 0 0 16,7-2 0-16,4-1 0 0,-11 3 0 0,7-3 0 16,0 0 9-16,-4-3-9 0,-3 6 10 0,7-6-10 15,0 0 9-15,0 6-9 0,-7 0 8 0,0 0-8 16,0 0 11-16,0 0-3 0,0 0-8 0,0 0 12 15,0 0 1-15,0 0 0 0,0 0 0 0,0 0 0 16,0 0 15-16,0 0 4 0,0 0 0 0,0 0 0 16,0 0-32-16,-3-6 0 0,3 6 0 0,-4-6 0 0,1-5 0 15,-1 5 0-15,4-3 0 0,-3 3 0 0,-1-3 0 16,1 3 14-16,-1-3-2 0,1 4-1 0,-1-7-11 0,1 6 0 16,-1 0 0-16,0 0 0 0,4-3 0 0,-3 3 0 15,-4 4 0-15,7 2 0 0,-4-9 0 16,1 9 0-16,-1-6 0 0,1 6 0 0,3 0 0 15,-7-6 0-15,7 6 0 0,0 0 0 0,0 0 0 16,0 0-12-16,-7 0 4 0,7 0 8 16,-7-6 0-16,0 6 0 0,7 0 0 0,-8 0 0 0,8 0-9 0,0 0 9 15,-7 0 0-15,0 0 0 0,0-6 0 0,4 6 0 16,3 0 0-16,-7-9 0 0,0 6 0 0,7 3 11 16,-4-5-3-16,4 5-8 0,-7-6 0 0,7 6 0 0,0 0 0 15,0 0 0-15,0 0 0 0,-7 0 0 0,7 0-10 16,0 0 10-16,0 0 0 0,-7-3 0 0,7 3 0 0,-11 0 0 15,11 0-10-15,-10 9 10 0,-1-4 0 0,1-2-9 16,-1 0 9-16,4 3 0 0,0 0 0 0,-4 0 0 16,4 0 0-16,0 0 0 0,0 5 0 0,0-5 0 15,7-6 0-15,-7 6 0 0,4 0 0 16,3-6 0-16,-7 9-12 0,7-9 0 0,-4 6 0 0,4-6 0 16,0 0 12-16,0 0 0 0,0 0 8 0,0 0-8 15,0 0 11-15,0 0-3 0,0 0 0 0,0 0 0 16,0 0 2-16,0 0 0 0,0 0 0 0,-4 6 0 15,1 0-10-15,3-6-11 0,0 11 3 0,0-11 0 16,0 3 8-16,0-3 0 0,0 0 0 0,0 0 0 16,3 9 0-16,-3-3 0 0,4 3 0 0,-4 3 0 15,0-7 8-15,0-5-8 0,0 0 10 0,0 6-10 16,4 0 0-16,-4 0 0 0,0 3 0 0,3 3 0 16,-3-6 0-16,4-1 0 0,-8 1 0 0,4 6 0 0,0-12 8 15,0 6-8-15,0 3 0 0,0 0 0 0,0-4 0 0,0-5 0 16,0 6 0-16,0 0 0 0,4 3 0 0,-4-3 0 15,0 6 0-15,0-1 0 0,3-8 0 0,1 3 8 16,-1 0-8-16,-3-6 0 0,4 6 8 0,-1 6-8 16,1-6 11-16,3 0-11 0,-4-1 0 0,1 1 0 15,3 3 0-15,0-3 0 0,0 6 0 0,0-9 0 16,0-3 0-16,-3 0 0 0,3 9 0 0,3-9 0 16,-3 11 0-16,4-5 0 0,-4 0 0 0,0 0 0 0,-3 0 0 15,3 0 0-15,0-3 0 0,0 2 0 16,0-2 0-16,0 0 0 0,3 3 0 0,-3 0-9 0,1-6 9 15,-5 6-8-15,-3-6 8 0,7 6 0 0,-3 0 8 0,-4-6-8 16,7 6 0-16,-7-6 0 0,0 0 0 16,0 0 0-16,7 0 0 0,-7 0 0 0,7 3 0 0,-7-3 0 15,0 0 0-15,0 0 0 0,10 3 0 0,-10-3 0 16,0 0 0-16,7 2 0 0,1 1 0 0,-8-3 0 16,7 6 0-16,3-3 0 0,-10-3 0 0,7 3-8 15,0 0 8-15,0 3 0 0,-7-6 0 0,7 6 0 16,0 0 0-16,-7-6 0 0,0 0 0 0,7 0 0 15,1 6 0-15,-1 0 0 0,0-6 0 0,-7 0 0 16,3 5 0-16,4-5 0 0,-7 0 0 0,7 0 0 16,-3 3 0-16,-4-3 0 0,7 0 0 0,-7 0 0 15,7 0 0-15,0 3 0 0,-4 0 0 0,-3-3 0 16,0 0 0-16,0 0 0 0,4 3 0 0,-4-3 8 0,0 0-8 16,0 0 0-16,0 0 0 0,0 0 0 15,4 9-9-15,-4-9 9 0,3 3-10 0,-3-3 10 16,0 0-40-1,0 0-1-15,0 0-1 0,4 9 0 0,-1-9-22 0,1 6-5 0,-4-6-1 16,3 0 0-16,4 0-117 0,0 0-23 0</inkml:trace>
  <inkml:trace contextRef="#ctx0" brushRef="#br0" timeOffset="88117.601">31969 8654 759 0,'0'0'16'0,"0"0"4"0,0 0 1 0,0 0 1 0,0 0-22 0,0 0 0 0,0 0 0 0,0 0 0 15,0 0 34-15,0 0 2 0,0 0 1 0,0 0 0 16,0 0-8-16,0 0-1 0,-11 0-1 0,4 0 0 16,0-8 4-16,7 8 1 0,0 0 0 0,-7 0 0 15,0-6 15-15,0 3 3 0,0-3 1 0,0 3 0 16,7 3-15-16,-4 0-2 0,4 0-1 0,0 0 0 15,-7-3-17-15,7 3-3 0,0 0-1 0,0 0 0 16,0 0-1-16,-7 3-1 0,0-3 0 0,4 0 0 16,3 0 8-16,-8 0 2 0,1 3 0 0,0 0 0 15,7-3-8-15,-3 3-2 0,-4 3 0 0,0 5 0 0,0-5 2 0,0-6 0 16,0 6 0-16,0 0 0 0,-1 0 0 0,1-6 0 16,0 9 0-16,0-6 0 15,0 0-12-15,0 3 0 0,7-6 0 0,-7 5 0 0,7-5 31 16,-7 3 7-16,4 0 2 0,-5 3 0 0,8-6-32 15,0 0-8-15,0 0 0 0,0 0 0 0,-3 6 0 0,-4 0 0 16,7-6 0-16,-4 6 0 16,-3 0 0-16,4 3 0 0,3-9 0 0,0 0 0 0,-4 5 19 0,4-5-1 15,-3 9 0-15,-1-3 0 0,4-6-4 0,-3 9-1 16,-1 3 0-16,1-6 0 0,3-6-13 0,0 11 0 16,-4-5 0-16,4 3 0 0,0-9 0 0,4 9 0 15,-4 6 0-15,3-10 0 0,-3-5 0 0,0 0 0 16,0 6 0-16,0-6 0 0,0 0 22 0,4 6 2 0,-1 0 0 15,4-3 0-15,-3 0-24 0,-1 0 0 0,1 6 0 16,-1-3 0-16,1-1 0 0,-1-2 0 0,1 3-12 0,3-6 4 16,0 6 8-16,-3-6 0 0,3 0 10 0,0 6-10 15,0-6 12-15,0 0-4 16,0 6-8-16,3-6 12 0,-2 6-12 0,-1-3 0 0,0 0 8 16,0-3-8-16,0 3 0 0,0 0 0 0,0 0 0 0,0-1 0 15,-7-2 0-15,7 6 0 0,-4-3 0 16,5 3 0-16,-1 0 0 0,-4 0 0 0,4 0 0 15,-7-6 0-15,4 6 0 0,-1 0 0 0,1-1 0 0,-4-5 9 16,0 0-9-16,3 3 0 0,-3-3 0 0,0 0 0 16,0 6 0-16,4 0 0 0,-4-6 0 0,0 0 0 15,0 0 0-15,0 0 0 0,3 6 0 0,-3-6 0 16,0 0 0-16,0 0 0 0,7 3 0 0,-7-3 0 16,0 0 0-16,4 9 0 0,-1-3 0 0,1 0 0 0,-4-1 0 15,3 1 0-15,-3 3 0 0,0-9 8 0,0 6-8 16,0-6 0-16,0 0 0 0,0 0 0 0,0 12 0 0,-3 0 0 15,-1-7 0-15,4 7 0 0,-3 0 0 0,-1 0 0 16,4-4 0-16,-3 4 0 0,3-6 0 0,-4 6 0 16,1 0 0-16,-1-4 0 0,1-2 0 15,-1 0 0-15,1 6 0 0,-1-6 0 0,1 6 0 0,-1-6 0 16,1-6 0-16,-1 5 8 0,1 4-8 0,-1-6 0 16,0 6 0-16,1-6-11 0,3-3 11 0,-4 9 0 15,-3-3 0-15,4-6 0 0,-1 5 0 0,-3 1 0 16,4-6 0-16,3 0 0 0,-7 6 0 0,0-6 0 15,3 0 8-15,-3 0-8 0,0 0 8 0,0 6-8 16,-4 0 8-16,4-3-8 0,0-6 0 0,0 3 0 16,0 0 0-16,0-3 0 0,4 0 0 0,3 3 0 15,0 0 0-15,0 0 0 0,0 0 0 0,0 0-8 0,0 0 0 0,0 0 0 16,-11-6-1-16,11 6 0 0,0 0 0 0,0 0 0 31,0 0-19-31,-7 0-4 0,7 0-1 0,0 0 0 16,-11-6 8-16,11 6 1 0,0 0 1 0,0 0 0 15,0 0-33-15,-10 0-8 0,10 0 0 0,0 0-437 0,0 0-87 0</inkml:trace>
  <inkml:trace contextRef="#ctx0" brushRef="#br0" timeOffset="145643.269">2879 9610 656 0,'-4'32'18'0,"1"-26"6"0,3-6-24 0,0 0 0 0,-4-9 0 0,1-2 0 16,-1 5 40-16,4 6 4 0,-3 9 1 0,-1-1 0 15,4-8-33-15,0 0-12 0,0 0 0 0,0 0 9 16,-7-8-9-16,7 8 0 16,-4 0 0-16,4 0 0 0,0 0 36 0,-7 2 4 15,4 19 2-15,-4-9 0 0,3-6-34 0,4-6-8 0,0-6 0 0,0 6 0 16,-7 6 0-16,7-6 0 0,0 0 0 0,0 0 0 15,0 0 20-15,0 0 1 0,0 0 1 0,0 0 0 16,0 0 4-16,0 0 1 0,0 0 0 0,-3 6 0 16,3-6 8-16,-4 8 1 0,1-2 1 0,3-6 0 15,-4 9-14-15,4 0-3 0,0 3-1 0,0-6 0 16,0 8-4-16,0-2-1 0,0-3 0 0,0 5 0 16,4-2 3-16,-4 0 1 0,3 3 0 0,-3 2 0 15,4 1-4-15,-4-3-1 0,3 5 0 0,-3 1 0 16,4 2 23-16,-4 1 4 0,0 2 0 0,3-5 1 0,-3 8-19 15,0-8-4-15,4 5-1 0,-4 1 0 16,-4-1-9-16,4 4-8 0,0-7 12 0,-3 10-12 0,-1-10 34 16,1 4 0-16,3-4 0 0,-4 3 0 0,1-2-15 15,3 0-3-15,-4-4-1 0,4 4 0 16,0-4-15-16,-3-2 8 0,3-1-8 0,-4-5 0 16,4 3 16-16,0-6-4 0,0-3 0 0,0-6 0 0,0 0-12 0,0 0 0 15,0 0-9-15,0 0 9 0,0 0 0 0,0 0 0 16,0 0 8-16,0 0-8 0,7 0 0 0,-7-3 0 15,7 0 0-15,0 0 0 0,0 0 8 0,-3-3-8 16,-1 0 12-16,4 6-12 0,-3-6 0 0,-1 6 0 16,-3 0 0-16,7-6-12 0,-7 6 12 0,8 0 0 0,-8 0 0 15,3 0 0-15,4 0 0 0,-3 0 0 0,-4 0 0 0,7 6 0 16,3-6 0-16,-3 6 0 0,0-6 0 0,0 9 0 16,4 0 0-16,-4-3 0 0,4 0 0 15,-1 2 0-15,1 10 0 0,3-12 0 0,-4 6-10 0,5-1 10 16,2 4 0-16,-3-3 0 0,0 0 0 0,-6-7 0 15,6 4 0-15,0 0 0 0,0-3 0 16,-4-3 0 0,1 3-53-16,-4 0-7 0,7-6 0 0,-3 0-1 15,-4 0-7-15,0 0 0 0,-4 0-1 0</inkml:trace>
  <inkml:trace contextRef="#ctx0" brushRef="#br0" timeOffset="146329.485">3298 10227 1134 0,'0'0'24'0,"-3"0"6"0,-4 0 1 0,7 0 1 0,-7 6-32 16,7-6 0-16,0 0 0 0,0 0 0 0,0 0 56 0,0 0 5 15,0 0 1-15,0 0 0 0,0 0 2 0,0 0 1 16,0 0 0-16,0 0 0 0,0 0-10 0,0 0-3 0,0 0 0 0,0 0 0 16,7 0-22-16,0 6-5 15,-4-3-1-15,1 0 0 0,3-3-12 0,-3 6-2 0,3-3-1 16,0 0 0-16,-7-3-9 0,7 0 8 0,0 0-8 0,0 3 8 15,0-3-8-15,0 0 0 0,0 0 0 0,0 0 0 16,4-3 0-16,-4 3 0 0,0-3 0 0,0 0 0 16,0-3 0-16,0 3 8 0,-4 0-8 15,8-3 0-15,-4 0 0 0,0 0 0 0,0 1 0 0,0-1 0 16,-3 0 0-16,3-3-9 0,-4 3 0 0,1 0 0 16,-1 0-7-16,-3 6-2 0,0 0 0 0,4-11 0 15,-4 5-2-15,0 6 0 0,0-6 0 0,0 0 0 16,-4-6-1-16,4 6-1 0,-3-3 0 15,-1 4 0-15,1-1 13 0,-1 0 9 0,1 0-12 0,-4 0 12 16,3 0 0-16,-3 6 0 0,-3-6 0 0,3 6 0 16,-1 0 15-16,1 0 3 0,-3 6 1 0,3 0 0 0,-4 6-19 15,1 0 0-15,3-4 0 0,3 4 0 16,-3 0 0-16,0 6 0 0,3-7 0 0,1 4 0 16,-1 3 0-16,4-7 0 0,-3 1 0 0,3-3 0 0,0 3 0 15,0-3 0-15,0-1 0 0,0 4 0 0,0-12 0 0,0 6 0 16,3 0 0-16,-3 0 0 0,4 3 0 0,-4-4 0 15,3 1 0-15,1 0 0 0,-1 6 0 0,1-6 0 16,0 6 0-16,-1-6 0 0,4-1 0 0,-3 4 0 16,6-3 0-16,-3 6 0 0,4-6 0 0,-4 0 0 15,0-1 0-15,4 1 0 0,-1 0 0 0,4 0 0 16,-3 6 0-16,3-6 0 16,0 0-25-16,4 2-3 0,-4-8 0 0,0 6 0 15,-4 0-28-15,5-6-5 0,-1 0-2 0,0 0-594 0</inkml:trace>
  <inkml:trace contextRef="#ctx0" brushRef="#br0" timeOffset="146961.123">4142 10080 1291 0,'0'0'36'0,"-11"0"9"0,4 6-36 0,0-6-9 0,7 0 0 0,-11 6 0 0,4-6 84 0,-3 0 14 16,-1 0 3-16,1 0 1 0,-1 0-11 0,0 0-3 16,4-6 0-16,-3 6 0 0,-1 0-42 0,-3-6-9 15,0 6-1-15,3-3-1 16,1 3-50-16,-1 0-9 0,-3 0-3 15,0 3 0-15,3 3 43 0,1-6 9 0,-1 6 2 0,-3 0 0 0,4 0-27 0,-1 6 0 16,0-7 0-16,1 7 0 0,3-3-9 0,0 9 9 16,-4-7 0-16,4-2 0 0,0 3-24 0,3 6 3 15,1-7 0-15,-4 1 0 0,3-3 21 0,1 3 0 16,-1-3 0-16,4-1 0 0,0-8 13 0,0 0 7 16,0 0 2-16,0 0 0 0,0 0-22 0,0 0 0 15,0 0 0-15,0 6-8 0,0-6-8 0,0 0-2 16,7 6 0-16,-3-6 0 0,-4 0 18 0,7 0 14 0,-4 0-2 15,8 6-1-15,-4-6-11 0,4 0-16 0,-4 0 4 0,3 0 1 16,1 0 11-16,-1 0 0 0,5 6 0 0,-1 0 0 16,0-6 0-16,-4 6 0 0,1-3 0 0,3 2 0 15,0-2 0-15,-3 6 0 0,3-3 8 0,-4 6-8 16,1-6 0-16,3 6 0 0,-3-10 0 0,-1 7 0 16,-3-3 0-16,-3 0 0 0,3 3 0 0,0 3 0 15,-3-7 8-15,-1 1-8 0,-3 0 8 0,4 0-8 16,-4 3 11-16,0-3-3 0,0 3 0 15,-4-1 0-15,4-8 7 0,-3 6 1 0,-1 0 0 0,-3 6 0 16,0-3 4-16,3 0 2 0,-6-1 0 0,-1 4 0 16,1-6-11-16,-5 6-3 0,1-3 0 0,0-3 0 15,0 2-8-15,0 1 0 0,0-3 0 0,3 0 0 0,-3 0-10 16,4-6-4-16,-8 0-1 0,7 0 0 16,1-6-37-16,3 6-8 0,-4-12-2 0,8 6 0 15,-4 0-41-15,7 1-8 0,-4-1-1 0,8-3-622 16</inkml:trace>
  <inkml:trace contextRef="#ctx0" brushRef="#br0" timeOffset="147666.874">5080 10327 1134 0,'0'0'24'0,"0"-9"6"0,-4-5 1 15,4 11 1-15,0 3-32 0,0 0 0 0,0 0 0 0,0 0 0 0,-3-18 66 0,3 18 6 16,0 0 2-16,0 6 0 0,0-6 14 0,-4 12 2 15,4-6 1-15,0-6 0 0,0 0-73 0,0 0-18 16,0 0 0-16,4 11 0 0,-1 4 0 0,5 3 0 16,-5-6 0-16,4 2 0 0,0 1 34 0,0 0 3 15,0-4 1-15,0 13 0 0,4 2-10 0,0 4-1 16,-1-4-1-16,-3-8 0 0,0-6-26 0,0 5 0 16,0 16 0-16,0-16 0 0,0-8 0 0,-3-6 0 15,3 6 0-15,-3 3 0 0,3-7 0 0,-4 7 0 16,1-6 0-16,-4 3 0 0,0-9 0 0,0 0 0 0,3 6 0 15,-3-6 0-15,0 0 56 0,0 0 7 0,0 0 1 0,0 0 0 16,0 0-52-16,4-3-12 0,-1 0 0 0,1-3 0 16,3 0 0-16,-7-3 0 0,3 3 0 15,1-5 0-15,-1 2 0 0,1 0 0 0,6-6 0 0,-6 9 0 16,0-5 0-16,-1-1 0 0,1-6 0 16,3 4 0-16,-7 2 0 0,7-6 0 0,0 1 0 0,0-1 0 15,0-3 0-15,3 7 0 0,-2-1 0 0,2 0 0 16,1-8 0-16,-1 2 0 0,1 4 0 0,-4 11 0 15,7 0 15-15,-3-6 0 0,-8-12 0 0,4 10 0 16,4-10-15-16,-4 24 0 0,-4 6 0 0,4 0-10 16,-3 6-1-16,-4-12 0 0,0 0 0 0,7 0 0 15,-7 0-107-15,0 0-22 16,4 0-4-16,-1-12-417 0,1-6-84 0</inkml:trace>
  <inkml:trace contextRef="#ctx0" brushRef="#br0" timeOffset="148277.505">5697 10363 1033 0,'0'0'22'0,"0"0"5"0,0 0 1 0,0 0 2 15,0 0-30-15,0 0 0 0,-7 0 0 0,-3 2 0 0,3 1 44 0,0-3 2 0,-4 3 1 0,0 0 0 16,-3 0-2-16,4 0 0 0,-1 0 0 0,-3-6 0 16,3-3-6-16,-3 6-2 0,0 6 0 0,0 0 0 15,7 3 35-15,-7-3 6 16,0-6 2-16,3 6 0 0,1-1-57 0,-1 7-11 0,4-6-3 0,0 6 0 16,-4-3-9-16,8 2 8 0,-1-5-8 0,1 6 8 15,-1-3 0-15,1 3-8 0,3-3 12 0,-4 5-4 16,4-2-8-16,0 3 8 0,0-7-8 0,4 7 8 15,-1 3-8-15,-3-6 0 0,4-4 0 0,-1 7 8 16,4-6-8-16,0 3 0 0,-3-1 0 0,3-5 0 16,4 6 0-16,-1-3 0 0,1-3 0 0,3-3 0 15,0 0 0-15,-3 0 0 0,6-6 0 0,-3 0 0 16,8 0 0-16,-1-3 8 0,-4-3-8 0,5 3 0 0,-8-6 0 16,0 1 8-16,3-4-8 0,-3 0 0 0,1 1 11 15,-5-4-3-15,1-6-8 0,-1 10 12 0,4-10-1 16,-7 7-1-16,1-4 0 0,-5 3 0 0,1 1-10 15,-1-4 0-15,1 9 0 0,-1 1 0 0,-3-4 0 16,0 0 0-16,-3 6 0 0,-1-2 0 16,1 5 0-16,-1-6 0 0,-3 3 0 0,0 3 0 0,-4 0 0 0,1 1 0 15,-1 2-12-15,1-3 12 0,-1 3-11 0,0-9 11 16,-3 12-8-16,4 0 8 0,-4 0-18 0,7 12 2 16,-4-12 0-16,0 6 0 0,-6 2 2 0,6-2 1 15,1 3 0-15,-1 6 0 0,4-3-10 0,0-6-1 16,0 5-1-16,0 1 0 0,3 3 36 0,-3-9 7 0,4 5 2 15,3 1 0-15,0 9-20 0,0-4-14 0,3-5 2 16,1 0 1-16,-4-12-9 0,7 0-1 0,0 0-1 16,7 6 0-1,0-3-58-15,0 3-11 0,0-3-2 0</inkml:trace>
  <inkml:trace contextRef="#ctx0" brushRef="#br0" timeOffset="148671.581">5973 10407 1036 0,'0'0'23'0,"0"0"5"15,0 0 0-15,0 0 1 0,0 0-29 0,0 0 0 0,0 0 0 0,-8 5 0 0,8-5 0 0,0 0 0 16,0 0 0-16,0 0 0 0,0 0 57 0,0 0 6 16,0 0 1-16,0 0 0 0,0 0-41 0,0 0-8 0,4 6-2 15,-4 0 0-15,4-3-4 0,-1 3-1 16,1 3 0-16,-1 0 0 0,-3-3 7 0,4 5 1 15,-1 1 0-15,-3 3 0 0,0 0-4 0,0-1 0 0,0 4 0 16,0-1 0-16,4-2-12 0,-4 3 9 16,0-6-9-16,0 2 8 0,0 1-8 0,0-6 0 15,3 3 0-15,-3-1 8 0,4-11-8 0,-4 0 0 0,0 0-12 0,7 0-420 32,-4 0-84-32</inkml:trace>
  <inkml:trace contextRef="#ctx0" brushRef="#br0" timeOffset="148894.377">5906 9919 1267 0,'-4'8'28'0,"0"-5"5"0,4 3 2 0,0-3 1 0,0 0-36 0,0 3 0 0,4-3 0 0,0 0 0 0,-1-3 0 0,1 3 0 15,-1-3 0-15,1 0 0 0,3 0 32 0,0 0-1 16,-4-3 0-16,8-3 0 0,-1 3-31 0,1-3-20 16,3 3 4-16,-3 0 0 0</inkml:trace>
  <inkml:trace contextRef="#ctx0" brushRef="#br0" timeOffset="149521.848">6512 10313 1306 0,'0'0'28'0,"0"0"7"0,0 0 1 0,-7 0 1 0,7 0-29 0,-7 2-8 0,0-2 0 0,0 0 0 15,7 0 75-15,-7 0 13 0,0-2 4 16,0 2 0-16,7 0-29 0,-7-6-6 0,0-12-1 0,0 12 0 16,0 12-30-16,0-6-6 0,0 6-2 0,-4 0 0 15,7-6-18-15,-10 6 0 0,7-3 8 0,0 2-8 16,4-2 0-16,-4 6 0 0,3-3 0 0,-3 0 0 16,4 6 0-16,-1 0 0 0,0-10 0 0,1 7 0 15,-1 0 10-15,4 3-2 0,-3 0 0 0,3-7 0 16,0 7-8-16,-4-9 0 0,4 3 0 0,0-6 0 0,0 0 0 15,4 9 0-15,-4-9 0 0,0 6 0 0,0-6 0 16,3 9 8-16,-3-4-8 0,0-5 8 0,0 0-8 0,7 6 0 16,-3 0 0-16,-4-6 0 0,4 6 0 0,-1-6 0 15,4 9 0-15,-3-6 0 0,3 3 0 0,-7-6 0 16,7 3 0-16,0 3 0 0,-4-3 0 0,8 2 0 16,-4-2 0-16,-3 3 0 0,3 0 0 0,0 0 0 15,-4 0 0-15,4 0 0 0,0-3 0 0,-3 0 0 16,3 2 0-16,0-2 0 0,0 3 0 0,-4-3 0 15,1 6 0-15,3-3 0 0,-3 0 0 0,-1-6 0 16,4 6 0-16,-3 0 0 0,-4-6 0 0,3 5 0 16,1-5 0-16,-4 0 0 0,3 6 0 0,1 0 0 15,-4-6 0-15,0 12 0 0,0-6 17 0,0 3-1 16,0-3-1-16,0 5 0 0,-4-2-24 0,1 0-5 0,-1 0-1 0,-3 0 0 16,0-1 31-16,0 10 5 0,-4-12 2 0,1 6 0 15,-4-3-37-15,3-1-7 0,1 13-2 0,-4-9 0 16,3-4 23-16,-3 4 0 0,0-6 0 0,3 0 0 15,-3 0 17-15,3-6 8 0,-3 6 2 0,4-6 0 16,-1 0-43-16,1 0-9 16,2 0-2-16,-2 0 0 0,-4-6-29 0,7 6-7 15,3-9-1-15,4 9-742 0</inkml:trace>
  <inkml:trace contextRef="#ctx0" brushRef="#br0" timeOffset="149931.934">6780 10418 1267 0,'0'0'28'0,"0"0"5"0,0 0 2 0,0 9 1 0,0 6-36 0,0 5 0 0,0-2 0 0,-3 3 0 16,3 2 58-16,0-5 5 0,-4 2 1 0,4 4 0 15,0-6 0-15,0-1 0 0,0 4 0 0,0-4 0 16,0-2-52-16,0-3-12 0,4 3 0 0,-4-1 0 16,0-8 29-16,3 0 3 0,-3 3 1 0,0-9 0 31,4-15-53-31,-4 9-10 0,0 18-2 0,3-3-1 0,1-3 33 0,-4-6 0 0,0 0 0 0,0 0-775 16</inkml:trace>
  <inkml:trace contextRef="#ctx0" brushRef="#br0" timeOffset="150093.327">6720 10019 1036 0,'-3'11'23'0,"-1"-11"5"0,4 12 0 0,-3-6 1 0,3 9-29 0,0-7 0 16,7 1 0-16,-4-3 0 0,1 6 49 0,-1-6 4 15,1 6 1-15,-4-9 0 0,4 2-54 0,3 1 0 16,-4-982-8-16,4 1955-532 0</inkml:trace>
  <inkml:trace contextRef="#ctx0" brushRef="#br0" timeOffset="150619.922">7130 10495 1497 0,'-11'17'32'0,"8"-5"8"0,-1 0 0 0,0 0 4 0,1-3-36 0,-1 2-8 0,4 1 0 0,0 0 0 16,0-6 0-16,0-6 0 0,0 0 0 0,0 0 0 16,0 0 53-16,0 0 9 0,0 0 2 0,0 0 0 15,0 0-11-15,4-6-1 0,3 0-1 0,-3 0 0 16,-1-6-37-16,1 1-14 0,-1 2 11 0,1-3-11 15,-1 0 8-15,1 0-8 0,-1 1 0 0,1 2 0 16,3-3 11-16,-7 6-11 0,3 0 12 0,1 0-12 0,-4 1-10 0,0 2-9 16,3-6-1-16,-3-3-1 15,4 3 21-15,-4 3-9 0,0 6 9 0,0-6 0 16,0-5 0-16,3-4 0 0,-3 15 0 0,0 0 0 0,0-3 0 0,4-3 0 16,0 0 0-16,-1 0 0 15,1 4-39-15,-1-4-1 0,4 6 0 0,-3-6 0 0,3 0 40 16,-4 0 0-16,4 6 0 0,0-6 0 0,-3 3 0 0,3-3 0 15,0-3 0-15,-3 7 0 0,3 4 0 0,0 4 0 16,3-3 0-16,1 0 0 0,-8-3 0 0,4 3 0 16,-3 6 0-16,3 9 0 0,0-12 0 0,-3 5 0 15,3-2 0-15,-4 9 0 0,1-1 26 0,-1-5 13 0,-3 12 2 16,4-4 1-16,-1 7-16 0,1-4-3 16,-1 4-1-16,-3-10 0 0,4 1 14 0,-1-6 2 0,1-1 1 15,-1-2 0-15,-3 6-29 0,4-6-10 0,-1 3 0 16,1-7 9-1,3 1-41-15,0 3-8 0,0-6-1 0,0 0-1 16,7 0-74-16,-7-3-16 0,4-3-2 0,0 0-1 0</inkml:trace>
  <inkml:trace contextRef="#ctx0" brushRef="#br0" timeOffset="151251.231">8565 10313 1202 0,'0'0'26'0,"0"0"6"0,0 0 0 0,0 0 3 0,-3 11-35 0,-1-2 0 0,4-9 0 0,-3 12 0 15,3 6 52-15,-4-7 4 0,4 1 1 0,0 3 0 16,0 2 12-16,0 4 3 0,0-3 0 0,4 5 0 0,-4-5-44 0,3 8-9 16,1 7-2-16,-1 2 0 0,4-12 18 0,-3 16 3 15,3 11 1-15,-3 0 0 0,-1-6-28 0,1-3-11 16,-1-12 8-16,1 4-8 0,-1-10 0 0,1 1 8 16,-4 2-8-16,0-20 0 0,0-6 0 0,3 9 8 15,-3 5-8-15,0 1 0 0,4 3 0 0,-4-4 8 16,3 4-8-16,-3 6 0 0,4-7 0 0,-1-2 0 15,-3 0 0-15,4-1 0 16,-4-2-23-16,3-6-9 0,-3-6-3 0,0 0-508 16,0 0-101-16</inkml:trace>
  <inkml:trace contextRef="#ctx0" brushRef="#br0" timeOffset="151741.072">8587 10324 1245 0,'0'21'27'0,"0"-21"5"0,0 0 2 0,0 0 2 0,0 0-28 0,0 0-8 0,0 0 0 0,0 0 0 16,-4-6 16-16,4 6 3 0,0 0 0 0,0 0 0 15,0 0 1-15,0 0 0 0,0 0 0 0,0 0 0 16,0 0 14-16,0 0 3 0,4-6 1 0,3 3 0 0,-4 0-5 16,4 9-1-16,0 6 0 0,0-6 0 0,0-6-5 0,0 0-2 15,4 0 0-15,0 0 0 16,-1 6-25-16,1-6 0 0,-1 6 0 0,5-6 0 16,-5 5 0-16,4 1 0 0,0 3 0 0,-3-9 0 0,3-9 0 15,0 3 0-15,-3 3 0 0,3 6 0 0,0 0 0 16,-4 3 0-16,5 3 0 0,-1 12 0 0,0-16 24 15,-4 10 0-15,1 3 0 0,-4-1 0 0,0 1-13 0,-3 3-3 16,-4-4-8-16,0 7 12 0,0-12-12 0,-4 5 11 16,1 4-11-16,-4-9 10 0,3 2-10 0,-7 1 8 15,1 0-8-15,-1-4 8 0,-3 4-8 0,-4-6 0 16,4 3 9-16,-3 2-9 0,3-8 16 0,0 0 0 0,-4 6-1 16,0-9 0-16,4 0-15 0,0 3 11 0,0-3-11 15,0 0 10-15,0 0-10 0,3-3-12 0,1 0 2 16,2-3 1-1,1 3-36-15,0-3-7 0,0 0-2 0,4-3 0 16,-4 0-50-16,3-6-11 0,1 0-1 0</inkml:trace>
  <inkml:trace contextRef="#ctx0" brushRef="#br0" timeOffset="152381.46">9038 9672 1224 0,'0'0'27'0,"-3"14"5"0,-1 4 2 0,1-6 0 0,3 0-34 0,-4 2 0 0,4 7 0 0,-3-1 0 16,3-2 73-16,-4-9 8 15,4 3 2-15,-4 5 0 0,4-5-28 0,0-6-6 16,-3 3-1-16,3 2 0 0,0-2-31 0,0 0-6 16,0 3-2-16,0-6 0 0,0 5 29 0,3-2 6 0,-3 0 0 0,0 3 1 15,0-3-21-15,4 8-4 0,0-11 0 0,-1 9-1 16,1 3-19-16,-4-1 0 16,3-5 0-16,1 9 0 0,-1-4 0 0,-3 1 0 0,0 5 0 0,4-2 0 15,-1-3 0-15,1-1 0 0,-1 16 0 0,1-10 0 16,-1 9 0-16,1-2 0 0,-1-7 0 0,-3 10 0 15,4-10 0-15,-4 9 0 0,0-14 0 0,0 14 0 16,0-5 55-16,3-4 7 0,-3 7 2 0,0-13 0 16,0-2-52-16,0-15-12 0,0 0 0 0,0 24 0 15,0-24 0-15,0 0 0 0,0 0 0 0,0 0 0 16,0 11 0-16,4 1 0 0,-4 3 0 0,0-15 0 16,0 0 0-16,0 0 0 0,0 0 0 0,0 0 0 15,0 0 0-15,0 0 0 0,0 0 0 0,0 0 0 16,0 0-48-16,7 6-13 0,-3 6-3 0,3-12 0 15,0 0-84-15,0 0-16 0,0 0-4 0,0 0-1 16,0 5-37-16,0-5-7 0,7 12-2 0,-3-6 0 16</inkml:trace>
  <inkml:trace contextRef="#ctx0" brushRef="#br0" timeOffset="153520.546">9641 10524 1162 0,'0'0'25'0,"0"0"6"0,0 0 1 0,0 0 1 16,-7 6-33-16,-3-6 0 0,3 6 0 0,0-6 0 0,-4 6 66 0,4-6 6 15,0 6 2-15,-4-3 0 0,1 5-44 0,3 4-9 16,-4 9-1-16,4-15-1 0,-3 5 31 0,2-5 6 16,1 0 2-16,-3 9 0 0,3-3-42 0,-4-1-8 0,4-5-8 15,0 6 12-15,-3-3 12 0,6-3 2 0,-3 3 1 0,3 5 0 16,1-2-19-16,-1 0-8 0,1 11 8 0,-1 4-8 15,1-10 0-15,3 1 0 0,3-3 0 16,1-3 0-16,-4-7 0 0,3 1 0 16,1 3 0-16,3-3 0 0,-7-6 0 0,7 0 8 15,4 3-8-15,-4-6 0 0,3 0 0 0,1-3 0 16,-1 3 0-16,1 0 0 0,0-3 0 0,-1-5 0 0,1-16 0 16,-1 4 0-16,1 5 0 0,-4 0 0 15,3 4 0-15,1 2 0 0,-4-6-26 16,-3 1-4-16,-1 2-1 0,4-3 0 15,-3 7-26-15,-1-1-6 0,1 0-1 0,-4-6 0 0,3 4 24 0,-3-4 4 16,0 6 0-16,0 3 1 0,0 4 20 0,0 2 4 0,0 0 1 0,-3 3 0 16,3 0 24-16,0 6 5 0,0 8 1 0,-4 4 0 15,4 0 4-15,-3-7 0 0,3 7 1 0,-4 3 0 16,8-1 21-16,-4-2 4 0,3-1 1 0,1 13 0 0,-4 14-31 16,0-18-5-16,3-2-2 0,-3-6 0 15,4-1 41-15,3 1 8 0,-4-3 2 16,5 2 0-16,-1-8-52 0,-4-3-12 0,-3-6 0 0,7 6 0 0,0 3 0 15,4-7 0-15,-1 4 0 0,1-12 0 0,0 1 0 0,3-4 0 16,-4 3 0-16,4 0 0 16,-3 0-151-16,0 0-33 0,13-17-6 15,-3 8-2-15</inkml:trace>
  <inkml:trace contextRef="#ctx0" brushRef="#br0" timeOffset="153807.83">9984 10683 1497 0,'0'0'32'0,"0"0"8"0,3 6 0 0,-3 3 4 0,0 2-36 0,0-5-8 0,0 6 0 0,4 3 0 16,-4 5 52-16,3 7 8 0,-6-15 1 0,6 5 1 15,-3-2-23-15,0 3-5 0,0-7-1 0,0 1 0 16,0 3-21-16,0-3-4 0,4 5 0 0,3-8-8 16,-4-3 8-16,1-3-8 15,-1 6 0-15,1 2 0 0,-1 1 0 0,1-6 0 0,-1 0 0 0,1-3-12 16,3-3-120-16,-3 0-24 0,-1 0-5 0,1 0-1 16</inkml:trace>
  <inkml:trace contextRef="#ctx0" brushRef="#br0" timeOffset="154003.528">9955 10221 1112 0,'0'0'32'0,"0"0"6"0,0 0-30 0,-3 6-8 0,3-6 0 16,-4 6 0-16,1 3 27 0,-1 6 4 0,4-6 1 0,0 2 0 15,0 1-18-15,0 0-3 0,0-3-1 0,4-1-368 16,-1-2-74-16</inkml:trace>
  <inkml:trace contextRef="#ctx0" brushRef="#br0" timeOffset="154583.48">10238 10536 1036 0,'0'0'23'0,"0"0"5"0,0 0 0 0,0 0 1 0,0 0-29 0,0 0 0 0,0 0 0 0,0 0 0 0,0 0 108 0,3 6 16 16,1 3 4-16,-1 2 0 0,1-2-52 0,-4 6-9 15,3-3-3-15,-3-1 0 0,0-8-51 0,4 12-13 16,-4-3 0-16,0 3 0 0,0-4 31 0,3-2 3 16,1 0 1-16,-1 0 0 0,1 0-27 0,-4-1-8 15,0-8 0-15,3 6 0 0,4 6 8 0,-7-12-8 16,0 0 0-16,0 0 0 0,0 0 20 0,4-6-4 0,0 0 0 15,3 0 0-15,-7 6-5 0,3-5-2 16,1-1 0-16,-1 0 0 0,1-3-9 0,-1 3 0 0,1 0 0 0,-4-6 0 16,3 7 0-16,-3-10 0 0,4 6 0 0,-1-3 0 15,-3 3 0-15,4-2 0 0,-1-1 0 0,-3-6 0 16,4 9 20-16,-1 4 3 0,1 2 0 0,-1 0 0 16,5-3-23-16,-8 6 0 0,0 0 0 0,0 0 0 15,10 6-21-15,-3 0 1 0,0 11 0 16,0 4 0-16,0-15 20 0,4 5 0 0,-4-8 0 0,4 3 0 15,-4 6 0-15,0-3 0 0,3 0 0 0,-3 2 0 16,0 4 0-16,0 3 0 0,1 11 0 0,-5-5 0 16,4 2 0-16,0-2 0 0,-7-1 0 0,4-2 0 15,-1 2 0-15,1-2 0 0,-1-3 0 0,1 5 0 16,-4-8 0-16,7 8 0 0,-4-11 0 0,-3 0 0 16,0-12 0-16,0 0 0 0,4 9 0 0,-4-9 0 15,3 11-21-15,1-2 0 0,-1 0 0 0,-3-9-547 16,0 0-108-16</inkml:trace>
  <inkml:trace contextRef="#ctx0" brushRef="#br0" timeOffset="155318.029">10943 10686 1267 0,'0'0'28'0,"-7"-3"5"0,0 0 2 0,4 0 1 0,3 3-36 0,-8-6 0 0,5 0 0 16,-4 0 0-16,0 1 58 0,0-1 5 16,3 0 1-16,-3 0 0 0,-3 0 0 0,-1-3 0 0,4 3 0 0,-4 0 0 15,4 6-1-15,0-5 0 0,7 5 0 0,-10 0 0 16,3-6-41-16,0 12-8 0,3 5-2 0,1 4 0 15,-5-3-12-15,5 5-15 0,-1-11 3 0,-3 9 1 16,4-3 11-16,-1 5 16 0,-3 10-4 0,4-1-1 16,-1 1-11-16,1-7 0 0,-1 4 0 0,4-1 0 15,0-2 0-15,4 3-16 0,-4-4 4 0,0-5 1 16,3-1 11-16,4 4 16 0,-3-3-4 0,-1-6-1 16,-3-9-11-16,0 0-16 0,14 6 4 0,-3-1 1 15,0-2 11-15,-1-6 0 0,1-5 0 0,-1 2 0 16,4-3 0-16,-7-3 16 0,4-8-4 0,-4 8-1 0,4-3-11 15,-4 0-16-15,3-5 4 0,1-10 1 0,-4-2 11 16,4-3 0-16,-1 2 0 0,-3 4 0 0,0-3 0 16,0-4 0-16,0-5 0 0,0-3 0 0,-3 6 0 15,3-3 0-15,-3 0 0 0,-1-1 0 0,-3-5 0 16,4 6 0-16,-4 0 0 0,0 0 0 0,0-3-14 0,0 6-1 16,-4-1 0-16,1-2 0 0,-1 9-1 0,1 3 0 15,-1-1 0-15,0 4 0 0,1-1 16 0,-4 4-9 16,3-1 9-16,-3 10-8 0,4-4 8 0,-1 6 0 15,1 6 0-15,-1-3-8 0,-3 1 8 0,4 2 0 16,3 0-9-16,-4 6 9 0,1 0-13 0,-1 6 1 16,0-3 1-16,1 5 0 0,-4 4 11 0,3 0-12 0,1 3 12 15,-1 5-12-15,1 1 12 0,-1 2 8 0,4 1-8 16,-3 2 11-16,3 1-19 0,-4 8-4 0,4-3-1 0,0 10 0 16,4-10 37-16,-1 9 7 0,1 3 1 0,3 0 1 15,-4 3-24-15,1 6-9 0,3 9 0 0,0-9 9 16,-3-3-9-16,3-18 0 0,0 3 0 0,0 4 8 15,-4 2-8-15,4-3 8 0,-3-9-8 0,-1 10 8 16,4-7 4-16,0-3 0 0,1-5 0 16,-5 2 0-16,4-2-4 0,0 2-8 0,0-8 12 0,0-6-4 15,-3 0-8-15,3-1 0 0,-4 4 0 0,-3-15 8 16,7 12-8-16,0-6 0 0,-7-6 0 0,8 14 0 16,-8-14-19-16,0 0-9 15,10 6-1-15,-10-6-533 0,14 6-106 0</inkml:trace>
  <inkml:trace contextRef="#ctx0" brushRef="#br0" timeOffset="155870.957">11331 10789 1267 0,'0'0'28'0,"0"0"5"0,0 0 2 0,0 0 1 0,0 0-36 0,-7 0 0 0,7 0 0 16,0 0 0-16,0 0 58 0,-3 0 5 0,3 0 1 16,0 0 0-16,0 0 0 0,-7 9 0 15,3 8 0-15,1 1 0 0,3-6 5 0,-4-1 2 0,4 4 0 0,-4-3 0 16,4 0-63-16,0-1-8 0,4 1-9 0,0-3 9 15,-4 0 20-15,3 5 12 0,1-2 3 0,-4 0 0 16,3 3-35-16,-3 2 0 0,0 1 0 0,-3-6 0 16,3-12 8-16,0 0-8 0,0 0 0 0,0 0 0 15,0 6 11-15,0-6-11 0,0 0 10 0,-4 0-10 16,-3 0 16-16,3-6-2 0,-3 6-1 0,4 0 0 16,-1 0-13-16,1 0 8 0,-1-6-8 0,-3 6 0 15,4-12 8-15,-4 3-8 0,0-8 0 0,3 5 0 16,1 0 9-16,-4-6-9 0,3 7 8 0,-3-1-8 15,3-3 0-15,-3-2 0 0,4-4 0 0,-4 3 0 0,3 1 0 0,1-7 0 16,3 4 0-16,-4 2 0 0,1-8 0 16,3 8 0-16,-4 0 0 0,1-2 0 15,3 5 0-15,-4 0-12 0,4 4 0 0,0-4 1 16,4 6 11-16,-1-3 16 0,1 3-4 0,3 4-1 0,-7 5-25 16,3-6-5-16,1-6-1 0,3-6 0 15,0 12-19-15,3-2-4 0,1 2-1 0,3-6 0 16,-3 0 9-16,-1 3 2 0,4 4 0 0,-3 5 0 15,0 2-50-15,-1 4-9 0,1 12-3 0,-1-6-393 16,4-6-78-16</inkml:trace>
  <inkml:trace contextRef="#ctx0" brushRef="#br0" timeOffset="156457.397">11635 10677 1314 0,'0'0'37'0,"0"0"8"0,-7 3-36 0,-1-3-9 0,-2-3 0 0,3 0 0 15,0 3 53-15,0-3 9 0,0 3 2 0,-4 0 0 16,4 3 0-16,-4 0 0 0,1 3 0 0,-1 0 0 15,1-3 0-15,3-3 0 0,-4 0 0 0,4 0 0 0,0 6-52 0,0 0-12 16,-4 5 0-16,4-5 0 0,7-6 0 0,-7 12-10 16,0 6 2-16,4 2 0 0,3-2 8 0,0-6 11 15,-4 5-3-15,4-2 0 0,0-3-8 0,0 5 0 16,0-2-12-16,4 3 12 0,-4-1 0 16,0-2 0-16,3-3 0 0,-3-3 12 0,4 5-12 0,-1-8 0 15,4 6 0-15,-3-9 0 0,3 3 0 0,0 0 0 16,-4-3 0-16,8 5 0 0,0-5 0 15,-1-3 0-15,1 0 0 0,-1-3 0 0,1-5 30 0,0 2 4 16,-1-3 1-16,1 6 0 0,-4-9-35 0,3 0 0 16,1 1-12-16,-4-4 3 15,0 3-15-15,0-5-2 0,-3 5-1 0,3 0 0 0,-4-3 27 0,-3-2 0 16,0 5 0-16,0-3 0 16,0-5-56-16,0 5-7 0,-3-6-1 0,-1 10 0 0,4 2 52 0,-3 3 12 15,3 6 0-15,0 0 0 0,0 0 0 0,0 0 0 0,0 0 0 0,-7 6 0 16,3 8 0-16,4 7 0 0,-4-9 0 0,4-3 0 15,-3 2 48-15,3 4 13 0,0 0 3 0,-4-3 0 32,4-1-103-32,0 4-20 0,0 3-4 0,0-7-1 0,0 1 52 0,4-6 12 0,3 6 0 15,-3-3 0-15,-1-4 0 0,1 7 0 0,3 0 0 0,0 0 0 16,0-3 48-16,0 2 13 0,0-5 3 0,3 0 0 16,-2 0-103-16,2 0-20 0,1-6-4 15,-1 6-1-15,1-6-51 0,-1-6-10 16,12 0-3-16,-8 0 0 0</inkml:trace>
  <inkml:trace contextRef="#ctx0" brushRef="#br0" timeOffset="156789">11973 10709 1094 0,'-3'18'46'0,"-1"-3"-37"16,1-3-9-16,-1 5 0 0,1-5 15 0,-1-6 1 15,4 3 0-15,-3-4 0 0,3-5 40 0,0 0 9 16,0 0 2-16,0 0 0 0,0 0-7 0,0 0 0 0,0 0-1 0,0 0 0 16,0 0-7-16,-4 6-2 0,4 3 0 0,0-9 0 15,0 0-13-15,0 0-2 0,0 6-1 0,0 3 0 16,0-3-7-16,0 0-2 0,0 0 0 0,0 5 0 15,0-5-16-15,0 0-9 0,0 3 10 0,4 3-10 16,-4-6 0-16,3 5 0 0,-3-2 0 0,0 0 0 16,0 0 0-16,4 2 0 0,-4 7-13 0,3-6 4 31,1 3-55-31,3-4-10 0,-4-2-2 0,1 0-705 0</inkml:trace>
  <inkml:trace contextRef="#ctx0" brushRef="#br0" timeOffset="157095.573">11878 10186 1267 0,'0'0'28'0,"0"0"5"0,0 0 2 0,0 0 1 0,0 0-36 0,0 0 0 0,-7 6 0 15,3 6 0-15,4-6 0 0,0 5 0 16,-3-5 0-16,3 0 0 0</inkml:trace>
  <inkml:trace contextRef="#ctx0" brushRef="#br0" timeOffset="158009.583">12273 10839 1497 0,'0'0'32'0,"0"0"8"0,-3 6 0 0,-1 0 4 0,4-6-36 0,0 11-8 0,0-5 0 0,0 3 0 0,0-9 0 0,0 0 0 16,0 0 0-16,0 0 0 0,0 0 53 0,0 0 9 16,4 9 2-16,-4 0 0 0,0-9-52 0,0 0-12 15,0 0 0-15,0 0 0 0,3 0 0 0,1-6 0 16,3 3 0-16,-4 0 0 0,4 3 20 15,4-3 2-15,-4 3 0 0,0 0 0 0,0 0-35 0,0 0-7 16,0-3-2-16,0 3 0 0,4-6 7 0,-1 3 2 16,-3 0 0-16,0 0 0 15,1-8-31-15,2 5-5 0,-6 0-2 0,3 0 0 0,0-6 41 0,-4 0 10 16,1 4 0-16,-4-4 0 16,3 6-53-16,1-6-9 0,-4-3-2 0,0 4 0 15,0-1 0-15,0-6 0 0,-7-2 0 0,3 5 0 0,-3 0 52 16,4 4 12-16,-4 5 0 0,-4-3 0 0,4 3 36 0,-4 3 9 0,1 3 3 0,-1-3 0 15,1 3 25-15,-1 3 6 0,4 0 1 0,-4 6 0 16,1 3-64-16,-1-1-16 0,1 7 0 0,-1-3 0 16,1 2 0-16,3 7 0 0,-4-1 0 15,4 4 0-15,-7-7 54 0,7 4 8 0,0-1 2 0,0-2 0 16,3 3-52-16,1-4-12 0,-1-2 0 0,4-1 0 16,0 1 42-16,4-12 6 0,-4-6 0 0,7 9 1 15,0 5-27-15,0-2-6 0,3-3 0 0,-3 3-1 16,4-6 1-16,0 5 0 0,3-5 0 15,-4-3 0-15,4 0-16 0,0 0 0 0,1 0 0 0,-1-3 0 16,3 0-48 0,-3-3-8-16,4 0-3 0,3 0-501 0,-3-3-101 0</inkml:trace>
  <inkml:trace contextRef="#ctx0" brushRef="#br0" timeOffset="158439.851">12742 10665 1267 0,'0'0'28'0,"-3"9"5"0,-1-3 2 0,1 3 1 0,-1 0-36 0,1 2 0 16,3 7 0-16,-4-6 0 0,4 0 58 0,0 8 5 16,0-8 1-16,4 3 0 0,-4 5 0 0,3-5 0 0,1 3 0 0,-1 5 0 15,1-8-52-15,-1 2-12 0,-3 1 0 0,4-3 0 16,-1 2 0-16,-3-5 0 0,4-6 0 0,-4-6 0 15,0 0 0-15,0 0 0 0,0 0 0 0,0 0 0 16,0 0 0-16,0-6 0 0,0 0 0 0,3-6 0 16,-3 1 0-16,4-1 0 15,-4 3 0-15,0-14 0 0,0 5 0 0,4-3 0 0,-1-2 0 0,1 5 0 16,-1 1 0-16,1 2 0 0,-4-9 0 0,3 10 0 16,1 2 0-16,-1 6 0 0,1-12 0 0,-1 10 0 15,1 2 0-15,-1 3 0 0,4-6 0 0,-3 6 0 16,-4 3 0-16,0 0 0 0,3 0 0 0,1 3 0 15,-1 3 0-15,5 3 0 0,-5 2-8 0,4 7 8 16,0-6 0-16,0 3 0 0,4 8 0 0,-1-5 0 16,-3-4 0-16,4 10 0 0,-4-1 0 0,0 1 0 15,4 2 0-15,-1 1-8 0,1 2 8 0,-1 1-13 16,1-4-34-16,-4 6-6 0,4-5-2 0,-1 11 0 16,-3 6-7-16,4-6-2 0,0-8 0 15,-4-4 0-15</inkml:trace>
  <inkml:trace contextRef="#ctx0" brushRef="#br0" timeOffset="158903.734">13250 9839 918 0,'-7'-6'20'0,"7"6"4"0,0 0 0 0,-7 6 3 0,4-6-27 0,3 0 0 0,0 0 0 0,0 0 0 15,-11 0 83-15,11 0 11 0,-3 6 2 0,-4 0 1 16,7-6-37-16,0 12-7 0,0 0-1 0,0-1-1 15,0-2-3-15,0 3 0 0,3 5 0 0,-3-5 0 16,4 6 1-16,-4 2 0 0,7-5 0 0,-4 6 0 16,4 5-13-16,0 4-4 15,-3 2 0-15,3 6 0 0,0 3-16 0,0-2-3 0,4 5-1 0,-4 6 0 16,3 3 3-16,-3-4 0 0,4 1 0 0,-1 3 0 16,1-3-24-16,0 3-5 0,3 0-1 0,-4-3 0 0,1-9 15 15,-4 12 0-15,0-3 0 0,-4-3 0 0,5-9 0 16,-8 4 0-16,3-4 0 0,-3 12 0 0,0 6 24 0,4-6 7 15,-4-15 1-15,0-6 1 16,-4-2-53-16,4-7-10 0,4-2-2 0,-1 0-1 16,-3-1 22-16,0-8 11 0,0-9-10 0,0 0 10 15,0 0-156-15,0-3-24 0,0-9-6 0,4-17-490 0</inkml:trace>
  <inkml:trace contextRef="#ctx0" brushRef="#br0" timeOffset="159204.003">13035 10512 1047 0,'-39'18'23'0,"25"-12"5"0,0 6 0 0,4-9 2 0,-5 3-30 0,5-4 0 0,3 4 0 0,-4-3 0 16,4-3 67-16,0 0 7 0,0-3 2 0,7 3 0 15,0 0-22-15,0 0-4 0,0 0-1 0,0 0 0 16,0 0 12-16,0 0 3 0,0 0 0 0,0 0 0 16,0 0-52-16,0 0-12 0,7-3 0 0,4 3 0 15,6-3 0-15,1-2 0 0,3 2 0 0,7 0 0 16,4 3-48-16,0-6-13 0,0-6-3 16,3 0 0-16,-3 9 0 0,-4-2 0 15,0 2 0-15,4-6-341 0,-4-3-69 0</inkml:trace>
  <inkml:trace contextRef="#ctx0" brushRef="#br0" timeOffset="163506.542">14873 10895 836 0,'0'0'24'0,"0"0"4"0,0 0-28 0,-3 6 0 0,3-6 0 0,-7 5 0 15,7-5 57-15,0 0 6 0,0 0 1 0,0 0 0 16,-8 0 0-16,1 0 0 0,7 0 0 0,0 0 0 15,-3 12 0-15,-1-3 0 0,1-6 0 0,3-3 0 16,0 0-10-16,0 0-2 0,-7-3 0 0,0-3 0 16,0 3-32-16,0-3-6 0,-4-5-2 0,4 11 0 15,0-6-12-15,0 0 0 0,-4 3-12 0,1 0 12 16,-1 3-20-16,-3 0 2 0,3 3 1 0,1 6 0 16,-1-3-19-16,-3 5-4 0,4-2-1 15,-1 6 0-15,0 5 55 0,4 4 11 0,0 14 3 0,0-20 0 16,0-18-28-16,0 0 0 0,4 17-9 0,-4-8 9 15,3-3 0-15,0-3 0 0,4 6 0 0,0 3 0 16,0-7-8-16,4 1 8 0,-4-6 0 0,4 6 0 16,3 0 0-16,-4-3 0 0,4 0 0 0,4 3 0 0,-1 14 0 15,1-14 0-15,-1-20 0 0,1 11 0 16,0 14 8-16,3-11-8 0,-4-8 11 0,4-4-11 0,1-12 8 16,-1-2-8-16,0 8 0 0,3-5 0 0,-2-7 33 0,-1-2 0 15,0-3 0-15,0 8 0 0,0-8-46 0,0 3-10 16,4-10-1-16,-4 1-1 0,-4 6 40 0,5-15 8 15,-5 3 1-15,1-3 1 0,-1 0-40 0,-3 0-8 16,0 9-1-16,4-3-1 0,0 0 6 0,-4 3 2 16,3 2 0-16,1-5 0 0,-4 3-4 0,0 3-1 15,0-6 0-15,0 6 0 0,-3 2 30 0,-1-2 5 16,1 9 2-16,-1-1 0 0,-3 10-15 0,0-7 0 16,0 10 0-16,-3 5 0 0,3 0 8 0,-4 0 1 0,1 1 1 15,-4 8 0-15,3 0-10 0,-3 0 0 0,3-3-12 16,-3 6 12-16,0 0-20 0,0 6 4 0,0-3 1 15,0 3 0-15,0 2 15 0,4 7-12 0,-1-3 12 0,0 0-12 16,4 5 12-16,-3-2 0 0,3 3 0 0,-4-7-9 16,4 4 9-16,-3 3 0 15,3 5 10-15,3-2-10 0,-3 2 0 0,0 1 0 0,-3 8 0 0,3-2-10 16,-4-4 10-16,1 9 0 0,3 4 10 16,-4-1-10-16,1-3 0 0,3 3 0 0,-4 3 0 0,1 3 0 15,-1-2 0-15,4 2 0 0,-3-6 0 0,-1 6 0 16,4-9 0-16,-3 4 0 0,3-1 0 0,-4-3 0 15,4-11 0-15,-3 2 0 0,-1-5 0 0,4 5 0 16,-4 1 0-16,4-1 0 0,0-2 0 0,0-1 0 16,-3-5 0-16,3 8 0 0,3-11 0 0,-3 11 0 0,0 7 0 15,0-10 0-15,4-2 0 0,-4-4 0 0,4-8 0 16,-1 0 0-16,1-3 0 0,-1 0 0 0,-3 0 0 0,0 8 0 16,4-8 0-16,-1 0 0 0,-3 0 0 15,4 3 0-15,-1 3 0 0,1-7 0 0,-1 7 0 0,1-6 0 16,-8 0 0-16,4 12 0 15,4 5 0-15,-1 4 0 0,-3-13 0 0,0 1 0 0,4-9 0 0,-1 3 0 16,-3-3 0-16,4-6 0 16,-1 5-140-16,-3-5-35 0</inkml:trace>
  <inkml:trace contextRef="#ctx0" brushRef="#br0" timeOffset="164081.738">15187 10880 1036 0,'0'0'23'0,"0"0"5"0,0 0 0 0,0 0 1 0,0 0-29 0,0 0 0 0,0 0 0 0,0 0 0 16,0 0 0-16,0 0 0 0,4 6 0 0,-4 3 0 0,3-3 43 0,4 5 2 15,-3-2 1-15,3 0 0 0,3-3-19 0,-3 0-4 16,4-3-1-16,0 2 0 16,-1 1-22-16,1-6 0 0,-1 0 0 0,1 0-8 15,3-6 57-15,-3 1 12 0,-1-1 3 0,4-3 0 0,-3 0-40 0,-1 0-7 16,-2-8-1-16,-1 5-1 0,0-3-24 0,0-2-5 15,0 5-1-15,-4-3 0 0,1 0 15 0,-1 4 0 16,1 2 0-16,-4-9 0 16,0-2-54-16,-4 5-8 0,1 0-2 0,-1 3 0 15,-3-2 52-15,0 2 12 0,0 3 0 0,0 0 0 0,0 3 0 0,-4 1 0 16,-3 5 0-16,4 0 0 0,-4 5 32 0,0 1 8 16,-1 6 3-16,1 3 0 0,4 2-33 0,-4 7-10 15,-1-3 0-15,5 2 0 0,-1-5 8 0,1 5-8 16,3-2 0-16,0 2 0 0,0-2 20 0,3-3-2 15,-3 5-1-15,7-5 0 0,0 2 10 0,0-8 1 0,3 6 1 16,1 2 0-16,0 4-9 0,-1-7-1 16,4 1-1-16,0-3 0 0,-3 2 3 0,3-8 1 15,0 3 0-15,3 0 0 0,1-1-22 0,0 1 0 0,-1 0 0 0,4 0 0 16,-3-1 0-16,3 4 0 0,4-9 0 0,-4 0 0 16,7 0 0-16,0 0 0 0,0 3 0 0,0-7-12 15,4-2-174 1,-4-2-35-16</inkml:trace>
  <inkml:trace contextRef="#ctx0" brushRef="#br0" timeOffset="164802.307">16549 9839 828 0,'-4'0'18'0,"-3"0"4"0,-3-6 1 16,3 3 0-16,-4 0-23 0,4 3 0 0,3-5 0 0,-6 5 0 0,6-6 53 0,-3 3 7 15,7 3 0-15,0 0 1 0,0 0-17 0,-3 0-4 16,3 0-1-16,0 0 0 0,-4 3 8 0,1 3 1 16,3 2 1-16,0 1 0 0,0 3 6 0,0 0 1 15,0 5 0-15,0 4 0 0,0 2-36 0,0 7-8 16,3 2 0-16,1 12-1 16,-1-3-2-16,1 9 0 0,-1 0 0 0,1 6 0 0,-1 6-9 0,1 6 0 15,-4 2 0-15,0 10 8 0,0-19-8 0,0 7 0 16,-4 0 0-16,1-1 8 0,-1-11-8 0,-3 0 0 15,0-3 0-15,-3-15 8 0,3-20 9 0,-4 5 2 16,4 4 0-16,-4 2 0 0,-3 3-19 0,4-8 0 16,3 2 0-16,-4 4 0 0,4-4 0 0,0-8-12 0,0-1 1 15,3-5 1-15,1-3 10 0,3 3 12 0,-4 5-2 0,4-5-1 16,0-12-20-16,0 0-4 0,0 0-1 0,0 0 0 16</inkml:trace>
  <inkml:trace contextRef="#ctx0" brushRef="#br0" timeOffset="165350.739">16912 10868 1568 0,'0'0'32'0,"0"0"9"0,-3-6-33 0,-4 0-8 16,3 6 0-16,4 0 0 0,0 0 36 0,0 0 4 16,-7-5 2-16,-4-1 0 0,4 6-14 0,-3-6-2 15,-1 6-1-15,4 0 0 0,-3-6 11 0,-1 6 1 16,4 6 1-16,-4-6 0 0,4 6-38 0,-3 0 0 16,3 5 0-16,0-5 0 0,0 0 0 0,-4 0 0 15,4 3 0-15,3 3-8 0,-3-1 8 0,4-2 0 16,-4 3 0-16,3 3-8 0,1 5 8 0,-1-8 0 15,1 3 0-15,3 5 0 16,-4 7-27-16,4-10-3 0,0-2-1 0,4-3 0 0,-1 5 50 16,1-14 9-16,-1 6 3 0,1-3 0 0,3 0-31 0,3 0 0 0,-3-3 0 15,0-6 0 1,4 0-19-16,3-6-9 0,-3-9-3 0,6-5 0 0,-2 5 51 0,2-2 11 16,-6-10 1-16,3 4 1 0,0 8-25 0,-3-2-8 0,-4 5 0 0,3 0 0 15,-6-2 0-15,3-1 10 0,-7 9-10 0,3 0 8 16,1-5-8-16,-4 8 0 0,0 6 0 15,0 0 0-15,0-6 0 0,0 6 12 0,0 0-12 0,0 0 12 16,0 0-12-16,0 0 0 0,0 6-12 0,0 5 12 16,0 1-9-16,-4 3 9 0,4 3 0 0,-3-1 0 15,-1 1 0-15,4 8 0 0,-3-8 0 0,3 11 0 16,0 4 0-16,0-4 0 0,3-3 0 0,1-8 0 16,-4-3 0-16,0-15 0 0,3-15 0 0,1 6 0 15,3 9-31-15,0 3-5 0,-4-3-2 0,4-3 0 16,4-6-13-16,0 4-2 0,-1-7-1 0,4 3 0 15</inkml:trace>
  <inkml:trace contextRef="#ctx0" brushRef="#br0" timeOffset="166398.259">18055 9698 782 0,'0'0'33'0,"0"0"-33"15,0 0 0-15,0 0 0 0,0 0 65 0,-7 3 7 16,0-3 0-16,0 3 1 0,7-3-23 0,-7 3-5 0,0 0-1 0,0-3 0 15,7 0-1-15,0 0-1 0,0 0 0 16,-11 6 0-16,8 0-19 0,3-6-4 0,0 0-1 0,-7 6 0 16,3-1-8-16,1 4-2 0,3-3 0 0,0 6 0 15,0 0 7-15,3 5 1 0,1 1 0 0,-1 2 0 16,1 4-2-16,3 5 0 0,0 4 0 16,3-1 0-16,-3 9-14 0,4 9 11 15,0 0-11-15,-1 3 10 0,1 3-2 0,-4 3 0 0,3-3 0 16,-2 8 0-16,-1 7-8 0,-4-6 12 0,1-1-12 15,-1 1 12-15,-3-9 5 0,-3-9 2 0,-1 0 0 0,-3-9 0 16,0-3 21-16,0-2 4 0,0 5 0 0,-4 9 1 16,1-3-5-16,-1-6 0 0,1-3-1 0,-1-5 0 15,0-4-9-15,1-8-2 0,-1 3 0 0,1-4 0 16,6-11-20-16,-3 6-8 0,7-12 0 0,0 0 9 16,0 0 3-16,0 0 0 0,0 0 0 0,0 0 0 15,0 0-4-15,0-6 0 0,0-6 0 0,0 0 0 16,0-5-8-16,4 8 0 0,3-9 0 0,-4-2 0 15,1-7 0-15,3-2 0 0,0 2 0 0,0 7 0 0,0-4-21 16,0 4 3-16,4 2 1 0,-4-2 0 16,3-1-15-16,-3 6-2 0,4 4-1 0,-1-4 0 15,-3 0 0-15,4 0 0 16,0 4 0-16,3-1 0 0,-4-12 19 0,1 10 4 0,3-4 1 0,0-3 0 16,-3 4 11-16,3-1 0 0,3-2 0 0,-2 5 0 0,-5 3 0 0,4-3 8 15,0 10-8-15,0-1 8 0,-3 6 0 0,0-6 0 16,3 12 0-16,-4 0 0 0,-3-1 7 15,-3 7 1-15,7 0 1 0,-4 0 0 0,-4 2-1 0,4 4 0 16,-3-6 0-16,-1 3 0 0,-3 2-8 0,0-5-8 16,0 3 9-16,-7 5-9 0,4 1 0 0,3 2 0 15,-4-2 0-15,1 8 0 0,-8-8 0 0,4 14 0 0,-4 0 0 16,-3-2 0-16,0-7 34 0,4-2 1 0,-5 2 0 16,1-8 0-16,0-1-25 0,0-5-10 0,3 0 8 0,-3-9-8 15,0 3 8-15,4-3-8 0,-1 6 0 0,1-7 8 16,-1-2 0-16,0-2-8 0,4-10 12 0,0 3-4 15,-3 3-8-15,-1-6-12 0,1-5 2 0,2-4 1 16,1-2-23 0,0 2-5-16,0 3-1 0,0-5 0 0,4 5-110 15,-1-2-21-15</inkml:trace>
  <inkml:trace contextRef="#ctx0" brushRef="#br0" timeOffset="166922.891">18613 10833 1267 0,'0'0'28'0,"0"0"5"0,0 0 2 0,-7 0 1 0,7 0-36 0,-8 6 0 16,5 0 0-16,-4 0 0 0,7-1 0 0,-4 7 0 0,1 3 0 0,-1-3 0 15,4 5 58-15,-3-5 5 0,6 6 1 0,-3 2 0 16,0-2 0-16,0 0 0 0,0 8 0 0,0-5 0 16,4-4-64-16,-4-2-24 0,3 0 0 0,-3-4 1 15,0-11 23-15,0 0 12 0,0 0-2 0,0 0 0 16,0 0 29-16,0 0 5 0,0 0 2 0,-3-17 0 15,3-1-12-15,0 0-2 0,-4 4-1 16,4-4 0-16,-3 3 9 0,-1-2 1 0,4 5 1 0,-3-6 0 16,3 1-26-16,-4 5-4 0,1 3-2 0,-1-8 0 15,4 5-10-15,-3 3 0 0,3 0 9 0,0-6-9 16,0 10 12-16,0-7-3 0,0 6 0 0,0-3 0 16,0 0-9-16,0-3 0 0,0 7 0 0,0 2 0 15,3-3 0-15,1 0 0 0,-1 0 0 0,4 0 0 16,-3-6 0-16,3 9-16 0,3 1 4 0,-3-1 1 0,4-6 11 15,0 3 16-15,-1 3-4 0,4 3-1 16,0 0-32-16,-3-6-7 0,3 6 0 16,-3 0-1-16,-1 0 3 0,1 6 1 0,3-6 0 0,-3 3 0 15,3-3-39-15,-4 0-8 0,1 3-2 0,-4 3 0 16,3-6-94-16,-2 6-20 0,2-3-3 16,-3 2-1-16</inkml:trace>
  <inkml:trace contextRef="#ctx0" brushRef="#br0" timeOffset="167399.837">18856 10827 1033 0,'0'-9'22'0,"0"9"5"0,0 0 1 0,0 0 2 0,0 0-30 0,0 0 0 0,0 0 0 0,0 0 0 15,0 0 58-15,0 0 6 0,0 0 0 0,0 0 1 16,0 0-1-16,-4 9 0 0,4 3 0 0,-3 0 0 16,-4-7 0-16,3 7 0 0,4-3 0 0,0 0 0 15,0 6-51-15,0-4-13 0,4 4 0 0,-1 0 0 16,4-1 0-16,1-2 0 0,-1-6 0 0,0 3 0 15,0 17 36-15,0-5 5 0,3-9 1 0,-3 2 0 0,0-2-21 16,0-6-4-16,1-3-1 0,-5-3 0 16,8 3-1-16,-4-3-1 0,0-3 0 0,-4-6 0 0,1-9 1 15,-1-975 0-15,1 1966 0 0,-1-979 0 0,1-3 3 0,-1 3 1 16,1-5 0-16,-4 5 0 0,3-3-11 0,-3 0-8 16,0-3 9-16,4-2-9 0,-4 2 8 0,0 3-8 15,-4 0 0-15,4-3 9 0,-3 1-9 0,3 2 8 16,-4 3-8-16,-3-6 8 0,4 0-21 0,-1 1-5 15,-3-1-1-15,4 3 0 16,-1-6-19-16,1 12-4 0,3 3-1 0,0 0 0 16,0 0-30-16,0 0-7 0,0 0 0 0,0 0-1 15,0 0-18-15,7-3-3 0,3-2-1 0,-10 5 0 0</inkml:trace>
  <inkml:trace contextRef="#ctx0" brushRef="#br0" timeOffset="167725.171">19212 10924 1094 0,'0'0'46'0,"0"0"-37"0,0 0-9 0,0 0 0 16,0 6 53-16,0 3 9 0,0-3 2 0,0-6 0 0,0 0 0 0,0 0 0 16,0 11 0-16,0-5 0 0,0 6 8 0,0-6 3 15,0 0 0-15,0 6 0 0,0 8-75 0,0-2 0 16,0-12-12-16,0 8 1 0,0-2 11 0,0-3 0 16,0 0 0-16,0 2 0 0,0-11 0 0,0 0 0 15,0 0 10-15,0 0-10 16,7 9-49-16,-7-9-16 0,0 9-3 0,0-9-640 0</inkml:trace>
  <inkml:trace contextRef="#ctx0" brushRef="#br0" timeOffset="167968.706">19138 10216 1497 0,'0'0'32'0,"0"0"8"0,0 0 0 0,0 0 4 0,0 0-36 0,-3 5-8 0,3-5 0 0,0 6 0 16,0-6 0-16,0 0 0 0,0 6 0 0,0-6 0 16,0 6 0-16,0-6 0 0,0 0 0 0,0 0 0 15,7 0 0-15,0 0-9 0,0-6 9 0,0 0-665 16</inkml:trace>
  <inkml:trace contextRef="#ctx0" brushRef="#br0" timeOffset="168382.07">19703 9963 1267 0,'0'0'28'0,"0"0"5"0,0 0 2 0,0 0 1 0,0 0-36 0,0 0 0 0,0 0 0 0,-4 6 0 15,4-6 84-15,0 0 9 0,-7 11 3 0,4-5 0 16,-5 6-52-16,5-3-9 0,-1 8-3 0,-3-5 0 31,4 0 26-31,-1 3 5 0,4 2 1 0,-3 1 0 0,3 3-20 0,0-1-4 0,0 1-1 0,0 8 0 16,3 9-23-16,-3-2-5 0,4-16-1 0,-1 4 0 15,-3 2-10-15,4 9 0 16,-4 4 0-16,3-1 8 0,-3-9-8 0,0 7 8 0,0 2-8 0,0 0 8 16,4-6-8-16,-4 9 0 0,-4-11 0 0,4 8 0 15,-3-9 0-15,3 10 0 0,-4-1 9 0,1-6-9 16,-1-2 8-16,1-1-8 0,-1-3 8 0,1 4-8 16,3-4 0-16,-4-8 0 0,4 0 0 0,0-1 8 15,-3 1-8-15,3-3 0 0,0-1 0 0,0-2 0 16,0-12 0-16,0 9-12 0,3 0 4 0,-3-9 0 15,0 0-38-15,0 0-7 0,0 0-2 16,0 0 0-16,0-6-30 0,4-3-7 0,-4 3 0 16,3-6-686-16</inkml:trace>
  <inkml:trace contextRef="#ctx0" brushRef="#br0" timeOffset="168754.702">19385 10621 836 0,'0'0'24'0,"0"0"4"0,0 0-28 0,0 0 0 0,0 0 0 0,0 0 0 15,0 0 108-15,0 0 16 0,0 0 4 16,0 0 0-16,0 0-52 0,0 0-9 0,0 0-3 0,0 0 0 15,0 0 0-15,0 0 0 0,0 0 0 0,0 0 0 16,0 0 0-16,0 0 0 0,0-3 0 0,7-3 0 16,-3 6-64-16,3-3 0 0,-4-2-11 0,-3 5 1 15,7 14 10-15,4-2 0 0,-4-3 10 0,7-6-10 16,-3-3 8-16,3 0-8 0,0 6 0 0,0-6 0 16,7 0 0-16,-3 6 0 0,3-6 0 15,0 0 0-15,0-6 0 0,4 6 0 0,-4 0 0 16,0 0 0-16,4 0 0 0,-7 0 0 0,3 6 11 0,-4-6-11 31,5 0-44-31,-8-6-16 0,3 6-4 0,-6-6 0 0,3 12-153 0,-3-6-31 16,6-9-7-16,-3 0-1 0</inkml:trace>
  <inkml:trace contextRef="#ctx0" brushRef="#br0" timeOffset="192506.963">21350 10809 1497 0,'0'0'32'0,"0"0"8"0,0 0 0 0,0 0 4 0,0 0-36 0,0 0-8 16,0 0 0-16,-7-3 0 0,7 3 0 0,-7 0 0 15,-4 0 0-15,4 0 0 0,0 0 47 0,-3 0 7 0,3-3 2 0,-4 3 0 16,4 0-39-16,-4-2-7 0,4-1-2 0,-3 0 0 16,3 3 22-16,0 0 4 0,0-6 1 0,0 6 0 15,0 0-5-15,-1-6-1 0,1 6 0 0,7 0 0 16,-7 0-29-16,0 0 0 0,7 0 0 0,-7 6 0 16,0-6 0-16,0 6 0 0,0-3 0 0,0 5 0 15,0 1 0-15,3 0 0 0,1 0 0 0,-1 3-10 16,1-6 10-16,-1 11 0 0,4 1-9 0,0 2 9 15,4-2 0-15,-4-3 0 0,7-4 0 0,-7 1 0 16,3 0 0-16,1-6 0 0,0 3-9 0,3-3 9 16,-4 2 0-16,4-5 0 0,4-11-8 0,-1 5 8 15,-3 3 0-15,4 0 0 0,-4 3 0 0,4-6 0 16,-1-9 0-16,1-3 8 0,-1-3-8 0,4 1 12 16,1 2-12-16,-5-8 11 0,4 2-11 0,0-2 10 15,0 5 26-15,-3-9 4 0,0 10 2 0,-1-1 0 16,1-8-23-16,-1 2-5 0,-3-2-1 0,4-4 0 0,-4 1-4 0,0-3-1 15,0-10 0-15,0 4 0 0,-3 0 2 0,-1 6 0 16,1 8 0-16,-1-5 0 0,-3-9-2 0,0-4-8 16,0 10 12-16,0 3-4 0,-3 2-8 0,3 4 0 15,-4-7 0-15,1 10-11 0,-1-4 3 0,-3 4 0 16,4 2 0-16,-1 6 0 0,1-3-5 0,-1 7-1 16,1-1 0-16,3 3 0 0,0 6-2 0,0 0-1 15,-4 6 0-15,1 6 0 0,-1-1 5 16,0 4 2-16,1 3 0 0,3-1 0 0,-4-2 10 0,4 14-8 15,0 10 8-15,0-7-8 0,0-6 8 0,0 1 0 16,4 2 8-16,-1 10-8 0,1-1 0 0,3 3 0 0,-3-3-10 16,3 6 10-16,-4-3 0 0,1-2 0 15,-1-4 0-15,-3 0 0 0,4-5-19 0,-1 2-3 0,-3-9-1 0,0 7 0 16,0 5 37-16,0 3 7 0,0 6 2 0,0-5 0 16,0-10-13-16,0-5-2 0,-3 2-8 0,3 0 12 15,-4-8 0-15,4 0 0 0,-3-12 0 0,3 5 0 16,-4-5-12-16,4-3 0 15,0 0 8-15,0-3-8 0,0 0-32 0,0 0-10 0,4-9-2 16,-1 0 0-16,4-2-77 0,0-13-16 0</inkml:trace>
  <inkml:trace contextRef="#ctx0" brushRef="#br0" timeOffset="192969.346">21576 10783 1497 0,'0'0'66'0,"0"0"14"0,0 0-64 0,0 0-16 16,0 0 0-16,0 0 0 0,0 0 55 0,0 0 7 16,-7 0 2-16,3 12 0 0,1-1-10 0,-1 7-2 15,4-9 0-15,0-3 0 0,0-6-21 0,0 0-5 0,4 0-1 16,-4 0 0-16,7 12-16 0,3-1-9 0,-3 1 10 15,4-12-10-15,3-6 0 0,0 0 8 0,7 0-8 16,-3 1 0-16,0-1 0 0,-1 12 0 0,8-1 0 0,-4 1 0 16,4-12-15-16,-4 1-2 0,-3-13-1 15,3 0 0-15,-3 6 18 0,-4 4 0 16,0-4 0-16,0 0 0 0,-4-8 23 16,-2 2 8-16,-1 0 1 0,-4 1 1 0,-3-1-17 15,0 3-3-15,0-2-1 0,-3 2 0 0,-1 0 1 0,-3 6 0 0,-4-8 0 16,4 11 0-16,-7-9-5 0,4 12-8 0,-4 0 11 0,-1 6-11 15,1 3 0-15,0 12 0 0,0 2 0 16,0 7 0-16,-4-7 0 0,1 1 0 0,3 0 0 0,-1-1 0 16,5-2 0-16,-4-1 0 0,3 10 0 0,4-7 0 15,0 10 0-15,0 2 0 0,4 4 0 0,3 8-9 16,-4 3 9-16,8-3 0 0,-1-15 0 0,4-2 0 16,4-1-15-16,-1-5-1 0,4 5 0 0,4-14 0 15,-4 3-40-15,7-4-9 0,-3 1-2 16,3-6-519-16,0 0-104 0</inkml:trace>
  <inkml:trace contextRef="#ctx0" brushRef="#br0" timeOffset="198343.511">23368 10654 1314 0,'0'0'37'0,"0"0"8"0,0 0-36 0,0 0-9 0,0 0 0 0,0 0 0 0,0 0 68 0,0 0 11 16,-7 5 2-16,3 1 1 0,1 0-34 0,3-6-6 15,-7-6-2-15,-4 6 0 0,4 0-2 0,-3 0-1 16,-1 0 0-16,0 6 0 0,1-3-15 0,-1 3-3 16,-3 3-1-16,-3-3 0 0,-1 3-18 0,4 2 8 15,0-5-8-15,3 6 0 0,-3-6 0 0,3 0 0 16,4 3 0-16,-3-4 0 0,-1 7 0 0,4-6 0 15,4-6 0-15,3 0 0 0,-4 6 0 0,4-6 0 16,-3 6 0-16,3-6 0 0,-4 6 8 0,4 0-8 0,0-6 0 0,0 5 0 16,0-5 0-16,4 12 0 0,-4-12 0 0,3 6 0 15,-3-6 0-15,4 9 0 0,-1-9 0 0,-3 0 0 16,11 6 0-16,-4-6 0 0,0 6 0 0,-4-6 0 16,4 0 0-16,4 0 0 0,-4 0 0 0,4 0 0 15,-1 0 0-15,1 0 0 0,-1 0 0 0,1 0 0 16,0 6 0-16,-1-6 0 0,4 0 0 0,-3 5 0 15,-4-5 0-15,3 6 0 0,-3 0 0 0,1-3 0 16,2 3 0-16,-6 0 0 0,3 0 0 16,-4 0-9-16,4 5 9 0,-3 1 0 0,-4-3 0 0,-4 0 8 15,4 3-8-15,-3 2 11 0,-1-2-11 0,-3-3 12 16,4 6-12-16,-4-4 10 0,-4 4-10 0,0-3 10 0,1-6 8 16,-4 2 2-16,0-5 0 0,0 3 0 0,-1-3-20 15,1-3-14-15,0 0 2 0,0-3 1 16,4 0-41-16,-8-3-9 0,4-2-2 0,-4 2-757 15</inkml:trace>
  <inkml:trace contextRef="#ctx0" brushRef="#br0" timeOffset="201705.229">23791 10721 1501 0,'0'0'32'0,"-3"6"8"0,-4-6 0 0,0 6 4 0,7-6-36 0,-7 3-8 15,0 0 0-15,3 3 0 0,-3-3 64 0,0 3 10 16,0-4 2-16,0 4 1 16,0 3-29-16,0-3-7 0,-4-6-1 0,8 6 0 0,3-6-24 0,-4 6-6 15,-3-6-1-15,0 6 0 0,0-3-1 0,0 5-8 16,0 4 12-16,0-3-4 0,0 3 12 0,-4-6 1 15,4 5 1-15,4 1 0 0,-5 6 11 0,5 8 3 16,-1 7 0-16,1 2 0 0,-1-12-36 0,1-8 0 16,-1 3-15-16,4-4 5 0,0 1 10 0,0-3 0 15,0-3 0-15,4 2 0 0,-4 1 0 0,3-6 0 0,-3-6 0 16,0 0 0-16,0 0 0 0,4 0 9 16,3 6-1-16,0-9-8 0,0-9 11 0,0-2-11 15,4 14 10-15,-8-6-10 0,4-9 17 0,-3-6-2 0,-1-11-1 16,-3 3 0-16,4 8 6 0,-4-8 0 0,-4 8 1 15,4-8 0-15,-3 11-9 0,3 9-3 16,-4 3 0-16,1 1 0 0,-1-13-9 0,-3 0 0 0,-3 1 0 16,3 8 8-16,3 3-8 0,0 6 0 0,1-6 0 0,3 6 0 15,-4-6-15-15,4 6 5 0,0 0 1 0,0 0 0 16,-7 0-2-16,4-9 0 0,3 9 0 0,0 0 0 16,-7-3-19-16,0 3-4 15,0 0-1-15,0 0 0 0,0-3-105 0,-1 1-20 0,8 2-5 16,-14-15-1-16</inkml:trace>
  <inkml:trace contextRef="#ctx0" brushRef="#br0" timeOffset="206397.813">24077 10692 925 0,'0'0'40'0,"0"0"10"0,0 0-40 0,0 0-10 16,0 0 0-16,0 0 0 0,-3 6 65 0,3 5 11 15,-4-5 3-15,0 12 0 0,1-12-11 0,-1 6-3 16,-3-1 0-16,4 4 0 0,-1 3-9 0,-3-7-1 15,4 7-1-15,-4 3 0 0,3-4-8 0,1 4-2 16,-4 2 0-16,3-2 0 0,1 0-31 0,-1 5-13 16,4-11 11-16,0 5-11 0,-4-5 0 0,4 3 0 0,0-7 0 0,0 1 0 15,0-6 13-15,0 0-3 0,0-6-1 0,0 0 0 16,0 0 32-16,0 0 7 0,0 0 0 0,0 0 1 16,0 0-16-16,0 0-3 0,0-6-1 0,-3-3 0 15,3 0-29-15,0 1 0 0,0-1 0 0,0 3 0 16,0-9 0-16,0 6-13 0,3-2 1 0,-3-1 0 15,4 3-4-15,-4-3 0 0,4-5 0 16,-1 5 0-16,1-3 16 0,3-2 0 16,-4 2-10-16,1 0 10 0,3-5 0 0,0 8 0 0,-4-3 0 0,4 0 0 15,0 4 0-15,0 2 0 0,1-3 0 0,-1-3 0 16,0 9-16-16,0 4-1 0,0-1-1 0,0 3 0 16,3 0 18-16,-3 3-8 0,4 2 8 0,0 7 0 15,-1 0-12-15,-3-6 12 0,4 6-12 0,-1 2 12 16,-2-2 0-16,2 6 0 0,1-7 0 0,-4 7 0 15,3-3-8-15,1 8 8 0,-4-8 0 0,4 0 0 16,-1 5-11-16,1-2 11 0,-1-3-10 0,-3 2 10 16,4 1-44-16,-4-6-2 0,0 2-1 15,0-2-487-15,0 0-98 0</inkml:trace>
  <inkml:trace contextRef="#ctx0" brushRef="#br0" timeOffset="206891.492">25210 10357 1429 0,'0'0'31'0,"-8"0"6"0,1 0 2 0,-3 6 2 0,-1-4-33 0,4 4-8 0,-3-3 0 0,3 3 0 0,-4 0 52 16,4 3 8-16,-4 3 1 0,4-7 1 16,0 7-31-16,0-6-7 0,0 12 0 0,0-4-1 0,3 4 9 0,1 9 1 15,-1-4 1-15,1 6 0 16,-1 4-2-16,1-7 0 0,3 10 0 0,-4-1 0 0,4 3-13 16,0-6-3-16,0 10-1 0,4 2 0 0,-4 0-15 0,0 0 0 15,3 3 0-15,-3-9 0 0,0 0 0 0,0-2 0 16,4-10-12-16,-4 3 12 0,0-5 0 0,0-3 0 15,3-4 0-15,-3 1 0 0,4-12 0 0,-4 5 0 16,3-2 0-16,-3-3 0 16,0-6-32-16,0 0-13 0,0 0-3 0,8 0-521 0,-5-6-105 15</inkml:trace>
  <inkml:trace contextRef="#ctx0" brushRef="#br0" timeOffset="207378.406">25449 10883 1414 0,'0'0'40'0,"0"0"9"0,0 0-39 0,0 0-10 0,0-6 0 0,0 0 0 16,0 6 47-16,-7-3 7 15,4 3 2-15,-4 0 0 0,3 0-29 0,-3 0-6 0,0-3-1 0,0 3 0 16,0 0-12-16,-4 0-8 0,1 0 8 0,-1 3-8 15,1 0 0-15,-4 3 0 0,3 0 0 0,0 0 0 16,1 6 9-16,3-1-9 16,0-2 12-16,0 3-12 0,0 5 8 0,0 1-8 0,-1-3 0 0,5 5 0 0,-1-5 0 0,1 3 0 15,-1-1 0-15,1-5 0 0,3 0 0 16,0-3 0-16,0-3 0 0,0-6 0 0,0 0 20 16,0 0 8-16,0 0 0 0,10 5 1 0,-10-5-7 0,11 0-2 15,-11 0 0-15,11-5 0 0,-1-1-8 0,1-3-1 16,-4 0-1-16,0 3 0 0,-4-3-10 0,4-2 12 15,-3 5-12-15,-1-6 12 0,1 3-12 0,-4 3 0 16,4-5 0-16,-4 5 8 0,0 0-8 0,0 6 0 16,0 0 0-16,0 0 0 0,0 0 0 0,0 0 0 15,0 0 0-15,0 0 0 0,0 0-10 0,0 0-4 16,14 3-1-16,-7 6 0 0,3 2 3 0,-3 4 0 16,0-3 0-16,0-3 0 0,-3 5 12 0,0 1 0 0,-1-3 0 15,1 5 0-15,-1-5 0 0,1 3 0 0,3 2 0 16,-4-5 0-16,-3 0 0 0,4-6 0 0,-1 3 0 0,1 2 0 31,-1-5-19-31,4 0-7 0,-7-6-2 0,0 0 0 16,11 6-115-16,-11-6-23 0,11-6-5 0,3 6-1 0</inkml:trace>
  <inkml:trace contextRef="#ctx0" brushRef="#br0" timeOffset="207900.541">25643 11003 1261 0,'0'0'36'0,"0"0"8"0,0 0-36 16,0 0-8-16,0 0 0 0,0 0 0 0,0 0 88 0,0 0 16 15,-3 3 4-15,3-3 0 0,-7 6-44 0,7 0-9 16,-4 0-2-16,4 6 0 0,0-12-26 0,0 6-6 15,4 2-1-15,-4 1 0 0,3 0-12 0,1-3-8 16,-1 6 8-16,1-6-8 0,3 5 13 0,-3-5-1 16,-1 0-1-16,1 3 0 0,-1-3-11 0,1 3 8 15,-1-1-8-15,1 4 8 0,3-6-8 0,-4 0 0 16,-3-3 0-16,4 6 0 0,-1 0 0 0,1-4 8 16,-1 7-8-16,-3-6 0 0,4 0 0 15,-4-6 8-15,0 0-8 0,0 0 0 0,3 0 8 0,-3 0-8 0,0 0 0 16,8 6 8-16,-1-12 0 0,0 6-8 0,-4-6 12 15,4 0-4-15,0 0 7 0,-3-3 1 16,-1 1 0-16,1-1 0 0,-1 3 0 0,4-6 1 16,-3 6 0-16,-1-8 0 0,1 2-9 0,0 3-8 0,-4-3 9 15,0 3-9-15,3-2 8 0,-3-4-8 0,4 6 0 0,-1-3 0 16,-3-2 0-16,0 2 8 0,4 0-8 0,-4-2 0 16,3 2 0-16,1 0 0 0,-1 0 0 0,1 0 0 15,-1-2 0-15,1 5-8 0,-1-6 8 0,1 4-10 16,3-1-10-16,0 0-3 0,0 0 0 0,0 3 0 15,0-2-32-15,0 5-6 0,0 0-2 16,4-3 0-16,-4 3-37 0,0-3-7 16,0 6-1-16,0 0-1 0,0 1-7 0,0 2-2 0,0 0 0 15,-3 0 0-15</inkml:trace>
  <inkml:trace contextRef="#ctx0" brushRef="#br0" timeOffset="208396.481">26024 10921 1422 0,'0'0'31'0,"0"0"6"16,0 0 2-16,0 0 1 0,0 0-32 0,-7 6-8 0,4-3 0 0,-1 6 0 0,1-3 58 0,-1-1 10 0,1 7 1 0,-1-6 1 16,4 0-33-16,-3 0-6 0,3 3-2 0,0-3 0 15,0 5-7-15,0-11-2 0,0 3 0 0,3 3 0 16,1 3-2-16,-4-9-1 0,7 0 0 0,-4 6 0 15,4-6 12-15,-3 0 3 0,-4 0 0 0,7 0 0 16,0-6-16-16,-7 6-4 0,0 0 0 0,4-6 0 16,-1 3-12-16,1-6 9 0,-4 1-9 0,3-1 8 15,4 0 2-15,-3 3 0 0,-1-6 0 0,-3 0 0 16,4 4-10-16,-4-1 0 0,0 0 0 0,3 3-11 16,1-6 11-16,-4 1 0 0,3 2 0 0,-3 0 8 15,0 3-8-15,0-3 0 0,0 3 0 0,0 1 0 16,0-1 0-16,0 0 0 0,-3 0-8 0,3 6 8 15,0 0 0-15,0 0 0 0,0 0 0 0,0 0-8 16,0 0-4-16,0 0 0 0,-7 0 0 0,0 6 0 16,7-6 12-16,-4 6 0 0,1 0 0 0,-1 11 0 0,-3-2-12 15,0 3 0-15,-4-1 0 0,1 4 0 16,3 2 12-16,0-2 0 0,0-1 8 0,0 1-8 16,3-3 0-16,1 2 0 0,-1-2 0 0,1-1-8 15,3-2 8-15,0-3 0 0,0 0 8 0,3-1-8 0,1 1 0 16,3 0-8-16,0-9 0 0,0 3 0 0,3 0 8 0,-3 0 0 15,-3-4 0-15,6-2 0 0,-2 0 0 0,2 0 9 16,4-8-1-16,4 5-8 16,-4-3-72-16,4 0-22 0,-1 0-4 0,1-6-442 15,0 6-88-15</inkml:trace>
  <inkml:trace contextRef="#ctx0" brushRef="#br0" timeOffset="208683.884">26324 10933 957 0,'0'0'20'0,"0"0"5"0,0 6 1 0,0-6 2 0,0 0-28 0,0 6 0 15,4-1 0-15,-4 7 0 0,0-6 114 0,0 0 17 0,0 3 3 16,7-3 1-16,0 0-57 0,3-3-11 0,-2 5-3 0,2-5 0 16,-3-3-26-16,0 3-6 0,4-3 0 0,-1 0-1 0,1 0-23 15,-4-3-8-15,4 3 0 0,-11 0 0 0,0 0 0 0,0-11 8 16,7 2-8-16,0 3-530 16,-4 3-108-16</inkml:trace>
  <inkml:trace contextRef="#ctx0" brushRef="#br0" timeOffset="209128.987">26670 10604 1450 0,'0'0'32'0,"0"0"6"0,0 0 2 0,-4-6 1 0,4 0-33 0,-3 6-8 0,3-6 0 0,0 6 0 16,0 0 57-16,0 0 10 0,0 0 1 0,0 0 1 15,0 0-22-15,0 0-5 0,0 0-1 0,0 0 0 16,0 0-7-16,0 0-2 0,0 12 0 0,0-6 0 15,3 2 0-15,1 1 0 0,-4 6 0 0,4 3 0 16,-1-7-14-16,1 10-3 0,-4 2-1 0,0 1 0 16,3-6-14-16,-3 8 8 0,-3-5-8 0,3 5 0 15,0 1 8-15,0 2-8 0,0 3 0 0,0-5 9 16,0 8-9-16,0-11 0 0,0 8 0 0,0-6 0 16,3-5 13-16,-3 5-2 0,0-8-1 0,4 8 0 15,-4-8-19-15,0-6-4 0,3 5-1 0,-3-2 0 0,0-3-7 16,4 0-2-16,-4-3 0 0,0-9 0 15,0 0-25-15,0 0-6 0,0 0-1 0,0 0 0 16,0 0-15-16,0 0-3 0,0 0-1 0,3-3-678 16</inkml:trace>
  <inkml:trace contextRef="#ctx0" brushRef="#br0" timeOffset="209421.808">26896 11074 1267 0,'0'0'28'0,"0"0"5"0,0 0 2 0,0 6 1 0,0 0-36 0,-4 0 0 0,4-6 0 0,0 11 0 16,-3-5 58-16,3 0 5 0,0 0 1 0,0-6 0 15,0 9-52-15,0-3-12 0,0 5 0 0,0-11 0 16,3 6 0-16,1 0 0 0,-4-6 0 0,0 6 0 16,3 0 27-16,1-3 2 0,-4-3 1 0,0 0 0 15,3 6-48-15,-3-6-10 0,0 6-1 0,0-6-429 16,0 0-86-16</inkml:trace>
  <inkml:trace contextRef="#ctx0" brushRef="#br0" timeOffset="209652.611">26783 10592 1552 0,'0'0'44'0,"0"0"10"0,0 0-43 0,-4 6-11 15,-3 0 0-15,0-1 0 0,4 1 0 0,-4 6 0 0,3-3 0 0,4 3 0 16,0-6 0-16,0 5 0 15,0-2 0-15,0 0 0 0,0-9 0 0,0 6-12 0,0-6 2 0,4 6 1 32,3-3-24-32,-4 0-5 0,4-3-1 0,4 0 0 15,-1 0-53-15,1-3-10 0</inkml:trace>
  <inkml:trace contextRef="#ctx0" brushRef="#br0" timeOffset="210177.585">27023 10992 1497 0,'0'0'32'0,"0"0"8"0,0 0 0 0,0 6 4 0,0 5-36 0,0-11-8 0,0 6 0 0,3 3 0 0,1 3 53 0,-1-6 9 16,1 2 2-16,-4 1 0 0,3 0-8 0,1 0 0 16,-1 0-1-16,-3-3 0 0,4-1-37 0,-4-5-7 15,0 6-2-15,4 3 0 0,-4-3-9 0,0-6 0 16,0 6 0-16,0-6 0 0,0 6 53 0,0-6 9 16,-4 9 2-16,4-9 0 0,0 0-52 0,0 0-12 15,0 0 0-15,0 0 0 0,0 0 0 0,0 0 0 16,0 0 0-16,0 0 0 0,0 0 40 15,0 0 4-15,-4-9 2 0,1 3 0 0,-1-6-30 0,4 3-5 16,-3-8-2-16,3 2 0 0,3 0-9 0,1 1 0 16,-4-4 0-16,0-3 0 0,3 1 0 0,1 5 0 15,0-8 0-15,-1 8-11 0,4 3 11 0,-3 0 0 0,3 1 0 16,-4 2 0-16,4 0 0 0,0 6 0 0,0-3 0 0,-3 0 0 16,3 0 8-16,0 6 4 0,-7 0 1 0,7 0 0 15,0 0-13-15,0 6 0 0,4 0 0 0,-1 3 0 16,1 0-11-16,0 0-5 0,-1 8 0 0,-3-5-1 15,4 0-24 1,-1 2-5-16,-3 4-1 0,4-3 0 0,0 0 38 0,-4 2 9 0,3 4 0 16,-3-7 0-16,0-2 0 0,-3 0 0 0,6 0 0 0,-3-1 0 15,1-5-73-15,-1 3-13 16,0-3-2-16,0-3-1 0,0 0-89 0,0 0-18 16,7-3-3-16,0-6-1 0</inkml:trace>
  <inkml:trace contextRef="#ctx0" brushRef="#br0" timeOffset="210880.322">27573 11012 1497 0,'0'0'32'0,"0"0"8"0,0 0 0 0,0 0 4 0,0-6-36 0,-3-2-8 0,-1 2 0 16,1 0 0-16,-1 0 53 0,0 0 9 15,-3 6 2-15,4-6 0 0,-4 0-52 0,0 6-12 0,0-6 0 0,0 6 0 16,7 0 0-16,-7 0 0 0,0 6 0 0,0 0 0 16,-1 0 0-16,5 0 0 0,-4-3 0 0,3 9 0 15,-3 2 54-15,4-5 8 0,-4 9 2 0,3-9 0 16,4 5-52-16,0-5-12 0,-3 3 0 0,6 0 0 31,1-1-24-31,-1-5-7 0,1 0-1 0,3 0-1 0,0-3 53 0,0 0 10 0,4 0 2 0,-4 0 1 16,3-3-33-16,-3 0 0 0,4-3 0 0,-1 3 0 15,1-3 12-15,0-3-4 16,-4 0 0-16,0 0-8 0,0 0 20 0,0-5-4 0,-4 5 0 0,4 0 0 16,-3 0 20-16,-1 0 3 0,-3-3 1 0,0 3 0 15,4 3-32-15,-4-5-8 0,0 8 0 0,0 0 0 16,-4-6 56-16,4 6 6 0,0 0 2 0,0 0 0 16,0 0-52-16,0 0-12 0,0 0 0 0,0 0 0 15,0 0-48-15,-3 6-13 0,-4 2-3 0,0 1 0 16,3 0 52-16,1 3 12 0,-1 0 0 0,4 2 0 0,-3 1 0 15,3 0 0-15,-4 2 0 0,1 1 0 0,3 5 0 0,0-2 0 16,-4-3 0-16,4 8 0 0,-3 4 0 0,-1-7 0 16,0 9 0-16,1-5 0 0,-4 2 0 0,3 7 0 15,-6-4 0-15,3 0 0 0,-4 4 0 0,1-4 0 16,-1 3 0-16,0-3 0 0,1 4 0 0,-1-4 0 16,1 3 0-16,-1 4 0 0,0-7 0 0,1 3 0 15,3-5 0-15,-4 2 0 0,4-6 0 0,-3 4 0 16,-1-7 0-16,4-2 0 0,-4-3 0 0,4 2 0 15,0-8 0-15,0 0 0 0,0-1 0 0,0-5 0 16,0 0 0-16,7-6 0 0,0 0 0 0,-7-6 0 0,-4 0 0 16,4 0 0-16,-3-2 0 0,3-1 0 15,-4-6 0-15,4-2 0 0,-7-7 0 0,3 0 0 16,1-2 0-16,-1 2 0 0,1 4 0 0,-1-9 0 0,0 8 0 0,1-3 0 16,-8-2 0-16,8 2 0 0,-4-2 0 0,-4-9 0 31,0-1 0-31,4 4 0 0,0-6 0 15,0 3-64-15,3 2-11 0,4 10-1 0,0-7-1 0,4 4 21 16,-1 2 4-16,8 7 0 0,-1 2 1 0,1-3-164 0,6 7-33 0,8-16-6 16,-4 15-2-16</inkml:trace>
  <inkml:trace contextRef="#ctx0" brushRef="#br0" timeOffset="211600.841">27869 11003 1074 0,'0'0'30'0,"0"0"8"0,0 0-30 0,0 0-8 0,-7 3 0 0,4 0 0 16,3-3 0-16,-7 6 0 0,7-6 0 0,-4 9 0 15,1-3 0-15,3-6 0 0,0 0 0 0,0 0 0 16,0 0 52-16,0 0 10 0,0 0 2 0,0 0 0 15,0 0 29-15,0 0 7 0,0 0 0 0,7 6 1 16,0-6-53-16,0 6-12 0,0-6-1 0,0 0-1 16,4 0-11-16,-4 0-3 0,0 3 0 0,3 2 0 15,1-5 14-15,-1 3 2 0,5-3 1 0,-1 3 0 16,0-3-29-16,0 3-8 0,0-3 0 0,0 0 0 16,4 0 0-16,-4 0 0 0,4 0 0 0,-4-3 0 15,-4 0-18-15,4 0-5 0,-3-2-1 0,-1 2 0 16,1-3 39-16,-4 6 7 0,-3-6 2 0,3-6 0 15,0 6-24-15,-4-3 0 0,1-2 0 0,-4 2 0 16,3 0 0-16,-3-3 0 0,4-5 0 0,-4 2 0 0,-4 3 0 16,1 0 0-16,-1 1 0 0,1 2 0 0,-4 0 0 15,-4 0 0-15,4-3 0 0,-4 7 0 0,1-1 0 16,-4 6 0-16,0 0 0 0,0 0 0 0,-1 6 0 16,1-1 0-16,4 7 0 0,-4 0 0 0,0 3 0 0,3 8 0 15,-3-8 0-15,3 8 0 0,1 1 56 16,3 2 6-16,-4-2 2 0,4-4 0 15,0 1-52-15,0 0-12 0,0-4 0 0,3 1 0 0,1 2 0 0,-1-2 0 16,4-3 0-16,0 5 0 0,0-5 0 0,4 3 0 16,-4-4 0-16,7-2 0 0,-4 6 0 0,4-6 0 15,-7 2 0-15,7-2 0 16,4 6-48-16,0-7-13 0,-1 1-3 0,4-6 0 0,0 3 52 16,1 3 12-16,-1-6 0 0,0-1 0 0,0 1-13 0,4 0 0 0,-4-6 0 15,0 6 0 1,0-6-31-16,0-6-5 0,0 6-2 0,0-6 0 15,0 6-10-15,4-6-3 0,0-5 0 0,-1 2 0 0</inkml:trace>
  <inkml:trace contextRef="#ctx0" brushRef="#br0" timeOffset="211925.919">28543 11371 1267 0,'0'0'28'0,"0"0"5"0,0 0 2 0,0 0 1 0,0 0-36 0,0 0 0 0,0 0 0 16,0 0 0-16,0 0 58 0,0 0 5 0,0 0 1 0,0 0 0 15,0 0-64-15,0 0-15 0,0 0-1 0,0 0-633 16</inkml:trace>
  <inkml:trace contextRef="#ctx0" brushRef="#br0" timeOffset="-64855.08">7585 10289 806 0,'0'0'17'16,"0"0"4"-16,0 0 1 0,0 0 2 0,0 0-24 0,0 0 0 0,0 0 0 0,0 0 0 0,0 0 56 0,0 0 6 16,0 0 2-16,0 0 0 0,0 0-52 0,0 0-12 15,0 0 0-15,0 0 0 0,0 0 38 0,0 0 5 16,0 0 1-16,0 0 0 0,0 0 15 0,0 0 3 15,0 0 1-15,0 0 0 0,0 0-34 0,3-6-6 16,-3 0-2-16,0-3 0 0,0 4 19 0,0 5 4 16,-3-6 1-16,3 6 0 0,0-3-21 0,0-6-5 15,0 3-1-15,0 6 0 0,-4-6-8 0,1 0-2 16,3 6 0-16,0 0 0 0,0 0 8 0,0 0 2 0,0 0 0 0,0 0 0 16,0 0-7-16,0 0-2 0,-7 0 0 0,0 6 0 15,3 3-9-15,-3 3 0 0,0-3 0 0,0-1 0 16,3 4 0-16,1 0 0 15,-1 0 0-15,-6 2 0 0,3 4 0 0,3-6 13 0,-3 0-3 16,4-7-1-16,-5 4 11 0,5-3 1 16,3-3 1-16,0-3 0 0,0 0 18 0,0 0 3 0,0 0 1 15,0 0 0-15,0 0-25 0,0 0-5 0,-4 9-1 16,4-9 0-16,0 0-5 0,0 0-8 0,0 0 11 0,0 0-11 16,0 0 10-16,0 0-10 0,4 6 8 0,3 0-8 15,-7-6 0-15,0 0 0 0,0 0 0 0,7 0 0 16,-3 0 0-16,3 5 8 0,0-5 0 0,-4 6 0 15,8 0-8-15,-11-6 0 0,0 0 0 0,0 0 0 16,3 6 0-16,4 3 0 0,-3-6 0 0,-1 3 0 16,1 0 0-16,-1 2 0 0,1-2 0 0,3 0 0 0,-3 0-9 15,3 3 9-15,0 0-12 0,0 3 12 0,3 2 0 16,-3 10 0-16,4-10 0 0,0 4 0 0,-4 0 0 16,7-7 0-16,-11-2 0 0,8 9 0 0,-4 0 0 15,0-7 0-15,0-2 0 0,4 3 0 0,-8 0 0 16,4-1 0-16,0 7 0 0,0-6 0 0,0 0 0 0,-3-4 0 15,-1 10 0-15,-3-12 0 0,0-6 0 0,0 0 0 16,0 0 0-16,0 6 0 0,0-6 0 0,-3 6 0 16,-1-3 0-16,4-3 0 0,0 0 0 0,0 0 0 15,-7 0 0-15,4 3 0 0,-4-3 0 0,0 2 0 16,0 1 0-16,0 6 0 0,7-9 0 0,0 0 0 16,-7 3 0-16,-1 0 0 0,8-3 0 0,-3 3 0 15,3-3 0-15,0 0 0 0,0 0 0 0,0 0 0 16,0 0 0-16,0 0 0 0,0 0-12 0,0 0 2 0,-7 9 0 0,7-9 0 31,0 0-36-31,0 0-7 0,0 0-2 0,0 0 0 16,0 0-9-16,-4-9-1 0,4 3-1 0,0-3-738 0</inkml:trace>
  <inkml:trace contextRef="#ctx0" brushRef="#br0" timeOffset="-11195.155">5436 11503 478 0,'0'0'10'0,"0"0"2"0,-3-6 1 0,-1 0 2 0,1 3-15 0,-1-2 0 0,4 2 0 0,0 3 0 15,-3-12 30-15,-1 6 3 0,4 6 1 0,0 0 0 16,0 0 7-16,0-6 2 0,0 6 0 0,0 0 0 16,0 0-6-16,0 0-1 0,0 0 0 0,0 0 0 15,0 0-15-15,-7 0-3 0,4 6-1 0,-4 0 0 0,3 6-17 0,-3-9 8 16,7 5-8-16,0 1 0 0,-4 0 17 0,4 6-3 15,0-3-1-15,0-4 0 0,4 4 5 0,-4 3 1 16,7-6 0-16,-7 2 0 0,4 1 5 16,-4 0 0-16,3 0 1 0,-3-4 0 0,4 4 5 0,-1 6 1 15,-3-6 0-15,0 2 0 0,0-2 1 0,0 12 1 16,0-13 0-16,0 10 0 0,0-3-7 0,0-4-2 16,0 10 0-16,-3-7 0 0,3 7-8 0,0-3-3 15,-4 2 0-15,4-5 0 0,0-1-13 0,0 4-10 16,0-3 2-16,4-7 0 0,-4 1 8 0,0 0 0 15,3-3 0-15,-3-3 0 0,0 5 0 0,4-5 0 0,-4 0 0 16,3 3 0-16,-3-6 10 0,0 3 4 0,4 0 1 16,-4 2 0-16,3-2-15 0,1 0 0 15,3 0-9-15,-7-6 9 16,3 0-32-16,1 3-1 0,3 0 0 0,-4 0 0 16,4 0-122-16,4 0-24 0</inkml:trace>
  <inkml:trace contextRef="#ctx0" brushRef="#br0" timeOffset="-10752.051">4946 11209 576 0,'0'0'12'0,"0"0"4"0,0 0 0 0,0 0 0 0,-7-6-16 0,3 3 0 0,4 3 0 0,-3-6 0 0,3 6 54 0,0 0 8 16,-4-8 2-16,4 8 0 0,0 0-12 0,0 0-1 15,0 0-1-15,0 0 0 0,0 0-22 0,0 0-5 16,4 6-1-16,3 2 0 0,0 1-11 0,4 3-3 15,-4-6 0-15,3 11 0 0,1-5 0 0,-1 3-8 0,4-3 12 16,1-1-4-16,-1 1 0 0,-4 0 0 0,8 3 0 0,0-4 0 16,-1-5 20-16,1 0 4 0,-1 0 1 15,5 0 0-15,-8-3-33 0,3 0 0 0,1-3 0 16,0 0 0-16,-1 0 58 0,4 0 5 16,4 0 1-16,-7 0 0 0,6-3-64 0,1 3-24 0,0 0 0 0,7-3 1 15,-11 3 23-15,7 3 0 0,0-3 0 0,4 3 0 31,-7-3-32-31,3 9-9 0,-3-6-2 0,-1 5 0 16,1-2-31-16,-7 0-6 0,-1 0-2 0,-3 0-244 0,4 6-49 0</inkml:trace>
  <inkml:trace contextRef="#ctx0" brushRef="#br0" timeOffset="-10305.131">5302 12100 878 0,'0'0'19'0,"0"-3"4"0,0-9 1 0,0-2 1 0,4 5-25 0,-1-3 0 0,1 3 0 0,-1-3 0 16,4 7 29-16,0-7 1 16,1 3 0-16,2 3 0 0,1 0-30 0,3 0 0 0,-4 6 0 0,8 6 0 31,-7-3-40-31,-1 3-2 0,1 0 0 0,-1 6 0 0,1-6 26 0,0 8 6 0,-4-2 1 0,3-3 0 15,-3 3 23-15,0 2 5 0,0-2 1 0,0 0 0 16,7 0 8-16,-6 2 3 0,-1-2 0 0,-4 0 0 16,4-6-8-16,0 2-2 0,4 4 0 0,-1-3 0 15,5 0-13-15,-5-3-8 0,4-6 10 0,-3 6-10 16,6-6 0-16,-6 0 0 0,0 0 0 16,-4 0-313-16,3 0-64 0</inkml:trace>
  <inkml:trace contextRef="#ctx0" brushRef="#br0" timeOffset="-9812.784">5916 11289 1112 0,'0'0'24'0,"0"0"6"0,-3-6 1 0,3 6 0 0,-4-6-31 0,4 6 0 0,-7 0 0 0,7 0 0 15,-11 0 40-15,11 0 3 16,-3 0 0-16,-4 0 0 0,0 0 17 0,0 6 3 0,3 0 1 0,-3-1 0 16,4 4-52-16,-1 0-12 0,1 3 0 0,3 8 0 15,-4-5 0-15,4 9 0 0,0-1 0 0,0 1 0 16,0 2 54-16,0 1 8 0,4-4 2 0,-1 12 0 16,1-14-52-16,3 8-12 0,-4-5 0 0,4 2 0 15,0 4 0-15,-3-4-16 0,3 7 3 0,-4-1 1 16,8-3 12-16,-7 4 0 0,-1-1 0 0,1 0 0 15,-4-2 0-15,3-1 0 0,1-2 8 0,-1-4-8 0,-3 4 0 16,4-10 0-16,-1 1 8 0,-3-4-8 16,4 4 0-16,-4-6 0 0,3-3 8 0,1 2-8 0,-4-2 0 0,3 0 0 15,-3-9 0-15,4 6 0 16,-1-6-32-16,4 0-3 0,-3 0-1 16,3 0-448-16,-3-6-89 0</inkml:trace>
  <inkml:trace contextRef="#ctx0" brushRef="#br0" timeOffset="-8782.176">6389 11585 1004 0,'0'0'22'0,"0"0"5"0,0 0 1 0,0 0 0 0,0 0-28 0,0 0 0 0,0 0 0 0,-7 0 0 0,7 0 64 15,-7 0 7-15,0 6 1 0,0-6 1 16,7 0-22-16,-7 0-5 0,-1 6-1 0,1-6 0 0,-3 6-28 16,3 0-5-16,0 3-2 0,0 0 0 15,3-1-10-15,-3 4 0 0,0 6 0 0,0-3 0 16,0 2 9-16,-4 7 0 0,4-10 0 0,0 7 0 0,0-6-9 0,4 2-16 16,-4 4 4-16,3-6 1 0,-3-1 11 15,3 1 0-15,4-3 0 0,-3-6 0 0,3-6 0 0,0 0 0 16,0 0 0-16,0 0 0 0,0 0 0 0,0 0 0 15,0 0 0-15,0 0-8 0,0 0 8 0,0 0 0 16,0 0 8-16,3 3-8 0,-3-3 12 0,8 3-3 16,-1-1 0-16,-4 1 0 0,4-3-9 0,0 0 0 15,-3 0 0-15,3 3 0 0,3-3 0 0,-3 3 0 16,0 3 0-16,1 0 0 0,-1-6-9 0,0 6 9 16,3 0 0-16,-3-3 0 0,4 3-10 15,-4-1 10-15,0 1-8 0,0 0 8 0,-3 3-8 0,-1 0 8 0,1-3-8 16,-1 0 8-16,-3 0 0 0,0-1 0 0,0-5 0 0,0 6 0 15,0 6 0-15,0-3 0 16,-3-3 0-16,-1 0 0 0,1 0 0 0,-1 5 11 0,1-5-11 0,-5 0 12 16,1 0 5-16,0-3 2 0,0 3 0 0,-3-3 0 15,3 0-4-15,-4 2-1 0,4-5 0 0,0 6 0 32,0-6-34-32,-4 6-6 0,4-6-2 0,0 0 0 0,0 0 28 0,7 0 11 0,-7 0-1 0,7 0 0 15,-7 0-67-15,7 0-14 16,0 0-2-16,0 0-1 0,0 0-98 0,-11 6-20 0</inkml:trace>
  <inkml:trace contextRef="#ctx0" brushRef="#br0" timeOffset="-7764.382">7362 11691 376 0,'0'0'10'0,"0"0"4"0,-3-3-14 16,3 3 0-16,-7-3 0 0,0 3 0 0,7 0 25 0,-7 0 3 15,0 0 0-15,7 0 0 0,-7 0 49 0,7 0 11 16,-7 3 1-16,7-3 1 0,0 0-21 0,-7 0-4 0,7 0-1 0,0 0 0 16,0 0-28-16,0 0-7 0,0 0-1 0,0 0 0 15,0 0 11-15,-4 3 1 0,4-3 1 0,0 0 0 16,0 0-27-16,-7 6-6 0,3 0 0 0,4 6-8 15,0-12 37-15,-3 12 1 16,3-7 0-16,0 7 0 0,0 3-13 0,3-3-2 0,1 5-1 16,-4 1 0-16,3 0-9 0,1 2-1 0,-4 7-1 0,4 2 0 15,-1-8-11-15,-3 5 0 0,0-5 0 0,4 2 8 16,-4-2 4-16,0-4 0 0,0 1 0 0,0-6 0 16,-4 0 23-16,4-4 5 0,0 4 0 0,0-12 1 15,0 0-3-15,0 0-1 0,0 0 0 0,0 0 0 16,0 0-10-16,0 0-3 0,0-12 0 0,-3-2 0 15,3-4-16-15,-4-5-8 0,4 2 8 0,0-8-8 16,4-1 0-16,-4 1 0 0,3-4 0 0,-3 7 0 16,4-3 0-16,-1 5 0 0,1-2-9 0,-1-4 9 15,1 10 0-15,3-7 0 0,-4 7 0 0,1 5 0 0,3-3 0 16,0-2 0-16,-4 8 0 0,5-6 0 0,-1 6 0 16,-4 1 0-16,4-1 0 0,0 6 0 0,0-3 0 0,0 6 0 15,-3 0 0-15,-1 3 0 0,4 0 0 0,1 3-10 16,-1 3 10-16,0 3-8 15,0 6 8-15,3-4 0 0,1 7-9 0,-4-3 9 0,3 2 0 0,1 7 0 16,-4-1 0-16,4 4 0 0,3-6 0 0,-7 5 0 16,3 0 0-16,-3-2 0 0,4 2 0 0,-4-2 0 15,0-1 0-15,0 4 0 0,4-7 0 0,-8 10 0 16,4-12 0-16,-3 5 0 0,3-2 0 0,-3-10 0 16,-1 7-9-16,1-3 9 0,-4-6-11 0,0 5 2 15,0-8 0-15,0-6 0 16,0 0-31-16,0 0-5 0,0 0-2 0,0 0 0 15,0 0-29-15,0 0-5 0,0 0-2 0,0 0-379 0,0-6-76 16</inkml:trace>
  <inkml:trace contextRef="#ctx0" brushRef="#br0" timeOffset="-7166.576">7761 11771 1350 0,'0'0'29'0,"-3"6"7"0,-1-1 0 0,1 4 3 0,-5 3-31 0,5-3-8 0,-1-3 0 0,1 3 0 0,-1 2 34 0,1-5 6 15,3 0 0-15,0-6 1 0,0 0-33 0,0 6-8 16,0-6 0-16,0 0 0 0,0 0 45 0,0 0 7 16,3 6 2-16,4-3 0 0,0 0-35 0,4-3-7 15,-4 0-2-15,4 0 0 0,3 0 10 0,-4-3 1 16,4 3 1-16,1-6 0 0,2 3-22 0,-3 0 9 16,4 0-9-16,-4-3 0 0,4 0 0 0,-8 0 0 15,1 6 0-15,0-8 0 0,-1 5 0 0,1-3 0 16,-4 0 0-16,-4 0 0 0,1-6 12 0,-1 3-12 15,-3-2 12-15,0-4-12 0,-3 0 9 0,-1 1-9 16,-3 2 0-16,0-9 9 0,0 7-9 0,-3 2 0 16,2-3 0-16,-6 3 0 0,4 4 0 0,-8-4 0 0,0 0 0 15,4 6 0-15,-3-6 0 0,3 6 0 0,-4 1 0 0,4 5 8 16,3-9-8-16,-3 9 0 0,4 0 0 0,3 3 8 16,-1 3-8-16,5-1 0 0,-1 1-10 0,1 6 10 15,-1 0-32 1,4 3-1-16,0 2 0 0,0 4 0 0,0-1 33 0,4 7 0 0,-4-1 0 15,3 4 0-15,4-4 0 0,-3 9 0 0,3-8 0 0,0 8 0 16,0-5 13-16,4 2 10 0,-8-9 1 0,8 7 1 16,-1-4-25-16,1-5 0 0,0-6 0 0,-1 5 0 15,1-8 0-15,-1-3 0 0,4 0 0 0,-3-4 0 16,3 4-15-16,0-3-8 0,0-6-1 0,1 0-1 16,-1 0 25-16,3-6 12 0,1 3 0 0,-4-6-1 15,0 1-107 1,0-1-20-16,4 0-5 0,-11 3-1 0</inkml:trace>
  <inkml:trace contextRef="#ctx0" brushRef="#br0" timeOffset="-6137.249">8992 11647 788 0,'0'0'17'0,"0"0"4"0,0 0 1 0,0 0 0 0,0 0-22 0,0 0 0 0,0 0 0 0,0 0 0 16,0 0 44-16,0 0 4 0,0 0 0 0,0 0 1 15,7 6-25-15,-7-6-6 0,4 0-1 0,-4 0 0 16,0 0-5-16,0 0 0 0,0 0-1 0,0 0 0 16,0 0 8-16,0 0 1 0,0 0 1 0,0 0 0 15,0 0 17-15,0 0 3 0,0 0 1 0,0 0 0 16,0 0-3-16,-4 12-1 0,1-6 0 0,-1 0 0 16,4-6 36-16,-7 3 7 0,0-1 2 0,0 4 0 15,-3-6 1-15,-1 0 1 0,4 3 0 0,-4-3 0 16,1 0-37-16,-1-3-7 0,1 3-1 0,-5 0-1 15,5 0-25-15,-1 0-5 0,-3 0-1 0,-3 3 0 16,2-3-8-16,1 0 0 0,0 3 0 0,0 0 0 16,4-3 0-16,-1 6 0 0,-3 0-11 0,3 0 11 15,4-6-16-15,-3 6 3 0,3 0 0 0,0-3 0 16,-1 2-30 0,1 1-5-16,4 3-2 0,-4 0 0 0,3 3 39 0,1-6 11 0,-1 5 0 0,1-5 0 15,-1 6-19-15,4-3 1 0,-3-3 0 0,-1 5 0 16,1 1 18-16,3 0 0 0,0-3-8 0,-4 0 8 0,4 2 0 15,0 4 0-15,0-9 0 0,0 3 0 16,0 0 0-16,4-1 0 0,-4 4 0 0,0 0 0 16,0-6 13-16,3 0 7 0,-3 0 0 0,4-1 1 0,-1 1-33 0,-3-6-8 15,4 9 0-15,3-3-1 0,-4-3 21 0,4 3 0 16,-3-3 0-16,3 3 0 0,4-6 0 0,-4 6 0 16,3-6 0-16,1 0 8 0,3 0-8 0,-4 0 0 15,5 0 0-15,-5 5 0 0,8-5 0 0,-4 0 0 16,3 0 0-16,-2 6 8 0,2-3-8 0,1 0 0 0,-4 3 0 15,4 0 0-15,-4 0 0 0,0 0 0 0,-4 2 0 16,1 10 0-16,3-12 0 0,-7 6 0 0,0 2 0 16,-3 4 0-16,-1 0 0 0,1-4 0 15,-8 4 0-15,1 0 0 0,-1-1 15 0,-3-2 1 0,0 0 0 16,-3 5 0-16,-1-8 10 0,0-3 2 0,1 3 1 0,-1-1 0 16,-3-5-17-16,0 0-4 0,0 0-8 15,0-6 12-15,0 6-12 0,-4-12-16 16,0 6 3-16,4-6 1 15,-3-6-48-15,3 1-8 0,-4-1-3 0,4 3-493 0,3-9-100 0</inkml:trace>
  <inkml:trace contextRef="#ctx0" brushRef="#br0" timeOffset="-5705.156">9342 11518 939 0,'0'0'20'0,"-8"12"5"0,1-6 1 0,0 5 1 0,0-2-27 0,4 6 0 0,-4-6 0 16,3 2 0-16,-3 1 78 0,4-9 10 0,-1 9 3 0,1-3 0 15,-1-3-73-15,1 2-18 0,3-8 0 0,-4 6 0 16,4-6 55-16,-4 6 7 0,1 6 2 0,-1-3 0 15,4-9-12-15,0 6-3 0,0 2 0 0,4 1 0 16,-4 3-32-16,3 0-6 0,5-3-2 0,-1 2 0 16,0 4-9-16,3 0 0 0,1 2 0 0,-1-2 0 15,1 3-47 1,3-1-5-16,-3 4 0 0,3 2-651 0</inkml:trace>
  <inkml:trace contextRef="#ctx0" brushRef="#br0" timeOffset="-4775.004">10171 12003 1036 0,'0'0'23'0,"0"0"5"0,-7-9 0 0,-1 0 1 0,1 3-29 0,0 1 0 0,-3-1 0 0,-4 0 0 0,3 0 0 0,-7 6 0 15,4-9 0-15,0 9 0 0,0 0 43 0,-4 0 2 16,1 0 1-16,-1 9 0 0,1-9 9 0,-5 6 1 16,1 0 1-16,0 0 0 0,0 2-21 0,3 1-5 15,-3 0-1-15,3 0 0 16,4 0-22-16,-3-3-8 0,3 5 0 0,-1-5 9 0,5 3-9 0,-1-3 0 15,1 3 0-15,-1-3 0 0,1 2 0 0,3 4 0 16,-1-6 0-16,5 3 8 0,-1 0-8 0,1-1-14 16,3 4 3-16,0 0 1 0,0 0 10 0,3-3 0 15,1 2 0-15,-1-2 0 0,5 0 14 0,2-3 5 0,-3 6 1 16,4-7 0-16,3 1-20 0,-4-3 0 0,5 0 0 16,-1 0 0-16,0-3 11 0,0 0-2 0,0-3 0 15,0-3 0-15,0 0 1 0,0-5 0 0,4-1 0 0,-4 0 0 16,0-2-10-16,-3 2 12 0,-1 0-12 0,1-9 12 15,-4 13-2-15,4-4 0 0,-8 3 0 0,4-3 0 16,-3 0-2-16,-4 7 0 0,3-1 0 0,1 0 0 16,-4 6-8-16,0-3 0 0,0 3 0 15,0 0 0-15,7-3 0 0,-7 3 0 0,3-3 0 16,-3 3 0-16,7 0 0 0,-7 0-11 0,7 0 3 0,-3 3 0 16,-1-3-8-16,-3 0-2 0,8 3 0 0,-8-3 0 15,0 0 2-15,0 0 0 0,3 6 0 0,-3-6 0 16,0 0 16-16,0 0 8 0,0 0-8 0,0 0 12 0,0 6 6 15,0-6 1-15,0 6 0 0,-3 2 0 16,3 4-3-16,-4-6 0 0,4-6 0 0,-4 6 0 16,1 0-16-16,-1 3 0 0,4-1 0 0,-3 1 0 0,3 3 38 15,0 0 1-15,3-6 0 0,-3 2 0 0,4 1-25 0,3 0-5 16,0-3-1-16,0 0 0 0,0 0 8 0,4 0 0 16,3-1 1-16,-4-5 0 15,8 6-65-15,0-3-12 0,-4 0-4 0,3-3 0 16,1 0-102-16,3 3-21 0,36 0-4 0,-18 0-1 15</inkml:trace>
  <inkml:trace contextRef="#ctx0" brushRef="#br0" timeOffset="-4482.268">10449 12062 1314 0,'-3'17'37'0,"3"-11"8"0,-4 6-36 0,4-6-9 0,0 3 0 0,0 2 0 16,4 7 0-16,-4-12 0 0,3 6 0 0,-3-3 0 0,4 2 40 0,-4-2 5 15,3-3 2-15,-3-6 0 0,0 9-24 0,0-9-5 16,0 0-1-16,0 0-453 16,0 0-90-16</inkml:trace>
  <inkml:trace contextRef="#ctx0" brushRef="#br0" timeOffset="-4298.917">10347 11497 1728 0,'0'0'38'0,"0"0"8"0,0 0 2 0,0 0 0 0,0 0-39 0,0 0-9 0,0 0 0 0,0 0 0 31,-4 9-49-31,4-3-12 0,-3 6-3 0,3-6-409 0,0-6-83 0</inkml:trace>
  <inkml:trace contextRef="#ctx0" brushRef="#br0" timeOffset="-3467.406">10679 11968 1497 0,'0'0'32'0,"-4"6"8"0,1-1 0 0,3 7 4 0,0-3-36 0,0-3-8 16,0 6 0-16,0-6 0 0,0 5 57 0,0-2 10 15,0 0 1-15,0 0 1 0,0 0-27 0,3-1-6 16,-3 4 0-16,0-3-1 0,0 0-21 0,0 0-4 0,0-4-1 16,0 7 0-16,0-6-9 0,0-6 0 0,0 0 0 15,0 0 8-15,0 0-8 0,0 0 0 16,0 0 0-16,0 0 0 0,0 0 21 0,0 0-1 16,0-6 0-16,-3-3 0 0,3-2 0 0,0 2-1 0,0 0 0 15,0-9 0-15,0 7-11 0,0-1-8 16,0-3 9-16,0-2-9 15,0 5-20-15,0 0-9 0,3-3-3 0,-3 4 0 0,4 5 32 0,-4-6 0 16,3 3 0-16,1 0 0 0,-4 6 45 0,0 3 15 0,0 0 4 0,0 0 0 16,0 0-64-16,7 0-28 0,0 0 3 0,-4 9 0 15,4 3 25-15,0-6 0 0,0 6 0 0,-3-1 0 16,3 7 15-16,4-3 8 0,-4-4 1 0,0 7 1 16,0-6-25-16,0 2 0 0,0 4 0 0,0-6 0 15,0 0-10-15,0-1-7 0,0 4-2 0,0-9 0 16,0 0 19-16,-3 0-8 0,-1 0 8 0,4-3 0 15,-7-3 0-15,0 0 0 0,4 0 0 0,-1 0 0 16,4-3 0-16,0 0 0 0,-3 0 8 0,0-9-8 16,-1 6 0-16,1-9 0 0,3 4 8 0,-4-1-8 0,1 0 0 15,-1 0 0-15,1-2 0 0,3 2 0 0,-4 3 0 0,1 0 8 16,-1-2-8-16,1 5 0 0,-1-3 0 0,1 3 0 16,0 0 0-16,-4 0 0 0,7 0 0 0,-4 0 0 15,1 6-8-15,-4 0 8 0,3-3 0 16,4 6 0-16,-3-3 0 0,-1 0 0 15,4 0 0-15,0 0 0 0,0 0-8 0,1 0 8 0,2 0 0 0,-3 0 0 16,0 0 0-16,4 0 0 0,-4 0 0 0,0 0 0 16,3 0 0-16,-2 0 0 0,-1 0 0 0,3 3 0 15,-3 0 0-15,0 6 0 0,4-6 0 0,-4 6 0 16,0-3 0-16,0 6-10 0,0-7 2 0,-3 10 0 16,3-3 0-16,0 0 0 0,0-1-9 0,-4 7-2 0,-3-6 0 15,4 2 0-15,-4 4 3 0,0-6 0 0,0 0 0 16,0 2 0-16,-4-5 16 0,4 0 0 0,0 3 0 0,0-12 0 15,0 0 0-15,0 0-8 0,0 0 8 0,0 0 0 16,0 0-21-16,0 0 2 0,0 0 1 0,0 0 0 31,0-6-149-31,4-3-29 0,10 12-7 0,-14-3-429 0</inkml:trace>
  <inkml:trace contextRef="#ctx0" brushRef="#br0" timeOffset="-2375.509">11299 12012 1267 0,'0'0'28'0,"0"0"5"0,0 0 2 0,0 0 1 0,0 0-36 0,0 0 0 0,0 0 0 0,0 0 0 16,0 0 58-16,0 0 5 0,4 6 1 16,0 0 0-16,-1 5 0 0,1-5 0 0,-4 0 0 0,3 0 0 15,1 0-14-15,-1 0-2 0,1 0-1 0,-1 2 0 16,4-8-14-16,-3 6-2 15,3 0-1-15,0-6 0 0,3 0 10 0,-2 0 1 0,2 0 1 0,1 0 0 16,-1-6-26-16,1 0-6 0,-4 0-1 0,4 4 0 16,-4-4 12-16,0 0 3 0,0 0 0 0,-4 0 0 15,4 0-39-15,-3 0-7 0,-1 0-2 0,-3 1 0 16,4 5 36-16,-4 0 6 0,0-6 2 0,0-3 0 16,0 9-20-16,-7-6-16 0,3 3 4 0,1-3 0 15,3 6-5-15,-7-3-1 0,0-3 0 0,-4 6 0 16,4 0 7-16,-4 0 2 0,1 0 0 0,-1 6 0 15,1-6 9-15,3 6 0 0,-4-3 0 0,0 3 0 16,4 0 0-16,0 0 0 0,0 0 0 0,0-6 0 16,7 0 0-16,-3 5-8 0,-1 4 8 0,4-3 0 15,0-6 0-15,-3 9-8 0,3-3 8 0,0 3 0 0,0 2 0 16,0 1 0-16,3-3 0 0,-3 3 0 0,4-1 0 16,-1 7-8-16,1-6 8 0,3 0 0 0,-4 5 0 15,4-2 0-15,0 3 0 0,0-7 0 16,4 1 0-16,0 0 0 0,-4 3 0 0,3-4 0 15,1 1 0-15,-4-6 0 0,4 0 9 0,-1 0-9 0,4-3 13 0,-3 0-4 16,-1-3-1-16,1 0 0 0,0-3-8 0,3 0 12 16,-4-3-12-16,4 0 12 0,-3 0-12 0,3 0 0 15,0 0 0-15,-3-5 8 0,3-4-20 0,0 6-4 16,-3-6 0-16,-1 4-1 16,1-1-38-16,-1-6-7 0,-3 1-2 0,0 8 0 15,0-3-34-15,1 0-7 0,-5-2-2 0,1 2 0 16,-1 3 35-16,1 6 6 0,-1-9 2 0,-3 6 0 15,0-5 0-15,4 2 0 0,-4 3 0 0,0 0 0 16,0 0-33-16,0 6-7 0,0-6 0 0,0 0-1 0,0 6 78 0,-4-5 16 0,4 5 11 16,0 0-13-16,0 0 66 0,0 0 14 0,0 0 2 0,0 0 1 15,0 0 24-15,0 0 5 0,0 0 1 16,0 0 0-16,4 5-4 0,-1 4 0 0,-3 0 0 16,4 0 0-16,-4 0-12 0,3-1-2 0,-3 10-1 0,0-9 0 15,4 3-14-15,-1-1-3 0,-3 7-1 0,4 0 0 16,-4-6-33-16,3 5-6 0,-3-2-2 0,4-3 0 15,-4 2-22-15,3-2 0 0,1-3 0 0,-4 0 0 16,0-9 0-16,0 0 0 0,0 0 0 0,0 0 0 16,0 0 32-16,0 0 3 0,0 0 0 0,0 0 0 15,7-6-23-15,-3 0-12 0,-4-3 12 0,3-3-12 0,-3 1 9 16,4-1-9-16,-4 0 0 0,3 0 9 0,-3-2-9 16,0 8 0-16,4-6 0 0,-4 6 0 0,0-9 0 15,3 10 0-15,1-1 0 0,-4 0 0 0,3 3 0 0,1-3 0 16,3 3 0-16,0 3 0 0,0-6 0 0,4 0 0 15,-1 0 0-15,1 6 0 0,-1 0 0 0,4-6 0 16,-3 4 0-16,0-1 0 0,-1 3 0 0,1 0 0 16,-1 0 0-16,1-3 0 0,-4 3-9 0,0 3 9 15,4-3 0-15,-4 0 0 0,-4 3 0 0,4-1 0 16,0 4 0-16,0 0 0 0,0 0 0 0,-3 0-8 16,-1 0 8-16,1 0 0 0,0 3 17 0,-1-4 7 15,1 7 2-15,-1-6 0 16,1 0-72-16,-1 0-14 0,1 3-4 0,-1-3 0 0,4-1 52 0,-3 1 12 15,3 0 0-15,0-3 0 16,0 0-107-16,0-3-18 0,0-3-4 0,4 3-714 0</inkml:trace>
  <inkml:trace contextRef="#ctx0" brushRef="#br0" timeOffset="-1932.887">12393 11497 1195 0,'0'0'26'0,"0"0"6"15,-3 6 0-15,-1 3 2 0,-3 3-34 0,3-6 0 0,-3 0 0 0,4-1 0 0,-4 1 64 0,3-3 5 16,1 3 2-16,-1 0 0 0,4-6-7 0,-3 9-2 16,-1 0 0-16,4-9 0 0,-3 5 0 0,-1 1 0 15,1 0 0-15,3 0 0 0,-4 0-36 0,4 3-7 16,-3 0-2-16,3-1 0 0,0 4 35 0,0 6 6 16,0-3 2-16,0 2 0 0,3 13-34 0,-3-10-6 0,4 4-2 15,-1 8 0-15,1-3-18 0,-1 4-19 16,1 2 4-16,-1-6 1 0,4 4 27 0,-3-10 6 0,-1 10 1 0,4-7 0 15,-3-2-20-15,-1 8 0 16,4-6 0-16,-3 7 0 0,0-4 0 0,-4 3 0 16,3-2 8-16,1 2-8 0,-4-8-14 0,3 8-6 0,-3-14-2 15,4 5 0-15,-4-2 22 0,3-9 0 0,-3-1 0 0,4-2 0 16,-4-6 0-16,0-3 0 0,0 0 0 0,0 0 0 16,3 0-122-1,4-3-20-15,-3-3-4 0</inkml:trace>
  <inkml:trace contextRef="#ctx0" brushRef="#br0" timeOffset="-1650.266">12178 12009 1706 0,'-11'9'37'15,"4"-3"8"-15,4-6 2 0,-4 5 1 0,7-5-38 0,-4 9-10 0,4-9 0 0,0 0 0 0,0 0 41 0,0 0 7 16,-3 6 0-16,3-6 1 0,0 0-7 0,0 0-2 16,0 0 0-16,0 0 0 0,0 0-16 0,0 0-4 15,0 0-1-15,3 3 0 0,4 0-8 0,4-3-2 16,-1 0 0-16,1 0 0 0,7 0-9 0,-4 0 0 16,7 0 0-16,0-3 8 0,0 0-8 0,4 0-9 0,0 3 9 15,-1-3-13 1,-3 0-126-16,4 3-25 0,0-6-4 0,0 12-2 0</inkml:trace>
  <inkml:trace contextRef="#ctx0" brushRef="#br0" timeOffset="-763.792">13272 12103 1422 0,'0'0'31'0,"0"0"6"0,0 0 2 0,-8 0 1 0,1 0-32 0,-3 0-8 16,3-3 0-16,0 3 0 0,0 0 47 0,0 0 7 15,-4 0 2-15,4 0 0 0,7 0-12 0,-7 0-1 16,0 0-1-16,0 3 0 0,3 0 3 0,-3 0 1 0,7-3 0 0,-7 6 0 15,4 2-3-15,-1 4-1 0,1 0 0 0,-1 3 0 16,0 5-24-16,4 7-5 0,4-4-1 0,0 4 0 16,3 8-12-16,0 3 11 0,0-3-11 0,3 4 10 15,1-4-10-15,-1 0 0 0,5 1 0 0,-1-4 0 16,0 3 8-16,-4-8-8 0,5-1 0 16,-1 3 8-16,-4-8 5 0,1 5 1 0,-1-11 0 15,-3 6 0-15,0-7 4 0,-3-2 1 0,0 0 0 0,-1-3 0 16,-3-9-2-16,0 0 0 0,0 0 0 0,0 0 0 15,0 0-4-15,0 0-1 0,0 0 0 0,0 0 0 16,0 0 1-16,0 0 0 0,4-6 0 0,-8 3 0 16,4-3-13-16,-3-6 8 0,-1-2-8 0,-3-4 0 15,3 6 0-15,-3-5 8 0,0-10-8 0,0 10 0 16,4-7 0-16,-4 6 0 0,0 4 0 0,3-4 0 16,-3-3 0-16,0 4 0 0,3-1 0 0,-3-2 0 15,4-1 0-15,-4 0 0 0,3-2 0 0,-3-1 0 0,4-2 0 16,3 2-8-16,-4 4 8 0,4-4 0 15,4-2 0-15,-4 8 0 0,0-8-8 0,3 2 8 0,1 1 0 16,3-1 0-16,-4 1 0 0,4 2 0 0,0-2 0 16,4 5 0-16,-4 3 0 0,4-5 0 0,-1 5-8 0,-3 3 8 15,4-2 0-15,-4 8 0 0,4-6 0 16,-4 6-8-16,0 0 8 0,0 3 0 16,0 3-12-16,0 0 0 0,0 3 1 0,0 3 0 0,0 0-11 0,0 6-2 15,4-1-1-15,-4 4 0 0,-4 0 5 0,4 5 0 16,-3 1 1-16,-4 2 0 0,0 7 19 0,-4-4 0 15,4-2 0-15,-3-1 0 0,-4-5 0 0,3 3 0 0,-3-4 10 16,0-5-2-16,0 3 12 0,0-4 4 16,0 1 0-16,0-6 0 0,-4 0-8 0,4 0 0 0,-3-3-1 15,-1 0 0-15,-3-3-15 0,3-3 11 0,-3 0-11 0,0 3 10 16,-4-6-10-16,4-6-16 0,0 6 4 0,-3-8 1 31,2 5-34-31,1 0-7 0,4 3-2 0,-1 0 0 16,4 0-105-16,0-5-21 0,4 5-4 0,3 6-592 0</inkml:trace>
  <inkml:trace contextRef="#ctx0" brushRef="#br0" timeOffset="-201.388">13790 12118 1267 0,'0'0'28'0,"0"0"5"0,-3-3 2 0,-1-3 1 0,-7 3-36 0,4-3 0 16,0 3 0-16,-3-3 0 0,-4 0 58 0,0 0 5 16,-1-2 1-16,-2 2 0 0,3 0-52 0,-4 3-12 15,0 0 0-15,4 0 0 0,-3 3 54 0,3 0 8 16,-1 0 2-16,1 0 0 0,4 6-52 0,-1-3-12 0,4 3 0 0,0 0 0 15,4 2 0-15,-1 4 0 0,0-6 0 0,4 6 0 16,0-3 0-16,0 5 0 0,0 1 0 0,4-3 0 16,0 0 0-16,3 5 0 0,-4-2 0 0,4-3 0 15,4-1 15-15,-4 1 0 0,3-3 0 16,1 0 0-16,0 0-24 0,3-4-5 16,0 1-1-16,0-6 0 0,0 0 50 0,0 0 9 15,-3-11 3-15,3 11 0 0,-4-9-21 0,1 0-4 0,0 0-1 16,-4-3 0-16,3 1-21 0,-6-1 0 0,3-3 0 0,-4-2-8 15,-3 8 34-15,4 0 7 0,-4-3 2 0,0 3 0 16,0 0-20-16,0 4-4 0,-4-4-1 0,4 9 0 16,0 0-1-16,-3-6 0 0,3 6 0 0,0 0 0 15,0 0 0-15,0 0 0 0,0 0 0 0,0 0 0 16,0 0-9-16,0 0 0 0,0 0 0 0,0 0 0 16,0 9 0-16,0 2 0 0,3 1 0 0,-3 6 0 0,4-6 0 15,-4 5 0-15,3 4 0 0,1-4 0 0,3 4 0 16,-4-3 0-16,5 5 0 0,-5-5 0 0,1 2 0 15,3-2 0-15,-4-3 0 0,1 5 0 16,3-8-16-16,-4 3 4 0,1-3 0 0,3-1 1 16,-4-2-39-16,4 0-8 0,0 0-2 0,1-3 0 15,-1 0-96-15,-7-6-20 0,0 0-4 16,0 0-492-16</inkml:trace>
  <inkml:trace contextRef="#ctx0" brushRef="#br0" timeOffset="495.336">14185 12035 1728 0,'0'0'38'0,"0"0"8"0,-3-6 2 0,-1 6 0 0,1-5-39 0,-4-1-9 0,3 0 0 0,-3 0 0 16,3 0 51-16,-3 0 8 0,4-3 1 0,-4 3 1 15,0 1-46-15,0-1-15 0,0 0 8 0,0 6-8 16,-4-6 41-16,4-3 5 0,-4 0 1 0,4 3 0 16,0 3-25-16,-3 0-5 0,3 1-1 0,0 2 0 15,-4 0-16-15,4 0 0 0,0 2 0 0,0 1 0 0,0 0 0 16,3 0 0-16,-3 6 0 0,0 3 0 0,4-6 8 0,-4 6-8 15,3-7 0-15,4 7 0 0,-4 0 0 0,1-3 0 16,-1 3 0-16,4-1 0 0,0-2 0 16,-3 0 0-16,3-3 0 0,0 3 0 0,0-4 0 0,0 7 0 15,0-12 0-15,0 6 0 0,3 3 0 0,-3-3 0 16,0-6 0-16,0 0 0 0,0 6 0 0,0-6 0 16,0 0 0-16,0 6 0 0,0-6 0 0,4 5 0 15,-4-5 0-15,0 9 0 0,0-9 0 0,7 9 0 16,-3-9 12-16,-1 6-12 0,4 0 0 0,-3-6 0 15,-1 6 0-15,4-3-9 0,-3 0 9 0,-1 0 0 16,4 2 0-16,-3 1 0 0,3-3 0 0,0 3 0 16,0-3 0-16,0 0 0 0,0 0 0 0,4-3 0 15,-4 6 0-15,0-6-8 0,3 0 8 0,-3 0 0 0,1 0 0 0,2 0 0 16,-3 0 0-16,0 0 0 16,-3 0 0-16,3 0 0 0,0 0 0 0,-7 0 0 15,3 6 0-15,-3-6 0 0,7 0 0 0,-7 0 0 0,4 6 0 0,-1-1 0 16,1 1 0-16,0 3 0 0,-4-3 0 0,3 3-8 15,-3 6 8-15,-3-4-12 0,-1 1 12 0,0 0-12 16,1 0 12-16,-4 8-13 0,3-8 5 0,-6 3 8 16,3 2 0-16,-4 1 0 0,4-6 0 0,-7 2 0 15,3 1 0-15,1-3 13 0,-1 3 0 0,1-4 0 16,-1-2-13-16,1 0 9 0,-1 0-9 0,4 0 8 16,-4-1-8-16,4-8 0 0,0 6 0 0,0-6 0 15,-3 6-8-15,10-6-4 0,0 0-1 0,-8 0 0 16,8 0-31-16,-7 0-5 0,7 0-2 0,0 0 0 15,0 0-75-15,-7 0-15 0,0-6-3 16,-3 6-1-16</inkml:trace>
  <inkml:trace contextRef="#ctx0" brushRef="#br0" timeOffset="992.451">14573 12344 2379 0,'0'0'52'0,"0"0"12"0,0 0 1 0,0 0 2 0,0 6-54 0,0 3-13 16,0 2 0-16,0 1 0 15,0 0-91-15,-3 0-21 0,3-1-4 0,0-2-824 0</inkml:trace>
  <inkml:trace contextRef="#ctx0" brushRef="#br0" timeOffset="16153.461">5637 13052 698 0,'0'0'20'0,"0"0"4"0,0 0-24 0,0 0 0 0,0 0 0 0,0 0 0 0,0 0 48 0,0 0 4 15,7-2 2-15,-7-4 0 0,4 0-26 0,0 3-4 16,-4 3-2-16,0 0 0 0,0 0-3 0,0 0-1 16,3-6 0-16,-3 6 0 0,0 0-4 0,0 0-1 15,0 0 0-15,0 0 0 0,0 0 7 0,0 9 0 16,0-3 1-16,0 5 0 0,0-2-3 0,0 12-1 15,0-9 0-15,-3 2 0 0,3 4 1 0,-4 0 0 16,0-7 0-16,-3 7 0 0,4-6 2 0,-1 2 1 16,1-2 0-16,-1 3 0 0,1-3-1 0,3-1 0 0,0 7 0 0,-4-3 0 15,4-1 4-15,-3 4 0 16,3-3 0-16,3-1 0 0,-3 4-24 0,-3 0 0 16,3-1 0-16,0 1 8 0,-4-3 14 15,4 2 3-15,-3-5 1 0,-1 3 0 0,4-3-14 16,0 2-2-16,-3-5-1 0,3 3 0 0,-4-6-9 15,4 0 0-15,-3 2 0 0,3-2 8 16,0-6-8-16,0 0 0 0,0 6 0 0,0-6 0 16,0 6-28-16,0-6 1 0,3 3 1 0,-3-3 0 0,0 0-37 0,0 0-7 15,0 0-2-15,0 0-534 0</inkml:trace>
  <inkml:trace contextRef="#ctx0" brushRef="#br0" timeOffset="16587.362">5387 12826 612 0,'0'0'17'0,"0"0"4"0,0 0-21 0,0 0 0 0,0 0 0 0,0 0 0 0,0 0 38 0,0 0 3 0,0 0 1 0,-7 6 0 16,7-6 9-16,0 0 1 0,0 12 1 0,-4-9 0 16,4-3-11-16,0 0-2 0,0 0-1 0,0 0 0 15,0 0-6-15,0 0-1 0,4 3 0 0,3 0 0 16,4-3 0-16,-1 0-1 0,-3 0 0 0,4-3 0 15,3 0-19-15,3 3-3 0,1 0-1 0,3 0 0 16,7 0-20-16,-6 0-4 0,6 3 0 16,4 0-1-16,-8-1 17 15,8 4 0-15,-11-3 0 0,4 3 0 0,0 0 0 16,-4 6 8-16,7-6-8 0,-10 0 12 0,-1 2-32 16,1-2-8-16,0 3 0 0,-4 0-1 0,0-3-11 15,-4 0-3-15,5 0 0 0,-8-1 0 16,0-5-18-16,0 6-4 0</inkml:trace>
  <inkml:trace contextRef="#ctx0" brushRef="#br0" timeOffset="16994.489">5387 13496 860 0,'0'0'19'0,"0"0"4"0,0 0 1 0,0 0 0 0,0 0-24 16,0 0 0-16,0 0 0 0,0 0 0 0,0 0 48 0,0 0 6 0,0 0 1 0,0 0 0 16,0 0-1-16,0 6 0 0,0-6 0 0,0 9 0 15,0-9-10-15,0 6-3 0,7 0 0 0,-3 0 0 16,-1 0-18-16,1 2-4 0,-1-2-1 0,4 0 0 15,-3 0-18-15,3 0 10 0,0 0-10 0,3 6 8 16,4-7-8-16,-3 1 0 0,3 3 0 0,0 0 0 16,0-3 0-16,8 3 0 15,-12-3 0-15,8 5 0 0,-1-5 0 0,1-6 0 16,-4 3 0-16,4 0 8 0,-1 0-8 16,-6 0 0-16,0-3 0 0,3 0 0 0,0-3 0 0,0 3 0 15,-3-6 0-15,3 3 0 0,-4 3 0 16,4-6 0-16,0 0 0 0,1 6 8 15,-8-11-25-15,7 8-6 0,-4 0-1 0,4-3-616 0</inkml:trace>
  <inkml:trace contextRef="#ctx0" brushRef="#br0" timeOffset="17386.287">6181 12714 884 0,'0'0'24'0,"-4"6"8"0,-3-3-32 0,4 3 0 0,3 3 0 15,-4 3 0-15,4-4 0 0,-7 4 0 0,3-6 0 0,1 9 0 16,-4-3 20-16,3-1-1 0,1 7-1 0,-1-3 0 15,1-1 24-15,-1 1 5 0,4 9 1 0,-3-7 0 16,3 7 0-16,0-4 0 0,0 7 0 0,3 2 0 16,1 1-29-16,-1 2-6 0,1-6-1 0,-1 4 0 15,1-7-1-15,6 4-1 0,-6-4 0 0,0 7 0 16,-4-4-10-16,3-5 12 0,-3 5-12 0,0-5 12 16,4 2-12-16,-4-5 12 0,0-3-12 0,3 2 12 15,-3-8-12-15,0 0 12 0,0 0-12 0,4-3 12 16,-4-6-12-16,0 0 8 0,0 0-8 0,0 0 8 0,0 0-22 15,0 0-5-15,0 0-1 0,0 0-592 16</inkml:trace>
  <inkml:trace contextRef="#ctx0" brushRef="#br0" timeOffset="17973.237">6660 13097 1267 0,'0'0'28'0,"0"0"5"0,-3 2 2 0,-4 7 1 0,-4-6-36 0,4 6 0 0,4 0 0 0,-4 3 0 15,0-6 0-15,0 2 0 0,-4 4 0 0,4-3 0 16,-4 0 0-16,1 0 0 0,3-1 0 0,-4 4 0 16,4-6 0-16,0 0 0 0,3 0 0 0,1 3 0 15,-4-4 19-15,0 1-3 0,7-6-1 0,-4 3 0 16,4-3-7-16,-3 9-8 0,3-9 11 0,0 0-11 16,0 0 8-16,0 0-8 0,0 0 0 0,0 0 0 15,3 6 0-15,-3-6 0 0,4 6 0 0,-4-6 0 16,14 0 0-16,-7 0 0 0,-7 0 0 0,7 6 0 15,0-6 0-15,-3 0 0 0,3 0 0 0,0 0 0 16,0 0 0-16,0 0 0 0,0 0 0 0,-4 3 0 0,4-3 0 16,1 0 0-16,-1 3 0 0,0 0 0 15,-4-3-12-15,-3 0-8 0,7 0-3 0,0 5 0 0,-3-5 37 16,6 3 7-16,-6 6 2 0,-1-6 0 0,-3 3-37 16,8-3-7-16,-5 3-2 0,1 6 0 0,-1-7 23 15,1 1 0-15,-4 6 0 0,3 0 0 0,1-3 0 0,-4 2 0 16,0 4 0-16,0-3 0 0,0 0 0 0,0-1 0 15,0 7 0-15,0-9 0 0,-4 3 0 16,4-4 0-16,-3 7 0 0,-1-3 0 0,1-6 0 0,-1 0 0 16,4-6 0-16,-3 9 0 0,-1-1 47 0,0-2 13 15,4-6 4-15,0 0 0 0,0 0 0 0,-3 3 0 16,3-3 0-16,-7 3 0 0,7-3-52 0,0 0-12 16,0 0 0-16,0 0 0 15,-11-3-19-15,11 3-6 0,-7 0-2 0,7 0 0 16,-3-3-39-16,3 3-8 0,-4-6-2 15,1-2-572-15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40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280 837 8952 0 0,'0'0'200'0'0,"0"0"33"0"0,0 0 15 0 0,-1-1-36 0 0,-57-34 1893 0 0,-9 11-923 0 0,63 22-1168 0 0,-1 0 0 0 0,1 0 0 0 0,0 1 0 0 0,0-1 0 0 0,-1 1 0 0 0,1 0 0 0 0,-1 1 0 0 0,1-1 0 0 0,-1 1 0 0 0,1 0 0 0 0,-1 0 0 0 0,1 0 0 0 0,-1 0 0 0 0,1 1 0 0 0,0 0 0 0 0,-1 0 0 0 0,1 0 0 0 0,-3 1-14 0 0,-9 3 0 0 0,-20 16 0 0 0,24 9 0 0 0,11-24 0 0 0,0 0 0 0 0,0 0 0 0 0,1 0 0 0 0,0 0 0 0 0,0 0 0 0 0,0 0 0 0 0,0 0 0 0 0,1-1 0 0 0,0 1 0 0 0,1 0 0 0 0,-1 0 0 0 0,2 2 0 0 0,8 16 4 0 0,-10-21 8 0 0,0 0-1 0 0,0-1 1 0 0,0 1 0 0 0,0-1 0 0 0,0 1 0 0 0,1-1 0 0 0,-1 0 0 0 0,1 0-1 0 0,-1 1 1 0 0,1-1 0 0 0,0 0 0 0 0,0 0 0 0 0,0-1 0 0 0,0 1 0 0 0,0 0-1 0 0,0-1 1 0 0,0 1 0 0 0,1-1 0 0 0,-1 0 0 0 0,1 1-12 0 0,95 27 651 0 0,-32-20 210 0 0,-52-7-907 0 0,-1 1-1 0 0,-1 1 1 0 0,1 0 0 0 0,-1 0-1 0 0,1 1 1 0 0,-1 1 0 0 0,0 0-1 0 0,1 2 47 0 0,-11-5 52 0 0,0-1 1 0 0,0 1-1 0 0,0 0 0 0 0,0 0 1 0 0,-1 0-1 0 0,1 0 0 0 0,-1 1 0 0 0,1-1 1 0 0,-1 0-1 0 0,0 0 0 0 0,-1 1 0 0 0,1-1 1 0 0,-1 1-1 0 0,1-1 0 0 0,-1 1 0 0 0,0-1 1 0 0,0 1-1 0 0,0-1 0 0 0,-1 1 1 0 0,0 1-53 0 0,-42 126 875 0 0,-5-27-559 0 0,43-94-257 0 0,-16 13 252 0 0,18-21-425 0 0,-1 0 1 0 0,0 0 0 0 0,0 0-1 0 0,0-1 1 0 0,0 1 0 0 0,0-1-1 0 0,0 0 1 0 0,0-1-1 0 0,-1 1 1 0 0,1-1 0 0 0,0 1-1 0 0,0-1 1 0 0,-1-1 0 0 0,1 1-1 0 0,0-1 1 0 0,0 1 0 0 0,-1-1-1 0 0,1 0 1 0 0,0-1-1 0 0,0 1 1 0 0,0-1 0 0 0,0 1-1 0 0,1-1 1 0 0,-1-1 0 0 0,0 1-1 0 0,1 0 1 0 0,-1-1 0 0 0,1 0-1 0 0,0 1 1 0 0,0-1-1 0 0,0-1 1 0 0,0 1 0 0 0,1 0-1 0 0,-1-1 1 0 0,1 1 0 0 0,0-1 113 0 0,-11-16-4884 0 0</inkml:trace>
  <inkml:trace contextRef="#ctx0" brushRef="#br0" timeOffset="318.817">673 11 6536 0 0,'0'0'141'0'0,"-1"-2"23"0"0,-4-5 13 0 0,4 6 53 0 0,0 2 170 0 0,-26 44 1552 0 0,22-28-1509 0 0,1 0-1 0 0,1 1 1 0 0,1 0 0 0 0,0-1 0 0 0,2 1 0 0 0,0 0-1 0 0,0 0 1 0 0,3 6-443 0 0,39 188 2031 0 0,6-20-1483 0 0,19 84-133 0 0,-30-109-945 0 0,-13-23 332 0 0,-21-129 507 0 0,0-5-1291 0 0,-2-3-2613 0 0,-1 2-1201 0 0</inkml:trace>
  <inkml:trace contextRef="#ctx0" brushRef="#br0" timeOffset="595.107">510 847 10912 0 0,'0'0'248'0'0,"0"0"34"0"0,0 0 20 0 0,0 0-38 0 0,0 0-91 0 0,0 0 251 0 0,0 0 125 0 0,0 0 26 0 0,0 0-40 0 0,0 0-201 0 0,0 0-87 0 0,0 0-20 0 0,0 0-6 0 0,0 0-12 0 0,2 0-7 0 0,100 19-358 0 0,-65-10-50 0 0,0-2 1 0 0,1-2 0 0 0,0-2 0 0 0,0-1 0 0 0,15-2 205 0 0,53-8-1988 0 0,-42-5 966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37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919 768 2760 0 0,'0'0'0'0'0,"0"0"112"0"0,0-10-32 0 0,0 0 16 0 0</inkml:trace>
  <inkml:trace contextRef="#ctx0" brushRef="#br0" timeOffset="731.872">744 144 9240 0 0,'0'0'208'0'0,"0"0"33"0"0,0 0 14 0 0,-2-1-42 0 0,-38-47 1194 0 0,39 46-1026 0 0,1 2 10 0 0,0 0-3 0 0,0 0-18 0 0,0 0-8 0 0,0 0-2 0 0,0 0-12 0 0,0 0-50 0 0,0 0-18 0 0,0 0-6 0 0,0 0-16 0 0,0 0-54 0 0,0 0-20 0 0,30 61 410 0 0,7 26-235 0 0,-28-64-263 0 0,-1 1 0 0 0,0-1 0 0 0,-2 2 0 0 0,-1-1-1 0 0,-2 1 1 0 0,2 20-96 0 0,12 132 635 0 0,-30 62 353 0 0,-3-126-572 0 0,9-82 69 0 0,-5-26-416 0 0,7-4-75 0 0,0 1 1 0 0,0-1-1 0 0,0 0 0 0 0,-1 0 0 0 0,1-1 0 0 0,-1 1 0 0 0,1-1 0 0 0,0 0 0 0 0,-1-1 0 0 0,1 1 0 0 0,0-1 0 0 0,-1 0 0 0 0,1 0 0 0 0,0-1 0 0 0,0 0 0 0 0,0 0 1 0 0,0 0-1 0 0,0 0 0 0 0,0-1 0 0 0,-2-1 6 0 0,-82-24-954 0 0,76 24 543 0 0,0-1 1 0 0,0-1-1 0 0,0 0 0 0 0,1-1 0 0 0,0 0 0 0 0,0 0 0 0 0,1-2 0 0 0,0 1 0 0 0,-7-8 411 0 0,0-4-992 0 0,-5 2-21 0 0</inkml:trace>
  <inkml:trace contextRef="#ctx0" brushRef="#br0" timeOffset="1347.674">1 42 6688 0 0,'0'0'197'0'0,"0"0"42"0"0,0 0 87 0 0,0 0 33 0 0,0 0 8 0 0,0 0-29 0 0,0 0-123 0 0,0 0-58 0 0,0 0-11 0 0,2 1-26 0 0,3 0-31 0 0,0 1 0 0 0,0-1 1 0 0,1 0-1 0 0,-1-1 0 0 0,0 1 1 0 0,0-1-1 0 0,1 0 0 0 0,-1-1 0 0 0,0 1 1 0 0,0-1-1 0 0,1 0 0 0 0,-1 0 1 0 0,0 0-1 0 0,0-1 0 0 0,0 0 1 0 0,0 0-1 0 0,-1 0 0 0 0,1-1 0 0 0,1 0-89 0 0,52-16 826 0 0,4 9 598 0 0,-45 10-1469 0 0,0 0 0 0 0,0 1-1 0 0,0 0 1 0 0,0 2 0 0 0,0 0-1 0 0,0 1 1 0 0,-1 1 0 0 0,11 4 45 0 0,178 58 141 0 0,-4 8 146 0 0,-186-69-280 0 0,0 0 0 0 0,0-1 0 0 0,1-1 1 0 0,0 0-1 0 0,0-1 0 0 0,0-1 1 0 0,0-1-1 0 0,1 0 0 0 0,-1-1 1 0 0,0-1-1 0 0,0 0 0 0 0,0-1 0 0 0,0-1 1 0 0,0 0-1 0 0,0-2 0 0 0,0 0 1 0 0,4-2-8 0 0,87-52-884 0 0,-69 28-340 0 0,4 5-2868 0 0</inkml:trace>
  <inkml:trace contextRef="#ctx0" brushRef="#br0" timeOffset="3124.107">1118 697 5672 0 0,'0'0'165'0'0,"0"0"56"0"0,0 0 151 0 0,-7 8 942 0 0,-19 75 158 0 0,25-75-1321 0 0,0 0 0 0 0,1 0 0 0 0,0 0 0 0 0,0 1 0 0 0,1-1 0 0 0,0 0 0 0 0,1 0 0 0 0,0 0 1 0 0,0 0-1 0 0,0 0 0 0 0,2 0-151 0 0,-1 3 130 0 0,4 6-67 0 0,1-1 1 0 0,0 0-1 0 0,1 0 0 0 0,1-1 1 0 0,1 0-1 0 0,0-1 1 0 0,1 0-1 0 0,0-1 1 0 0,1 0-1 0 0,0-1 1 0 0,8 5-64 0 0,-15-11 38 0 0,83 55 226 0 0,-80-54-224 0 0,0 0 1 0 0,1-1 0 0 0,0 0 0 0 0,0-1 0 0 0,0 0-1 0 0,1-1 1 0 0,0 0 0 0 0,-1 0 0 0 0,1-1 0 0 0,10 1-41 0 0,-14-2 76 0 0,0 0 1 0 0,0 0-1 0 0,0-1 1 0 0,0 0-1 0 0,0-1 1 0 0,0 1-1 0 0,0-1 1 0 0,0-1-1 0 0,0 1 1 0 0,0-1-1 0 0,0-1 1 0 0,0 1 0 0 0,0-1-1 0 0,0 0 1 0 0,0-1-1 0 0,-1 1 1 0 0,1-1-1 0 0,-1-1 1 0 0,0 1-1 0 0,0-1 1 0 0,0 0-1 0 0,0 0 1 0 0,-1-1-1 0 0,0 0 1 0 0,5-5-77 0 0,-4 0 148 0 0,0 0 0 0 0,0 0 1 0 0,-1-1-1 0 0,-1 0 0 0 0,0 0 1 0 0,0 0-1 0 0,-1-1 0 0 0,-1 1 1 0 0,2-11-149 0 0,13-154 429 0 0,-22-31-418 0 0,-3 72-34 0 0,8 48-838 0 0,1 75 293 0 0,-1 9-567 0 0,1 1-2266 0 0,4-10-971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46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45 10136 0 0,'0'0'230'0'0,"0"0"30"0"0,0 0 19 0 0,-1-1-40 0 0,-17-33 1801 0 0,18 33-1528 0 0,-6-5 2799 0 0,0 72-2867 0 0,6-47-328 0 0,-1-11-57 0 0,1-1 0 0 0,0 1-1 0 0,0 0 1 0 0,0 0 0 0 0,1 0-1 0 0,0 0 1 0 0,1-1 0 0 0,0 1-1 0 0,0 0 1 0 0,0-1 0 0 0,1 0-1 0 0,0 1 1 0 0,1-1 0 0 0,3 5-59 0 0,1-1 25 0 0,1-1 0 0 0,0 0 0 0 0,1 0 0 0 0,0-1 0 0 0,1 0 0 0 0,0-1 0 0 0,0 0 0 0 0,4 1-25 0 0,28 18 64 0 0,6-3 21 0 0,17-9 208 0 0,-27-9 85 0 0,-38-6-338 0 0,0-1 0 0 0,0 1 0 0 0,0 0 1 0 0,0-1-1 0 0,0 1 0 0 0,0-1 0 0 0,0 1 1 0 0,0-1-1 0 0,0 1 0 0 0,0-1 1 0 0,0 1-1 0 0,0-1 0 0 0,-1 0 0 0 0,1 0 1 0 0,0 1-1 0 0,-1-1 0 0 0,1 0 0 0 0,0 0 1 0 0,-1 0-1 0 0,1 0 0 0 0,-1 0 0 0 0,1 0 1 0 0,-1 0-1 0 0,0 0 0 0 0,1 0 0 0 0,-1 0 1 0 0,0 0-1 0 0,0 0 0 0 0,1 0 0 0 0,-1 0 1 0 0,0 0-1 0 0,0 0 0 0 0,0 0 0 0 0,0 0 1 0 0,-1-1-41 0 0,3-9 156 0 0,-10-65 132 0 0,2 50-271 0 0,-34-53-570 0 0,17 33-599 0 0,4-24-1951 0 0,18 46 90 0 0,1 23 1131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47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92 11024 0 0,'0'0'248'0'0,"0"0"34"0"0,0 0 22 0 0,0 0-29 0 0,0 0-74 0 0,-2 2 355 0 0,-3 7-228 0 0,-1 0-1 0 0,1 0 1 0 0,1 1-1 0 0,0 0 1 0 0,0 0-1 0 0,1 0 1 0 0,0 0-1 0 0,0 0 0 0 0,1 1 1 0 0,1 3-328 0 0,-4 6 209 0 0,-4 27 32 0 0,2-1 0 0 0,2 1 0 0 0,2 45-241 0 0,5-79 501 0 0,2-20 737 0 0,3-22-744 0 0,5-28-641 0 0,7-63 147 0 0,8-45 0 0 0,-3 118 0 0 0,-22 43-3 0 0,-2 2 1 0 0,1 0 1 0 0,-1 0-1 0 0,1 0 0 0 0,0 0 0 0 0,0 0 0 0 0,0 0 0 0 0,0 0 1 0 0,0 0-1 0 0,0 0 0 0 0,0 0 0 0 0,0 1 0 0 0,1-1 0 0 0,-1 1 0 0 0,1-1 1 0 0,-1 1-1 0 0,1-1 0 0 0,0 1 0 0 0,0 0 0 0 0,-1 0 0 0 0,1 0 1 0 0,0 0-1 0 0,0 0 0 0 0,0 0 0 0 0,0 0 0 0 0,0 0 0 0 0,0 1 0 0 0,0-1 1 0 0,0 1-1 0 0,1 0 0 0 0,-1 0 0 0 0,0 0 0 0 0,0 0 0 0 0,1 0 2 0 0,1 1 0 0 0,0 0 0 0 0,-1 0 0 0 0,0 1 0 0 0,1-1 0 0 0,-1 1 0 0 0,0 0 0 0 0,0 0 0 0 0,1 0 0 0 0,-2 0 0 0 0,1 1 0 0 0,0-1 0 0 0,0 1 0 0 0,-1-1 0 0 0,1 1 0 0 0,-1 0 0 0 0,0 0 0 0 0,0 0 0 0 0,0 1 0 0 0,-1-1 0 0 0,1 0 0 0 0,1 4 0 0 0,10 14 0 0 0,17 54 0 0 0,17 81-130 0 0,-36-118 84 0 0,-3 0 1 0 0,0 0 0 0 0,-3 0-1 0 0,1 30 46 0 0,11 75-145 0 0,-6-75-928 0 0,-10-65 70 0 0,-1-3-47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48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 1089 13592 0 0,'0'0'306'0'0,"0"0"46"0"0,0 0 23 0 0,0 0-44 0 0,-2-1-219 0 0,-40-18 2123 0 0,-11-46 309 0 0,-26-20-1714 0 0,69 77-884 0 0,-1 1 1 0 0,1 1-1 0 0,-1 0 0 0 0,0 1 1 0 0,-1 0-1 0 0,1 0 1 0 0,-1 1-1 0 0,0 1 1 0 0,0 0-1 0 0,0 0 0 0 0,-3 1 54 0 0,10 1-59 0 0,1 1 0 0 0,-1-1-1 0 0,1 1 1 0 0,-1 0-1 0 0,1 1 1 0 0,-1-1 0 0 0,1 1-1 0 0,-1 0 1 0 0,1 0 0 0 0,0 0-1 0 0,-1 0 1 0 0,1 1-1 0 0,0 0 1 0 0,0 0 0 0 0,0 0-1 0 0,0 0 1 0 0,0 1-1 0 0,1-1 1 0 0,-1 1 0 0 0,1 0-1 0 0,-1 0 1 0 0,1 0-1 0 0,0 1 1 0 0,-1 1 59 0 0,-8 16-34 0 0,0 1 0 0 0,2 1-1 0 0,1 0 1 0 0,0 1 0 0 0,2-1 0 0 0,1 1-1 0 0,0 1 1 0 0,2-1 0 0 0,1 1-1 0 0,1 8 35 0 0,4 158 0 0 0,-2-186 40 0 0,1 0-1 0 0,0 1 1 0 0,1-1-1 0 0,-1 0 1 0 0,1 0-1 0 0,0 1 0 0 0,0-1 1 0 0,1-1-1 0 0,-1 1 1 0 0,1 0-1 0 0,0-1 1 0 0,0 1-1 0 0,1-1 0 0 0,1 2-39 0 0,32-6 408 0 0,-5-29-272 0 0,63-88 107 0 0,-16-23 506 0 0,-46 62-661 0 0,-4-2 0 0 0,18-79-88 0 0,-10-23 54 0 0,-21 70-166 0 0,-11 7-446 0 0,-4 0 1 0 0,-7-20 557 0 0,-6 30-215 0 0,11 87 185 0 0,-1 0 0 0 0,0 0 0 0 0,0 0 0 0 0,0 0 0 0 0,-1 0 0 0 0,-1 1 0 0 0,1-1 0 0 0,-1 1 0 0 0,0 0 0 0 0,-1 0 0 0 0,-5-6 30 0 0,-9 2-1362 0 0,7 22 1176 0 0,8-3 183 0 0,1 0-1 0 0,0 0 1 0 0,1 0 0 0 0,-1 0 0 0 0,2 0-1 0 0,-1 0 1 0 0,1 1 0 0 0,0-1 0 0 0,1 1 0 0 0,0-1-1 0 0,0 1 1 0 0,1-1 0 0 0,0 0 0 0 0,1 1 0 0 0,-1-1-1 0 0,2 0 1 0 0,0 2 3 0 0,1 12-103 0 0,20 99-73 0 0,12 32 520 0 0,32 174-896 0 0,-51-212 921 0 0,1 114-369 0 0,-17-216 49 0 0,0 52 6 0 0,-3 0 1 0 0,-3 0-1 0 0,-12 60-55 0 0,11-81 0 0 0,5-36 78 0 0,1-5-4358 0 0,0-3 2659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51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1 10136 0 0,'0'0'230'0'0,"-2"1"30"0"0,-30 24 306 0 0,-12 36 403 0 0,14 19 1078 0 0,21-25-1561 0 0,3 0 1 0 0,2 0-1 0 0,3 1 1 0 0,2-1-1 0 0,7 44-486 0 0,-8-96 23 0 0,24 144 57 0 0,72 311 48 0 0,-49-191-128 0 0,-42-194 32 0 0,-3 0 0 0 0,-7 64-32 0 0,-1-70 54 0 0,4-58 36 0 0,3-5-5255 0 0,-1-4 43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52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0 570 10136 0 0,'0'0'230'0'0,"0"0"30"0"0,0 0 19 0 0,0 0 37 0 0,0 0 125 0 0,0 0 58 0 0,0 0 12 0 0,0 0-69 0 0,2 1-292 0 0,32 15-134 0 0,-25-14 57 0 0,0-1 1 0 0,0 0-1 0 0,1-1 1 0 0,-1 0-1 0 0,0-1 1 0 0,0 0-1 0 0,1 0 1 0 0,-1-1-1 0 0,0 0 1 0 0,0 0-1 0 0,0-1 1 0 0,-1 0-1 0 0,1-1 1 0 0,-1 0-1 0 0,0 0 1 0 0,7-5-74 0 0,18-15 560 0 0,0-1 0 0 0,-1-2 0 0 0,-2-1-1 0 0,-1-1 1 0 0,13-18-560 0 0,11-39 479 0 0,-24 2-411 0 0,-29-59-551 0 0,0 140 432 0 0,0 0 0 0 0,-1 0-1 0 0,0 0 1 0 0,0 0-1 0 0,1 1 1 0 0,-2-1 0 0 0,1 0-1 0 0,0 0 1 0 0,0 1-1 0 0,-1-1 1 0 0,0 1 0 0 0,1 0-1 0 0,-1-1 1 0 0,0 1-1 0 0,0 0 1 0 0,0 0 0 0 0,-1 0-1 0 0,1 0 1 0 0,0 1-1 0 0,-1-1 1 0 0,1 0 0 0 0,-1 1-1 0 0,1 0 1 0 0,-1 0 0 0 0,0 0-1 0 0,0 0 1 0 0,1 0-1 0 0,-1 0 1 0 0,0 1 0 0 0,0-1-1 0 0,0 1 1 0 0,0 0-1 0 0,0 0 1 0 0,0 0 0 0 0,0 0-1 0 0,0 0 1 0 0,1 1-1 0 0,-1-1 1 0 0,0 1 0 0 0,-1 0 51 0 0,-3 4-33 0 0,0 0 1 0 0,0 0 0 0 0,0 0 0 0 0,1 1 0 0 0,0 0 0 0 0,0 0 0 0 0,1 0 0 0 0,0 1 0 0 0,0 0 0 0 0,0 0-1 0 0,1 0 1 0 0,0 1 0 0 0,0 1 32 0 0,-30 55 133 0 0,3 1-1 0 0,2 1 1 0 0,-15 60-133 0 0,13 46 526 0 0,31-160-244 0 0,0-1-1 0 0,1 1 1 0 0,0-1-1 0 0,1 1 1 0 0,1-1-1 0 0,-1 0 0 0 0,2 0 1 0 0,0 0-1 0 0,3 7-281 0 0,-2-10 129 0 0,0 0-1 0 0,0 0 0 0 0,0 0 1 0 0,1-1-1 0 0,1 1 0 0 0,-1-1 0 0 0,1-1 1 0 0,0 0-1 0 0,3 3-128 0 0,3 1-35 0 0,2 2 101 0 0,0-1 1 0 0,1-1-1 0 0,0 0 0 0 0,1-1 0 0 0,0-1 0 0 0,0-1 0 0 0,11 3-66 0 0,0-3-485 0 0,0-2-1 0 0,0-1 1 0 0,1-1 0 0 0,0-2 0 0 0,-1 0-1 0 0,1-2 1 0 0,0-2 0 0 0,23-4 485 0 0,-49 7-111 0 0,44-6-3928 0 0,-3-7-1087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49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1336 9912 0 0,'0'0'290'0'0,"-1"2"-3"0"0,-4 6-187 0 0,0 1 1 0 0,4-8 369 0 0,1-1 158 0 0,0 0 32 0 0,0 0-16 0 0,0 0-83 0 0,0 0-32 0 0,0 0-7 0 0,0 0-4 0 0,0 0-4 0 0,0 0-2 0 0,0 0-1 0 0,0 0-67 0 0,12 14-272 0 0,18 7-172 0 0,33 15-328 0 0,-62-36 288 0 0,1 1 0 0 0,0 0-1 0 0,-1 0 1 0 0,1-1-1 0 0,0 1 1 0 0,-1 0 0 0 0,1-1-1 0 0,0 0 1 0 0,0 1-1 0 0,-1-1 1 0 0,1 0 0 0 0,0 0-1 0 0,0 0 1 0 0,0 0-1 0 0,-1-1 1 0 0,1 1 0 0 0,0 0-1 0 0,0-1 1 0 0,-1 1-1 0 0,1-1 1 0 0,0 1 0 0 0,-1-1-1 0 0,1 0 1 0 0,0 0 0 0 0,-1 0-1 0 0,1 0 1 0 0,-1 0-1 0 0,0 0 1 0 0,1 0 0 0 0,-1 0-1 0 0,0-1 1 0 0,1 1-1 0 0,-1-1 1 0 0,0 1 0 0 0,0 0-1 0 0,0-1 1 0 0,-1 0-1 0 0,1 1 1 0 0,0-1 0 0 0,0 0 40 0 0,9-58 0 0 0,-27-36 0 0 0,-32-8 0 0 0,42 94 0 0 0,-4 4 0 0 0,-20-4 208 0 0,27 13-162 0 0,1-1 1 0 0,-1 1 0 0 0,0-1 0 0 0,1 1 0 0 0,0 0 0 0 0,0 1 0 0 0,0-1 0 0 0,0 0 0 0 0,0 1-1 0 0,0 0 1 0 0,1 0 0 0 0,0-1 0 0 0,0 1 0 0 0,0 1 0 0 0,0-1 0 0 0,1 0 0 0 0,0 0 0 0 0,-1 1 0 0 0,1 3-47 0 0,-3 3-57 0 0,-20 104-25 0 0,24-100 82 0 0,-5 5 109 0 0,4-19-12 0 0,1-1-8 0 0,-5 20 49 0 0,-1 7-333 0 0,1-14-60 0 0,-2 138-776 0 0,13-112 1031 0 0,16 45 656 0 0,15-34-97 0 0,-12-27-543 0 0,36 9-242 0 0,-58-31 51 0 0,1 1 1 0 0,-1-1 0 0 0,1 1-1 0 0,-1-1 1 0 0,1 0-1 0 0,-1 0 1 0 0,1 0-1 0 0,0-1 1 0 0,0 1 0 0 0,-1-1-1 0 0,1 0 1 0 0,0 0-1 0 0,0-1 1 0 0,0 1-1 0 0,-1-1 1 0 0,1 1 0 0 0,1-2 174 0 0,7-6-4896 0 0</inkml:trace>
  <inkml:trace contextRef="#ctx0" brushRef="#br0" timeOffset="709.051">1154 343 8288 0 0,'0'0'190'0'0,"0"0"28"0"0,0 0 7 0 0,0 0 111 0 0,0 0 444 0 0,0 0 196 0 0,0 0 43 0 0,0 0-65 0 0,-1 2-288 0 0,-20 20 1418 0 0,-6-11-462 0 0,24-12-1594 0 0,0 1 0 0 0,0-1 0 0 0,0 0 1 0 0,0 0-1 0 0,0 0 0 0 0,0 0 0 0 0,1 0 0 0 0,-1-1 0 0 0,0 1 0 0 0,0-1 0 0 0,1 1 0 0 0,-1-1 0 0 0,1 0 1 0 0,0 0-1 0 0,0-1 0 0 0,-1 1 0 0 0,1 0 0 0 0,1-1 0 0 0,-1 1 0 0 0,0-1 0 0 0,1 1 0 0 0,-1-1 0 0 0,1 0-28 0 0,-14-17 435 0 0,-51-76-403 0 0,10 21-632 0 0,-28-13 67 0 0,78 82 526 0 0,-1 0 1 0 0,1 0-1 0 0,-2 1 0 0 0,1 0 1 0 0,0 1-1 0 0,-1-1 0 0 0,0 2 1 0 0,0-1-1 0 0,0 1 0 0 0,-8-2 7 0 0,9 3-4 0 0,1 1-1 0 0,-1 0 0 0 0,1 1 0 0 0,-1-1 0 0 0,0 1 1 0 0,0 1-1 0 0,1-1 0 0 0,-1 1 0 0 0,1 0 0 0 0,-1 1 1 0 0,1-1-1 0 0,-1 1 0 0 0,1 1 0 0 0,0-1 0 0 0,-4 3 5 0 0,-53 43-85 0 0,43-26 64 0 0,2 2 1 0 0,0 0-1 0 0,2 1 1 0 0,0 0-1 0 0,2 2 0 0 0,1 0 1 0 0,1 0-1 0 0,1 1 0 0 0,2 0 1 0 0,-3 14 20 0 0,4-19 3 0 0,-77 306 453 0 0,74-263-577 0 0,3 0-1 0 0,3 0 0 0 0,2 1 0 0 0,4 9 122 0 0,-1-66 15 0 0,6 137 193 0 0,-1 63 56 0 0,-8-173-352 0 0,-1 0 0 0 0,-3 0 0 0 0,0 0 0 0 0,-13 33 88 0 0,-64 161-21 0 0,49-152-1019 0 0,34-77 459 0 0,1-2-24 0 0,0 0-150 0 0,0 0-616 0 0,-2-27-1969 0 0,-9-7 1630 0 0</inkml:trace>
  <inkml:trace contextRef="#ctx0" brushRef="#br0" timeOffset="1157.715">59 988 8288 0 0,'0'0'190'0'0,"0"0"28"0"0,0 0 7 0 0,0 0 31 0 0,0 0 107 0 0,0 0 42 0 0,0 0 10 0 0,-1-2 7 0 0,-4-7 2045 0 0,5 7-2435 0 0,1 1-1 0 0,-1-1 1 0 0,1 1 0 0 0,-1-1-1 0 0,1 1 1 0 0,-1 0 0 0 0,1-1-1 0 0,0 1 1 0 0,-1-1 0 0 0,1 1-1 0 0,0 0 1 0 0,0 0 0 0 0,0 0-1 0 0,0-1 1 0 0,0 1 0 0 0,1 0-1 0 0,-1 0 1 0 0,0 0 0 0 0,0 1-1 0 0,1-1 1 0 0,-1 0 0 0 0,0 0 0 0 0,1 1-1 0 0,-1-1 1 0 0,1 1 0 0 0,-1-1-1 0 0,1 1 1 0 0,-1 0 0 0 0,1-1-32 0 0,8-1 196 0 0,0-1-98 0 0,1 0-1 0 0,0 1 0 0 0,1 0 0 0 0,-1 0 0 0 0,0 2 1 0 0,0-1-1 0 0,12 2-97 0 0,187 24 277 0 0,-113-15-263 0 0,50 12-393 0 0,-76-8-1613 0 0,-53-9-2717 0 0</inkml:trace>
  <inkml:trace contextRef="#ctx0" brushRef="#br0" timeOffset="1428.205">979 1592 10512 0 0,'0'3'306'0'0,"-18"93"1545"0"0,12-40 605 0 0,1-46-1762 0 0,4-8-4029 0 0,1-2-2021 0 0</inkml:trace>
  <inkml:trace contextRef="#ctx0" brushRef="#br0" timeOffset="1698.739">900 705 12608 0 0,'-13'21'280'0'0,"7"-11"56"0"0,6 0 16 0 0,-6 10 0 0 0,2-6-288 0 0,-2 3-64 0 0,6 3 0 0 0,-6 5 0 0 0,6-1 272 0 0,0-4 40 0 0,0 11 8 0 0,0-11 0 0 0,0 1-224 0 0,0-7-96 0 0,0 2 80 0 0,0-2-4176 0 0,0-14-832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9:00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0 9440 0 0,'-60'38'984'0'0,"36"-15"-392"0"0,21-15-485 0 0,2 1 0 0 0,-1 0 1 0 0,1 0-1 0 0,0 0 1 0 0,1 0-1 0 0,0 0 0 0 0,1 0 1 0 0,-1 0-1 0 0,2 0 0 0 0,-1-1 1 0 0,1 1-1 0 0,1 0 0 0 0,0-1 1 0 0,0 1-1 0 0,0-1 1 0 0,1 0-1 0 0,4 6-107 0 0,-7-10 19 0 0,53 142 57 0 0,-4 57-76 0 0,-28-92 129 0 0,-5 2 0 0 0,0 59-129 0 0,-19 47 1254 0 0,-9-117-432 0 0,7-84-297 0 0,2-12-1374 0 0,1 2-3313 0 0,1-8-478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9:01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 11200 0 0,'0'0'330'0'0,"0"0"-8"0"0,-2 1-210 0 0,-20 14 990 0 0,0-1 1 0 0,-1-1 0 0 0,-1-2 0 0 0,0 0 0 0 0,-13 4-1103 0 0,7-3-167 0 0,-16 21 167 0 0,-22 28 0 0 0,38-16 0 0 0,26-37 0 0 0,1-3-1 0 0,0 1 0 0 0,1-1 0 0 0,-1 0 0 0 0,1 1 0 0 0,0-1 0 0 0,1 1 0 0 0,-1 0 0 0 0,1-1 1 0 0,1 1-1 0 0,-1 0 0 0 0,1 4 1 0 0,11 85-54 0 0,-9-85 54 0 0,3 2 0 0 0,8 5 124 0 0,-7-13-128 0 0,4-4-60 0 0,39-32 199 0 0,-44 29-129 0 0,-1 0 0 0 0,1 0-1 0 0,-1 1 1 0 0,1 0 0 0 0,0-1 0 0 0,0 2-1 0 0,0-1 1 0 0,0 0 0 0 0,0 1 0 0 0,0 0-1 0 0,0 0 1 0 0,1 1 0 0 0,-1 0 0 0 0,0-1-1 0 0,1 2 1 0 0,-1-1 0 0 0,0 1 0 0 0,0-1-1 0 0,3 2-5 0 0,-4-1-7 0 0,0 0 0 0 0,1 1 0 0 0,-1-1 0 0 0,0 1 0 0 0,0 0 0 0 0,-1 0 0 0 0,1 1 0 0 0,0-1 0 0 0,-1 1-1 0 0,1 0 1 0 0,-1 0 0 0 0,0 0 0 0 0,0 0 0 0 0,0 0 0 0 0,0 1 0 0 0,1 1 7 0 0,14 16-3 0 0,-9-9-11 0 0,-1 0 0 0 0,0 0 0 0 0,-1 0-1 0 0,0 1 1 0 0,-1 0 0 0 0,-1 1-1 0 0,0-1 1 0 0,-1 1 0 0 0,0 0 0 0 0,-1 0-1 0 0,-1 1 1 0 0,0-1 0 0 0,-1 0-1 0 0,0 4 15 0 0,-1-2 8 0 0,0-1-1 0 0,-1 1 0 0 0,-1 0 0 0 0,0 0 1 0 0,-2-1-1 0 0,1 1 0 0 0,-2-1 0 0 0,-2 5-7 0 0,6-16-20 0 0,-46 78-156 0 0,37-65 212 0 0,-2-1 1 0 0,0 0-1 0 0,-1-1 1 0 0,-1 0-1 0 0,-11 10-36 0 0,-28 15-160 0 0,-1-14 284 0 0,6-12-180 0 0,29-38-1545 0 0,18 13 371 0 0,1-3-290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7:33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12 108 8592 0 0,'-11'29'504'0'0,"11"7"-400"0"0,2-26 139 0 0,1-1 0 0 0,0 1 0 0 0,0 0 1 0 0,1-1-1 0 0,0 0 0 0 0,1 0 0 0 0,0 0 1 0 0,4 5-244 0 0,-2-3 86 0 0,-5-9-18 0 0,0 0 1 0 0,0 0 0 0 0,0 0 0 0 0,0 0-1 0 0,1 0 1 0 0,-1 0 0 0 0,1-1-1 0 0,0 1 1 0 0,-1-1 0 0 0,1 0 0 0 0,0 0-1 0 0,0 0 1 0 0,0 0 0 0 0,-1 0 0 0 0,1-1-1 0 0,0 1 1 0 0,3-1-69 0 0,7 3 272 0 0,-8-3-202 0 0,0 0 1 0 0,0-1 0 0 0,0 1 0 0 0,0-1 0 0 0,-1 0-1 0 0,1-1 1 0 0,0 1 0 0 0,0-1 0 0 0,-1 0 0 0 0,1 0-1 0 0,-1 0 1 0 0,0-1 0 0 0,1 1 0 0 0,-1-1 0 0 0,0 0-1 0 0,-1-1 1 0 0,1 1 0 0 0,0 0 0 0 0,-1-1 0 0 0,0 0-1 0 0,0 0 1 0 0,0 0 0 0 0,1-2-71 0 0,4-3 440 0 0,21-57 549 0 0,-27 61-877 0 0,0 0 1 0 0,-1-1-1 0 0,0 1 1 0 0,-1 0-1 0 0,1 0 1 0 0,-1-1-1 0 0,0 1 1 0 0,0 0-1 0 0,0-1 1 0 0,-1 1-1 0 0,0 0 1 0 0,0-1-1 0 0,0 1 0 0 0,-2-2-112 0 0,-8-27 352 0 0,5 28-256 0 0,4 2-90 0 0,0 1 1 0 0,0 0 0 0 0,-1 0 0 0 0,1-1 0 0 0,-1 2 0 0 0,0-1 0 0 0,0 0 0 0 0,0 1 0 0 0,0-1-1 0 0,0 1 1 0 0,0 0 0 0 0,-1 0 0 0 0,1 0 0 0 0,-1 0 0 0 0,0 1 0 0 0,1 0 0 0 0,-1-1 0 0 0,0 1-1 0 0,0 1 1 0 0,0-1 0 0 0,0 0 0 0 0,1 1 0 0 0,-1 0 0 0 0,0 0 0 0 0,0 0 0 0 0,0 1 0 0 0,0-1-1 0 0,-1 1-6 0 0,3 0-4 0 0,-1-1-1 0 0,1 1 1 0 0,-1 0-1 0 0,1 0 0 0 0,-1 0 1 0 0,1 0-1 0 0,0 0 1 0 0,-1 1-1 0 0,1-1 1 0 0,0 1-1 0 0,0 0 0 0 0,0-1 1 0 0,0 1-1 0 0,1 0 1 0 0,-1 0-1 0 0,0 0 0 0 0,1 0 1 0 0,-2 2 4 0 0,-22 42-67 0 0,2 32-17 0 0,29 120-203 0 0,33-65 329 0 0,-29-111-20 0 0,-5-12-37 0 0,0-1-1 0 0,1 0 0 0 0,1 0 0 0 0,0-1 0 0 0,0 0 0 0 0,0 0 0 0 0,1 0 0 0 0,0-1 0 0 0,9 6 16 0 0,-10-8-63 0 0,-4-2-94 0 0,1 0 0 0 0,0-1 0 0 0,0 1-1 0 0,-1-1 1 0 0,1 0 0 0 0,1 0 0 0 0,-1 0 0 0 0,0-1 0 0 0,0 0 0 0 0,1 0 0 0 0,-1 0 0 0 0,0 0 0 0 0,1 0 0 0 0,-1-1-1 0 0,1 0 1 0 0,-1 0 0 0 0,3 0 157 0 0,6 0-5330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59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655 338 4608 0 0,'1'-7'224'0'0,"1"3"-180"0"0,1-1 51 0 0,5-5-16 0 0,3-4-4 0 0,-9 11-130 0 0,0 1 477 0 0,0 0 1802 0 0,-2 2-1854 0 0,0 0-18 0 0,0 0-6 0 0,0 26 1248 0 0,-5 151 1586 0 0,-1-73-2629 0 0,-1 24-163 0 0,13 168-221 0 0,7-140-103 0 0,3-54 224 0 0,-14-89-1371 0 0,1-22 622 0 0</inkml:trace>
  <inkml:trace contextRef="#ctx0" brushRef="#br0" timeOffset="486.04">14 65 8288 0 0,'0'0'190'0'0,"0"0"28"0"0,0 0 7 0 0,-1-1-33 0 0,1 0-193 0 0,-2-3 138 0 0,0 1 0 0 0,0 0 0 0 0,1 0 0 0 0,0-1 0 0 0,0 1 0 0 0,0-1 0 0 0,0 1 0 0 0,0-1 0 0 0,1 1 0 0 0,-1-1 0 0 0,1 0 0 0 0,0 1 0 0 0,0-1 0 0 0,1 1 0 0 0,-1-1 0 0 0,1-1-137 0 0,-1 3 370 0 0,0 2 118 0 0,0 0 22 0 0,0 0-68 0 0,2 0-292 0 0,5 2-183 0 0,0-1 1 0 0,0 1-1 0 0,0 1 1 0 0,0-1 0 0 0,-1 1-1 0 0,1 1 1 0 0,-1-1-1 0 0,0 1 1 0 0,0 0-1 0 0,0 0 1 0 0,4 4 32 0 0,19 12-51 0 0,-11-9 54 0 0,1-2 0 0 0,0 1 0 0 0,1-2 0 0 0,0-1 1 0 0,13 3-4 0 0,99-5 286 0 0,25-36 20 0 0,127-44-442 0 0,-267 71-175 0 0,-1 1 1 0 0,1 1-1 0 0,0 1 1 0 0,0 1-1 0 0,1 0 0 0 0,-1 1 1 0 0,0 0-1 0 0,-1 2 1 0 0,1 0-1 0 0,1 1 311 0 0,32 15-1118 0 0</inkml:trace>
  <inkml:trace contextRef="#ctx0" brushRef="#br0" timeOffset="976.111">395 1089 9296 0 0,'0'0'208'0'0,"0"0"33"0"0,0 0 15 0 0,0 0 23 0 0,0 0 69 0 0,2 1 32 0 0,51 43 916 0 0,-11 0-984 0 0,73 48 321 0 0,-36-46-621 0 0,-75-44-41 0 0,0 1 0 0 0,1-1 1 0 0,-1 0-1 0 0,1 0 0 0 0,0 0 1 0 0,0 0-1 0 0,-1-1 0 0 0,1 0 0 0 0,0 0 1 0 0,0 0-1 0 0,0-1 0 0 0,0 0 1 0 0,5 0 28 0 0,82-11 372 0 0,76-53-651 0 0,-137 54 98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9:07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123 151 10512 0 0,'-2'1'306'0'0,"-7"9"-279"0"0,1-1-1 0 0,-1 1 0 0 0,2 0 0 0 0,0 1 1 0 0,0 0-1 0 0,1 0 0 0 0,0 1 0 0 0,1-1 1 0 0,0 1-1 0 0,1 0 0 0 0,0 1 0 0 0,0 3-26 0 0,-9 23 101 0 0,1 7 1354 0 0,12-32-136 0 0,7-10-718 0 0,0-2-481 0 0,0 0-1 0 0,0-1 1 0 0,-1 0 0 0 0,1 0 0 0 0,0-1 0 0 0,0 0-1 0 0,0 0 1 0 0,0 0 0 0 0,0-1 0 0 0,0 0-1 0 0,0-1 1 0 0,5-1-120 0 0,66-22 375 0 0,91-20-221 0 0,-114-1-295 0 0,-53 43 62 0 0,-1 1 0 0 0,1-1 0 0 0,-1 0 1 0 0,0 0-1 0 0,1 0 0 0 0,-1 0 0 0 0,-1 0 0 0 0,1 0 0 0 0,0 0 0 0 0,-1 0 0 0 0,1 0 0 0 0,-1 0 0 0 0,0 0 0 0 0,0 0 1 0 0,0-1-1 0 0,-1 1 0 0 0,1 0 0 0 0,-1 0 0 0 0,0 0 0 0 0,0 0 0 0 0,0 0 0 0 0,0 0 79 0 0,-30-78-2206 0 0,-35 6 100 0 0,5 34 2386 0 0,52 37-84 0 0,1 1 0 0 0,-1 0 0 0 0,0 0 0 0 0,0 1-1 0 0,0 0 1 0 0,0 1 0 0 0,-1 0 0 0 0,1 0 0 0 0,0 1 0 0 0,-1 0-1 0 0,1 0 1 0 0,0 1 0 0 0,0 1 0 0 0,0 0 0 0 0,-1 0 0 0 0,-1 1-196 0 0,4 1 50 0 0,0 0 0 0 0,1 0 0 0 0,0 1 0 0 0,0 0 0 0 0,0 0 0 0 0,0 0 0 0 0,1 1 0 0 0,0-1 0 0 0,0 1 0 0 0,0 1 0 0 0,1-1 0 0 0,0 1 0 0 0,0 0 0 0 0,1-1 0 0 0,-1 2 0 0 0,2-1 0 0 0,-1 0 0 0 0,1 1 0 0 0,0-1 0 0 0,0 1 0 0 0,1-1 0 0 0,0 4-50 0 0,-5 29 95 0 0,1 0 0 0 0,3 0 1 0 0,1 1-1 0 0,2-1 0 0 0,1 0 1 0 0,3 3-96 0 0,-1-21 58 0 0,0 1 0 0 0,2-2 1 0 0,0 1-1 0 0,1-1 1 0 0,2 0-1 0 0,0 0 1 0 0,1-1-1 0 0,1 0 1 0 0,1-1-1 0 0,0 0 0 0 0,2-1 1 0 0,1 1-59 0 0,-7-9 1 0 0,1 0 1 0 0,-1-1-1 0 0,2 0 1 0 0,-1 0-1 0 0,1-1 1 0 0,1 0 0 0 0,10 5-2 0 0,-18-10-4 0 0,0-1 0 0 0,0 0 0 0 0,0 0 0 0 0,1 0 0 0 0,-1 0 0 0 0,1-1 0 0 0,-1 1 0 0 0,1-1 0 0 0,0 0 0 0 0,0 0 0 0 0,-1 0 0 0 0,1-1 0 0 0,0 1 0 0 0,0-1 0 0 0,0 0 0 0 0,0 0 0 0 0,0 0 0 0 0,0-1 1 0 0,0 1-1 0 0,-1-1 0 0 0,1 0 0 0 0,0 0 0 0 0,0 0 0 0 0,-1-1 0 0 0,2 0 4 0 0,57-54-1887 0 0,-38 24 1177 0 0</inkml:trace>
  <inkml:trace contextRef="#ctx0" brushRef="#br0" timeOffset="482.067">479 342 10800 0 0,'0'0'241'0'0,"-1"2"38"0"0,-8 38 443 0 0,14 0 804 0 0,13 19-1104 0 0,24 32 8 0 0,-19-42 550 0 0,-22-47-540 0 0,-1-2 9 0 0,0 0-12 0 0,0 0-73 0 0,0 0-39 0 0,8-1 317 0 0,20-33 444 0 0,-22 24-906 0 0,19-52-72 0 0,-5-17-108 0 0,9-1 0 0 0,-16 51-18 0 0,-13 25-7 0 0,1 1 0 0 0,0-1 0 0 0,0 1 0 0 0,0-1-1 0 0,1 1 1 0 0,-1-1 0 0 0,1 1 0 0 0,-1 0 0 0 0,1 0-1 0 0,0-1 1 0 0,0 2 0 0 0,1-1 0 0 0,-1 0 0 0 0,1 0-1 0 0,-1 1 1 0 0,1-1 0 0 0,0 1 0 0 0,0 0 0 0 0,0 0-1 0 0,0 0 1 0 0,0 0 0 0 0,1 0 0 0 0,-1 1-1 0 0,0-1 1 0 0,1 1 0 0 0,3-1 25 0 0,34 31-935 0 0,-14 17 322 0 0,-10-11 414 0 0,-2 1 0 0 0,-2 0 0 0 0,-1 1 0 0 0,-1 1 0 0 0,-3 0 0 0 0,4 35 199 0 0,26 51 0 0 0,-36-119-69 0 0,0-1 0 0 0,0 1 0 0 0,0-1 0 0 0,1 1 0 0 0,0-1 0 0 0,0 0 0 0 0,0 0 0 0 0,0-1 0 0 0,1 1 0 0 0,-1-1 0 0 0,1 1 0 0 0,0-1 0 0 0,0 0 0 0 0,0 0 0 0 0,0-1 0 0 0,1 1 1 0 0,0-1 68 0 0,7-1-676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9:06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19 916 11488 0 0,'0'2'264'0'0,"-13"102"736"0"0,7-33-616 0 0,7-58-231 0 0,-2 15 2815 0 0,12-34-1956 0 0,-8 4-912 0 0,-1 0 1 0 0,0 0-1 0 0,0 0 1 0 0,0-1-1 0 0,0 1 1 0 0,0-1-1 0 0,0 1 0 0 0,-1-1 1 0 0,1 0-1 0 0,-1 0 1 0 0,0 0-1 0 0,0 1 1 0 0,0-1-1 0 0,0 0 1 0 0,0 0-1 0 0,-1 0 0 0 0,1-1 1 0 0,-1 1-1 0 0,0 0-100 0 0,5-18 92 0 0,6-49 38 0 0,3-35-130 0 0,-9 85 0 0 0,14 45 127 0 0,29 134 218 0 0,6-28-446 0 0,-30-85-180 0 0,7-2-1427 0 0,-19-38 512 0 0,0-5-53 0 0</inkml:trace>
  <inkml:trace contextRef="#ctx0" brushRef="#br0" timeOffset="321.065">478 0 10448 0 0,'0'0'301'0'0,"0"0"4"0"0,0 0-94 0 0,-1 2 324 0 0,-22 56 2921 0 0,17-3-1653 0 0,11 87 152 0 0,2-27-1163 0 0,12 74 664 0 0,44 295-879 0 0,-49-356-601 0 0,-2 104-1088 0 0,-7-203-699 0 0,-3-23-1686 0 0,-5-18 628 0 0,-7-16-1905 0 0</inkml:trace>
  <inkml:trace contextRef="#ctx0" brushRef="#br0" timeOffset="765.473">132 609 13824 0 0,'0'0'314'0'0,"0"0"46"0"0,0 0 22 0 0,0 0-50 0 0,0 0-150 0 0,0 0 196 0 0,0 0 108 0 0,3 0 23 0 0,62-15 1986 0 0,3 1-2256 0 0,52 8-853 0 0,19 14-4023 0 0,-104-2-701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45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1760 51 12728 0 0,'0'0'289'0'0,"-1"2"40"0"0,-4 40 445 0 0,5-38-631 0 0,1-1 1 0 0,0 0 0 0 0,0 1 0 0 0,0-1 0 0 0,0 0 0 0 0,0 0 0 0 0,1 0 0 0 0,0 0 0 0 0,-1 0-1 0 0,1 0 1 0 0,0 0 0 0 0,0 0 0 0 0,1-1 0 0 0,-1 1 0 0 0,0-1 0 0 0,1 0 0 0 0,0 0 0 0 0,-1 0-1 0 0,1 0 1 0 0,0 0 0 0 0,0 0 0 0 0,0-1 0 0 0,0 1 0 0 0,0-1 0 0 0,2 0-144 0 0,57 29 1426 0 0,1-19-874 0 0,-57-10-554 0 0,0-1-1 0 0,0 1 1 0 0,0-1-1 0 0,0-1 0 0 0,0 1 1 0 0,-1-1-1 0 0,1 0 1 0 0,0 0-1 0 0,0-1 0 0 0,0 1 1 0 0,-1-1-1 0 0,1-1 1 0 0,-1 1-1 0 0,0-1 0 0 0,0 0 1 0 0,0 0-1 0 0,0 0 1 0 0,0-1-1 0 0,0 0 0 0 0,-1 0 1 0 0,4-4 2 0 0,-6 4-5 0 0,0-1 0 0 0,0 1 0 0 0,0 0 0 0 0,-1-1 0 0 0,0 1 0 0 0,0-1 0 0 0,0 0 1 0 0,0 1-1 0 0,-1-1 0 0 0,0 0 0 0 0,0 1 0 0 0,0-1 0 0 0,-1 0 0 0 0,1 1 0 0 0,-1-1 0 0 0,0 1 0 0 0,0-1 0 0 0,-1 1 1 0 0,1-1-1 0 0,-1 1 0 0 0,0 0 0 0 0,0 0 0 0 0,-1-1 0 0 0,1 2 0 0 0,-1-1 0 0 0,0 0 0 0 0,0 0 0 0 0,0 1 5 0 0,-39-28 131 0 0,27 35 236 0 0,11-3-355 0 0,0 1 0 0 0,0-1 1 0 0,0 1-1 0 0,1 0 0 0 0,-1 0 0 0 0,0 1 1 0 0,1-1-1 0 0,0 1 0 0 0,0-1 0 0 0,0 1 1 0 0,0 0-1 0 0,0 0 0 0 0,0 1 0 0 0,1-1 1 0 0,-2 2-13 0 0,-30 55-86 0 0,-2 66 26 0 0,34-15 60 0 0,9-40-294 0 0,35 38 807 0 0,25-43-1260 0 0,-59-61 693 0 0,0 0-1 0 0,0 0 0 0 0,1-1 1 0 0,-1 0-1 0 0,1 0 0 0 0,0-1 1 0 0,0-1-1 0 0,1 1 0 0 0,-1-2 1 0 0,0 1-1 0 0,1-1 0 0 0,4 0 55 0 0,77-10-3903 0 0,-61 4 2591 0 0</inkml:trace>
  <inkml:trace contextRef="#ctx0" brushRef="#br0" timeOffset="-1538.534">297 270 12728 0 0,'0'0'289'0'0,"0"0"40"0"0,-6-5 326 0 0,-6-14-536 0 0,-6 4 207 0 0,-7-5 737 0 0,18 19-1036 0 0,-1 0 0 0 0,1 0 0 0 0,0 1 0 0 0,-1 0 0 0 0,1 1 1 0 0,0-1-1 0 0,-1 1 0 0 0,1 1 0 0 0,0-1 0 0 0,0 1 0 0 0,0 1 0 0 0,0-1 0 0 0,0 1 0 0 0,1 0 1 0 0,-1 1-1 0 0,1-1 0 0 0,0 1 0 0 0,0 1 0 0 0,0-1 0 0 0,-3 4-27 0 0,6-6 10 0 0,-5 5 53 0 0,-1 0 1 0 0,1 0-1 0 0,0 1 1 0 0,1 0-1 0 0,0 0 1 0 0,0 0-1 0 0,1 1 1 0 0,0 0-1 0 0,0 1 0 0 0,-2 6-63 0 0,3-4 78 0 0,5-9-73 0 0,0-1 0 0 0,0 1 1 0 0,0 0-1 0 0,0-1 0 0 0,0 1 0 0 0,1-1 0 0 0,-1 1 1 0 0,1-1-1 0 0,0 1 0 0 0,0-1 0 0 0,0 1 1 0 0,0-1-1 0 0,0 0 0 0 0,0 1 0 0 0,1-1 0 0 0,-1 0 1 0 0,1 0-1 0 0,0 0 0 0 0,-1 0 0 0 0,1 0 1 0 0,0-1-1 0 0,0 1 0 0 0,0 0 0 0 0,0-1 0 0 0,1 1-5 0 0,5 4 8 0 0,-1-1 0 0 0,1 0-1 0 0,1-1 1 0 0,-1 1-1 0 0,0-1 1 0 0,1-1-1 0 0,0 0 1 0 0,0 0-1 0 0,0-1 1 0 0,0 0-1 0 0,0 0 1 0 0,0-1-1 0 0,1 0 1 0 0,-1-1-1 0 0,0 0 1 0 0,1 0-1 0 0,6-2-7 0 0,-11 1 0 0 0,-1 0 0 0 0,1-1 0 0 0,-1 1 0 0 0,1-1 0 0 0,-1 0 0 0 0,1-1-1 0 0,-1 1 1 0 0,0-1 0 0 0,0 0 0 0 0,0 0 0 0 0,-1 0 0 0 0,1 0 0 0 0,-1 0-1 0 0,1-1 1 0 0,-1 0 0 0 0,1-1 0 0 0,10-10-12 0 0,-10 10 11 0 0,0 0 0 0 0,0 0 0 0 0,-1-1 0 0 0,1 1 0 0 0,-1-1 0 0 0,0 0-1 0 0,-1 0 1 0 0,1 0 0 0 0,-1 0 0 0 0,0-1 0 0 0,-1 1 0 0 0,0 0 0 0 0,0-1 0 0 0,0 1 0 0 0,0-1 0 0 0,-1 0 0 0 0,-1 1 0 0 0,1-1 0 0 0,-1 1 1 0 0,-6-48 141 0 0,7 54-127 0 0,0 0-1 0 0,0 0 1 0 0,0 1-1 0 0,0-1 1 0 0,0 0-1 0 0,0 1 1 0 0,0-1-1 0 0,0 0 1 0 0,0 0-1 0 0,0 1 1 0 0,0-1 0 0 0,-1 0-1 0 0,1 0 1 0 0,0 1-1 0 0,0-1 1 0 0,0 0-1 0 0,0 0 1 0 0,-1 0-1 0 0,1 1 1 0 0,0-1-1 0 0,0 0 1 0 0,0 0-1 0 0,-1 0 1 0 0,1 0-1 0 0,0 1 1 0 0,0-1 0 0 0,0 0-1 0 0,-1 0 1 0 0,1 0-1 0 0,0 0 1 0 0,0 0-1 0 0,-1 0 1 0 0,1 0-1 0 0,0 0 1 0 0,-1 0-1 0 0,1 0 1 0 0,0 0-1 0 0,0 0 1 0 0,-1 0-1 0 0,1 0 1 0 0,0 0 0 0 0,0 0-1 0 0,-1 0 1 0 0,1 0-1 0 0,0 0 1 0 0,0 0-1 0 0,-1 0 1 0 0,1 0-1 0 0,0 0 1 0 0,0-1-1 0 0,-1 1 1 0 0,1 0-1 0 0,0 0 1 0 0,0 0-1 0 0,0 0 1 0 0,-1-1 0 0 0,1 1-15 0 0,-6 32 390 0 0,13 75-1082 0 0,17-49 1298 0 0,-17-46-698 0 0,0-1 0 0 0,0 0 0 0 0,1 0 0 0 0,1-1 0 0 0,0 0 0 0 0,0 0 0 0 0,1-1 0 0 0,0 0 0 0 0,0-1-1 0 0,12 7 94 0 0,-17-13-315 0 0,0 0-1 0 0,-1 0 0 0 0,1-1 0 0 0,0 0 1 0 0,0 0-1 0 0,0 0 0 0 0,0 0 0 0 0,0-1 0 0 0,0 0 1 0 0,1 0-1 0 0,-1 0 0 0 0,0-1 0 0 0,1 0 316 0 0,26-4-1534 0 0</inkml:trace>
  <inkml:trace contextRef="#ctx0" brushRef="#br0" timeOffset="-1044.673">726 150 12320 0 0,'0'0'281'0'0,"-2"1"40"0"0,-43 37 523 0 0,31-4 1606 0 0,9-20-1756 0 0,4 60 171 0 0,14 10-705 0 0,-1-39-72 0 0,-12-42 31 0 0,0-3 18 0 0,0 0-1 0 0,0 0 12 0 0,1-2 51 0 0,23-71 470 0 0,-2-37 369 0 0,-21 103-1016 0 0,7-12 24 0 0,2 14-116 0 0,34 24-64 0 0,5 43 42 0 0,-39-43 69 0 0,37 62-144 0 0,-4-2-49 0 0,-26-48 204 0 0,-16-27 1 0 0,1 0 0 0 0,0 0 1 0 0,1 0-1 0 0,-1 0 1 0 0,1 0-1 0 0,-1 0 0 0 0,1-1 1 0 0,0 1-1 0 0,0-1 1 0 0,1 0-1 0 0,-1 1 0 0 0,1-2 1 0 0,0 1 10 0 0,4 2-62 0 0,-7-4-13 0 0,0 0-1 0 0,0 0 0 0 0,1 0 0 0 0,-1 0 0 0 0,0 0 1 0 0,1 0-1 0 0,-1 0 0 0 0,1-1 0 0 0,-1 1 0 0 0,1-1 1 0 0,-1 1-1 0 0,1-1 0 0 0,0 1 0 0 0,-1-1 0 0 0,1 0 0 0 0,-1 0 1 0 0,1 0-1 0 0,0 0 0 0 0,-1 0 0 0 0,1 0 0 0 0,-1 0 1 0 0,1-1-1 0 0,0 1 0 0 0,-1-1 0 0 0,1 1 0 0 0,-1-1 1 0 0,1 1-1 0 0,0-2 76 0 0,6-3-4331 0 0,3 0-1343 0 0</inkml:trace>
  <inkml:trace contextRef="#ctx0" brushRef="#br0" timeOffset="-623.245">1312 140 10512 0 0,'0'0'306'0'0,"0"0"-4"0"0,-6-5 676 0 0,-18-23 1958 0 0,0 10-1211 0 0,-6-2-1109 0 0,20 18-616 0 0,-10 36 0 0 0,9 25 0 0 0,16 32 0 0 0,20-30 776 0 0,21-1-1382 0 0,-41-56 603 0 0,-1 1 0 0 0,1-2 1 0 0,1 1-1 0 0,-1 0 0 0 0,1-1 1 0 0,-1 0-1 0 0,1 0 0 0 0,0-1 0 0 0,0 0 1 0 0,0 0-1 0 0,0 0 0 0 0,0-1 0 0 0,1 1 1 0 0,-1-2-1 0 0,0 1 0 0 0,1-1 1 0 0,-1 0-1 0 0,1 0 0 0 0,-1 0 0 0 0,0-1 1 0 0,1 0-1 0 0,-1-1 0 0 0,0 1 1 0 0,0-1-1 0 0,0 0 0 0 0,0-1 0 0 0,4-2 3 0 0,50-38-769 0 0,-41 27 371 0 0</inkml:trace>
  <inkml:trace contextRef="#ctx0" brushRef="#br0" timeOffset="18150.278">73 1072 8032 0 0,'0'0'182'0'0,"0"0"29"0"0,0 0 12 0 0,6-6 1 0 0,24-38 1057 0 0,-29 43-829 0 0,-1 1 48 0 0,0 0 11 0 0,0 0 6 0 0,0 0 24 0 0,0 0 17 0 0,0 0 2 0 0,0 0 22 0 0,0 0 96 0 0,0 0 39 0 0,0 0 9 0 0,0 0-95 0 0,-5 11 60 0 0,3-4-424 0 0,-2 7-75 0 0,1 1-1 0 0,0-1 0 0 0,2 1 1 0 0,-1 0-1 0 0,2-1 0 0 0,0 1 0 0 0,0 4-191 0 0,7 123 0 0 0,6 505 1870 0 0,-13-499-1684 0 0,-6-50-186 0 0,12-168 1859 0 0,7-72-2412 0 0,23-72-871 0 0,0 118 484 0 0,-13 62 5 0 0,-16 28 920 0 0,3 6-1 0 0,9 18-168 0 0,84 108-408 0 0,-55-82 592 0 0,7-6 0 0 0,-32-23 0 0 0,-16-5 0 0 0,5 10-45 0 0,-10-15-18 0 0,0-1 0 0 0,-1 1 0 0 0,0 0 0 0 0,0 0-1 0 0,-1 0 1 0 0,1-1 0 0 0,-1 1 0 0 0,0 0 0 0 0,0 0 0 0 0,-1 0 0 0 0,1 0-1 0 0,-1-1 1 0 0,0 1 0 0 0,0 0 0 0 0,-1-1 0 0 0,0 1 0 0 0,1-1-1 0 0,-1 1 1 0 0,-1-1 0 0 0,1 0 0 0 0,-1 0 0 0 0,1 0 0 0 0,-1 0 0 0 0,-1 0-1 0 0,-1 2 64 0 0,1-1 58 0 0,-1-1-1 0 0,0 1 0 0 0,0-1 0 0 0,0 1 0 0 0,-1-1 1 0 0,1-1-1 0 0,-1 1 0 0 0,0-1 0 0 0,0 0 0 0 0,0-1 0 0 0,0 1 1 0 0,-1-1-1 0 0,1 0 0 0 0,-1-1 0 0 0,1 0 0 0 0,-1 0 0 0 0,0 0 1 0 0,1-1-1 0 0,-1 1 0 0 0,0-2 0 0 0,1 1 0 0 0,-1-1 0 0 0,0 0 1 0 0,1 0-1 0 0,-1-1 0 0 0,1 0 0 0 0,0 0 0 0 0,-1-1 1 0 0,1 1-1 0 0,0-1 0 0 0,1-1 0 0 0,-1 1 0 0 0,0-1 0 0 0,0 0-57 0 0,-7-5-64 0 0,0-1-1 0 0,0 0 0 0 0,1-1 0 0 0,1 0 1 0 0,0-1-1 0 0,0 0 0 0 0,-4-8 65 0 0,7-6-5533 0 0,2 10-80 0 0</inkml:trace>
  <inkml:trace contextRef="#ctx0" brushRef="#br0" timeOffset="18696.561">938 1860 10136 0 0,'0'0'230'0'0,"0"0"30"0"0,-2 0 19 0 0,-39 22 85 0 0,-23 10 1647 0 0,26 13-751 0 0,32-23-1231 0 0,18 9 270 0 0,-1-20-130 0 0,-9-10-70 0 0,10 4 115 0 0,-9-5-162 0 0,0 0 0 0 0,-1-1 0 0 0,1 0 0 0 0,0 1 1 0 0,-1-1-1 0 0,1 0 0 0 0,0 0 0 0 0,-1-1 0 0 0,1 1 0 0 0,-1 0 0 0 0,0-1 0 0 0,1 0 0 0 0,-1 1 0 0 0,0-1 0 0 0,0 0 0 0 0,0 0 0 0 0,0 0 0 0 0,-1-1 0 0 0,1 1 1 0 0,0 0-1 0 0,-1-1 0 0 0,0 1 0 0 0,1-1 0 0 0,-1 1 0 0 0,0-1 0 0 0,0 1 0 0 0,0-1 0 0 0,-1 0 0 0 0,1 0 0 0 0,-1 1 0 0 0,0-1 0 0 0,1 0 0 0 0,-1 0 0 0 0,0 0 0 0 0,-1-1-52 0 0,3-4 1 0 0,3-77 95 0 0,-5 84-156 0 0,0 1-35 0 0,0 0 6 0 0,0 0 5 0 0,18 15-218 0 0,-7-4 279 0 0,-1 0-1 0 0,-1 1 1 0 0,0 0-1 0 0,0 0 0 0 0,-2 1 1 0 0,1 0-1 0 0,2 8 24 0 0,46 105 355 0 0,-35-98-270 0 0,-13-25-32 0 0,-3-1-58 0 0,22-6-58 0 0,2-20-783 0 0,-12 9 329 0 0</inkml:trace>
  <inkml:trace contextRef="#ctx0" brushRef="#br0" timeOffset="19072.865">1325 891 8288 0 0,'0'0'190'0'0,"0"0"28"0"0,0 0 7 0 0,0 0 84 0 0,0 0 333 0 0,0 0 146 0 0,0 0 32 0 0,0 0-48 0 0,0 0-218 0 0,0 0-90 0 0,0 2-16 0 0,2 17-117 0 0,0 0 0 0 0,2 0 0 0 0,0-1 0 0 0,2 0-1 0 0,0 0 1 0 0,0 0 0 0 0,4 4-331 0 0,11 32 589 0 0,21 57-21 0 0,30 104-357 0 0,-6 58 810 0 0,-4 109-202 0 0,-33-225-2310 0 0,-28-143 1173 0 0,-1-12-162 0 0,0-2-68 0 0,0 0-989 0 0,0 0-3891 0 0</inkml:trace>
  <inkml:trace contextRef="#ctx0" brushRef="#br0" timeOffset="19481.984">1211 1505 11552 0 0,'0'0'334'0'0,"0"0"5"0"0,0 0-144 0 0,0 0 197 0 0,0 0 109 0 0,0 0 19 0 0,0 0-35 0 0,0 0-173 0 0,0 0-78 0 0,0 0-12 0 0,0 0 24 0 0,0 0 116 0 0,0 0 57 0 0,0 0 11 0 0,2 0-44 0 0,188 25 68 0 0,-20 1-452 0 0,-73-2-648 0 0,-68-22-375 0 0,1 3-297 0 0</inkml:trace>
  <inkml:trace contextRef="#ctx0" brushRef="#br0" timeOffset="19820.455">2075 740 11976 0 0,'-19'65'1200'0'0,"2"61"-166"0"0,17-92-334 0 0,1 0 0 0 0,1 0 0 0 0,3 0-1 0 0,0 0 1 0 0,3 0 0 0 0,7 23-700 0 0,51 166 46 0 0,-36-91-46 0 0,0 34 67 0 0,-11 0 10 0 0,-16-136 184 0 0,1-3-1053 0 0,-5-8-4848 0 0,1-19 284 0 0</inkml:trace>
  <inkml:trace contextRef="#ctx0" brushRef="#br0" timeOffset="20104.182">1858 1471 11024 0 0,'0'0'248'0'0,"0"0"34"0"0,0 0 22 0 0,0 0-29 0 0,0 0-64 0 0,0 0 394 0 0,0 0 194 0 0,0 0 38 0 0,0 0-44 0 0,0 0-222 0 0,0 0-99 0 0,0 0-22 0 0,0 0-28 0 0,2 1-113 0 0,96-2 888 0 0,-48 0-1142 0 0,-14 0-177 0 0,-1 1 0 0 0,0 2 0 0 0,1 1 1 0 0,-1 2-1 0 0,24 6 122 0 0,-10 1-5337 0 0,-24-2-219 0 0</inkml:trace>
  <inkml:trace contextRef="#ctx0" brushRef="#br0" timeOffset="20496.297">2505 1713 11024 0 0,'0'0'248'0'0,"0"0"34"0"0,1 3 22 0 0,0 1-244 0 0,0-1-1 0 0,0 0 1 0 0,0 0 0 0 0,1 1-1 0 0,-1-1 1 0 0,1 0-1 0 0,0 0 1 0 0,0-1-1 0 0,0 1 1 0 0,0 0 0 0 0,1-1-1 0 0,-1 1 1 0 0,0-1-1 0 0,1 0 1 0 0,0 0-1 0 0,0 0 1 0 0,0 0 0 0 0,0 0-1 0 0,0 0 1 0 0,0-1-1 0 0,0 0 1 0 0,2 1-60 0 0,2 0 157 0 0,0 0 0 0 0,0-1-1 0 0,0 1 1 0 0,1-2 0 0 0,-1 1 0 0 0,1-1 0 0 0,-1 0-1 0 0,0-1 1 0 0,1 1 0 0 0,-1-1 0 0 0,0-1 0 0 0,0 0 0 0 0,1 0-157 0 0,-5 2 48 0 0,0-1 0 0 0,0 0 0 0 0,0 1 0 0 0,0-1 0 0 0,0 0 0 0 0,0-1 0 0 0,0 1 0 0 0,-1 0 0 0 0,1-1 0 0 0,-1 1 0 0 0,1-1 0 0 0,-1 0 0 0 0,1 0 0 0 0,-1 0 0 0 0,0 0 0 0 0,0-1 0 0 0,0 1 0 0 0,0 0 0 0 0,0-1 0 0 0,-1 1 0 0 0,1-1 0 0 0,-1 0 0 0 0,0 1 0 0 0,0-1 0 0 0,0 0-1 0 0,0 0 1 0 0,1-2-48 0 0,0-5 258 0 0,-1 8-201 0 0,0 0 0 0 0,-1-1 0 0 0,1 1 0 0 0,-1 0 0 0 0,1 0 0 0 0,-1-1 0 0 0,0 1 0 0 0,0-1 0 0 0,0 1 0 0 0,0 0 0 0 0,0-1 0 0 0,0 1 0 0 0,-1 0 1 0 0,1-1-1 0 0,-1 1 0 0 0,0 0 0 0 0,1 0 0 0 0,-1-1 0 0 0,0 1-57 0 0,-3-3 10 0 0,2 0 31 0 0,-1 0 0 0 0,1 1-1 0 0,-1 0 1 0 0,0 0 0 0 0,0 0-1 0 0,-1 0 1 0 0,1 0 0 0 0,-1 1-1 0 0,0-1 1 0 0,0 1 0 0 0,0 0-1 0 0,-2-1-40 0 0,1 1 36 0 0,0 0-1 0 0,-1 0 0 0 0,1 0 0 0 0,-1 0 0 0 0,1 1 1 0 0,-1 0-1 0 0,0 0 0 0 0,0 1 0 0 0,0 0 0 0 0,0 0 1 0 0,0 0-1 0 0,0 0 0 0 0,0 1 0 0 0,0 0 0 0 0,0 1 1 0 0,0-1-1 0 0,0 1 0 0 0,0 0 0 0 0,0 1 0 0 0,0-1 1 0 0,1 1-1 0 0,-1 0 0 0 0,0 1 0 0 0,1-1 0 0 0,0 1 1 0 0,-1 0-1 0 0,1 1 0 0 0,0-1 0 0 0,1 1 0 0 0,-2 1-35 0 0,-48 76 124 0 0,27 1-113 0 0,22-58-10 0 0,2-3-1 0 0,0 1 0 0 0,1-1 0 0 0,2 1 0 0 0,0 0 0 0 0,3 21 0 0 0,0-29 0 0 0,1 0 0 0 0,0-1 0 0 0,1 1 0 0 0,1-1 0 0 0,0 0 0 0 0,7 11 0 0 0,-9-18-94 0 0,1-1 0 0 0,0 0 0 0 0,1 0 0 0 0,-1-1-1 0 0,1 1 1 0 0,0-1 0 0 0,0 0 0 0 0,0-1 0 0 0,0 1 0 0 0,1-1-1 0 0,0 0 1 0 0,-1-1 0 0 0,1 0 0 0 0,0 0 0 0 0,0 0-1 0 0,0-1 1 0 0,0 0 0 0 0,1 0 0 0 0,-1-1 0 0 0,0 0-1 0 0,0 0 1 0 0,0-1 0 0 0,0 0 0 0 0,1 0 0 0 0,-1-1 0 0 0,-1 1-1 0 0,1-2 1 0 0,6-2 94 0 0,12-7-1586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9:02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501 25 12416 0 0,'0'0'365'0'0,"0"0"-4"0"0,-2 0-230 0 0,-43-11-116 0 0,3-3 230 0 0,-45 33 942 0 0,-56 31 163 0 0,136-46-1280 0 0,-1 1-1 0 0,1-1 1 0 0,0 1 0 0 0,0 0-1 0 0,0 0 1 0 0,1 1-1 0 0,0 0 1 0 0,0 0-1 0 0,0 1 1 0 0,1 0 0 0 0,0 0-1 0 0,0 0 1 0 0,1 0-1 0 0,0 1 1 0 0,0-1-1 0 0,0 3-69 0 0,-7 17 137 0 0,-2 31-526 0 0,14-51 414 0 0,1 0 0 0 0,-1 0-1 0 0,1 0 1 0 0,1 0 0 0 0,-1 0-1 0 0,1 0 1 0 0,0-1-1 0 0,1 1 1 0 0,-1-1 0 0 0,1 0-1 0 0,1 0 1 0 0,-1 0 0 0 0,1-1-1 0 0,0 0 1 0 0,0 0 0 0 0,0 0-1 0 0,3 2-24 0 0,24 12-247 0 0,35 12-81 0 0,60-20-965 0 0,-122-11 1243 0 0,2 5 50 0 0,10 49 0 0 0,-16-45 95 0 0,-1 1 0 0 0,0-1 0 0 0,-1 0 0 0 0,1 1 1 0 0,-2-1-1 0 0,1 0 0 0 0,-1 0 0 0 0,-1 0 1 0 0,0 0-1 0 0,0 0 0 0 0,-1 0-95 0 0,-8 28 28 0 0,9-28 40 0 0,0 0-1 0 0,-1 0 0 0 0,0 0 0 0 0,-1-1 0 0 0,0 1 0 0 0,0-1 1 0 0,-1 0-1 0 0,0-1 0 0 0,0 1 0 0 0,-1-1 0 0 0,-7 5-67 0 0,2-4-67 0 0,0-1 0 0 0,-1-1-1 0 0,0 0 1 0 0,0-1 0 0 0,-1-1 0 0 0,1 0-1 0 0,-9 1 68 0 0,13-4-103 0 0,1 0-1 0 0,-1-1 0 0 0,0 0 1 0 0,0-1-1 0 0,0 0 0 0 0,1 0 1 0 0,-1 0-1 0 0,0-2 0 0 0,1 1 1 0 0,-1-1-1 0 0,1 0 0 0 0,0 0 1 0 0,-6-5 103 0 0,-18-27-1509 0 0,25 16-2361 0 0,2 3-467 0 0</inkml:trace>
  <inkml:trace contextRef="#ctx0" brushRef="#br0" timeOffset="564.806">556 181 11976 0 0,'-1'3'266'0'0,"-2"8"-95"0"0,0 0-1 0 0,0 0 0 0 0,2 0 1 0 0,-1 0-1 0 0,2 0 0 0 0,-1 0 1 0 0,1 1-1 0 0,1 3-170 0 0,0 10 1115 0 0,17 38-507 0 0,18-27-608 0 0,-32-33 0 0 0,1-1 0 0 0,-1-1 0 0 0,1 1 0 0 0,0-1 0 0 0,0 1 0 0 0,0-1 0 0 0,0-1 0 0 0,0 1 0 0 0,0-1 0 0 0,0 0 0 0 0,0 0 0 0 0,0 0 0 0 0,0-1 0 0 0,-1 1 0 0 0,1-1 0 0 0,0 0 0 0 0,0-1 0 0 0,0 1 0 0 0,0-1 0 0 0,-1 0 0 0 0,1 0 0 0 0,-1-1 0 0 0,0 1 0 0 0,3-3 0 0 0,17-11 0 0 0,18-24 0 0 0,-36 6 0 0 0,-18-41 0 0 0,-29 18 0 0 0,39 54-46 0 0,-1 1 0 0 0,1-1 1 0 0,-1 0-1 0 0,1 1 1 0 0,-1-1-1 0 0,0 1 0 0 0,0 0 1 0 0,0 0-1 0 0,0 0 1 0 0,-1 0-1 0 0,1 1 0 0 0,0-1 1 0 0,-1 1-1 0 0,1 0 1 0 0,-1 0-1 0 0,1 0 0 0 0,-1 0 1 0 0,0 1-1 0 0,1-1 1 0 0,-1 1-1 0 0,0 0 0 0 0,1 0 1 0 0,-1 0-1 0 0,0 1 1 0 0,1-1-1 0 0,-1 1 0 0 0,0 0 1 0 0,1 0-1 0 0,-1 0 1 0 0,1 1-1 0 0,0-1 0 0 0,-1 1 1 0 0,1 0-1 0 0,0 0 1 0 0,0 0-1 0 0,0 0 0 0 0,0 0 1 0 0,0 1-1 0 0,1-1 1 0 0,-2 3 45 0 0,-4 4 64 0 0,1 1 1 0 0,0 0 0 0 0,1 1-1 0 0,0 0 1 0 0,1 0 0 0 0,0 0 0 0 0,1 1-1 0 0,0-1 1 0 0,1 1 0 0 0,0 0 0 0 0,0 11-65 0 0,-1 3 41 0 0,1 0 0 0 0,2 0 1 0 0,0-1-1 0 0,2 1 0 0 0,1 0 1 0 0,4 17-42 0 0,-5-33-15 0 0,1-1 1 0 0,0 0 0 0 0,1 1 0 0 0,0-1 0 0 0,0 0-1 0 0,1 0 1 0 0,0-1 0 0 0,1 1 0 0 0,0-1 0 0 0,0 0 0 0 0,1 0-1 0 0,0-1 1 0 0,0 0 0 0 0,1 0 0 0 0,0 0 0 0 0,0-1-1 0 0,1 0 1 0 0,-1 0 0 0 0,1-1 0 0 0,0 0 0 0 0,1 0-1 0 0,0-1 1 0 0,-1 0 0 0 0,1 0 0 0 0,2-1 14 0 0,-9-2-13 0 0,13 3-275 0 0,0-1 1 0 0,0 0-1 0 0,0-1 0 0 0,1-1 0 0 0,-1-1 1 0 0,1 0-1 0 0,-1 0 0 0 0,0-2 0 0 0,10-1 288 0 0,54-16-1018 0 0,-3-6-6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9:08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491 947 13824 0 0,'0'0'314'0'0,"0"0"46"0"0,-2-1 22 0 0,-33-32 74 0 0,22 24 55 0 0,1 0 1 0 0,-2 1 0 0 0,1 1 0 0 0,-1 0 0 0 0,0 0 0 0 0,-1 2-1 0 0,1 0 1 0 0,-1 0 0 0 0,0 1 0 0 0,-15-1-512 0 0,18 5 21 0 0,1 0 0 0 0,-1 1 0 0 0,0 1 0 0 0,1 0 0 0 0,0 0 0 0 0,-1 1 0 0 0,1 1 0 0 0,0 0 0 0 0,0 0 0 0 0,1 1 0 0 0,0 1 0 0 0,-1-1 0 0 0,0 3-21 0 0,4-4-7 0 0,-1 0-1 0 0,1 1 1 0 0,0 0 0 0 0,1 0-1 0 0,-1 0 1 0 0,1 1-1 0 0,0 0 1 0 0,0 1-1 0 0,1-1 1 0 0,0 1-1 0 0,0 0 1 0 0,1 0-1 0 0,0 1 1 0 0,0-1-1 0 0,-1 5 8 0 0,-32 96-1052 0 0,39-28 1008 0 0,0-76 44 0 0,0-1 0 0 0,0 1 0 0 0,1-1 0 0 0,-1 0 0 0 0,1 0 0 0 0,0 0 0 0 0,0 0 0 0 0,0 0 0 0 0,0-1 0 0 0,0 1 0 0 0,1-1 0 0 0,-1 0 0 0 0,1 0 0 0 0,-1 0 0 0 0,1 0 0 0 0,0-1 0 0 0,0 1 0 0 0,1-1 0 0 0,10 4 24 0 0,-9-3-79 0 0,1 0 1 0 0,-1-1-1 0 0,0 1 1 0 0,1-1-1 0 0,-1 0 1 0 0,1-1-1 0 0,-1 1 1 0 0,1-1-1 0 0,-1-1 1 0 0,1 1-1 0 0,-1-1 55 0 0,3 0-108 0 0,0-1-1 0 0,0 0 0 0 0,0 0 1 0 0,0-1-1 0 0,-1 0 0 0 0,1-1 1 0 0,-1 0-1 0 0,0 0 0 0 0,0-1 1 0 0,0 0-1 0 0,-1 0 0 0 0,7-6 109 0 0,1-4-143 0 0,0 0-1 0 0,0-1 0 0 0,-2 0 0 0 0,0-2 0 0 0,-1 1 1 0 0,-1-2-1 0 0,3-5 144 0 0,4-12-49 0 0,-3 0 1 0 0,0 0 0 0 0,-3-2-1 0 0,6-25 49 0 0,-15 48 10 0 0,16-65 64 0 0,-4 0 0 0 0,-3-1-1 0 0,0-71-73 0 0,-24-84 673 0 0,-12 139-443 0 0,-18 2 988 0 0,40 93-1078 0 0,2 2-17 0 0,0 0-10 0 0,0 0-1 0 0,-1 2-18 0 0,-2 4-93 0 0,0 1 0 0 0,1-1 0 0 0,-1 1 0 0 0,1-1 0 0 0,0 1 0 0 0,1 0 0 0 0,0 0 0 0 0,0 0 0 0 0,0 0 0 0 0,1 0 0 0 0,0 0 1 0 0,0 0-1 0 0,1 0 0 0 0,0-1 0 0 0,0 1 0 0 0,0 1-1 0 0,2 14 1 0 0,17 218-1 0 0,-2-2 0 0 0,31 197 0 0 0,-32-259-74 0 0,-11-122-2577 0 0,-5-53-3423 0 0</inkml:trace>
  <inkml:trace contextRef="#ctx0" brushRef="#br0" timeOffset="381.4">740 766 11976 0 0,'0'0'266'0'0,"0"0"44"0"0,-1 4 15 0 0,-2 20 506 0 0,1 1-1 0 0,1-1 1 0 0,1 1 0 0 0,2 0-1 0 0,4 23-830 0 0,-4-37 100 0 0,0 0-1 0 0,2 0 1 0 0,-1 0 0 0 0,1 0-1 0 0,1-1 1 0 0,0 1-1 0 0,0-1 1 0 0,1 0-1 0 0,3 4-99 0 0,12 20 129 0 0,7 1-201 0 0,-17-29 165 0 0,-1 0-1 0 0,1 0 1 0 0,0-1-1 0 0,1 0 1 0 0,-1-1-1 0 0,1-1 1 0 0,0 1-1 0 0,0-2 0 0 0,8 1-92 0 0,-12-3 79 0 0,-1 0-1 0 0,0-1 0 0 0,0 0 0 0 0,0-1 0 0 0,0 1 0 0 0,0-1 0 0 0,0-1 0 0 0,0 1 0 0 0,-1-1 1 0 0,1 0-1 0 0,-1-1 0 0 0,0 0 0 0 0,0 0 0 0 0,0 0 0 0 0,0 0 0 0 0,-1-1 0 0 0,3-3-78 0 0,-3 1 92 0 0,-1 0-1 0 0,0-1 1 0 0,-1 1-1 0 0,0-1 0 0 0,0 1 1 0 0,-1-1-1 0 0,0 0 1 0 0,0 0-1 0 0,-1 0 0 0 0,0 0 1 0 0,0-1-1 0 0,-1-2-91 0 0,1 1 39 0 0,1-15-79 0 0,0 1 0 0 0,-2 0 0 0 0,-1 0 0 0 0,-1-1 0 0 0,-1 1 0 0 0,-2-5 40 0 0,-32-133-1210 0 0,1 14-1140 0 0,27 88 1163 0 0,7 35-3684 0 0,2 24-54 0 0</inkml:trace>
  <inkml:trace contextRef="#ctx0" brushRef="#br0" timeOffset="970.313">1344 700 13648 0 0,'0'0'306'0'0,"0"0"46"0"0,0 0 23 0 0,0 3-43 0 0,5 45-125 0 0,2-6 1254 0 0,11-9-303 0 0,0-22-884 0 0,19-31 668 0 0,-35 9-758 0 0,-1 8-213 0 0,-1 0 0 0 0,1 0-1 0 0,0 0 1 0 0,-1-1-1 0 0,0 1 1 0 0,0 0-1 0 0,0 0 1 0 0,0 0-1 0 0,0-1 1 0 0,0 1-1 0 0,-1 0 1 0 0,0 0 0 0 0,0 0-1 0 0,0 0 1 0 0,0-1-1 0 0,0 1 1 0 0,0 1-1 0 0,-1-1 1 0 0,1 0-1 0 0,-1 0 1 0 0,0 1-1 0 0,-1-2 30 0 0,-3-4-12 0 0,0 0-1 0 0,-1 0 0 0 0,0 1 0 0 0,-1 0 0 0 0,0 1 1 0 0,0-1-1 0 0,0 1 0 0 0,-1 1 0 0 0,0 0 0 0 0,0 0 0 0 0,0 0 1 0 0,0 1-1 0 0,-4 0 13 0 0,10 3 13 0 0,0 0-1 0 0,0 0 1 0 0,0 0 0 0 0,0 1-1 0 0,0 0 1 0 0,0-1 0 0 0,-1 1 0 0 0,1 0-1 0 0,0 0 1 0 0,0 1 0 0 0,0-1 0 0 0,0 1-1 0 0,0-1 1 0 0,0 1 0 0 0,0 0-1 0 0,0 0 1 0 0,0 1 0 0 0,0-1 0 0 0,0 1-1 0 0,0-1-12 0 0,-1 4-19 0 0,0-1-1 0 0,0 1 0 0 0,1 0 0 0 0,-1 0 0 0 0,1 0 1 0 0,0 1-1 0 0,1-1 0 0 0,-1 1 0 0 0,1-1 0 0 0,0 1 1 0 0,1 0-1 0 0,-1 0 0 0 0,1 4 20 0 0,-11 46-95 0 0,25 75 35 0 0,0-65-152 0 0,21 8-248 0 0,8-23 940 0 0,-34-46-629 0 0,0 0 0 0 0,1-1 0 0 0,-1 0 0 0 0,1 0 0 0 0,0-1 0 0 0,0 0-1 0 0,0-1 1 0 0,0 0 0 0 0,0 0 0 0 0,1-1 0 0 0,-1 0 0 0 0,1 0-1 0 0,-1-1 1 0 0,0-1 0 0 0,9-1 149 0 0,-1-1-5694 0 0</inkml:trace>
  <inkml:trace contextRef="#ctx0" brushRef="#br0" timeOffset="1641.07">1617 100 11976 0 0,'0'0'266'0'0,"0"0"44"0"0,0 0 15 0 0,0 3-26 0 0,12 70 735 0 0,1-13 1939 0 0,34 219-813 0 0,37 199-2072 0 0,-75-429-100 0 0,31 108-580 0 0,-21-116-3163 0 0,-13-31 2347 0 0</inkml:trace>
  <inkml:trace contextRef="#ctx0" brushRef="#br0" timeOffset="1642.07">2323 1140 8496 0 0,'0'0'184'0'0,"-6"8"40"0"0,6 2 0 0 0,0 0 24 0 0,0 11-248 0 0,-6-11 0 0 0,6-10 0 0 0,0 10-2464 0 0,0-10-544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7:33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25 864 11488 0 0,'0'3'264'0'0,"-14"109"736"0"0,3 91-196 0 0,11-197-730 0 0,11 71 950 0 0,-10-76-944 0 0,-1-1 42 0 0,0 0 7 0 0,18-27 142 0 0,62-243-207 0 0,-72 254-64 0 0,-6 9 0 0 0,1 0 0 0 0,0 1 0 0 0,0-1 0 0 0,1 1 0 0 0,0 0 0 0 0,0 0 0 0 0,0 0 0 0 0,1 1 0 0 0,-1-1 0 0 0,2 1 0 0 0,-1 0 0 0 0,0 1 0 0 0,6-4 0 0 0,1 3 0 0 0,-8 5 1 0 0,0 1 1 0 0,0-1 0 0 0,-1 1-1 0 0,1 0 1 0 0,0 0 0 0 0,-1 0 0 0 0,1 0-1 0 0,-1 0 1 0 0,1 1 0 0 0,-1 0-1 0 0,1 0 1 0 0,-1 0 0 0 0,0 0 0 0 0,0 0-1 0 0,0 1 1 0 0,0-1 0 0 0,-1 1-1 0 0,1 0 1 0 0,-1 0 0 0 0,1-1 0 0 0,-1 2-1 0 0,0-1 1 0 0,0 0 0 0 0,1 3-2 0 0,0-2 16 0 0,3 9 150 0 0,0-1-1 0 0,-1 1 1 0 0,0 0 0 0 0,-1 0-1 0 0,0 1 1 0 0,-1-1 0 0 0,-1 1-1 0 0,0 0 1 0 0,-1 0 0 0 0,0 1-166 0 0,0 2-61 0 0,13 128 71 0 0,-8-73-10 0 0,7 9-1135 0 0,1-47-1157 0 0,-13-33 1272 0 0,-1-1-4 0 0</inkml:trace>
  <inkml:trace contextRef="#ctx0" brushRef="#br0" timeOffset="355.655">558 1 8592 0 0,'0'0'250'0'0,"0"0"4"0"0,0 0-92 0 0,0 0 209 0 0,0 0 114 0 0,0 0 25 0 0,0 0 2 0 0,0 0 0 0 0,0 0 0 0 0,0 0 0 0 0,0 0 0 0 0,0 0 0 0 0,0 0 0 0 0,0 0 0 0 0,0 3-31 0 0,28 217 1356 0 0,58 246-1524 0 0,-44-279-313 0 0,24 91-25 0 0,7-30-2365 0 0,-68-224-1312 0 0,-4-3-1132 0 0</inkml:trace>
  <inkml:trace contextRef="#ctx0" brushRef="#br0" timeOffset="702.54">574 615 11952 0 0,'0'0'266'0'0,"0"0"44"0"0,-1 4 14 0 0,-4 24 69 0 0,10-4-314 0 0,-2-20 9 0 0,-1 1 1 0 0,1-1 0 0 0,1 0 0 0 0,-1 0 0 0 0,0 0-1 0 0,1-1 1 0 0,0 1 0 0 0,0-1 0 0 0,0 0 0 0 0,0 0-1 0 0,1 0 1 0 0,-1 0 0 0 0,1-1 0 0 0,0 0 0 0 0,0 0 0 0 0,0 0-1 0 0,0 0 1 0 0,0-1 0 0 0,0 0 0 0 0,0 0 0 0 0,0 0-1 0 0,0-1 1 0 0,4 0-89 0 0,18 2 383 0 0,0-1 0 0 0,0-1-1 0 0,0-2 1 0 0,0-1-1 0 0,24-6-382 0 0,52-12-158 0 0,-19 8-2210 0 0,-66 13-2993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7:32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196 595 13824 0 0,'0'0'314'0'0,"0"0"46"0"0,0 0 22 0 0,0 0-50 0 0,-1 2-220 0 0,-4 5-75 0 0,1 1 0 0 0,1 1 1 0 0,-1-1-1 0 0,1 0 1 0 0,0 1-1 0 0,1 0 1 0 0,0 0-1 0 0,1-1 1 0 0,-1 1-1 0 0,2 0 0 0 0,-1 0 1 0 0,1 3-38 0 0,1 83 584 0 0,4 0 0 0 0,8 26-584 0 0,5 41 417 0 0,0 9-133 0 0,-17-53-413 0 0,-7-76 345 0 0,5-40-34 0 0,1-2-12 0 0,0 0-64 0 0,0 0-30 0 0,0 0-4 0 0,-17-23 344 0 0,-21-85 336 0 0,8-5-394 0 0,-25-97-345 0 0,51 197 73 0 0,-12-31-93 0 0,3 0 0 0 0,1-1 0 0 0,2 0-1 0 0,2 0 1 0 0,3-1 0 0 0,1 0 0 0 0,2 0 0 0 0,2 0-1 0 0,3-2 8 0 0,2 13-67 0 0,2 0-1 0 0,1 1 0 0 0,2 0 0 0 0,1 0 1 0 0,7-11 67 0 0,-15 38-9 0 0,1 0 0 0 0,0 0 0 0 0,0 0 0 0 0,1 0 0 0 0,0 1 0 0 0,0-1 0 0 0,1 1 0 0 0,0 1 0 0 0,0-1 0 0 0,0 1 0 0 0,0 0 0 0 0,1 0 0 0 0,0 1 0 0 0,4-2 9 0 0,25-18-12 0 0,-5 31-48 0 0,-24-4 47 0 0,-1 0-1 0 0,0 1 1 0 0,-1 0-1 0 0,1 0 0 0 0,-1 0 1 0 0,1 1-1 0 0,-1 0 1 0 0,0 0-1 0 0,-1 0 0 0 0,0 0 1 0 0,1 1-1 0 0,-2 0 1 0 0,1 0-1 0 0,-1 0 0 0 0,1 0 1 0 0,-2 0-1 0 0,1 1 1 0 0,-1-1-1 0 0,0 1 0 0 0,1 4 14 0 0,9 142-277 0 0,-12-141 246 0 0,-25 163-149 0 0,1-120 180 0 0,16-47 74 0 0,-2-2-60 0 0,-18-15-55 0 0,-21-47-965 0 0,43 47 832 0 0,-19-45-1375 0 0,13 24 680 0 0</inkml:trace>
  <inkml:trace contextRef="#ctx0" brushRef="#br0" timeOffset="431.776">456 691 11976 0 0,'0'0'266'0'0,"0"0"44"0"0,0 0 15 0 0,0 0-26 0 0,1 2-141 0 0,54 93 1635 0 0,-38-71-1592 0 0,-14-20-123 0 0,0 1 1 0 0,1 0 0 0 0,0-1 0 0 0,0 0 0 0 0,0 0-1 0 0,1 0 1 0 0,-1-1 0 0 0,1 1 0 0 0,0-1 0 0 0,0 0-1 0 0,0 0 1 0 0,0-1 0 0 0,0 0 0 0 0,1 0-1 0 0,-1 0 1 0 0,1 0 0 0 0,0-1 0 0 0,-1 0 0 0 0,1 0-1 0 0,1 0-78 0 0,47-6 336 0 0,30-15-192 0 0,35-52 464 0 0,-62 8-440 0 0,-53 56-160 0 0,-1 0-1 0 0,1 0 0 0 0,-2 0 0 0 0,1-1 1 0 0,-1 1-1 0 0,0 0 0 0 0,-1-1 0 0 0,0 0 0 0 0,0 1 1 0 0,-1-1-1 0 0,0 1 0 0 0,0-1 0 0 0,-1 0 1 0 0,0 1-1 0 0,-1-1 0 0 0,0 1 0 0 0,0-1 0 0 0,-1 1 1 0 0,0 0-1 0 0,0 0 0 0 0,-1 0-7 0 0,1-1-36 0 0,-9-25-656 0 0,0 1-1 0 0,-3 1 1 0 0,0 1-1 0 0,-19-27 693 0 0,-3-14-2407 0 0,24 51-2371 0 0</inkml:trace>
  <inkml:trace contextRef="#ctx0" brushRef="#br0" timeOffset="754.801">1187 1 9296 0 0,'0'0'208'0'0,"0"0"33"0"0,0 0 15 0 0,-1 0-37 0 0,-1 2-74 0 0,1-1 0 0 0,-1 1 0 0 0,1-1 0 0 0,0 1 0 0 0,-1-1-1 0 0,1 1 1 0 0,0 0 0 0 0,0 0 0 0 0,0 0 0 0 0,0-1 0 0 0,0 1 0 0 0,1 0 0 0 0,-1 0 0 0 0,0 0 0 0 0,1 0 0 0 0,0 0 0 0 0,-1 0 0 0 0,1 0 0 0 0,0 1 0 0 0,0-1 0 0 0,0 0 0 0 0,0 0 0 0 0,1 1-145 0 0,-1-2 94 0 0,7 72 2072 0 0,53 150-422 0 0,17 180-1839 0 0,-51-278 409 0 0,-10-76-640 0 0,-15-39 280 0 0,-1-8-90 0 0,0-2-38 0 0,0 0-728 0 0,1-2-3053 0 0,4-6-1307 0 0</inkml:trace>
  <inkml:trace contextRef="#ctx0" brushRef="#br0" timeOffset="1022.12">1132 343 10136 0 0,'-1'1'230'0'0,"-9"31"708"0"0,9-31-366 0 0,1-1 164 0 0,0 0 28 0 0,7 22 892 0 0,47 12 905 0 0,-10-23-1765 0 0,69 0-1156 0 0,-23-33-2667 0 0,-71 13-2431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7:30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540 772 14568 0 0,'-43'-57'1457'0'0,"-5"7"-1289"0"0,44 48-124 0 0,0 0 1 0 0,0 0-1 0 0,0 0 1 0 0,0 1-1 0 0,0-1 1 0 0,-1 1-1 0 0,1 0 1 0 0,0 0-1 0 0,-1 0 1 0 0,1 1-1 0 0,0 0 1 0 0,-1 0-1 0 0,-2 0-44 0 0,-2 1-48 0 0,1 1 0 0 0,0 0 0 0 0,0 1 0 0 0,1 0 0 0 0,-1 0 0 0 0,1 0 0 0 0,-1 1 0 0 0,1 0-1 0 0,0 1 1 0 0,0-1 0 0 0,-3 4 48 0 0,-9 9-156 0 0,1 1 1 0 0,0 0-1 0 0,2 1 0 0 0,0 1 0 0 0,1 0 0 0 0,1 1 1 0 0,-10 21 155 0 0,-1-3 8 0 0,3 1 0 0 0,1 1 0 0 0,2 0 0 0 0,2 1 0 0 0,1 1 0 0 0,3 1 0 0 0,-5 29-8 0 0,18-70 20 0 0,-1 0 0 0 0,1 0 0 0 0,0 0 0 0 0,0 0 0 0 0,0 0 0 0 0,1 0 0 0 0,-1 0 0 0 0,1 0 0 0 0,-1 0 0 0 0,1 0 0 0 0,0 0 0 0 0,0 0 0 0 0,1 0 0 0 0,-1-1 0 0 0,0 1 0 0 0,1 0 0 0 0,0-1 0 0 0,-1 1 0 0 0,1-1 0 0 0,0 0 0 0 0,1 0 0 0 0,-1 1 0 0 0,0-1 0 0 0,0-1 0 0 0,1 1 0 0 0,-1 0 0 0 0,1 0 0 0 0,0-1 0 0 0,-1 0 0 0 0,1 1 0 0 0,0-1 0 0 0,0 0 0 0 0,0 0 0 0 0,0-1 0 0 0,0 1 0 0 0,0-1-20 0 0,7 0 40 0 0,1-2 0 0 0,-1 1 1 0 0,0-1-1 0 0,0-1 1 0 0,0 0-1 0 0,0 0 0 0 0,-1-1 1 0 0,1 0-1 0 0,-1-1 1 0 0,0 0-1 0 0,0 0 0 0 0,-1-1 1 0 0,1 0-1 0 0,-1-1 1 0 0,0 0-1 0 0,-1 0 0 0 0,0 0 1 0 0,0-1-1 0 0,-1 0 0 0 0,4-6-40 0 0,10-15 47 0 0,-2-1 0 0 0,-1 0-1 0 0,-1-1 1 0 0,-2-1 0 0 0,8-26-47 0 0,27-110 233 0 0,-19-2 232 0 0,-22 97 96 0 0,-3 0-1 0 0,-4-47-560 0 0,-1 84 83 0 0,1 4-46 0 0,-2-1 0 0 0,-1 1-1 0 0,-1 0 1 0 0,-2 0-1 0 0,-1 0 1 0 0,-1 1-1 0 0,-6-12-36 0 0,5 22-15 0 0,7 16-5 0 0,-1 0 0 0 0,1 1 0 0 0,-1-1 0 0 0,0 0 0 0 0,-1 1 0 0 0,1-1 0 0 0,-1 1 0 0 0,0 0 0 0 0,0-1 0 0 0,0 2-1 0 0,-1-1 1 0 0,1 0 0 0 0,-1 1 0 0 0,-1-1 20 0 0,4 3-69 0 0,-1 2 49 0 0,0 0 1 0 0,0 1-1 0 0,-1-1 0 0 0,1 1 0 0 0,1 0 1 0 0,-1 0-1 0 0,0-1 0 0 0,0 1 0 0 0,1 0 0 0 0,-1 0 1 0 0,1 1-1 0 0,-1-1 0 0 0,1 0 0 0 0,0 0 1 0 0,0 1-1 0 0,0-1 0 0 0,0 1 0 0 0,0-1 1 0 0,1 1-1 0 0,-1-1 0 0 0,1 1 0 0 0,0-1 0 0 0,0 1 1 0 0,-1-1-1 0 0,2 1 0 0 0,-1 0 0 0 0,0 1 20 0 0,0 3-37 0 0,-1 27-7 0 0,2-1-1 0 0,1 0 1 0 0,2 0-1 0 0,1 0 1 0 0,2 0 0 0 0,1-1-1 0 0,1 0 1 0 0,7 14 44 0 0,8 34 3 0 0,109 359-397 0 0,-81-262 460 0 0,-20-32-142 0 0,9 96 200 0 0,-35-222 31 0 0,-5-13-5221 0 0,-1-6-366 0 0</inkml:trace>
  <inkml:trace contextRef="#ctx0" brushRef="#br0" timeOffset="338.32">909 888 11976 0 0,'-3'2'266'0'0,"-20"42"769"0"0,1 51-1024 0 0,19-79 378 0 0,0 0 0 0 0,1 0 0 0 0,1 0 0 0 0,1 0 0 0 0,0 0 0 0 0,1 0 0 0 0,1 0 0 0 0,0-1 0 0 0,1 1 0 0 0,1 0 0 0 0,4 10-389 0 0,15 47-29 0 0,-17-62-1531 0 0,-5-10 606 0 0</inkml:trace>
  <inkml:trace contextRef="#ctx0" brushRef="#br0" timeOffset="629.911">1053 434 12608 0 0,'0'0'280'0'0,"-12"0"56"0"0,0 4 16 0 0,-1-4 0 0 0,13 0-288 0 0,-12 6-64 0 0,0 9 0 0 0,0-5 0 0 0,0 0 240 0 0,7 0 32 0 0,-1 0 8 0 0,-6 1 0 0 0,12-11-280 0 0,0 10 0 0 0,0-10 0 0 0,0 0 0 0 0</inkml:trace>
  <inkml:trace contextRef="#ctx0" brushRef="#br0" timeOffset="1049.825">1580 827 10512 0 0,'-32'81'716'0'0,"9"-42"-1588"0"0,20-40 364 0 0,-7-4 881 0 0,1 0 1 0 0,-1-1-1 0 0,1 0 1 0 0,1 0 0 0 0,-1-1-1 0 0,1-1 1 0 0,0 1-1 0 0,1-1 1 0 0,-1 0-1 0 0,2-1 1 0 0,-2-1-374 0 0,-58-64 1467 0 0,30 49-835 0 0,11 25-438 0 0,21 1-194 0 0,1 1 1 0 0,-1 0-1 0 0,1 0 0 0 0,-1 1 0 0 0,1-1 0 0 0,0 1 1 0 0,0 0-1 0 0,0 0 0 0 0,0 0 0 0 0,1 0 0 0 0,-1 0 0 0 0,1 1 1 0 0,0-1-1 0 0,-1 1 0 0 0,2-1 0 0 0,-1 1 0 0 0,0 0 1 0 0,1 0-1 0 0,0 0 0 0 0,0 0 0 0 0,-1 2 0 0 0,-22 73 75 0 0,18-8 559 0 0,6-70-614 0 0,1 1-1 0 0,-1-1 0 0 0,1 0 0 0 0,-1 0 0 0 0,1 1 0 0 0,0-1 0 0 0,0 0 0 0 0,-1 0 0 0 0,1 0 0 0 0,0 0 0 0 0,0 0 1 0 0,0 0-1 0 0,0 0 0 0 0,0 0 0 0 0,1-1 0 0 0,-1 1 0 0 0,0 0 0 0 0,0-1 0 0 0,0 1 0 0 0,1 0 0 0 0,-1-1 0 0 0,0 0 1 0 0,1 1-1 0 0,-1-1 0 0 0,0 0 0 0 0,1 0 0 0 0,-1 1 0 0 0,1-1 0 0 0,-1 0 0 0 0,0 0 0 0 0,1-1 0 0 0,0 1-19 0 0,4 1 85 0 0,26 9 265 0 0,34 24-264 0 0,-1 20-86 0 0,2 18 487 0 0,-48-42-259 0 0,-12-9-204 0 0,-6-11-2 0 0,-1 1 0 0 0,0-1 0 0 0,-1 1 0 0 0,0-1 0 0 0,0 0 0 0 0,-1 0 0 0 0,0 1 0 0 0,-1-1 0 0 0,0 0 0 0 0,-1-1 0 0 0,0 1 0 0 0,-1-1 0 0 0,1 1 0 0 0,-2-1 0 0 0,1-1 0 0 0,-1 1 0 0 0,-1-1 0 0 0,0 0 0 0 0,0 0 0 0 0,-8 6-22 0 0,-36 20 53 0 0,47-31-110 0 0,0 0 0 0 0,1 0 0 0 0,-1-1 0 0 0,0 1-1 0 0,-1-1 1 0 0,1 0 0 0 0,0-1 0 0 0,0 1 0 0 0,-1-1-1 0 0,1 1 1 0 0,-1-1 0 0 0,1-1 0 0 0,-1 1-1 0 0,1-1 1 0 0,-1 1 0 0 0,0-1 0 0 0,1-1 0 0 0,-1 1-1 0 0,0-1 1 0 0,1 1 0 0 0,-1-1 0 0 0,1-1 0 0 0,-1 1-1 0 0,1-1 1 0 0,0 1 0 0 0,0-1 0 0 0,0 0 0 0 0,0-1-1 0 0,0 1 1 0 0,0-1 0 0 0,0 0 0 0 0,1 0-1 0 0,-3-2 58 0 0,-37-64-4001 0 0,32 44 2539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7:29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350 116 3048 0 0,'0'-3'65'0'0,"12"-75"182"0"0,-5 45 1092 0 0,-7 31-605 0 0,0 2 6 0 0,0 0-11 0 0,0 0-7 0 0,0 0-2 0 0,0 0-38 0 0,0 0-156 0 0,0 0-70 0 0,0 0-10 0 0,0 0-43 0 0,-20 15 162 0 0,-40 25 474 0 0,5-15 554 0 0,-10 20-646 0 0,61-42-946 0 0,1 0 1 0 0,-1 1-1 0 0,1-1 0 0 0,0 1 1 0 0,-1 0-1 0 0,2 0 0 0 0,-1 0 1 0 0,0 0-1 0 0,1 0 0 0 0,0 1 1 0 0,0-1-1 0 0,0 1 0 0 0,0 2-1 0 0,-14 26-2 0 0,11-21 2 0 0,4 5 0 0 0,1-7-15 0 0,0-9-60 0 0,0 1-3 0 0,12 27 62 0 0,61 73-48 0 0,-59-68 64 0 0,18 41 0 0 0,-1 36 0 0 0,-29-61 0 0 0,-9 4 372 0 0,5-49-304 0 0,-1-1-46 0 0,-6 12 13 0 0,0 0-1 0 0,-1-1 1 0 0,-1 0-1 0 0,0-1 1 0 0,-1 0-1 0 0,-1-1 1 0 0,-9 8-35 0 0,-88 68-1014 0 0,88-73 314 0 0,20-15 290 0 0,2-1-220 0 0,0 0-90 0 0,-5-1-16 0 0,-19-8-6 0 0</inkml:trace>
  <inkml:trace contextRef="#ctx0" brushRef="#br0" timeOffset="635.848">417 403 8696 0 0,'0'0'197'0'0,"0"0"24"0"0,0 0 18 0 0,1 2-34 0 0,70 68 77 0 0,-4-36-202 0 0,-61-31-2 0 0,1 0 1 0 0,-1-1-1 0 0,1 0 1 0 0,-1 0-1 0 0,1-1 1 0 0,0 1-1 0 0,0-2 1 0 0,0 1 0 0 0,0-1-1 0 0,0 0 1 0 0,0 0-1 0 0,0-1 1 0 0,-1 0-1 0 0,1 0 1 0 0,0-1-1 0 0,0 0 1 0 0,-1 0-1 0 0,1 0 1 0 0,-1-1-1 0 0,0 0 1 0 0,0 0-1 0 0,0-1 1 0 0,0 0 0 0 0,0 0-1 0 0,-1 0 1 0 0,1 0-1 0 0,-1-1 1 0 0,0 0-1 0 0,-1 0 1 0 0,1-1-1 0 0,-1 0-78 0 0,53-100 2068 0 0,-49 90-1910 0 0,0-1 0 0 0,-2-1 0 0 0,0 0 0 0 0,-1 0 0 0 0,0 0 0 0 0,-2 0 0 0 0,1-15-158 0 0,-13-15-96 0 0,2 41 112 0 0,5 6-4 0 0,-1 0 1 0 0,1 0 0 0 0,0 0 0 0 0,0 0-1 0 0,-1 1 1 0 0,1-1 0 0 0,0 1 0 0 0,-1 0-1 0 0,1-1 1 0 0,0 1 0 0 0,-1 0 0 0 0,1 0 0 0 0,-1 1-1 0 0,1-1 1 0 0,0 0 0 0 0,-1 1 0 0 0,1 0-1 0 0,0-1 1 0 0,0 1 0 0 0,-1 0 0 0 0,1 0-1 0 0,0 0 1 0 0,0 0 0 0 0,0 1 0 0 0,0-1 0 0 0,0 1-1 0 0,-1 0-12 0 0,-47 54 24 0 0,36-38-24 0 0,-2 5-44 0 0,0 1 1 0 0,1 1 0 0 0,1 0 0 0 0,-8 22 43 0 0,-1 3-71 0 0,-9 61-49 0 0,20-35 108 0 0,13-69 54 0 0,0-1 0 0 0,0 1 1 0 0,1-1-1 0 0,0 0 1 0 0,0 0-1 0 0,0 0 1 0 0,1 0-1 0 0,0 0 1 0 0,0 0-1 0 0,0-1 1 0 0,1 1-1 0 0,0-1 1 0 0,3 3-43 0 0,23 25 104 0 0,23-2-104 0 0,30 11 0 0 0,4-9-418 0 0,-28-31-1604 0 0,-35-3-1401 0 0,1 1-994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41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61 585 12392 0 0,'-17'37'720'0'0,"15"108"-247"0"0,15-7-122 0 0,23-8-642 0 0,-35-127-44 0 0,-1-3-15 0 0</inkml:trace>
  <inkml:trace contextRef="#ctx0" brushRef="#br0" timeOffset="1">92 0 11832 0 0,'0'0'256'0'0,"-12"15"64"0"0,6-1 0 0 0,-1 6 16 0 0,-5 7-272 0 0,6-7-64 0 0,0 9 0 0 0,-6 1 0 0 0,6-3 0 0 0,0-7 80 0 0,-1-2-80 0 0,1 9 80 0 0,0-13-176 0 0,6-14-32 0 0,0 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42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1 145 11976 0 0,'0'0'266'0'0,"0"0"44"0"0,0 0 15 0 0,0 0-26 0 0,0 0-158 0 0,0 0 75 0 0,0 0 52 0 0,0 3 11 0 0,0 8-6 0 0,0-9-28 0 0,0 1-11 0 0,16 53 1452 0 0,2-4-1573 0 0,1-1-113 0 0,-14-40 15 0 0,-4-9 57 0 0,-1-2 8 0 0,7-9 47 0 0,-4 5-81 0 0,1 0 0 0 0,-1 0 0 0 0,0 0 0 0 0,0-1 1 0 0,0 1-1 0 0,0-1 0 0 0,-1 0 0 0 0,0 1 0 0 0,0-1 0 0 0,0 0 1 0 0,-1 0-1 0 0,0 0 0 0 0,0-1 0 0 0,0 1 0 0 0,0 0 0 0 0,-1-5-46 0 0,6-51-205 0 0,-6-81 378 0 0,7 118-357 0 0,-7 23 194 0 0,0 1 0 0 0,0-1-1 0 0,0 1 1 0 0,0-1-1 0 0,0 0 1 0 0,0 1-1 0 0,0-1 1 0 0,1 1-1 0 0,-1-1 1 0 0,0 0-1 0 0,1 1 1 0 0,-1-1-1 0 0,0 1 1 0 0,1-1-1 0 0,-1 1 1 0 0,0-1-1 0 0,1 1 1 0 0,-1-1 0 0 0,1 1-1 0 0,-1 0 1 0 0,1-1-1 0 0,-1 1 1 0 0,1 0-1 0 0,-1-1 1 0 0,1 1-1 0 0,0 0 1 0 0,-1 0-1 0 0,1-1 1 0 0,-1 1-1 0 0,1 0 1 0 0,0 0-1 0 0,-1 0 1 0 0,1 0-1 0 0,-1 0 1 0 0,1 0 0 0 0,0 0-1 0 0,-1 0 1 0 0,1 0-1 0 0,-1 0 1 0 0,1 0-1 0 0,0 0 1 0 0,-1 1-1 0 0,1-1 1 0 0,-1 0-1 0 0,1 0 1 0 0,0 1-10 0 0,2 0 25 0 0,4 2-31 0 0,-1 0-1 0 0,1 0 0 0 0,-1 1 1 0 0,0 0-1 0 0,0 0 0 0 0,0 1 0 0 0,-1-1 1 0 0,0 1-1 0 0,0 0 0 0 0,0 1 0 0 0,0-1 1 0 0,-1 1-1 0 0,0 0 0 0 0,0 0 1 0 0,0 0-1 0 0,-1 1 0 0 0,1 2 7 0 0,0-4 114 0 0,50 77-394 0 0,-11-18 96 0 0,42 93-124 0 0,-69-117-1399 0 0,-9-20-3869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9T16:08:43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11 10136 0 0,'0'0'230'0'0,"0"0"30"0"0,0 0 19 0 0,-1-1-40 0 0,-3-2-114 0 0,3 3 268 0 0,-1-1 106 0 0,-6-3 12 0 0,6 3 1 0 0,2 1 0 0 0,0 0 0 0 0,-2 1-439 0 0,1 0 0 0 0,-1 0 0 0 0,1 0 1 0 0,-1 0-1 0 0,1 0 0 0 0,-1 0 1 0 0,1 1-1 0 0,0-1 0 0 0,0 1 0 0 0,0-1 1 0 0,0 1-1 0 0,0-1 0 0 0,0 1 0 0 0,0-1 1 0 0,0 1-1 0 0,0 0 0 0 0,1 0 1 0 0,-1-1-1 0 0,1 1 0 0 0,-1 0 0 0 0,1 0 1 0 0,0 0-1 0 0,0 0-73 0 0,-2 2 124 0 0,-4 91 937 0 0,31 96-804 0 0,30 107-257 0 0,-1-15 123 0 0,-16-41 165 0 0,-15-139-247 0 0,-22-100-106 0 0,-1-3-35 0 0,0 0-11 0 0,0 0-46 0 0,5-24-1539 0 0,0 8-2318 0 0,1 1-1006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1.png"/><Relationship Id="rId21" Type="http://schemas.openxmlformats.org/officeDocument/2006/relationships/image" Target="../media/image12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5.png"/><Relationship Id="rId50" Type="http://schemas.openxmlformats.org/officeDocument/2006/relationships/customXml" Target="../ink/ink25.xml"/><Relationship Id="rId7" Type="http://schemas.openxmlformats.org/officeDocument/2006/relationships/image" Target="../media/image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6.png"/><Relationship Id="rId11" Type="http://schemas.openxmlformats.org/officeDocument/2006/relationships/image" Target="../media/image7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0.png"/><Relationship Id="rId40" Type="http://schemas.openxmlformats.org/officeDocument/2006/relationships/customXml" Target="../ink/ink20.xml"/><Relationship Id="rId45" Type="http://schemas.openxmlformats.org/officeDocument/2006/relationships/image" Target="../media/image24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6.png"/><Relationship Id="rId10" Type="http://schemas.openxmlformats.org/officeDocument/2006/relationships/customXml" Target="../ink/ink5.xml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6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5.png"/><Relationship Id="rId30" Type="http://schemas.openxmlformats.org/officeDocument/2006/relationships/customXml" Target="../ink/ink15.xml"/><Relationship Id="rId35" Type="http://schemas.openxmlformats.org/officeDocument/2006/relationships/image" Target="../media/image19.png"/><Relationship Id="rId43" Type="http://schemas.openxmlformats.org/officeDocument/2006/relationships/image" Target="../media/image23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27.png"/><Relationship Id="rId3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dix-neuf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My friend and I talk to each other. You and I meet each other in St. Louis. Jacques and Marie argue with each other all the time.</a:t>
            </a:r>
          </a:p>
        </p:txBody>
      </p:sp>
    </p:spTree>
    <p:extLst>
      <p:ext uri="{BB962C8B-B14F-4D97-AF65-F5344CB8AC3E}">
        <p14:creationId xmlns:p14="http://schemas.microsoft.com/office/powerpoint/2010/main" val="361953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dix-neuf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According to an algorithm created by the French government, </a:t>
            </a:r>
            <a:br>
              <a:rPr lang="en-US" sz="2800" b="1" dirty="0"/>
            </a:br>
            <a:r>
              <a:rPr lang="en-US" sz="2800" b="1" dirty="0"/>
              <a:t>Le Restaurant Guy Savoy in Paris is the best restaurant in the world.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247" y="2323070"/>
            <a:ext cx="3873715" cy="3373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853" y="2681417"/>
            <a:ext cx="3825191" cy="259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4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2CA4-D7DE-424D-B593-60795012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26F69-FA13-442F-B111-7382CB737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713"/>
            <a:ext cx="10515600" cy="56402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err="1"/>
              <a:t>pronomial</a:t>
            </a:r>
            <a:r>
              <a:rPr lang="en-US" dirty="0"/>
              <a:t> verbs (reflexive, reflexive </a:t>
            </a:r>
            <a:r>
              <a:rPr lang="en-US" i="1" dirty="0" err="1"/>
              <a:t>sens</a:t>
            </a:r>
            <a:r>
              <a:rPr lang="en-US" i="1" dirty="0"/>
              <a:t> </a:t>
            </a:r>
            <a:r>
              <a:rPr lang="en-US" i="1" dirty="0" err="1"/>
              <a:t>idiomatique</a:t>
            </a:r>
            <a:r>
              <a:rPr lang="en-US" dirty="0"/>
              <a:t>, reciprocal reflexive) are conjugated as </a:t>
            </a:r>
            <a:r>
              <a:rPr lang="en-US" dirty="0" err="1"/>
              <a:t>être</a:t>
            </a:r>
            <a:r>
              <a:rPr lang="en-US" dirty="0"/>
              <a:t> verbs in the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brossé</a:t>
            </a:r>
            <a:r>
              <a:rPr lang="en-US" dirty="0"/>
              <a:t> les dents à sept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brossée</a:t>
            </a:r>
            <a:r>
              <a:rPr lang="en-US" dirty="0"/>
              <a:t> les dents à six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démandés</a:t>
            </a:r>
            <a:r>
              <a:rPr lang="en-US" dirty="0"/>
              <a:t> qui a mange la </a:t>
            </a:r>
            <a:r>
              <a:rPr lang="en-US" dirty="0" err="1"/>
              <a:t>dernière</a:t>
            </a:r>
            <a:r>
              <a:rPr lang="en-US" dirty="0"/>
              <a:t> tranche de la tarte.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occupées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poisson</a:t>
            </a:r>
            <a:r>
              <a:rPr lang="en-US" dirty="0"/>
              <a:t> rouge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se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parlés</a:t>
            </a:r>
            <a:r>
              <a:rPr lang="en-US" dirty="0"/>
              <a:t> après le concert.</a:t>
            </a:r>
          </a:p>
        </p:txBody>
      </p:sp>
    </p:spTree>
    <p:extLst>
      <p:ext uri="{BB962C8B-B14F-4D97-AF65-F5344CB8AC3E}">
        <p14:creationId xmlns:p14="http://schemas.microsoft.com/office/powerpoint/2010/main" val="312595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275D-E60B-46B4-94BB-6E36687C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94AEF-731B-4B3E-A1DA-C9014A47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Louis XI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6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B761-97A5-4D02-9446-976DC785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13832-301F-4E85-9170-11632695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matin</a:t>
            </a:r>
            <a:r>
              <a:rPr lang="en-US" dirty="0"/>
              <a:t> horrible pour Justin.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se </a:t>
            </a:r>
            <a:r>
              <a:rPr lang="en-US" dirty="0" err="1"/>
              <a:t>brossait</a:t>
            </a:r>
            <a:r>
              <a:rPr lang="en-US" dirty="0"/>
              <a:t> les dents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soudain</a:t>
            </a:r>
            <a:r>
              <a:rPr lang="en-US" dirty="0"/>
              <a:t>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5C68130-60E7-4FC6-AD7A-D8C91C7D408A}"/>
                  </a:ext>
                </a:extLst>
              </p14:cNvPr>
              <p14:cNvContentPartPr/>
              <p14:nvPr/>
            </p14:nvContentPartPr>
            <p14:xfrm>
              <a:off x="1005840" y="2836080"/>
              <a:ext cx="10503360" cy="2083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5C68130-60E7-4FC6-AD7A-D8C91C7D40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6480" y="2826720"/>
                <a:ext cx="10522080" cy="210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55824FD-550E-4F11-BEA0-18882C665C51}"/>
                  </a:ext>
                </a:extLst>
              </p14:cNvPr>
              <p14:cNvContentPartPr/>
              <p14:nvPr/>
            </p14:nvContentPartPr>
            <p14:xfrm>
              <a:off x="4719240" y="4731514"/>
              <a:ext cx="97560" cy="2260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55824FD-550E-4F11-BEA0-18882C665C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10600" y="4722514"/>
                <a:ext cx="11520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EC5692E-C77C-487C-815B-E03A869E4FB1}"/>
                  </a:ext>
                </a:extLst>
              </p14:cNvPr>
              <p14:cNvContentPartPr/>
              <p14:nvPr/>
            </p14:nvContentPartPr>
            <p14:xfrm>
              <a:off x="4912560" y="4454314"/>
              <a:ext cx="385560" cy="5212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EC5692E-C77C-487C-815B-E03A869E4FB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03560" y="4445674"/>
                <a:ext cx="403200" cy="53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7FB48A1-A816-44B4-8260-4E23B595378E}"/>
                  </a:ext>
                </a:extLst>
              </p14:cNvPr>
              <p14:cNvContentPartPr/>
              <p14:nvPr/>
            </p14:nvContentPartPr>
            <p14:xfrm>
              <a:off x="4104360" y="4643314"/>
              <a:ext cx="521280" cy="5461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7FB48A1-A816-44B4-8260-4E23B595378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95360" y="4634674"/>
                <a:ext cx="538920" cy="56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D17896D-44C2-486B-92BE-90B2D18E8EC5}"/>
                  </a:ext>
                </a:extLst>
              </p14:cNvPr>
              <p14:cNvContentPartPr/>
              <p14:nvPr/>
            </p14:nvContentPartPr>
            <p14:xfrm>
              <a:off x="3460320" y="4518034"/>
              <a:ext cx="569160" cy="5371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D17896D-44C2-486B-92BE-90B2D18E8EC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51675" y="4509394"/>
                <a:ext cx="586811" cy="55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3B48EC6-EB8C-4289-A61C-2B4DF25BB71A}"/>
                  </a:ext>
                </a:extLst>
              </p14:cNvPr>
              <p14:cNvContentPartPr/>
              <p14:nvPr/>
            </p14:nvContentPartPr>
            <p14:xfrm>
              <a:off x="2731680" y="4712434"/>
              <a:ext cx="345960" cy="3430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3B48EC6-EB8C-4289-A61C-2B4DF25BB71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22680" y="4703434"/>
                <a:ext cx="363600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4E4EE60-A16A-4836-B734-5FD6E37C56E2}"/>
                  </a:ext>
                </a:extLst>
              </p14:cNvPr>
              <p14:cNvContentPartPr/>
              <p14:nvPr/>
            </p14:nvContentPartPr>
            <p14:xfrm>
              <a:off x="2983680" y="5267554"/>
              <a:ext cx="33480" cy="3740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4E4EE60-A16A-4836-B734-5FD6E37C56E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974680" y="5258554"/>
                <a:ext cx="51120" cy="39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66B67563-5A5F-4B37-AF04-9EB273D91B10}"/>
                  </a:ext>
                </a:extLst>
              </p14:cNvPr>
              <p14:cNvContentPartPr/>
              <p14:nvPr/>
            </p14:nvContentPartPr>
            <p14:xfrm>
              <a:off x="3116880" y="5461594"/>
              <a:ext cx="158760" cy="16668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66B67563-5A5F-4B37-AF04-9EB273D91B1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08240" y="5452954"/>
                <a:ext cx="1764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84EF7C2F-480F-49A9-BF08-2C77B716F1A1}"/>
                  </a:ext>
                </a:extLst>
              </p14:cNvPr>
              <p14:cNvContentPartPr/>
              <p14:nvPr/>
            </p14:nvContentPartPr>
            <p14:xfrm>
              <a:off x="3658320" y="5250634"/>
              <a:ext cx="76680" cy="45252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84EF7C2F-480F-49A9-BF08-2C77B716F1A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649320" y="5241994"/>
                <a:ext cx="9432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4409606A-2418-4628-A937-BF3E72F9CB2F}"/>
                  </a:ext>
                </a:extLst>
              </p14:cNvPr>
              <p14:cNvContentPartPr/>
              <p14:nvPr/>
            </p14:nvContentPartPr>
            <p14:xfrm>
              <a:off x="2495520" y="5184034"/>
              <a:ext cx="369000" cy="5061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4409606A-2418-4628-A937-BF3E72F9CB2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86880" y="5175394"/>
                <a:ext cx="386640" cy="52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790078CB-85EE-4F9C-84CF-14627DB4D18A}"/>
                  </a:ext>
                </a:extLst>
              </p14:cNvPr>
              <p14:cNvContentPartPr/>
              <p14:nvPr/>
            </p14:nvContentPartPr>
            <p14:xfrm>
              <a:off x="1801800" y="5197714"/>
              <a:ext cx="607680" cy="4338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790078CB-85EE-4F9C-84CF-14627DB4D18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793160" y="5189074"/>
                <a:ext cx="625320" cy="45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5B0C4EF-29B2-41A8-A8D5-0CCABB1F4CBC}"/>
                  </a:ext>
                </a:extLst>
              </p14:cNvPr>
              <p14:cNvContentPartPr/>
              <p14:nvPr/>
            </p14:nvContentPartPr>
            <p14:xfrm>
              <a:off x="5229720" y="5499754"/>
              <a:ext cx="123120" cy="1306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5B0C4EF-29B2-41A8-A8D5-0CCABB1F4CB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221080" y="5491114"/>
                <a:ext cx="140760" cy="1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CDE8B869-2214-4211-A4EB-914AAE5B44E9}"/>
                  </a:ext>
                </a:extLst>
              </p14:cNvPr>
              <p14:cNvContentPartPr/>
              <p14:nvPr/>
            </p14:nvContentPartPr>
            <p14:xfrm>
              <a:off x="5474160" y="5421274"/>
              <a:ext cx="132840" cy="26712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CDE8B869-2214-4211-A4EB-914AAE5B44E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465520" y="5412634"/>
                <a:ext cx="15048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C5F0E73C-4365-4180-BF32-53B155D81137}"/>
                  </a:ext>
                </a:extLst>
              </p14:cNvPr>
              <p14:cNvContentPartPr/>
              <p14:nvPr/>
            </p14:nvContentPartPr>
            <p14:xfrm>
              <a:off x="5996160" y="5158474"/>
              <a:ext cx="186120" cy="54612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C5F0E73C-4365-4180-BF32-53B155D8113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987520" y="5149474"/>
                <a:ext cx="203760" cy="56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AF9FC502-0CF8-4973-BB95-C7D6A8971849}"/>
                  </a:ext>
                </a:extLst>
              </p14:cNvPr>
              <p14:cNvContentPartPr/>
              <p14:nvPr/>
            </p14:nvContentPartPr>
            <p14:xfrm>
              <a:off x="6770880" y="5121754"/>
              <a:ext cx="66240" cy="6415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AF9FC502-0CF8-4973-BB95-C7D6A897184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762240" y="5113114"/>
                <a:ext cx="83880" cy="65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2A9FF71D-A099-4344-9FE4-CA5FFB1D790E}"/>
                  </a:ext>
                </a:extLst>
              </p14:cNvPr>
              <p14:cNvContentPartPr/>
              <p14:nvPr/>
            </p14:nvContentPartPr>
            <p14:xfrm>
              <a:off x="6952680" y="5415514"/>
              <a:ext cx="272160" cy="32004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2A9FF71D-A099-4344-9FE4-CA5FFB1D790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943680" y="5406874"/>
                <a:ext cx="289800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17D3FC99-80B8-4CC1-A569-6488099A5D13}"/>
                  </a:ext>
                </a:extLst>
              </p14:cNvPr>
              <p14:cNvContentPartPr/>
              <p14:nvPr/>
            </p14:nvContentPartPr>
            <p14:xfrm>
              <a:off x="6260400" y="5049754"/>
              <a:ext cx="415800" cy="70380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17D3FC99-80B8-4CC1-A569-6488099A5D1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251400" y="5040754"/>
                <a:ext cx="433440" cy="72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D059D7DC-8B76-41F5-A14C-FCB6D9F452F9}"/>
                  </a:ext>
                </a:extLst>
              </p14:cNvPr>
              <p14:cNvContentPartPr/>
              <p14:nvPr/>
            </p14:nvContentPartPr>
            <p14:xfrm>
              <a:off x="2338920" y="5804674"/>
              <a:ext cx="69120" cy="4773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D059D7DC-8B76-41F5-A14C-FCB6D9F452F9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329920" y="5795674"/>
                <a:ext cx="86760" cy="49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D81B0ACB-CFCF-4FB7-896A-690332C3D819}"/>
                  </a:ext>
                </a:extLst>
              </p14:cNvPr>
              <p14:cNvContentPartPr/>
              <p14:nvPr/>
            </p14:nvContentPartPr>
            <p14:xfrm>
              <a:off x="2528640" y="5921674"/>
              <a:ext cx="127080" cy="3884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D81B0ACB-CFCF-4FB7-896A-690332C3D81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520000" y="5913034"/>
                <a:ext cx="144720" cy="40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32BB52EE-E890-4A89-B8B4-19AEBEC1C5E1}"/>
                  </a:ext>
                </a:extLst>
              </p14:cNvPr>
              <p14:cNvContentPartPr/>
              <p14:nvPr/>
            </p14:nvContentPartPr>
            <p14:xfrm>
              <a:off x="1864440" y="5744554"/>
              <a:ext cx="379800" cy="4806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32BB52EE-E890-4A89-B8B4-19AEBEC1C5E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855440" y="5735561"/>
                <a:ext cx="397440" cy="4982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ACD69A4F-E8A3-4593-A480-7E125D120ADF}"/>
                  </a:ext>
                </a:extLst>
              </p14:cNvPr>
              <p14:cNvContentPartPr/>
              <p14:nvPr/>
            </p14:nvContentPartPr>
            <p14:xfrm>
              <a:off x="5558400" y="5992954"/>
              <a:ext cx="366480" cy="29412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ACD69A4F-E8A3-4593-A480-7E125D120AD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549760" y="5984303"/>
                <a:ext cx="384120" cy="311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33E0414E-DBCC-414E-8417-2FE8F105E81E}"/>
                  </a:ext>
                </a:extLst>
              </p14:cNvPr>
              <p14:cNvContentPartPr/>
              <p14:nvPr/>
            </p14:nvContentPartPr>
            <p14:xfrm>
              <a:off x="4914720" y="5748154"/>
              <a:ext cx="207000" cy="51876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33E0414E-DBCC-414E-8417-2FE8F105E81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905736" y="5739154"/>
                <a:ext cx="224609" cy="53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3EA656C9-F1EF-45BD-841A-C3FED18FF57C}"/>
                  </a:ext>
                </a:extLst>
              </p14:cNvPr>
              <p14:cNvContentPartPr/>
              <p14:nvPr/>
            </p14:nvContentPartPr>
            <p14:xfrm>
              <a:off x="3815280" y="5481754"/>
              <a:ext cx="982440" cy="81072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3EA656C9-F1EF-45BD-841A-C3FED18FF57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806640" y="5472758"/>
                <a:ext cx="1000080" cy="8283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6D9644F6-B896-44C1-948E-2E90B070618F}"/>
                  </a:ext>
                </a:extLst>
              </p14:cNvPr>
              <p14:cNvContentPartPr/>
              <p14:nvPr/>
            </p14:nvContentPartPr>
            <p14:xfrm>
              <a:off x="3173400" y="5956954"/>
              <a:ext cx="365760" cy="28476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6D9644F6-B896-44C1-948E-2E90B070618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164400" y="5947954"/>
                <a:ext cx="38340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EF99F76C-754D-4B25-95BB-05C5783E0B35}"/>
                  </a:ext>
                </a:extLst>
              </p14:cNvPr>
              <p14:cNvContentPartPr/>
              <p14:nvPr/>
            </p14:nvContentPartPr>
            <p14:xfrm>
              <a:off x="6129000" y="5855074"/>
              <a:ext cx="836280" cy="46260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EF99F76C-754D-4B25-95BB-05C5783E0B3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120004" y="5846074"/>
                <a:ext cx="853912" cy="48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88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525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146" y="157781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et Marie se </a:t>
            </a:r>
            <a:r>
              <a:rPr lang="en-US" dirty="0" err="1"/>
              <a:t>parlent</a:t>
            </a:r>
            <a:r>
              <a:rPr lang="en-US" dirty="0"/>
              <a:t> tout le temps,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marchent</a:t>
            </a:r>
            <a:r>
              <a:rPr lang="en-US" dirty="0"/>
              <a:t> ensemble </a:t>
            </a:r>
            <a:r>
              <a:rPr lang="en-US" dirty="0" err="1"/>
              <a:t>toujours</a:t>
            </a:r>
            <a:r>
              <a:rPr lang="en-US" dirty="0"/>
              <a:t> et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ils</a:t>
            </a:r>
            <a:r>
              <a:rPr lang="en-US" dirty="0"/>
              <a:t> le font </a:t>
            </a:r>
            <a:r>
              <a:rPr lang="en-US" dirty="0" err="1"/>
              <a:t>ils</a:t>
            </a:r>
            <a:r>
              <a:rPr lang="en-US" dirty="0"/>
              <a:t> se </a:t>
            </a:r>
            <a:r>
              <a:rPr lang="en-US" dirty="0" err="1"/>
              <a:t>sourient</a:t>
            </a:r>
            <a:r>
              <a:rPr lang="en-US" dirty="0"/>
              <a:t>. 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sont-ils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ça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7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48877</TotalTime>
  <Words>203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According to an algorithm created by the French government,  Le Restaurant Guy Savoy in Paris is the best restaurant in the world.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696</cp:revision>
  <cp:lastPrinted>2017-09-11T13:53:50Z</cp:lastPrinted>
  <dcterms:created xsi:type="dcterms:W3CDTF">2016-10-03T16:25:09Z</dcterms:created>
  <dcterms:modified xsi:type="dcterms:W3CDTF">2022-10-19T18:56:35Z</dcterms:modified>
</cp:coreProperties>
</file>