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31" r:id="rId2"/>
    <p:sldId id="454" r:id="rId3"/>
    <p:sldId id="458" r:id="rId4"/>
    <p:sldId id="451" r:id="rId5"/>
    <p:sldId id="352" r:id="rId6"/>
    <p:sldId id="344" r:id="rId7"/>
    <p:sldId id="345" r:id="rId8"/>
    <p:sldId id="346" r:id="rId9"/>
    <p:sldId id="347" r:id="rId10"/>
    <p:sldId id="433" r:id="rId11"/>
    <p:sldId id="457" r:id="rId12"/>
    <p:sldId id="446" r:id="rId13"/>
    <p:sldId id="456" r:id="rId14"/>
    <p:sldId id="447" r:id="rId15"/>
    <p:sldId id="448" r:id="rId16"/>
    <p:sldId id="455" r:id="rId17"/>
    <p:sldId id="432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454"/>
            <p14:sldId id="458"/>
            <p14:sldId id="451"/>
            <p14:sldId id="352"/>
            <p14:sldId id="344"/>
            <p14:sldId id="345"/>
            <p14:sldId id="346"/>
            <p14:sldId id="347"/>
            <p14:sldId id="433"/>
            <p14:sldId id="457"/>
            <p14:sldId id="446"/>
            <p14:sldId id="456"/>
            <p14:sldId id="447"/>
            <p14:sldId id="448"/>
            <p14:sldId id="455"/>
            <p14:sldId id="43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9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BE18B-1CDC-4EA9-8701-050948B23EFF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FB8C6-E6C5-4F73-B11B-357725A8B1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7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dix-neuf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truands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816" y="1825625"/>
            <a:ext cx="6524367" cy="400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44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déliquants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61112" y="1945115"/>
            <a:ext cx="3484605" cy="401594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5ED06-159B-436D-BC30-248D41E2A6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</a:t>
            </a:r>
            <a:r>
              <a:rPr lang="en-US" sz="2800" b="1" dirty="0" err="1"/>
              <a:t>déliquants</a:t>
            </a:r>
            <a:br>
              <a:rPr lang="en-US" sz="2800" b="1" dirty="0"/>
            </a:br>
            <a:r>
              <a:rPr lang="en-US" sz="2800" b="1" dirty="0"/>
              <a:t>La plus belle ruse du </a:t>
            </a:r>
            <a:r>
              <a:rPr lang="en-US" sz="2800" b="1" dirty="0" err="1"/>
              <a:t>diable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de </a:t>
            </a:r>
            <a:r>
              <a:rPr lang="en-US" sz="2800" b="1" dirty="0" err="1"/>
              <a:t>vous</a:t>
            </a:r>
            <a:r>
              <a:rPr lang="en-US" sz="2800" b="1" dirty="0"/>
              <a:t> persuader </a:t>
            </a:r>
            <a:r>
              <a:rPr lang="en-US" sz="2800" b="1" dirty="0" err="1"/>
              <a:t>qu’il</a:t>
            </a:r>
            <a:r>
              <a:rPr lang="en-US" sz="2800" b="1" dirty="0"/>
              <a:t> </a:t>
            </a:r>
            <a:r>
              <a:rPr lang="en-US" sz="2800" b="1" dirty="0" err="1"/>
              <a:t>n’existe</a:t>
            </a:r>
            <a:r>
              <a:rPr lang="en-US" sz="2800" b="1" dirty="0"/>
              <a:t> pas.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0800" y="2038865"/>
            <a:ext cx="4003589" cy="389237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2173" y="1915297"/>
            <a:ext cx="3484605" cy="40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2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170054-647F-41C4-B355-A103595E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tueur</a:t>
            </a:r>
            <a:r>
              <a:rPr lang="en-US" sz="2800" b="1" dirty="0"/>
              <a:t> / </a:t>
            </a:r>
            <a:r>
              <a:rPr lang="en-US" sz="2800" b="1" dirty="0" err="1"/>
              <a:t>tueuse</a:t>
            </a:r>
            <a:br>
              <a:rPr lang="en-US" sz="2800" b="1" dirty="0"/>
            </a:br>
            <a:r>
              <a:rPr lang="en-US" sz="2800" b="1" dirty="0" err="1"/>
              <a:t>criminel</a:t>
            </a:r>
            <a:r>
              <a:rPr lang="en-US" sz="2800" b="1" dirty="0"/>
              <a:t> / </a:t>
            </a:r>
            <a:r>
              <a:rPr lang="en-US" sz="2800" b="1" dirty="0" err="1"/>
              <a:t>criminelle</a:t>
            </a:r>
            <a:endParaRPr lang="en-US" sz="28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F4B5A9-9711-4C39-8082-088DDC953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019" y="2251214"/>
            <a:ext cx="5137932" cy="341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une</a:t>
            </a:r>
            <a:r>
              <a:rPr lang="en-US" dirty="0"/>
              <a:t> farce, un tour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7460" y="2644346"/>
            <a:ext cx="3793524" cy="3398108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la farce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97362" y="2644346"/>
            <a:ext cx="4263081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9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 </a:t>
            </a:r>
            <a:r>
              <a:rPr lang="en-US" dirty="0" err="1"/>
              <a:t>chèvre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79373" y="2693774"/>
            <a:ext cx="3373395" cy="32745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endParaRPr lang="en-US" sz="9600" dirty="0"/>
          </a:p>
          <a:p>
            <a:pPr algn="ctr"/>
            <a:r>
              <a:rPr lang="en-US" sz="9600" dirty="0"/>
              <a:t>la </a:t>
            </a:r>
            <a:r>
              <a:rPr lang="en-US" sz="9600" dirty="0" err="1"/>
              <a:t>chèvre</a:t>
            </a:r>
            <a:endParaRPr lang="en-US" sz="9600" dirty="0"/>
          </a:p>
          <a:p>
            <a:pPr algn="ctr"/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96216" y="2792627"/>
            <a:ext cx="4151870" cy="31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57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3056613-236D-48F6-90F0-0EE6B5ED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019DE8-683F-4754-A79D-D2EFBE039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Lisons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2008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243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Pensez-vous</a:t>
            </a:r>
            <a:r>
              <a:rPr lang="en-US" dirty="0"/>
              <a:t> </a:t>
            </a:r>
            <a:r>
              <a:rPr lang="en-US" dirty="0" err="1"/>
              <a:t>qu’Esmeralda</a:t>
            </a:r>
            <a:r>
              <a:rPr lang="en-US" dirty="0"/>
              <a:t> et Phoebus </a:t>
            </a:r>
            <a:r>
              <a:rPr lang="en-US" dirty="0" err="1"/>
              <a:t>vivront</a:t>
            </a:r>
            <a:r>
              <a:rPr lang="en-US" dirty="0"/>
              <a:t> </a:t>
            </a:r>
            <a:r>
              <a:rPr lang="en-US" dirty="0" err="1"/>
              <a:t>heureusement</a:t>
            </a:r>
            <a:r>
              <a:rPr lang="en-US" dirty="0"/>
              <a:t> ensemble pour </a:t>
            </a:r>
            <a:r>
              <a:rPr lang="en-US" dirty="0" err="1"/>
              <a:t>toujours</a:t>
            </a:r>
            <a:r>
              <a:rPr lang="en-US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6557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978B-40E2-4C9F-84A1-84E5D602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35F9-E7E7-4ADE-8D18-2DFAC1B07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Qu’est-ce</a:t>
            </a:r>
            <a:r>
              <a:rPr lang="en-US" dirty="0"/>
              <a:t> qui </a:t>
            </a:r>
            <a:r>
              <a:rPr lang="en-US" dirty="0" err="1"/>
              <a:t>vous</a:t>
            </a:r>
            <a:r>
              <a:rPr lang="en-US" dirty="0"/>
              <a:t> a plus </a:t>
            </a:r>
            <a:r>
              <a:rPr lang="en-US" dirty="0" err="1"/>
              <a:t>surpris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lisant</a:t>
            </a:r>
            <a:r>
              <a:rPr lang="en-US" dirty="0"/>
              <a:t> Notre Dame de Paris </a:t>
            </a:r>
            <a:r>
              <a:rPr lang="en-US" dirty="0" err="1"/>
              <a:t>jusqu’aujourd’hui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41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mercredi, le dix-neuf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5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La République </a:t>
            </a:r>
            <a:r>
              <a:rPr lang="fr-FR" sz="2800" b="1" dirty="0" err="1"/>
              <a:t>Democratique</a:t>
            </a:r>
            <a:r>
              <a:rPr lang="fr-FR" sz="2800" b="1" dirty="0"/>
              <a:t> du Congo est le pays qui a la onzième plus grande superficie et la seizième plus grande population du monde.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FC8C1B-900A-496C-9621-F264D6B64B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3251"/>
            <a:ext cx="5181600" cy="34560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0F968F-CFED-44F6-A59D-17DC048B6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67" y="2102125"/>
            <a:ext cx="4044222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8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C592-8385-48AB-8F4B-C26CAF9FC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E2F3F-CE58-49BF-ABD8-B5FA0F866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tout, </a:t>
            </a:r>
            <a:r>
              <a:rPr lang="en-US" dirty="0" err="1"/>
              <a:t>tous</a:t>
            </a:r>
            <a:r>
              <a:rPr lang="en-US" dirty="0"/>
              <a:t>, </a:t>
            </a:r>
            <a:r>
              <a:rPr lang="en-US" dirty="0" err="1"/>
              <a:t>toute</a:t>
            </a:r>
            <a:r>
              <a:rPr lang="en-US" dirty="0"/>
              <a:t>, </a:t>
            </a:r>
            <a:r>
              <a:rPr lang="en-US" dirty="0" err="1"/>
              <a:t>toutes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65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tout, </a:t>
            </a:r>
            <a:r>
              <a:rPr lang="en-US" sz="2800" b="1" dirty="0" err="1"/>
              <a:t>tous</a:t>
            </a:r>
            <a:r>
              <a:rPr lang="en-US" sz="2800" b="1" dirty="0"/>
              <a:t>, </a:t>
            </a:r>
            <a:r>
              <a:rPr lang="en-US" sz="2800" b="1" dirty="0" err="1"/>
              <a:t>toute</a:t>
            </a:r>
            <a:r>
              <a:rPr lang="en-US" sz="2800" b="1" dirty="0"/>
              <a:t>, </a:t>
            </a:r>
            <a:r>
              <a:rPr lang="en-US" sz="2800" b="1" dirty="0" err="1"/>
              <a:t>toutes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adjective</a:t>
            </a:r>
          </a:p>
          <a:p>
            <a:pPr marL="0" indent="0">
              <a:buNone/>
            </a:pPr>
            <a:r>
              <a:rPr lang="en-US" dirty="0"/>
              <a:t>adverb</a:t>
            </a:r>
          </a:p>
          <a:p>
            <a:pPr marL="0" indent="0">
              <a:buNone/>
            </a:pPr>
            <a:r>
              <a:rPr lang="en-US" dirty="0"/>
              <a:t>noun / pronoun</a:t>
            </a:r>
          </a:p>
        </p:txBody>
      </p:sp>
    </p:spTree>
    <p:extLst>
      <p:ext uri="{BB962C8B-B14F-4D97-AF65-F5344CB8AC3E}">
        <p14:creationId xmlns:p14="http://schemas.microsoft.com/office/powerpoint/2010/main" val="69372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50870-538E-47D2-A497-ABA8D897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1AA5-C95D-471B-8A74-FEF551FDF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adjectif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Tout le </a:t>
            </a:r>
            <a:r>
              <a:rPr lang="en-US" dirty="0" err="1"/>
              <a:t>cochon</a:t>
            </a:r>
            <a:r>
              <a:rPr lang="en-US" dirty="0"/>
              <a:t> (</a:t>
            </a:r>
            <a:r>
              <a:rPr lang="en-US" dirty="0" err="1"/>
              <a:t>sauf</a:t>
            </a:r>
            <a:r>
              <a:rPr lang="en-US" dirty="0"/>
              <a:t> </a:t>
            </a:r>
            <a:r>
              <a:rPr lang="en-US" dirty="0" err="1"/>
              <a:t>l’oink</a:t>
            </a:r>
            <a:r>
              <a:rPr lang="en-US" dirty="0"/>
              <a:t>)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utilisé</a:t>
            </a:r>
            <a:r>
              <a:rPr lang="en-US" dirty="0"/>
              <a:t> par la Compagnie </a:t>
            </a:r>
            <a:r>
              <a:rPr lang="en-US" dirty="0" err="1"/>
              <a:t>Armour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oiseaux</a:t>
            </a:r>
            <a:r>
              <a:rPr lang="en-US" dirty="0"/>
              <a:t> du monde font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nid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Toute</a:t>
            </a:r>
            <a:r>
              <a:rPr lang="en-US" dirty="0"/>
              <a:t> la pièce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ennuyeuse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Toutes</a:t>
            </a:r>
            <a:r>
              <a:rPr lang="en-US" dirty="0"/>
              <a:t> les chansons de Taylor Swift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fantastiques</a:t>
            </a:r>
            <a:r>
              <a:rPr lang="en-US" dirty="0"/>
              <a:t>!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2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911B-C6BB-405F-A21F-A5F310D57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6B9C9-FD01-4BC9-BC8F-2742AFB84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adverbe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Son chien est tout petit.</a:t>
            </a:r>
          </a:p>
          <a:p>
            <a:pPr marL="0" indent="0">
              <a:buNone/>
            </a:pPr>
            <a:r>
              <a:rPr lang="fr-FR" dirty="0"/>
              <a:t>La </a:t>
            </a:r>
            <a:r>
              <a:rPr lang="fr-FR" dirty="0" err="1"/>
              <a:t>reculse</a:t>
            </a:r>
            <a:r>
              <a:rPr lang="fr-FR" dirty="0"/>
              <a:t> de la tour de Roland est toute seule.</a:t>
            </a:r>
          </a:p>
          <a:p>
            <a:pPr marL="0" indent="0">
              <a:buNone/>
            </a:pPr>
            <a:r>
              <a:rPr lang="fr-FR" dirty="0"/>
              <a:t>Elles sont toutes heureuses.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538F-C58F-42A8-9639-0AE671A77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FC91-3F7B-4636-A539-562C6BC7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noun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 es mon tout.</a:t>
            </a:r>
          </a:p>
          <a:p>
            <a:pPr marL="0" indent="0">
              <a:buNone/>
            </a:pPr>
            <a:r>
              <a:rPr lang="en-US" dirty="0"/>
              <a:t>Tout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boulversé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Tout qui brille </a:t>
            </a:r>
            <a:r>
              <a:rPr lang="en-US" dirty="0" err="1"/>
              <a:t>n’est</a:t>
            </a:r>
            <a:r>
              <a:rPr lang="en-US" dirty="0"/>
              <a:t> pas or.</a:t>
            </a:r>
          </a:p>
          <a:p>
            <a:pPr marL="0" indent="0">
              <a:buNone/>
            </a:pPr>
            <a:r>
              <a:rPr lang="en-US" dirty="0" err="1"/>
              <a:t>Où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les castors?</a:t>
            </a:r>
          </a:p>
          <a:p>
            <a:pPr marL="0" indent="0">
              <a:buNone/>
            </a:pPr>
            <a:r>
              <a:rPr lang="en-US" dirty="0" err="1"/>
              <a:t>Tous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au barrage de Justin.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46058</TotalTime>
  <Words>220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Bonjour!</vt:lpstr>
      <vt:lpstr>PowerPoint Presentation</vt:lpstr>
      <vt:lpstr>Bonjour!</vt:lpstr>
      <vt:lpstr>La République Democratique du Congo est le pays qui a la onzième plus grande superficie et la seizième plus grande population du monde.</vt:lpstr>
      <vt:lpstr>PowerPoint Presentation</vt:lpstr>
      <vt:lpstr>tout, tous, toute, toutes</vt:lpstr>
      <vt:lpstr>PowerPoint Presentation</vt:lpstr>
      <vt:lpstr>PowerPoint Presentation</vt:lpstr>
      <vt:lpstr>PowerPoint Presentation</vt:lpstr>
      <vt:lpstr>les truands</vt:lpstr>
      <vt:lpstr>Les déliquants </vt:lpstr>
      <vt:lpstr>Les déliquants La plus belle ruse du diable est de vous persuader qu’il n’existe pas.</vt:lpstr>
      <vt:lpstr>tueur / tueuse criminel / criminelle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678</cp:revision>
  <cp:lastPrinted>2017-09-11T13:53:50Z</cp:lastPrinted>
  <dcterms:created xsi:type="dcterms:W3CDTF">2016-10-03T16:25:09Z</dcterms:created>
  <dcterms:modified xsi:type="dcterms:W3CDTF">2022-10-19T16:25:29Z</dcterms:modified>
</cp:coreProperties>
</file>