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1" r:id="rId2"/>
    <p:sldId id="452" r:id="rId3"/>
    <p:sldId id="331" r:id="rId4"/>
    <p:sldId id="464" r:id="rId5"/>
    <p:sldId id="482" r:id="rId6"/>
    <p:sldId id="455" r:id="rId7"/>
    <p:sldId id="483" r:id="rId8"/>
    <p:sldId id="480" r:id="rId9"/>
    <p:sldId id="469" r:id="rId10"/>
    <p:sldId id="470" r:id="rId11"/>
    <p:sldId id="471" r:id="rId12"/>
    <p:sldId id="476" r:id="rId13"/>
    <p:sldId id="477" r:id="rId14"/>
    <p:sldId id="478" r:id="rId15"/>
    <p:sldId id="472" r:id="rId16"/>
    <p:sldId id="446" r:id="rId17"/>
    <p:sldId id="444" r:id="rId18"/>
    <p:sldId id="445" r:id="rId19"/>
    <p:sldId id="479" r:id="rId20"/>
    <p:sldId id="451" r:id="rId21"/>
    <p:sldId id="352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1"/>
            <p14:sldId id="452"/>
            <p14:sldId id="331"/>
            <p14:sldId id="464"/>
            <p14:sldId id="482"/>
            <p14:sldId id="455"/>
            <p14:sldId id="483"/>
            <p14:sldId id="480"/>
            <p14:sldId id="469"/>
          </p14:sldIdLst>
        </p14:section>
        <p14:section name="Untitled Section" id="{D7E75BCC-4E80-43A3-B63A-9BADFE92882D}">
          <p14:sldIdLst>
            <p14:sldId id="470"/>
            <p14:sldId id="471"/>
          </p14:sldIdLst>
        </p14:section>
        <p14:section name="Untitled Section" id="{86C2A1AC-2692-498C-8C60-672E92289CEF}">
          <p14:sldIdLst>
            <p14:sldId id="476"/>
            <p14:sldId id="477"/>
            <p14:sldId id="478"/>
            <p14:sldId id="472"/>
          </p14:sldIdLst>
        </p14:section>
        <p14:section name="Untitled Section" id="{AAA7E56E-5F7F-403D-A719-B1CF9AB0844C}">
          <p14:sldIdLst>
            <p14:sldId id="446"/>
            <p14:sldId id="444"/>
            <p14:sldId id="445"/>
            <p14:sldId id="479"/>
            <p14:sldId id="45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All </a:t>
            </a:r>
            <a:r>
              <a:rPr lang="en-US" sz="2800" b="1" dirty="0" err="1"/>
              <a:t>pronomial</a:t>
            </a:r>
            <a:r>
              <a:rPr lang="en-US" sz="2800" b="1" dirty="0"/>
              <a:t> verbs </a:t>
            </a:r>
            <a:br>
              <a:rPr lang="en-US" sz="2800" b="1" dirty="0"/>
            </a:br>
            <a:r>
              <a:rPr lang="en-US" sz="2800" b="1" dirty="0"/>
              <a:t>are treated as “</a:t>
            </a:r>
            <a:r>
              <a:rPr lang="en-US" sz="2800" b="1" dirty="0" err="1"/>
              <a:t>être</a:t>
            </a:r>
            <a:r>
              <a:rPr lang="en-US" sz="2800" b="1" dirty="0"/>
              <a:t>” verbs in the passé compose.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brosse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brosse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9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All </a:t>
            </a:r>
            <a:r>
              <a:rPr lang="en-US" sz="2800" b="1" dirty="0" err="1"/>
              <a:t>pronomial</a:t>
            </a:r>
            <a:r>
              <a:rPr lang="en-US" sz="2800" b="1" dirty="0"/>
              <a:t> verbs </a:t>
            </a:r>
            <a:br>
              <a:rPr lang="en-US" sz="2800" b="1" dirty="0"/>
            </a:br>
            <a:r>
              <a:rPr lang="en-US" sz="2800" b="1" dirty="0"/>
              <a:t>are treated as “</a:t>
            </a:r>
            <a:r>
              <a:rPr lang="en-US" sz="2800" b="1" dirty="0" err="1"/>
              <a:t>être</a:t>
            </a:r>
            <a:r>
              <a:rPr lang="en-US" sz="2800" b="1" dirty="0"/>
              <a:t>” verbs in the passé compose.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suis</a:t>
            </a:r>
            <a:r>
              <a:rPr lang="en-US" sz="2800" dirty="0"/>
              <a:t> </a:t>
            </a:r>
            <a:r>
              <a:rPr lang="en-US" sz="2800" dirty="0" err="1"/>
              <a:t>brossée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a </a:t>
            </a:r>
            <a:r>
              <a:rPr lang="en-US" dirty="0" err="1"/>
              <a:t>brossé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9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0F8A62-1D08-45CC-ADB6-95795E7C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A73E3F-9C6E-4E56-82C7-C94014B96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 past, my name was Suzanne.</a:t>
            </a:r>
          </a:p>
        </p:txBody>
      </p:sp>
    </p:spTree>
    <p:extLst>
      <p:ext uri="{BB962C8B-B14F-4D97-AF65-F5344CB8AC3E}">
        <p14:creationId xmlns:p14="http://schemas.microsoft.com/office/powerpoint/2010/main" val="2011580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8A73A-72D0-4780-B986-2CC04989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B949B-4199-4F39-A939-7B5B8058B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appelé</a:t>
            </a:r>
            <a:r>
              <a:rPr lang="en-US" dirty="0"/>
              <a:t> Suzanne?</a:t>
            </a:r>
          </a:p>
        </p:txBody>
      </p:sp>
    </p:spTree>
    <p:extLst>
      <p:ext uri="{BB962C8B-B14F-4D97-AF65-F5344CB8AC3E}">
        <p14:creationId xmlns:p14="http://schemas.microsoft.com/office/powerpoint/2010/main" val="87696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EC2A-D104-49DC-9E96-CCA53430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CC32-E944-4EE0-84FE-EE4D7423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C'était</a:t>
            </a:r>
            <a:r>
              <a:rPr lang="en-US" dirty="0"/>
              <a:t> </a:t>
            </a:r>
            <a:r>
              <a:rPr lang="en-US" dirty="0" err="1"/>
              <a:t>peut-être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espionne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D8AF6D-AE95-4397-97EC-80117ED7B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462" y="2119312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90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5AB5D71-3484-49DC-BADB-AAC058BE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63DCA0-34E7-4E6A-86A4-EB71CF258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Je</a:t>
            </a:r>
          </a:p>
          <a:p>
            <a:pPr marL="0" indent="0">
              <a:buNone/>
            </a:pPr>
            <a:r>
              <a:rPr lang="en-US" dirty="0"/>
              <a:t>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lavé</a:t>
            </a:r>
            <a:r>
              <a:rPr lang="en-US" dirty="0"/>
              <a:t> les mains.</a:t>
            </a:r>
          </a:p>
          <a:p>
            <a:pPr marL="0" indent="0">
              <a:buNone/>
            </a:pPr>
            <a:r>
              <a:rPr lang="en-US" dirty="0"/>
              <a:t>Tu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t’es</a:t>
            </a:r>
            <a:r>
              <a:rPr lang="en-US" dirty="0"/>
              <a:t> </a:t>
            </a:r>
            <a:r>
              <a:rPr lang="en-US" dirty="0" err="1"/>
              <a:t>brossé</a:t>
            </a:r>
            <a:r>
              <a:rPr lang="en-US" dirty="0"/>
              <a:t> les dents.</a:t>
            </a:r>
          </a:p>
          <a:p>
            <a:pPr marL="0" indent="0">
              <a:buNone/>
            </a:pPr>
            <a:r>
              <a:rPr lang="en-US" dirty="0"/>
              <a:t>Elle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maquillée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sommes</a:t>
            </a:r>
            <a:r>
              <a:rPr lang="en-US" dirty="0"/>
              <a:t> </a:t>
            </a:r>
            <a:r>
              <a:rPr lang="en-US" dirty="0" err="1"/>
              <a:t>inquietées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nous </a:t>
            </a:r>
            <a:r>
              <a:rPr lang="en-US" dirty="0" err="1"/>
              <a:t>avons</a:t>
            </a:r>
            <a:r>
              <a:rPr lang="en-US" dirty="0"/>
              <a:t> vu </a:t>
            </a:r>
            <a:r>
              <a:rPr lang="en-US" dirty="0" err="1"/>
              <a:t>nos</a:t>
            </a:r>
            <a:r>
              <a:rPr lang="en-US" dirty="0"/>
              <a:t> notes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énervés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lu</a:t>
            </a:r>
            <a:r>
              <a:rPr lang="en-US" dirty="0"/>
              <a:t> les </a:t>
            </a:r>
            <a:r>
              <a:rPr lang="en-US" dirty="0" err="1"/>
              <a:t>panneaux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occupés</a:t>
            </a:r>
            <a:r>
              <a:rPr lang="en-US" dirty="0"/>
              <a:t> de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9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541"/>
            <a:ext cx="10515600" cy="51884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 à la </a:t>
            </a:r>
            <a:r>
              <a:rPr lang="en-US" dirty="0" err="1"/>
              <a:t>piste</a:t>
            </a:r>
            <a:r>
              <a:rPr lang="en-US" dirty="0"/>
              <a:t> de ski.</a:t>
            </a:r>
          </a:p>
          <a:p>
            <a:pPr marL="0" indent="0">
              <a:buNone/>
            </a:pP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tombé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Benny Goodman a </a:t>
            </a:r>
            <a:r>
              <a:rPr lang="en-US" dirty="0" err="1"/>
              <a:t>joué</a:t>
            </a:r>
            <a:r>
              <a:rPr lang="en-US" dirty="0"/>
              <a:t> à Carnegie Hall.</a:t>
            </a:r>
          </a:p>
          <a:p>
            <a:pPr marL="0" indent="0">
              <a:buNone/>
            </a:pPr>
            <a:r>
              <a:rPr lang="en-US" dirty="0"/>
              <a:t>Benny Goodman y a </a:t>
            </a:r>
            <a:r>
              <a:rPr lang="en-US" dirty="0" err="1"/>
              <a:t>joué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soldat</a:t>
            </a:r>
            <a:r>
              <a:rPr lang="en-US" dirty="0"/>
              <a:t> </a:t>
            </a:r>
            <a:r>
              <a:rPr lang="en-US" dirty="0" err="1"/>
              <a:t>chantait</a:t>
            </a:r>
            <a:r>
              <a:rPr lang="en-US" dirty="0"/>
              <a:t> de la </a:t>
            </a:r>
            <a:r>
              <a:rPr lang="en-US" dirty="0" err="1"/>
              <a:t>bataille</a:t>
            </a:r>
            <a:r>
              <a:rPr lang="en-US" dirty="0"/>
              <a:t> </a:t>
            </a:r>
            <a:r>
              <a:rPr lang="en-US" dirty="0" err="1"/>
              <a:t>glorieuse</a:t>
            </a:r>
            <a:r>
              <a:rPr lang="en-US" dirty="0"/>
              <a:t>, 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dirty="0"/>
              <a:t> </a:t>
            </a:r>
            <a:r>
              <a:rPr lang="en-US" dirty="0" err="1"/>
              <a:t>fier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chantait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à Montréal.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dois</a:t>
            </a:r>
            <a:r>
              <a:rPr lang="en-US" dirty="0"/>
              <a:t> y </a:t>
            </a:r>
            <a:r>
              <a:rPr lang="en-US" dirty="0" err="1"/>
              <a:t>aller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parler</a:t>
            </a:r>
            <a:r>
              <a:rPr lang="en-US" dirty="0"/>
              <a:t> de son grand amour.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/>
              <a:t>parler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3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penses</a:t>
            </a:r>
            <a:r>
              <a:rPr lang="en-US" dirty="0"/>
              <a:t> à la </a:t>
            </a:r>
            <a:r>
              <a:rPr lang="en-US" dirty="0" err="1"/>
              <a:t>voiture</a:t>
            </a:r>
            <a:r>
              <a:rPr lang="en-US" dirty="0"/>
              <a:t> de ta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j’y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pense</a:t>
            </a:r>
            <a:r>
              <a:rPr lang="en-US" dirty="0"/>
              <a:t> à Celine, la </a:t>
            </a:r>
            <a:r>
              <a:rPr lang="en-US" dirty="0" err="1"/>
              <a:t>castore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adore.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pense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à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amis</a:t>
            </a:r>
            <a:r>
              <a:rPr lang="en-US" dirty="0"/>
              <a:t> le </a:t>
            </a:r>
            <a:r>
              <a:rPr lang="en-US" dirty="0" err="1"/>
              <a:t>dimanche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 de la </a:t>
            </a:r>
            <a:r>
              <a:rPr lang="en-US" dirty="0" err="1"/>
              <a:t>politique</a:t>
            </a:r>
            <a:r>
              <a:rPr lang="en-US" dirty="0"/>
              <a:t> à </a:t>
            </a:r>
            <a:r>
              <a:rPr lang="en-US" dirty="0" err="1"/>
              <a:t>l’université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y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parlent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 </a:t>
            </a:r>
            <a:r>
              <a:rPr lang="en-US" dirty="0" err="1"/>
              <a:t>penser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, </a:t>
            </a:r>
            <a:r>
              <a:rPr lang="en-US" dirty="0" err="1"/>
              <a:t>n’en</a:t>
            </a:r>
            <a:r>
              <a:rPr lang="en-US" dirty="0"/>
              <a:t> </a:t>
            </a:r>
            <a:r>
              <a:rPr lang="en-US"/>
              <a:t>parler </a:t>
            </a:r>
            <a:r>
              <a:rPr lang="en-US" dirty="0"/>
              <a:t>jamais.</a:t>
            </a:r>
          </a:p>
        </p:txBody>
      </p:sp>
    </p:spTree>
    <p:extLst>
      <p:ext uri="{BB962C8B-B14F-4D97-AF65-F5344CB8AC3E}">
        <p14:creationId xmlns:p14="http://schemas.microsoft.com/office/powerpoint/2010/main" val="23581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8F2D0F7-FEDA-4AAC-8819-3A2262C1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7C5A77-9D3B-4630-BB57-5E7C22051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éternuer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sneeze</a:t>
            </a:r>
          </a:p>
          <a:p>
            <a:pPr marL="0" indent="0">
              <a:buNone/>
            </a:pPr>
            <a:r>
              <a:rPr lang="en-US" dirty="0" err="1"/>
              <a:t>tousser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cough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rhume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cold</a:t>
            </a:r>
          </a:p>
          <a:p>
            <a:pPr marL="0" indent="0">
              <a:buNone/>
            </a:pPr>
            <a:r>
              <a:rPr lang="en-US" dirty="0" err="1"/>
              <a:t>l’influenza</a:t>
            </a:r>
            <a:r>
              <a:rPr lang="en-US" dirty="0"/>
              <a:t> (f)</a:t>
            </a:r>
          </a:p>
          <a:p>
            <a:pPr marL="0" indent="0">
              <a:buNone/>
            </a:pPr>
            <a:r>
              <a:rPr lang="en-US" dirty="0"/>
              <a:t>un virus</a:t>
            </a:r>
          </a:p>
        </p:txBody>
      </p:sp>
    </p:spTree>
    <p:extLst>
      <p:ext uri="{BB962C8B-B14F-4D97-AF65-F5344CB8AC3E}">
        <p14:creationId xmlns:p14="http://schemas.microsoft.com/office/powerpoint/2010/main" val="313415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describes going someplace and then rewrite it using “y” to replace the place.</a:t>
            </a:r>
          </a:p>
          <a:p>
            <a:pPr marL="0" indent="0">
              <a:buNone/>
            </a:pPr>
            <a:r>
              <a:rPr lang="en-US" dirty="0"/>
              <a:t>Write a sentence which describes being afraid of something and then rewrite it replacing the thing which is feared with “</a:t>
            </a:r>
            <a:r>
              <a:rPr lang="en-US" dirty="0" err="1"/>
              <a:t>en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became angry when the doctor told me that I had a fever.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Paris Metro station which is closest to the Eiffel Tower is Bir </a:t>
            </a:r>
            <a:r>
              <a:rPr lang="en-US" sz="2800" b="1" dirty="0" err="1"/>
              <a:t>Hakeim</a:t>
            </a:r>
            <a:r>
              <a:rPr lang="en-US" sz="2800" b="1" dirty="0"/>
              <a:t> on Line Six.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839" y="1690688"/>
            <a:ext cx="6128950" cy="398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62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32DD94B-E3D7-40F5-BA48-C3644037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7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18F1D-A123-4606-8645-09B02661D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627"/>
            <a:ext cx="10515600" cy="5063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would like M. Gerson to review your homework which is due the next day, bring it to ninth period.</a:t>
            </a:r>
          </a:p>
          <a:p>
            <a:pPr marL="0" indent="0">
              <a:buNone/>
            </a:pPr>
            <a:r>
              <a:rPr lang="en-US" dirty="0"/>
              <a:t>Your work will be marked without comment or correction. You may then turn in your corrected work the next day with no penalty for it having been previously marked.</a:t>
            </a:r>
          </a:p>
          <a:p>
            <a:pPr marL="0" indent="0">
              <a:buNone/>
            </a:pPr>
            <a:r>
              <a:rPr lang="en-US" dirty="0"/>
              <a:t>If you turn in corrected work, it may be done on a new sheet of paper, but all information which was on the original homework handout must be on the paper you hand in.</a:t>
            </a:r>
          </a:p>
        </p:txBody>
      </p:sp>
    </p:spTree>
    <p:extLst>
      <p:ext uri="{BB962C8B-B14F-4D97-AF65-F5344CB8AC3E}">
        <p14:creationId xmlns:p14="http://schemas.microsoft.com/office/powerpoint/2010/main" val="158107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F756C8-ADA7-4BE6-9465-4C83374BA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8D733E1-CCDF-45F4-9FCE-8812C49A7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Ça y est!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8A87-0AD0-419C-90FB-0D92D8E1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2B1F5-EB6C-464C-A9D5-69916D670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suis</a:t>
            </a:r>
            <a:r>
              <a:rPr lang="en-US"/>
              <a:t> malade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106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623D-2B6A-487C-87F3-C9D79701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10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ABDF6-3753-482E-A99C-11D8BB992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248"/>
            <a:ext cx="10515600" cy="5237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os</a:t>
            </a:r>
            <a:r>
              <a:rPr lang="en-US" dirty="0"/>
              <a:t>, les </a:t>
            </a:r>
            <a:r>
              <a:rPr lang="en-US" dirty="0" err="1"/>
              <a:t>côtes</a:t>
            </a:r>
            <a:r>
              <a:rPr lang="en-US" dirty="0"/>
              <a:t>, les </a:t>
            </a:r>
            <a:r>
              <a:rPr lang="en-US" dirty="0" err="1"/>
              <a:t>organes</a:t>
            </a:r>
            <a:r>
              <a:rPr lang="en-US" dirty="0"/>
              <a:t>, </a:t>
            </a:r>
            <a:r>
              <a:rPr lang="en-US" dirty="0" err="1"/>
              <a:t>l’estomac</a:t>
            </a:r>
            <a:r>
              <a:rPr lang="en-US" dirty="0"/>
              <a:t>, </a:t>
            </a:r>
            <a:r>
              <a:rPr lang="en-US" dirty="0" err="1"/>
              <a:t>l’intestin</a:t>
            </a:r>
            <a:r>
              <a:rPr lang="en-US" dirty="0"/>
              <a:t>, le </a:t>
            </a:r>
            <a:r>
              <a:rPr lang="en-US" dirty="0" err="1"/>
              <a:t>coeur</a:t>
            </a:r>
            <a:r>
              <a:rPr lang="en-US" dirty="0"/>
              <a:t>,  les muscles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peau</a:t>
            </a:r>
            <a:r>
              <a:rPr lang="en-US" dirty="0"/>
              <a:t>, le sang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910BCE-ACCA-4F07-BC23-C871CD13F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815" y="1231336"/>
            <a:ext cx="4078577" cy="28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34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0F098-9B2A-4BCF-BE9A-147E6360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F299A-5918-4EF5-BEAF-755E06F1A8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Je me </a:t>
            </a:r>
            <a:r>
              <a:rPr lang="en-US" sz="2800" dirty="0" err="1"/>
              <a:t>brosse</a:t>
            </a:r>
            <a:r>
              <a:rPr lang="en-US" sz="2800" dirty="0"/>
              <a:t> les </a:t>
            </a:r>
            <a:r>
              <a:rPr lang="en-US" sz="2800" dirty="0" err="1"/>
              <a:t>cheveux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D673AE6-1BAE-4EFD-BA44-48CA3F274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7594" y="3290094"/>
            <a:ext cx="2162175" cy="21145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33820-E485-4B57-A031-9E28212A2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Elle </a:t>
            </a:r>
            <a:r>
              <a:rPr lang="en-US" dirty="0" err="1"/>
              <a:t>brosse</a:t>
            </a:r>
            <a:r>
              <a:rPr lang="en-US" dirty="0"/>
              <a:t> les </a:t>
            </a:r>
            <a:r>
              <a:rPr lang="en-US" dirty="0" err="1"/>
              <a:t>cheveux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mère</a:t>
            </a:r>
            <a:r>
              <a:rPr lang="en-US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D5B72-AE96-495E-BD94-5C78BC77E2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525626-8030-447A-B40B-F031798F1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091" y="3097100"/>
            <a:ext cx="3599466" cy="26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43921</TotalTime>
  <Words>516</Words>
  <Application>Microsoft Office PowerPoint</Application>
  <PresentationFormat>Widescreen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Paris Metro station which is closest to the Eiffel Tower is Bir Hakeim on Line Six.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pronomial verbs  are treated as “être” verbs in the passé compose.</vt:lpstr>
      <vt:lpstr>All pronomial verbs  are treated as “être” verbs in the passé compose.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692</cp:revision>
  <cp:lastPrinted>2017-09-11T13:53:50Z</cp:lastPrinted>
  <dcterms:created xsi:type="dcterms:W3CDTF">2016-10-03T16:25:09Z</dcterms:created>
  <dcterms:modified xsi:type="dcterms:W3CDTF">2022-10-23T20:36:46Z</dcterms:modified>
</cp:coreProperties>
</file>