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52" r:id="rId2"/>
    <p:sldId id="450" r:id="rId3"/>
    <p:sldId id="331" r:id="rId4"/>
    <p:sldId id="451" r:id="rId5"/>
    <p:sldId id="445" r:id="rId6"/>
    <p:sldId id="449" r:id="rId7"/>
    <p:sldId id="432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52"/>
            <p14:sldId id="450"/>
            <p14:sldId id="331"/>
            <p14:sldId id="451"/>
            <p14:sldId id="445"/>
            <p14:sldId id="449"/>
            <p14:sldId id="43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E18B-1CDC-4EA9-8701-050948B23EFF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8C6-E6C5-4F73-B11B-357725A8B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vingt-quatre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11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CCF4-5CDA-4DFE-83AC-D2653250E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42AAB-F090-4E9D-B0F4-FDAF6B366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de </a:t>
            </a:r>
            <a:r>
              <a:rPr lang="en-US" dirty="0" err="1"/>
              <a:t>l’intrigue</a:t>
            </a:r>
            <a:r>
              <a:rPr lang="en-US" dirty="0"/>
              <a:t> de </a:t>
            </a:r>
            <a:r>
              <a:rPr lang="en-US" i="1" dirty="0"/>
              <a:t>Notre Dame de Paris </a:t>
            </a:r>
            <a:r>
              <a:rPr lang="en-US" dirty="0"/>
              <a:t>qui commence avec les mots “</a:t>
            </a:r>
            <a:r>
              <a:rPr lang="en-US" dirty="0" err="1"/>
              <a:t>Afin</a:t>
            </a:r>
            <a:r>
              <a:rPr lang="en-US" dirty="0"/>
              <a:t> que…”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B180C7-0511-4110-A3EA-08360174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2695" y="210254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03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vingt-quatre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2B871-454A-4901-8C64-423733377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78120-C641-4575-91D7-A1F111990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l’intrigue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73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Lisons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85415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054AE-4C48-4851-BCDC-FFE8E6600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249D3-CC8E-47AA-ABAB-8A5C528F8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663551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5109"/>
            <a:ext cx="10752438" cy="456185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Croyez-vous</a:t>
            </a:r>
            <a:r>
              <a:rPr lang="en-US" dirty="0"/>
              <a:t> que Claude </a:t>
            </a:r>
            <a:r>
              <a:rPr lang="en-US" dirty="0" err="1"/>
              <a:t>doive</a:t>
            </a:r>
            <a:r>
              <a:rPr lang="en-US" dirty="0"/>
              <a:t> continuer à donner de </a:t>
            </a:r>
            <a:r>
              <a:rPr lang="en-US" dirty="0" err="1"/>
              <a:t>l’argent</a:t>
            </a:r>
            <a:r>
              <a:rPr lang="en-US" dirty="0"/>
              <a:t> à </a:t>
            </a:r>
            <a:r>
              <a:rPr lang="en-US" dirty="0" err="1"/>
              <a:t>Jehan</a:t>
            </a:r>
            <a:r>
              <a:rPr lang="en-US" dirty="0"/>
              <a:t>? </a:t>
            </a:r>
            <a:r>
              <a:rPr lang="en-US" dirty="0" err="1"/>
              <a:t>Pourquoi</a:t>
            </a:r>
            <a:r>
              <a:rPr lang="en-US" dirty="0"/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FBC29B-0DA9-41A5-9013-3FC7420BE4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361" y="1832528"/>
            <a:ext cx="205740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579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49606</TotalTime>
  <Words>59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688</cp:revision>
  <cp:lastPrinted>2017-09-11T13:53:50Z</cp:lastPrinted>
  <dcterms:created xsi:type="dcterms:W3CDTF">2016-10-03T16:25:09Z</dcterms:created>
  <dcterms:modified xsi:type="dcterms:W3CDTF">2022-10-21T16:59:18Z</dcterms:modified>
</cp:coreProperties>
</file>