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31" r:id="rId2"/>
    <p:sldId id="452" r:id="rId3"/>
    <p:sldId id="480" r:id="rId4"/>
    <p:sldId id="470" r:id="rId5"/>
    <p:sldId id="479" r:id="rId6"/>
    <p:sldId id="353" r:id="rId7"/>
    <p:sldId id="491" r:id="rId8"/>
    <p:sldId id="478" r:id="rId9"/>
    <p:sldId id="463" r:id="rId10"/>
    <p:sldId id="352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452"/>
            <p14:sldId id="480"/>
            <p14:sldId id="470"/>
            <p14:sldId id="479"/>
            <p14:sldId id="353"/>
            <p14:sldId id="491"/>
            <p14:sldId id="478"/>
            <p14:sldId id="463"/>
            <p14:sldId id="352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52998-3B30-467E-9E92-92F58EDC4EB0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EF5BD-F45E-4908-AEDA-D96874FE88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0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004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481" y="170205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Devez-vous</a:t>
            </a:r>
            <a:r>
              <a:rPr lang="en-US" dirty="0"/>
              <a:t> </a:t>
            </a:r>
            <a:r>
              <a:rPr lang="en-US" dirty="0" err="1"/>
              <a:t>partager</a:t>
            </a:r>
            <a:r>
              <a:rPr lang="en-US" dirty="0"/>
              <a:t> la </a:t>
            </a:r>
            <a:r>
              <a:rPr lang="en-US" dirty="0" err="1"/>
              <a:t>salle</a:t>
            </a:r>
            <a:r>
              <a:rPr lang="en-US" dirty="0"/>
              <a:t> de </a:t>
            </a:r>
            <a:r>
              <a:rPr lang="en-US" dirty="0" err="1"/>
              <a:t>bains</a:t>
            </a:r>
            <a:r>
              <a:rPr lang="en-US" dirty="0"/>
              <a:t> chez </a:t>
            </a:r>
            <a:r>
              <a:rPr lang="en-US" dirty="0" err="1"/>
              <a:t>vous</a:t>
            </a:r>
            <a:r>
              <a:rPr lang="en-US" dirty="0"/>
              <a:t>? Avec qui? Est-</a:t>
            </a:r>
            <a:r>
              <a:rPr lang="en-US" dirty="0" err="1"/>
              <a:t>ce</a:t>
            </a:r>
            <a:r>
              <a:rPr lang="en-US" dirty="0"/>
              <a:t>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disputez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4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est</a:t>
            </a:r>
            <a:r>
              <a:rPr lang="en-US" dirty="0"/>
              <a:t> un </a:t>
            </a:r>
            <a:r>
              <a:rPr lang="en-US" dirty="0" err="1"/>
              <a:t>médecin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complètement</a:t>
            </a:r>
            <a:r>
              <a:rPr lang="en-US" dirty="0"/>
              <a:t> </a:t>
            </a:r>
            <a:r>
              <a:rPr lang="en-US" dirty="0" err="1"/>
              <a:t>fictif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246097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vingt-six octobre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46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Aujourd’hui</a:t>
            </a:r>
            <a:r>
              <a:rPr lang="en-US" sz="2800" b="1" dirty="0"/>
              <a:t>, chez Père Noel, </a:t>
            </a:r>
            <a:r>
              <a:rPr lang="en-US" sz="2800" b="1" dirty="0" err="1"/>
              <a:t>il</a:t>
            </a:r>
            <a:r>
              <a:rPr lang="en-US" sz="2800" b="1" dirty="0"/>
              <a:t> fait </a:t>
            </a:r>
            <a:r>
              <a:rPr lang="en-US" sz="2800" b="1" dirty="0" err="1"/>
              <a:t>froid</a:t>
            </a:r>
            <a:r>
              <a:rPr lang="en-US" sz="2800" b="1" dirty="0"/>
              <a:t>.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0D9315E-B0FB-41E8-AAB4-642C9071F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1438" y="2032801"/>
            <a:ext cx="5229125" cy="393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8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1C60224-9E0D-4911-B970-F181F693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EDE9D7-4B90-4734-96F6-A6CBFF4139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François </a:t>
            </a:r>
            <a:r>
              <a:rPr lang="en-US" dirty="0" err="1"/>
              <a:t>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06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63C4-C7FD-48F2-86E4-E7F92F90E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820C2-BED1-41C5-8D43-97B3DDEE50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aérobique</a:t>
            </a:r>
            <a:r>
              <a:rPr lang="en-US" dirty="0"/>
              <a:t> alphabet</a:t>
            </a:r>
          </a:p>
        </p:txBody>
      </p:sp>
    </p:spTree>
    <p:extLst>
      <p:ext uri="{BB962C8B-B14F-4D97-AF65-F5344CB8AC3E}">
        <p14:creationId xmlns:p14="http://schemas.microsoft.com/office/powerpoint/2010/main" val="3999514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AF19C-AD5F-4123-9ECE-FBF218074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CFEC8E3-12C7-4250-8CE6-85883783A1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4764" y="2109761"/>
            <a:ext cx="4030512" cy="403051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A27F264-FD6E-40B0-9961-C1A10BF59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029" y="2217037"/>
            <a:ext cx="3953885" cy="39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966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5236B-A1B2-462C-8B9C-99CE1F537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1CA01-1970-46B1-8B09-EF48A42E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Lisez le courriel à p. 131.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Quels sont les problèmes d’enfant?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Choississez</a:t>
            </a:r>
            <a:r>
              <a:rPr lang="fr-FR" dirty="0"/>
              <a:t> un partenaire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Preparez</a:t>
            </a:r>
            <a:r>
              <a:rPr lang="fr-FR" dirty="0"/>
              <a:t> une conversation entre la grand-mère et le petit-enfant où les deux discutent le problème. Souvenez-vous: vous vous aimez et vous voulez </a:t>
            </a:r>
            <a:r>
              <a:rPr lang="fr-FR" dirty="0" err="1"/>
              <a:t>resoudre</a:t>
            </a:r>
            <a:r>
              <a:rPr lang="fr-FR" dirty="0"/>
              <a:t> le problème.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8132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09719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46951</TotalTime>
  <Words>107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Aujourd’hui, chez Père Noel, il fait froid.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716</cp:revision>
  <cp:lastPrinted>2017-09-11T13:53:50Z</cp:lastPrinted>
  <dcterms:created xsi:type="dcterms:W3CDTF">2016-10-03T16:25:09Z</dcterms:created>
  <dcterms:modified xsi:type="dcterms:W3CDTF">2022-10-21T16:27:08Z</dcterms:modified>
</cp:coreProperties>
</file>