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90" r:id="rId2"/>
    <p:sldId id="483" r:id="rId3"/>
    <p:sldId id="476" r:id="rId4"/>
    <p:sldId id="272" r:id="rId5"/>
    <p:sldId id="261" r:id="rId6"/>
    <p:sldId id="317" r:id="rId7"/>
    <p:sldId id="305" r:id="rId8"/>
    <p:sldId id="307" r:id="rId9"/>
    <p:sldId id="306" r:id="rId10"/>
    <p:sldId id="309" r:id="rId11"/>
    <p:sldId id="303" r:id="rId12"/>
    <p:sldId id="353" r:id="rId13"/>
    <p:sldId id="491" r:id="rId14"/>
    <p:sldId id="481" r:id="rId15"/>
    <p:sldId id="488" r:id="rId16"/>
    <p:sldId id="487" r:id="rId17"/>
    <p:sldId id="459" r:id="rId18"/>
    <p:sldId id="489" r:id="rId19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90"/>
            <p14:sldId id="483"/>
            <p14:sldId id="476"/>
            <p14:sldId id="272"/>
            <p14:sldId id="261"/>
            <p14:sldId id="317"/>
            <p14:sldId id="305"/>
            <p14:sldId id="307"/>
            <p14:sldId id="306"/>
            <p14:sldId id="309"/>
            <p14:sldId id="303"/>
            <p14:sldId id="353"/>
            <p14:sldId id="491"/>
            <p14:sldId id="481"/>
            <p14:sldId id="488"/>
            <p14:sldId id="487"/>
            <p14:sldId id="459"/>
            <p14:sldId id="489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27T13:53:36.5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13317 10671 684 0,'0'-6'15'0,"4"-6"3"0,-1 6 1 0,1-5 0 0,-1 5-19 0,-3-3 0 0,0 9 0 0,4-6 0 16,-4 6 31-16,0 0 2 0,0 0 1 0,0 0 0 15,0 0 24-15,0 0 5 0,0 0 1 0,0 0 0 16,0 0 0-16,0 6 0 0,-4 3 0 0,4-3 0 15,-3 5-52-15,-1-5-12 0,4 0 0 0,-3 0 0 16,3-6 13-16,-7 6 0 0,7-6 0 0,-7 3 0 16,0 0 39-16,0-3 7 0,0 0 1 0,0 0 1 15,0 0-3-15,-1 0-1 0,5 6 0 0,-4-3 0 16,0-12-48-16,0 9-9 0,3 9 0 0,-6-6 0 16,6-9 0-16,1 3 0 0,-1 9 0 0,4-6 0 15,-3-6 15-15,3 6 8 0,-4 6 1 0,4-6 1 0,0 0-40 16,0 0-8-16,-4 11-1 0,1-5-1 15,3-6 36-15,0 0 7 0,0 12 2 0,0-12 0 16,3-6-32-16,-3 6-7 0,8 12-1 0,-1-6 0 16,0-12-9-16,3-6-3 0,-3 12 0 0,4-9 0 15,-1 6 12-15,-2-3 1 0,2 1 1 0,-3-4 0 0,4 6 18 0,-4-6 9 16,0 3-1-16,-4 0 0 0,1 0 12 0,-1 6 3 16,1-6 0-16,-4 6 0 0,0 0 0 0,0 0 0 15,0 0 0-15,0 0 0 0,0 0-23 0,0 0 0 16,0 0 0-16,0 0-8 0,0 0 36 0,0 0 8 0,0 0 2 15,0 0 0-15,0 0-25 0,0 0-5 0,0 0 0 16,3 6-8-16,-3-6 0 0,4 12 0 0,-4 6 0 16,4-9 0-16,-4-9 0 0,3 8 0 0,-3 7 0 15,4-3 0-15,-1-18 0 0,1 0 0 0,-4 6 0 16,0 0 0-16,7 0 0 0,-7 0 0 0,0 0 0 16,0 0-9-16,0 0 26 0,0 0 6 0,3 6 1 0,-3-6-593 15,4 6-119 1</inkml:trace>
  <inkml:trace contextRef="#ctx0" brushRef="#br0" timeOffset="56122.724">5330 6396 687 0,'0'0'15'16,"0"0"3"-16,-7-8 1 0,7 8 1 0,0 0-20 0,0 0 0 0,0 0 0 0,0 0 0 0,0 0 30 0,0 0 2 16,0 0 1-16,0 0 0 0,0 0 15 0,-3 2 4 15,3-2 0-15,-7 12 0 0,3 0-32 0,1-6-7 16,-1 6-1-16,4-1 0 0,-3 1-4 0,-1 3 0 16,4 3-8-16,-3-1 12 0,3 1 4 0,0 2 0 15,-4 4 0-15,1-1 0 0,-1 4 3 0,1-4 1 16,-5 4 0-16,1 2 0 0,0-8 32 0,4 8 6 0,-1-8 2 15,-3 8 0-15,4-5-12 0,-1-1-1 0,1 4-1 16,-4-10 0-16,3 4-25 0,4 2-5 0,-3-2 0 16,-1 3-1-16,4-7 10 0,-3 4 3 0,3-4 0 0,0 1 0 15,-4 6-43-15,4-13-8 0,0 10-1 0,-4-9-1 16,8-1 25-16,-4-2 8 0,0 3 0 0,0 0 0 16,0-6-8-16,4-1 12 0,-4 1-4 0,0 0 0 15,0-6-8-15,3 6 0 0,1 0 0 0,-1 0 0 16,1-3 0-16,3 3 0 0,0-3 0 0,0 5 0 15,0-8 0-15,0 6 0 0,7 0 0 0,-3-6 0 16,-4 12 0-16,7-12 0 0,0 0 0 0,0 6 0 16,4-6 0-16,-4 6 0 0,3-6 0 0,5 3 0 15,-5-3 0-15,1 0 0 0,3 3 0 0,0 0 0 16,-3-3 0-16,3 2 0 0,-3-2 0 0,-4 3-8 16,0 0-24-16,0-3-4 15,0 0 0-15,-3-3-1 0,-1 3-139 0,-3 0-28 16</inkml:trace>
  <inkml:trace contextRef="#ctx0" brushRef="#br0" timeOffset="56446.002">5299 6796 601 0,'0'0'12'0,"0"0"4"0,0 0 0 0,0 0 2 0,0 0-18 16,0 0 0-16,0 0 0 0,0 0 0 0,-4 0 100 0,4 0 17 0,-3 6 3 0,3-6 1 15,0 0-45-15,0 0-10 0,0 0-2 0,0 0 0 16,0 0-15-16,-4 6-3 0,4-6-1 0,-3 6 0 15,3 3-21-15,0-3-4 0,3 2 0 0,1 1-1 16,-1 3-19-16,1 0 0 0,3-6 0 0,3-1 0 16,1 4-48-16,3 0-12 0,-3-3-4 0,3 3-341 15,3 3-69-15</inkml:trace>
  <inkml:trace contextRef="#ctx0" brushRef="#br0" timeOffset="56850.413">5362 6332 929 0,'0'0'26'0,"0"0"6"0,-7 0-32 0,0 0 0 0,7 0 0 0,-7 0 0 16,7 0 89-16,0 0 11 0,-7-3 3 0,7 3 0 15,-4-3-34-15,-3-3-6 0,7 6-2 0,0-6 0 16,0 0-17-16,0 6-4 0,4-12-1 0,3 12 0 16,0-5-60-16,0 5-12 15,4 0-3-15,-1 0 0 0,4 0 52 0,4 0 9 0,-4 5 3 0,-3 7 0 32,6-6-59-32,1 6-11 0,-4-6-2 0,0 5-403 0,0 10-80 0</inkml:trace>
  <inkml:trace contextRef="#ctx0" brushRef="#br0" timeOffset="58898.545">6047 6781 716 0,'0'21'16'0,"0"-15"3"0,0 6 1 0,0-1 0 0,3 1-20 0,-3 3 0 0,0 3 0 0,0-1 0 16,0-2 71-16,0 3 10 0,-3-1 3 0,-1 1 0 15,4-3-19-15,-3 2-3 0,-1 1-1 0,4-6 0 0,-4-4-17 0,4 4-4 16,0-12-1-16,0 0 0 0,0 0-5 0,-7-6-1 16,-3-6 0-16,6-2 0 0,1 2 25 0,-1-6 5 15,1 1 1-15,-1-4 0 0,4 4-52 0,0-1-12 16,0-3 0-16,0 4 0 0,4-1 10 0,-4 3-1 15,3 4 0-15,-3-1 0 0,4-6-9 16,-1 12 0-16,1-5 0 0,6 5 0 0,-6-3 0 0,-1 6 0 16,1 0 0-16,0 3-11 0,-1 0 11 0,4-6 0 15,0 12-9-15,0-6 9 0,0 0 0 0,4 3 0 16,-4 0 0-16,4 6 0 0,-4-6 0 0,0 0 0 16,0-1 0-16,-4 7 0 0,4-9 0 0,0 0 0 0,-7 0 0 15,4 6 0-15,3-6 9 0,-4 6 3 0,1 0 1 16,-4 0 0-16,4 6 9 0,-4-7 2 0,3 4 0 0,-3 3 0 15,0-6-8-15,0 6-2 0,0-6 0 0,0-6 0 16,0 0-14-16,0 0 11 0,0 0-11 0,0 0 10 16,0 0-1-16,0 0 0 0,0 0 0 0,0 0 0 15,0 0-9-15,0 0 0 0,0-6 0 0,4 0-11 16,-1 0 11-16,1-6 8 0,-1 6-8 0,1-3 11 16,-1 4-11-16,1 2 0 0,-1-6-12 0,1 3 12 15,-4 6 0-15,0 0 0 0,3 0 0 16,-3 0 0-16,0 0-27 0,0 0 3 0,7 0 0 0,-7 0 0 15,7 6-13-15,-3 6-3 0,-1 2 0 16,-3 4 0-16,4-6 52 0,-4 5 9 0,4-5 3 0,-4 9 0 16,0-4-24-16,0-2 0 0,0 3 0 0,3-1 8 15,-3-5 0-15,4 3 0 0,-1-4 0 0,-3 1 0 16,4-6-8-16,3 0 9 0,-4 0-9 0,4 0 10 16,0 0-10-16,4-6 0 0,-4 6 0 0,0-6 8 0,4 0-8 15,-1 0 0-15,1-6 9 0,3 6-9 0,0 0 0 0,-3-6 0 16,3 0 0-16,0 0 0 15,3 0-96-15,-6 6-24 0,0-6-5 0</inkml:trace>
  <inkml:trace contextRef="#ctx0" brushRef="#br0" timeOffset="59555.796">6643 6808 986 0,'0'0'21'0,"0"0"5"0,0 0 1 0,0 0 1 0,0 0-28 0,0 0 0 0,0 6 0 0,0 3 0 15,0 2 64-15,0 1 6 0,0 0 2 0,0 6 0 16,7-7-17-16,-7-2-3 0,3 3-1 0,-3 6 0 16,4-7-26-16,-4-5-5 0,3 3 0 0,-3 3-1 0,0 0 10 15,0-12 3-15,0 0 0 0,0 0 0 0,0 0 0 0,0 0 0 16,0 0 0-16,0-9 0 0,0-3 6 0,4 6 2 16,-4-6 0-16,0 6 0 0,0-5-25 0,0-1-5 15,0 3-1-15,0-3 0 0,4 6-9 0,-4 1 0 16,3-971 0-16,-3 1934 0 15,4-958 9-15,-4 0 7 0,0 0 0 0,0 0 1 0,0 0-33 16,7 0-6-16,-4 6-2 0,4 0 0 0,-3 0 24 0,3 5 0 16,-4-5 0-16,1 3 0 0,-1 9 0 0,1-7 0 15,-1 1 0-15,1-3 0 0,-4 6 0 0,3-6 0 16,1-4 0-16,-4 1 0 0,4 0 0 0,-4-6 0 16,0 0 0-16,0 0 0 0,0 0 12 0,3-6-2 15,1 0-1-15,3-5 0 0,-4-4-1 0,1 9 0 16,3-6 0-16,-4 1 0 0,4-1-8 0,0-3 0 0,-3 9 0 0,-1 0 0 15,4 0 0-15,1 1-11 0,-5-1 3 0,4 6 0 16,-7 0 8-16,7 0-10 0,0 0 10 0,0 6-10 16,-3 5 10-16,3-2-8 0,-4 0 8 0,1 6-8 15,-4-4 23-15,3 1 5 0,-3 0 0 16,0 3 1-16,0 2-21 0,4-5 0 0,-4 0 0 0,0 0 0 16,0-4 0-16,4-2 0 0,-4-6 0 0,0 0 0 15,0 6 13-15,0-6-1 0,0 0-1 0,7 6 0 16,0-6-11-16,0 0 8 0,0 0-8 0,7 0 8 15,-7 0-8-15,4 6 0 0,-1-6-12 0,4 6 12 16,4-6-44-16,-4 0-2 16,0 0 0-16,0 6-516 0,0-6-103 0</inkml:trace>
  <inkml:trace contextRef="#ctx0" brushRef="#br0" timeOffset="60113.23">7419 6881 1728 0,'-11'0'38'0,"8"0"8"0,-11 0 2 0,0-5 0 0,3-1-39 0,4 0-9 0,-4 0 0 0,4 0 0 16,0-6 41-16,0 6 7 0,0 1 0 16,7 5 1-16,-3-3-12 0,3 3-2 0,0 0-1 0,-7-3 0 15,7 3 9-15,-8 3 1 0,5 0 1 0,-4 2 0 16,3 4-45-16,-3 0-12 0,7 3 0 0,-3 0-1 16,-4-1 21-16,3 1 4 0,1 3 0 0,-1-3 1 15,1-1-13-15,-1 1-12 0,4-6 3 0,-3 6 0 16,3-3 9-16,0-9 0 0,3 5 0 0,1 1 0 15,-1 0-8-15,4-6 0 0,4 6 0 0,-8-6 0 16,8 0 8-16,-1 0-10 0,1-6 10 0,3 0-10 16,0 6 10-16,0-6 0 0,1 1 0 0,2-4-8 15,1-3 8-15,-11 6 0 0,7-6 0 0,0 1-8 0,-3-1 8 16,-1 0-12-16,1-3 12 0,-4 4-12 0,0-1 12 16,0 0-13-16,0 0 5 0,-3 3 8 0,-1 1-13 15,1-1 5-15,-4 3 8 0,0 6-13 0,3-6 13 0,-3 6 0 16,0 0 0-16,7 6-9 0,0-6-6 0,-3 0-1 15,3 15 0-15,-4-7 0 0,4-5 16 0,0 6 0 16,1 6 0-16,-1-3 10 0,-4-1-10 0,4 1 0 16,0 3 0-16,0 3-11 0,0-7 11 0,0 4 0 15,0 3 0-15,1-1 0 0,2-5 0 0,-3 3 0 16,7-1 0-16,-10 1 0 0,6-3 0 0,5 0 0 16,-5-4 0-16,4-2 0 15,4-3-55-15,-1 0-9 0,1-3-1 0</inkml:trace>
  <inkml:trace contextRef="#ctx0" brushRef="#br0" timeOffset="61084.552">9271 6881 932 0,'0'-5'20'0,"0"-1"5"0,0 6 1 0,0 0 0 0,0 0-26 16,0 0 0-16,0 0 0 0,0 0 0 0,0-6 28 0,0 0 1 0,0 6 0 0,0 0 0 15,0 0 28-15,0 0 6 0,0 0 1 0,0 0 0 16,0 0 0-16,0 0 0 0,0 0 0 0,0 0 0 16,-4 12 0-16,4-6 0 0,0-6 0 0,-3 11 0 15,-1-11-23-15,-3 6-4 0,7-6-1 0,-7 6 0 16,0 0 30-16,0-3 6 0,0-3 0 0,-3 6 1 16,3-6-40-16,-4 6-8 0,4-6-1 0,-4 0-1 0,1 0-15 0,-1 0-8 15,4 0 8-15,-4 0-8 0,1 0 0 0,3 6 0 16,0-6 0-16,7 0 0 0,-7 0 0 15,7 0 0-15,-7 5 0 0,7-5-8 16,0 0 8-16,0 0-10 0,-7 0 10 0,3 12-10 16,1-6-6-16,3-3-2 0,0 9 0 0,0 0 0 15,0-7-22-15,0 1-5 0,7 6-1 0,-7-6 0 0,3 3 20 16,1 0 4-16,-1-4 1 0,1 4 0 0,-1-9 8 0,1 6 1 16,-1-6 1-16,4 0 0 15,0 0-16-15,0 0-3 0,1 0-1 0,2 0 0 0,1-6 31 0,3 0 0 16,-4 0 0-16,5 4 0 0,-1-4 0 0,0 0 0 15,0-6 0-15,0 6 0 0,-3 0 0 0,3-5 0 0,-4 5 0 16,1-3 0-16,-1-3 14 0,-3 6 9 0,0-6 1 16,4 7 1-16,-7-1-25 0,3-9 0 0,-4 6-12 0,4 0 12 31,-3 3-44-31,-4-5 0 0,3 5-1 0,-3 0 0 0,0 6 30 0,0 0 7 0,0 0 8 16,0 0-13-16,0 0 22 0,0 0 5 0,-3 12 1 0,-1-6 0 15,1 5 5-15,-1 4 0 0,1 9 1 16,3-7 0-16,0 1 14 0,0 2 2 0,0 4 1 0,3-4 0 15,1 4-12-15,-1 0-2 0,1-10-1 0,-1 10 0 16,4-7-13-16,0-5-2 0,0 3-8 0,1-3 12 16,-1-1-12-16,3-5 11 0,1 0-11 0,-1-6 10 15,1 0-10-15,0 0-16 0,3 0 4 0,-4 0-573 16,4-6-115-16</inkml:trace>
  <inkml:trace contextRef="#ctx0" brushRef="#br0" timeOffset="61966.314">11024 6796 576 0,'0'0'12'0,"0"0"4"0,0 0 0 0,0 0 0 0,0 0-16 0,0 0 0 0,0 0 0 0,-7 0 0 0,4-6 0 0,-1 6 0 16,4 0 0-16,0 0 0 0,-7 0 0 0,7 0 0 15,-7-6 0-15,0 3 0 0,0 3 105 0,0 0 19 16,-4 0 3-16,4 9 1 0,0-3-75 0,0-6-14 16,0 0-3-16,-3 0-1 0,-1 6 37 0,4-6 8 15,-4 6 2-15,1-6 0 0,3 6-29 0,-4-6-5 16,0 6-2-16,1-3 0 0,3 0-20 0,0-3-4 16,0 3-1-16,0-3 0 0,0 0-10 0,0 0-3 15,0 0 0-15,-1 0 0 0,5-3 36 0,-4 3 6 16,3 0 2-16,-3-3 0 0,0 3-36 0,4 0-8 0,-4 0 0 15,0 0-8-15,0 3 0 0,0-3 0 0,-1 3 0 16,1 2 0-16,-3-2 0 0,3 3 0 0,0 3 0 0,0-3 0 16,0 6 0-16,0-1 0 15,3-5 0-15,-3 6 0 0,3 3 0 0,-3-3 0 16,4-1 0-16,-1 4 0 0,1 0 0 0,3-1 0 0,-4-2 0 16,4-6 0-16,0 6 0 0,0-3 0 0,0-4 0 0,0-5 0 15,4 6 0-15,-4-6 0 0,7 6 0 0,0-6 0 16,0 6 0-16,0-6 10 0,4 0-2 15,-1 0 0-15,1 0 3 0,3 0 0 0,-4-6 0 0,5 6 0 16,-5-6-11-16,1 3 0 0,3 0 0 0,-7-2 8 16,3 2-8-16,-2-3 0 0,-1 0 0 0,0 0 0 15,-4-6 0-15,4 6 10 0,-3 1-10 0,-4-7 10 16,0 0-1-16,3 3 0 0,-3 3 0 0,0-5 0 16,4 5-9-16,-4-9 10 0,0 3-10 0,0 0 10 15,3 1-10-15,1-1 0 0,-4-3 0 0,3 6 0 16,4-2 0-16,0-4 0 0,-3 3-9 0,3 6 9 15,4-5 0-15,-4-4 0 0,0 9 0 0,0-6 0 0,0 0 0 0,0 7 0 16,0-13 0-16,0 9 0 0,0-3 0 0,-3 6 0 16,-1-5 0-16,1 5 0 0,-1-6-9 0,1 6 9 15,-4 3-13-15,0 3 5 16,0 0-56-16,0 0-12 0,0 0-1 0,-4-6-479 16,1 0-95-16</inkml:trace>
  <inkml:trace contextRef="#ctx0" brushRef="#br0" timeOffset="62826.166">10869 5835 836 0,'0'0'24'0,"0"0"4"0,0 0-28 0,0 0 0 0,0 0 0 0,-7 0 0 15,7 0 72-15,0 0 9 0,0 0 2 0,-7 3 0 16,7-3-31-16,-4 6-5 0,1 3-2 16,-1-4 0-16,4 7-25 0,-3 0-6 0,-1 0-1 0,4-1 0 15,4 4-13-15,-4-3-18 0,0 6 4 0,3-7 1 16,-3 10 57-16,4-4 12 0,-1 10 3 0,1 2 0 16,-1 1 8-16,1 8 1 0,0-9 1 0,-1 4 0 15,1 2-69-15,-1 3 0 0,1-11-15 0,-4 8 3 16,3-3 12-16,-6 4 13 0,3 8-2 0,-7-9-1 15,3 9 5-15,-3 6 1 0,0-6 0 0,-4 3 0 0,4-9 24 0,0 1 6 16,-3-7 1-16,3 9 0 0,-4-12-10 0,4 4-1 16,0-7-1-16,0 4 0 0,0-7-18 0,3 1-3 15,1 2-1-15,-1-8 0 0,1-1-13 16,3-2 0-16,0 3 8 0,0-6-8 0,-4-1 0 0,8-2 0 16,-4 3 8-16,3 0-8 0,1-6 0 0,-4-1 0 15,3 1 0-15,-3 0 0 0,4 6 0 16,-4-3 0-16,3-3-8 0,-3-1 8 0,0 1-14 15,-3 6 1-15,3-6 0 0,-4 0 0 16,1 0-26-16,-1 0-5 0,4-6 0 0,-7 8-1 16,4-8 4-16,-4 0 1 0,0-5 0 0,-4-4 0 15,4-3-28-15,0-6-6 0,0 1-1 0,7-10-636 0</inkml:trace>
  <inkml:trace contextRef="#ctx0" brushRef="#br0" timeOffset="63501.12">10954 6796 1267 0,'0'0'28'0,"0"0"5"0,0 0 2 0,0 0 1 0,0 0-36 0,0 0 0 0,0 0 0 0,0 0 0 0,0 0 28 0,0 0 0 16,0 0-1-16,0 0 0 15,0 0 21-15,0 0 4 0,-4 12 0 0,4-6 1 0,0-6-11 0,0 0-2 16,0 0-1-16,0 0 0 0,0 0 3 0,0 0 1 16,0 0 0-16,0 0 0 0,0 0-15 0,0 0-2 15,0 0-1-15,4-6 0 0,-1 6-15 0,-3 0-10 16,4 6 12-16,3-6-12 0,3-6 12 0,1 6-4 15,0 6 0-15,-1-6-8 0,1-6 9 0,3 6-9 16,0-6 0-16,0 6 9 0,0 0-9 0,-3 0 0 16,3 0 0-16,-4 0 0 0,1 0 0 0,-4 0-16 15,-3-6 4-15,-4 6 1 0,7 6 11 0,-7-6-10 16,0 0 10-16,3-6-10 16,1-6-18-16,-4 1-3 0,0-1-1 0,-4 3 0 15,1 3 4-15,-1 0 1 0,1-5 0 0,-1-1 0 16,-3 3-24-16,4 3-5 0,-5 0 0 0,1 0-1 0,4 0 40 0,-4-5 8 0,7 11 9 15,-7 0-13-15,0-6 13 0,7 6 0 0,0 0 0 16,-7 6 0-16,3 0 28 0,-3-1 8 0,4 7 1 0,-1-6 1 16,1 3-38-16,-1 9 0 0,4-7 0 0,-4 1 0 15,4-3 0-15,0 6 0 0,0-7 0 0,0 4 0 16,0-6 0-16,0 6 8 0,0-3-8 0,0-3 0 16,0-1 0-16,0-5 0 0,0 6 0 0,0 0 0 15,0 6 17-15,0 0-1 0,0-6 0 0,0-1 0 16,0 1-5-16,0 0-2 0,0 3 0 0,0-3 0 15,0 6-9-15,0-1 0 0,0-11 0 0,-3 6 0 16,3 6 32-16,0-6 5 0,0 6 1 0,0-3 0 16,0-4-23-16,0-5-5 0,0 0-1 0,3 6 0 15,1 0 7-15,-4-6 0 0,0 6 1 0,0-6 0 0,4 12-17 0,-1-12 0 16,1 9 0-16,-4-9 0 0,0 0 0 0,0 0 0 16,7 0 0-16,0 0 0 0,-4-3 0 0,4 3 0 15,-3-6 0-15,3 6-578 16,0-12-117-16</inkml:trace>
  <inkml:trace contextRef="#ctx0" brushRef="#br0" timeOffset="64879.588">10714 6858 1126 0,'0'0'24'0,"0"0"6"0,0 0 1 0,-4-6 1 0,4-3-32 0,0 3 0 0,0 0 0 0,0 1 0 16,0-7 58-16,0 6 5 0,0 6 1 0,0 0 0 15,0 0-20-15,0 0-4 0,0 0-1 0,0 0 0 16,0 0 17-16,0 0 3 0,0 0 1 0,0 0 0 15,0 0-45-15,0 0-15 0,0 0 9 0,0 0-9 16,0 0 0-16,0 0 0 0,0 0 0 0,0 0 0 0,0 0 16 16,0 0-3-16,0 0 0 0,0 0 0 15,0 0-13-15,0 0 0 0,0 0 0 0,0 0-10 16,0 0 10-16,0 0 0 0,0 0 0 0,0 0 0 0,0 0 8 0,0 0-8 16,0 0 10-16,0 0-10 15,0 0 20-15,0 0-1 0,4 6-1 0,-4-6 0 0,0 0 10 0,3 6 1 16,4 0 1-16,-3-1 0 0,-4 1-8 0,0-6-2 15,-4 6 0-15,4-6 0 0,-3 3-32 0,-4 3-6 16,7-6-2-16,-7 6 0 0,-4 0 38 0,1 0 7 16,-4-12 2-16,3 6 0 0,0 6-42 0,1 0-8 15,-1-1-1-15,1 1-1 0,3-3 3 0,-1 0 1 16,8-3 0-16,-10 0 0 0,3 9 21 0,0-3-9 16,3 0 9-16,4-6 0 15,-7-6 0-15,0 12 0 0,4 0 0 0,-4 0 0 0,0-1-8 0,3 1 8 16,4 9 0-16,-4 3 0 0,4-7 12 0,0 7 10 0,0-6 2 0,0 0 0 15,4 2-24-15,-4-2-8 0,4 0 0 16,-1 0 0-16,1-4 8 0,-1 1 0 0,1 6 0 0,-1-9 8 16,1 6-8-16,-1-7 0 0,1 1 0 15,-4-6 8-15,0 0-8 0,7 3 0 0,-7-3 0 0,0 0 8 16,10 0-8-16,1 0 0 0,0 0 0 0,-1-3 0 16,1-3 0-16,3 1 0 0,-4 5-11 0,5-6 11 15,2 0-52-15,-3 0-5 16,0-6-1-16,4 6-481 0,-7 3-96 0</inkml:trace>
  <inkml:trace contextRef="#ctx0" brushRef="#br0" timeOffset="72986.171">11564 6605 1310 0,'0'0'37'0,"0"0"8"0,0 0-36 0,-7 0-9 0,0 0 0 0,0 6 0 31,3-6-36-31,-3 6-10 0,4 0-2 0,-4-6 0 0,0 11 48 0,3-11 0 0,-3 6 10 0,4 0-2 16,-4 0 27-16,-1 3 5 0,8-9 0 0,-3 0 1 16,3 0-33-16,0 0-8 0,-7 6 0 0,7-6 0 15,0 0 53-15,0 0 9 0,0 0 2 0,-11 0 0 0,11 0-52 0,0 0-12 16,0 0 0-16,-7 6 0 0,4 0 0 0,3-6 0 15,-7 5 0-15,3 1 0 0,1 0 0 0,-4 3 0 16,3 3 0-16,0 5 0 0,-3-11 0 0,4 6 0 16,-4 3 0-16,0-1 0 0,3-5 10 15,-3 3-1-15,4 6 0 0,-1-4 0 0,1-2 3 16,3 0 0-16,-4 0 0 0,1-6 0 16,3-6-27-16,0 0-5 0,0 0 0 0,0 0-1 0,0 0 44 15,0 0 9-15,7-6 1 0,-4 6 1 0,1 0-3 0,-4 0-1 16,7-6 0-16,-4 6 0 0,4-6-30 0,-7 6 0 15,4 12 0-15,3-12 0 0,0 0 0 0,0 0 0 16,-3 11 0-16,3-11 0 0,0 0 0 0,-4 0 0 16,4 6 0-16,-3-6 0 0,-1 3 0 0,4 3 0 0,-3 0 0 0,-1 0 0 15,1 0-8-15,-1 0 8 0,1 5 0 0,0-5 0 16,-4-6 0-16,0 0 0 0,3 6 0 0,-3 0 0 16,0-6 0-16,0 0 0 0,0 0 9 0,0 0-9 15,0 0 0-15,0 0 0 0,0 0 0 16,0 0 0-16,0 0 0 0,0 0 0 0,0 6 0 0,0-6 0 15,0 12 0-15,-3-3 0 0,3 2 0 0,-4-5 0 16,0 0 23-16,-3 6-1 0,4-6 0 0,-4 5 0 16,3-2-22-16,-3 3 8 0,0 0-8 15,0 0 0-15,-3-7-15 0,2 1-7 0,1-3-2 0,-3 3 0 16,3-6-9-16,-4-3-3 0,1 0 0 16,-1-6 0-16,4 4-71 0,0-7-14 15,0-32-3-15,3 14-1 0</inkml:trace>
  <inkml:trace contextRef="#ctx0" brushRef="#br0" timeOffset="77210.002">12908 6634 1036 0,'0'0'23'15,"0"0"5"-15,0 6 0 0,0 3 1 0,0 3-29 0,0 0 0 0,0-1 0 0,0-5 0 0,4 6 31 0,-4-3 0 16,0 0 0-16,0 5 0 0,0-8 1 0,0 0 1 15,0-6 0-15,0 0 0 0,0 0 10 0,0 0 1 16,0 0 1-16,0 0 0 0,0 0 29 0,0 0 6 16,3-6 0-16,1 0 1 0,-4-8-33 0,3 2-6 15,-3 0-2-15,0 0 0 0,0-5-19 0,0 2-4 16,-3 3-1-16,3-5 0 0,-4 11-16 0,1-6 0 16,3 6 8-16,-7-3-8 15,3 4 0-15,1-1 8 0,3 6-8 0,-8 0 0 0,1 0 11 0,0 8-11 16,0-2 10-16,-3 0-10 0,-1 6 0 0,1 0 0 15,-1-1 0-15,0 1 0 0,-3 3 18 0,4 3-2 16,-1-1-1-16,1-5 0 0,3 0-15 0,-1 2 0 0,5-8 0 16,-4 6 0-16,3-6 0 0,4 0 0 0,0-6 0 15,0 9 0-15,0-9 0 0,0 8 0 0,0 1 0 16,4-3 0-16,-1 0 0 0,1 0 11 0,-1 0-11 0,5 3 10 16,2-1-10-16,1 1 0 0,-1 3 9 15,1-6-9-15,-1 12 0 0,1-13 0 16,3 1 0-16,-7 3 0 0,4 0-19 0,-1 0-1 0,-3-3-1 0,4-6 0 15,0 6 0-15,-4-6 0 0,3 0 0 0,1 0 0 16,-4-6-18-16,3 6-3 16,1-12-1-16,0 3 0 0,-1-3 18 0,4 1 3 0,-3-7 1 15,-4-3 0-15,4-2-159 0,-1-1-32 16,11-49-7-16,-3 5-1 0</inkml:trace>
  <inkml:trace contextRef="#ctx0" brushRef="#br0" timeOffset="77721.494">13204 5797 1239 0,'0'0'35'0,"-7"11"8"0,0-5-35 0,4 12-8 0,-1-3 0 0,-3 8 0 0,4-5 51 0,3-1 8 16,-4 10 1-16,4-4 1 0,0 4-3 0,0 2-1 15,0 9 0-15,4-2 0 0,-1 2-25 0,4 0-4 0,-3-3-2 0,-1-2 0 16,4 2 6-16,0-3 0 0,-3 4 1 0,3 2 0 15,-3-6-12-15,3 4-2 0,0 2-1 16,-4-3 0-16,-3-3-18 0,4 1 10 16,-4 2-10-16,-4 0 8 0,4-8-8 0,0 2 0 15,-3-2 9-15,-1-4-9 0,1-8 0 0,3 2 8 16,-4-5-8-16,4 0 0 0,-3 0 0 0,3-12 9 16,0 0-9-16,0 0 0 0,0 0 33 0,0 0 0 0,0 0 0 15,0 0 0-15,3-6-9 0,1-6-3 0,3 6 0 0,-4-9 0 16,1 1-21-16,3 5 0 0,-4-9 0 0,1 7 0 15,-1-10 0-15,1 9 0 0,-1-5 0 0,1 5 0 16,0-6 0-16,-1 6 0 0,1-2 0 0,-1 2 0 16,1 0 0-16,-1 3 0 0,1-2 0 0,-1 5 0 15,1-6 0-15,-1 6 0 0,1 0 0 0,-4 0 0 16,3 6 0-16,-3 0 0 0,0 0 0 0,0 0-8 16,0 0 8-16,0 0 0 0,7 0-9 0,-3 6 9 15,-1 0 0-15,1 0 0 0,3 6-9 0,-3-6 9 0,-1 14 0 16,4-8 0-16,-3 6 0 0,6-1 0 0,-3 4 0 15,0 2 0-15,0 1 0 0,0 2 0 16,-3-2 0-16,3 2-8 0,0-2 8 0,-3-1 0 0,3-2 0 16,-4-3 0-16,1-1 0 0,-1-5 0 15,1 3-27-15,-4-9-11 0,0-6-2 0,0 0-1 16,0 0-121-16,0 0-24 0,7-6-5 0,-7-6-1 16</inkml:trace>
  <inkml:trace contextRef="#ctx0" brushRef="#br0" timeOffset="78215.488">13603 6587 1497 0,'0'0'32'0,"0"0"8"0,0 0 0 0,0 0 4 0,0 0-36 0,0 0-8 0,0 0 0 0,0 0 0 15,0 0 0-15,0 0 0 0,0 0 0 0,0 0 0 16,0 0 45-16,0 0 7 0,0 0 2 0,7 6 0 16,0 0-35-16,4 0-7 0,-4 0-2 0,3 0 0 15,1 0-2-15,-4 5-8 0,4-11 12 0,-1 6-4 16,-3 0-8-16,4-3 0 0,-1-3 0 0,-2 3 0 16,2-3 0-16,1-3-9 0,-4 3 9 0,3-3-13 15,-3-3 13-15,0 0 8 0,1-5 0 0,-5-1-8 16,4 0 0-16,-3-8 0 0,-1 8-10 0,1-6 10 15,-1 1 17-15,-3-1 11 0,0 3 3 0,0-2 0 16,0 2-50-16,0 3-9 0,-3 6-3 16,-4-11 0-16,3 11 31 0,-3-6 0 0,0 6 0 0,0 0 0 0,0 6 0 0,0 0 0 15,0 6 0-15,0 0 0 0,3 6 0 0,-3 5 0 16,0-2 11-16,-4 9-3 0,4 5-8 0,0 3-12 16,0-2 4-16,-3 8 0 0,3 0 8 15,0 3 0-15,0-11 0 0,3 8 0 0,-3-6 0 0,3-2 0 16,1-7 0-16,3 4 0 0,0-10 52 0,0-5 8 15,3 3 3-15,1-3 0 0,-1-7-50 16,1 1-13-16,3 0 0 0,0 0 0 0,4-3 0 16,-1 6 0-16,1-6 0 0,3 3 0 0,0 0 0 0,4-6 0 15,-4 5 0-15,4-5 0 16,-1 0-63-16,-3 6-17 0,0-6-4 0,-3-6-1 0</inkml:trace>
  <inkml:trace contextRef="#ctx0" brushRef="#br0" timeOffset="78696.279">14009 6499 1267 0,'0'0'28'16,"0"0"5"-16,0 12 2 0,0-6 1 0,-4 3-36 0,4 8 0 0,0-5 0 0,0 6 0 0,0 2 108 0,0 4 14 15,0-1 3-15,4 4 1 0,-4-4-48 0,3-2-10 16,1 8-1-16,-1-8-1 0,1 2-17 0,3 1-3 16,-3-1-1-16,-1 4 0 0,4-9-28 0,-3-1-5 15,3 4-2-15,-4 2 0 0,4-8-10 0,0 9 0 16,0-7 0-16,-3 1 8 0,3-1-8 0,-4-2 0 15,1 3 0-15,-4-12 0 0,4 0 9 0,-1-1-9 16,-3-5 10-16,0 0-10 0,0 0 0 0,0 0 8 16,0 0-8-16,0 0 0 0,-3-5 42 0,3-7 6 0,0-6 0 15,0 6 1-15,0-2-36 0,3-4-13 0,-3 6 9 0,4 1-9 16,-1-10 0-16,1 9 0 0,3 0 0 16,-4 1 0-16,4-7 0 0,-3 3 0 15,3 4 0-15,-4-7 0 0,4-3 0 0,0 7 0 0,-3-7 0 16,3 0 0-16,0 1 0 0,-3-1 0 0,-1-8 0 15,4 8 0-15,-3-2-10 0,-1-4 10 0,1 4-13 0,-1-4 5 32,1 4-29-32,-4 5-6 0,7-2-1 0,-4 8 0 0,1 0-105 15,0 0-22-15,-1-5-4 0,4 5-620 0</inkml:trace>
  <inkml:trace contextRef="#ctx0" brushRef="#br0" timeOffset="79298.097">14552 6561 1267 0,'0'0'28'0,"0"0"5"0,-7 6 2 0,7-6 1 0,0 6-36 0,0-6 0 16,0 0 0-16,0 0 0 0,0 0 109 0,0 0 15 0,0 0 4 0,0 0 0 15,-7 0-52-15,7 0-9 0,-7 0-3 0,7 0 0 16,-7 0-8-16,7 0-1 0,-7-6-1 0,0 6 0 16,7 0-35-16,-7 0-7 0,0 6-2 0,-4-3 0 15,4 6-10-15,0-1 0 0,0 4 0 16,-4 0 0-16,4 0 0 0,0 2 0 0,0 4 0 16,-3 5 0-16,2-5-13 0,1 0 1 15,0 8 1-15,0-8 0 0,4 8 11 0,-4-2 0 0,0-4 0 16,3 4 0-16,-3-6 0 0,4-4 0 0,3-2 0 0,0 6-8 15,-4-12 8-15,4-1 0 0,0-5 0 0,0 0 0 16,4 6 0-16,-1 0 0 0,-3-6 0 0,7 6 0 16,0-6 0-16,0 0 8 0,0 0-8 0,4 0 8 15,-4 0-8-15,4-6 0 0,-1 0 0 0,1 6 0 16,-1-6 0-16,4 1 9 0,-3-7-9 0,3-3 0 16,-3 3 10-16,-1 1-10 0,1-7 8 0,-4 6-8 15,0 0 0-15,-3 1-16 0,-1-4 3 0,1 3 0 16,-1 6-29-16,-3-8-6 15,4 2 0-15,-4 6-1 0,0-6 39 0,-4 6 10 0,4 6 0 0,0 0 0 16,0 0 0-16,0 0 0 0,0 0 0 0,0 0 0 0,0 0 0 16,0 0 0-16,0 0 0 0,0 6 0 0,-3 6 0 0,3-6 0 15,3 6 0-15,-3-4 0 0,4 4 0 16,-1 0 0-16,1 0 0 0,3 2 0 0,-4-2 0 16,4 6 0-16,0-6 0 0,-3 2 0 0,3 1 0 0,0 6 0 15,4-4 0-15,-8-5 0 0,4 9 20 16,0-4 5-16,-3 7 2 0,-1-4 0 15,4-2-43-15,-3 0-9 0,-1-7-2 0,-3 4 0 16,4-3-81-16,-1 0-16 0,1-12-3 0,-4 0-1 16</inkml:trace>
  <inkml:trace contextRef="#ctx0" brushRef="#br0" timeOffset="79668.996">14799 6761 1684 0,'0'0'37'0,"0"0"8"0,0 0 2 0,0 0 0 0,0 0-38 0,0 0-9 0,0 0 0 0,0 0 0 16,0 0 63-16,0 0 10 0,0 0 3 0,0 0 0 16,0 0-61-16,0 12-15 0,4-6 0 0,-4 5 0 15,7 1 24-15,-4 0 3 0,1 0 0 0,3-1 0 16,-4 10-7-16,1-3 0 0,3-7-1 0,-4 4 0 15,1 9-10-15,3-13-1 0,-4 7-8 0,5 3 12 16,-5-4-12-16,4 1 0 0,-3-4 8 0,3-2-8 16,0-6 9-16,-4 0-1 0,4 0 0 0,0-6 0 15,0-6 25-15,0 0 5 0,4 0 1 0,-4-3 0 0,0-2-16 0,4-7-3 16,-4 6-1-16,0 1 0 0,3-10-10 0,-2 3-1 16,-1 1-8-16,0-4 12 0,-4 3-12 0,4 1 0 15,-3-4 0-15,-1 4 0 0,1-1 0 0,-1 0 0 16,1-5 0-16,-4 8 0 15,3-3-48-15,-3-5-13 0,4 8-3 0,-1 3 0 16,-3-5-57-16,4 5-12 0,0-3-3 0,-1 9-700 16</inkml:trace>
  <inkml:trace contextRef="#ctx0" brushRef="#br0" timeOffset="80002.003">15180 6717 1188 0,'0'0'26'0,"0"0"6"0,0 0 0 0,0 0 1 0,0 0-33 0,0 12 0 0,0-7 0 0,0 1 0 15,0 6 78-15,4-6 9 0,-4 3 1 0,0 5 1 16,3 1-5-16,1-3 0 0,-1 6-1 0,4-1 0 0,-3 4-38 0,3-4-7 15,3 1-2-15,1 3 0 0,-4-4-16 0,4-2-4 16,-1 9-1-16,1-7 0 0,-1 1-15 16,4-4-12-16,-3 4 3 0,3 0 0 0,-3-4 9 0,3 1 0 15,0 6 0-15,-3-9 0 0,3-1 0 16,0-2 0-16,-4 9 0 0,1-12 0 0,-1-1 0 0,-2 1 0 16,-1 0 0-16,0-6 0 15,-4 0-104-15,1 0-20 0,3-12-3 16,-4 1-1-16</inkml:trace>
  <inkml:trace contextRef="#ctx0" brushRef="#br0" timeOffset="80296.441">15057 7205 1267 0,'0'0'28'0,"0"6"5"0,0-6 2 0,0 6 1 0,0-6-36 0,0 0 0 0,3 5 0 0,-3-5 0 16,7 0 109-16,4 0 15 0,-4-5 4 0,3-1 0 16,1 0-21-16,0-9-4 0,3 3-1 0,0 1 0 15,0-7-26-15,0-3-6 0,4 4-1 0,-4-7 0 16,3 10-39-16,1-10-8 0,-4 0-2 0,4 4 0 16,-4 2-11-16,-4-5-9 0,5 2 12 0,-5 4-12 15,4-10 0-15,-3 9 0 0,3-5 0 0,-3 2-9 16,-1-2-7-16,1 5 0 0,-1-2-1 0,1 2 0 15,-4 0-28-15,3-5-6 16,1 8-1-16,-4 3 0 0,4-5-108 0,-4 11-21 16,3-6-5-16,1 3-1 0</inkml:trace>
  <inkml:trace contextRef="#ctx0" brushRef="#br0" timeOffset="81179.949">16291 5853 1036 0,'0'0'23'0,"0"0"5"0,0 0 0 15,0 0 1-15,0 0-29 0,0 0 0 0,0 0 0 0,0 0 0 16,-3 5 37-16,3 7 2 0,0 0 0 0,3-6 0 0,-3 6-11 0,0 2-3 16,4-2 0-16,-4 6 0 15,3-4 31-15,1 16 7 0,-1-7 1 0,4 4 0 0,0 8-8 0,4 9 0 16,-4-6-1-16,7 15 0 0,-3-3-37 0,3-6-7 15,-7 6-2-15,4 3 0 0,3-3-9 0,-4-12 0 16,-3-5 0-16,4 8 0 0,-1-3 45 16,-2-6 7-16,-1 4 2 0,-4-7 0 0,4 3-10 0,-3-2-1 15,-1-4-1-15,-3-2 0 0,0-4-8 0,0-2-2 16,0-6 0-16,0 0 0 0,0-7-32 0,0-5 0 0,0 0 0 0,0 0 0 16,0 0 36-16,0 0 1 0,-7-5 0 0,4-1 0 15,-1-6-37-15,1 6 0 16,-1-6 0-16,1 1 0 15,3 2-27-15,-4-3-6 0,4 6-2 0,0-6 0 0,0 1 21 16,0-7 4-16,0 3 1 0,4 3 0 0,-1-2-9 0,1-1-2 0,-1 6 0 16,4-8 0-16,0 5 20 0,-3-6-8 0,3 3 8 15,3 4 0-15,-3-7-8 0,1 12 8 0,-1-8 0 0,0 2 0 16,0 6-8-16,3 0 8 0,-3 0 0 0,0 6 0 16,0 0-11-16,1 0 11 0,-1 0-10 0,3 6 10 15,-3 0-12-15,0 3 12 0,0 5-13 0,4 1 5 16,-4 3 8-16,0-1 0 0,0 10-9 0,-3-4 9 15,3-8 0-15,0 9 0 0,-4 5-9 0,1 3 9 16,-1-8 0-16,1-4 0 0,-4-2 0 0,0 0 0 16,0-1 0-16,0-5 0 0,-4 9 8 0,1-4-8 15,3 1 17-15,-4 3-2 0,1-10-1 0,-1 1 0 16,-3 0-14-16,4-3 8 0,-4-1-8 0,-1 1 0 0,1-3 9 16,-3-6-9-16,-1 0 8 0,1 0-8 0,-1 0 17 15,1 0-1-15,-5 0-1 0,1-6 0 0,4 0 4 0,-1-2 1 16,1-1 0-16,-1 0 0 0,0 3-20 0,1 0-9 15,3-6 1-15,3 7 0 0,-3-1-9 0,0 0-2 16,4-6 0-16,-1 9 0 16,0-3-123-16,4 6-25 0,0-6-5 0,0 6 0 0</inkml:trace>
  <inkml:trace contextRef="#ctx0" brushRef="#br0" timeOffset="81602.758">16944 6073 1267 0,'-7'6'28'0,"3"-3"5"0,-3 6 2 0,0-3 1 0,4 2-36 0,-1 4 0 0,1 0 0 0,-1-6 0 0,1 5 58 0,3 4 5 15,0-3 1-15,0 0 0 0,0-1 0 0,0 4 0 16,-4-3 0-16,4 6 0 0,0-1-4 0,0-5-1 16,4 9 0-16,-1 2 0 15,1-5-43-15,-1 8-16 0,1-2 11 0,-1-1-11 0,4 4 0 0,-3 5 0 16,-1 3 0-16,1 9 0 0,-1-8 0 0,1 8 0 15,-4 0 0-15,3-3 0 0,-3 3 0 0,0-6 0 16,0-2 0-16,0-10 0 0,0-8 34 0,-3-1 1 16,3-2 0-16,-4 3 0 0,4-12-5 0,0-1-1 15,0 1 0-15,0-6 0 0,0 0-29 0,0 0 0 16,0 0 0-16,0 0 0 0,0-6-14 0,0 1-9 16,0-7-1-16,7 6-924 0</inkml:trace>
  <inkml:trace contextRef="#ctx0" brushRef="#br0" timeOffset="82114.709">17230 6690 1605 0,'0'0'35'0,"0"0"7"0,0 0 2 0,0 0 2 0,-7-6-37 0,7 6-9 0,0 0 0 0,-7 0 0 16,3 0 28-16,-3 6 3 0,-4 0 1 0,4-3 0 15,-3 0-3-15,-1 3 0 0,4 3 0 0,-3 3 0 16,-1-1-1-16,0-5-1 0,1 6 0 0,3-3 0 0,0 3-16 0,3-1-3 16,1-5-8-16,-1 6 12 0,1-6-12 0,3 6 0 15,0-12 0-15,0 0 0 0,3 8 0 0,1 1 0 16,-1 0 8-16,1 3-8 0,3-6 8 0,0 5 0 15,0 1-8-15,0-3 12 0,0 3-2 0,0 0-1 16,4-12 0-16,-1 5 0 0,-3-5-19 16,4-5-4-16,3-1-1 0,-4-6 0 0,5 3 15 0,-5 3 0 15,4 0 0-15,-3-5 0 0,-1-7 25 0,1 0 8 16,-4 4 2-16,0 2 0 16,0-6-56-16,0-2-11 0,-3 2-3 0,-1 0 0 0,1-5 23 0,-4 8 12 15,-4-3-12-15,4 1 12 0,-3 2-8 0,-1 3 8 16,-3 1 0-16,0-1 0 0,0 6-14 0,-3 0 4 0,-1 0 1 15,0 6 0-15,1-6 9 0,-1 12-8 16,1-6 8-16,-1 12-8 0,0 0 8 0,4-1-10 0,0 7 10 16,-3 3-10-16,3 2 10 0,0-5-8 0,0 8 8 0,3-8-8 15,1 3 8-15,-1-4-10 0,0 1 10 0,4-3-10 16,-3-7-11-16,3-2-3 0,0-6 0 0,0 0 0 16,0 0-52-16,0 0-12 15,14-9-1-15,0 4-1 0</inkml:trace>
  <inkml:trace contextRef="#ctx0" brushRef="#br0" timeOffset="82579.641">17508 6605 1267 0,'0'0'28'0,"0"0"5"0,7 6 2 0,-3 0 1 16,-1 0-36-16,5 5 0 0,-1-5 0 0,-4 9 0 0,4-3 84 0,-3 5 9 15,-1 1 3-15,1 0 0 0,-4 2-52 0,3-2-9 16,-3 0-3-16,0 2 0 0,0-2 20 0,-3 2 3 16,3 4 1-16,-4-6 0 0,1-7-22 0,3 1-4 0,-4-3-1 15,1 3 0-15,3-12 2 0,0 0 0 0,0 0 0 0,0 0 0 16,0 0 24-16,-4-12 5 0,4 12 0 0,0-9 1 15,-3-3-40-15,3 1-8 0,3-1-1 0,1 0-1 16,-1-6-11-16,1 4-14 0,-1-4 3 16,4 6 1-16,-3-5-6 0,3 2-2 0,-4-3 0 15,1 7 0-15,3-10-5 0,-3 9-1 16,3 0 0-16,-4 1 0 0,1 5 6 0,3 0 1 0,-4-3 0 16,-3 9 0-16,7 0 1 0,-3 3 1 0,-1 3 0 0,1 6 0 15,-1-1 4-15,1 1 1 0,-1 0 0 0,1 9 0 16,-1-10 10-16,1 7 0 0,0 5 0 0,-4-2 0 15,0-3 8-15,3-1 3 0,-3 4 1 0,4-3 0 16,-4-4 0-16,0 1 1 0,0 6 0 0,0-10 0 16,3 1-13-16,-3-6 0 0,0 3 8 0,4 3-8 15,-4-7 0-15,0-5 0 0,0 0 0 0,0 0-643 16,7 0-124-16</inkml:trace>
  <inkml:trace contextRef="#ctx0" brushRef="#br0" timeOffset="83345.141">18016 6611 1036 0,'0'0'23'0,"0"0"5"16,0 0 0-16,0 0 1 0,0 0-29 0,0 0 0 0,0 0 0 0,0 6 0 0,0 0 57 0,0 5 6 15,0-5 1-15,-3 3 0 0,-1 3 0 0,1-6 0 0,-1 6 0 0,1-1 0 16,-4-5 0-16,3 3 0 0,-3-3 0 0,0 3 0 16,0 5 0-16,0-8 0 0,0 6 0 0,0-3 0 15,0 3-8-15,0-4 0 0,0 1-1 0,3 3 0 16,1 0-39-16,-1-3-8 0,1 2-8 0,3 1 11 16,0 0-11-16,0-6 0 0,0 0 0 0,0 5 8 15,3-5-8-15,4 3 0 0,0-3 0 0,0-3 0 16,0 0 0-16,0 3 0 0,0-6 0 15,0 6 0-15,4-6-12 0,-4 0 12 0,4 0-12 0,-4 0 12 16,3-6-13-16,-3-3 5 0,0 0 8 16,0 0-13-16,1-2 13 0,-1-7 0 0,-4 0 0 0,4-2-9 15,0-4 1-15,0 4 0 0,0-4 0 0,-3 1 0 16,3-7 8-16,-4 4-8 0,1-4 8 0,3-2-8 16,-3 6 8-16,3-4 0 0,-4 1 0 0,1 2 0 15,3-5 0-15,-4 3 0 0,-3-7 0 0,4 4 0 16,-1-6 8-16,1 2-8 0,-4 4 8 0,3-3-8 15,1 2 11-15,-4-2-3 0,0 3 0 0,0 0 0 0,0 2-8 16,0 1 0-16,0 2 0 0,0-2 0 0,-4 2 0 0,4-2 0 16,0 3 0-16,0 8 0 0,-3-11 0 0,3 11 0 15,-4-3 0-15,4 4 0 0,0 5 0 16,0-3-11-16,0 9 3 0,0 0 0 0,0 1 8 0,0-1 0 16,0 6 0-16,0 0 0 15,0 0-33-15,0 0-5 0,0 0-1 0,0 0 0 16,0 0 39-16,0 0 0 0,0 6 0 0,0-1 0 0,0 4 0 0,0 0 0 15,0 6 0-15,0-3 0 0,0-1 0 0,-3 7 0 16,3 3 0-16,-4-4 0 0,4 7 0 0,-3-4 0 16,3 4 0-16,0-1 0 0,0 10 0 0,0-7 0 15,-4-2 0-15,4 11 0 0,0-3 8 0,0 1 10 16,4 2 2-16,-4 3 0 0,0-3-20 0,0 4 0 0,0-4 0 0,0 3 0 16,0-6-12-16,3 4-7 0,-3-1-1 0,0-9 0 15,0-2 20-15,0 8 0 0,0-8 0 0,0 2 0 16,4-2 24-16,-4-1 9 0,0 4 2 0,3-1 0 15,-3-5-26-15,4 5-9 0,-4-11 0 0,3 3 9 16,-3-7-9-16,4 7 0 0,-1-12 0 0,-3 9 0 16,4-7-15-16,-1-2-1 0,1 3-1 0,0-3 0 15,-1 6-54-15,1-6-10 0,-1-1-3 16,4 1 0-16,0 0-132 0,-7-6-28 16,0 0-4-16,0 0-2 0</inkml:trace>
  <inkml:trace contextRef="#ctx0" brushRef="#br0" timeOffset="84909.686">18563 6532 658 0,'0'0'14'0,"0"0"3"0,0 0 1 0,0 0 2 0,0 0-20 0,0 0 0 0,0 0 0 0,0 0 0 15,0 0 36-15,0 0 4 0,0 0 1 0,-3-3 0 16,-1-3 70-16,1 0 13 0,3 0 4 0,0 0 0 15,-4 0-40-15,4 0-8 0,0-5-2 0,-3 5 0 16,3 0-2-16,-4 0-1 0,0 0 0 0,1 3 0 0,3 3-16 0,0 0-3 16,-4 0-1-16,-3 0 0 0,0-3-33 0,0 3-6 15,-3 3-2-15,3 0 0 0,-4-3-14 0,4 3 0 16,0 0 8-16,-4 0-8 0,4 6 0 0,-3 3 0 16,3-7 0-16,0 7 0 0,0-6 0 0,-1 0 0 15,1 3 0-15,0 8 0 0,0-5 9 0,0-6-9 16,4 6 8-16,-4 0-8 0,0 2 27 15,3-8 0-15,1 0 0 0,-1 6 0 0,1-6-39 0,3-1-7 16,0 4-1-16,0 0-1 0,-4 0 21 0,4-9 0 16,0 0 0-16,4 6 0 0,-1 0 0 0,-3-6 0 15,4 0 0-15,-1 6 8 0,1-1 8 0,-4-5 0 16,0 0 1-16,10 0 0 0,-3-5-17 0,0 5 0 16,-3 5 0-16,3-5 0 0,0 0 0 0,-4 6-19 0,5 0 4 15,-5 0 1-15,4-6 22 0,0 3 5 0,0 0 1 16,0 0 0-16,0 3-28 0,0-3-6 0,0 6 0 0,-3 2-1 31,3-5-18-31,0 0-3 0,4 0-1 0,-4 0 0 0,-4 3 35 0,4-3 8 0,0-1 0 16,-3 7 0-16,3-6 20 0,-4 0 5 0,5 0 2 0,-5 3 0 15,1-3-27-15,-1-1 0 0,-3 4 0 0,4 0 0 16,-4-3 0-16,0 6 0 0,-4-6 0 0,1 5 0 16,-1-8 8-16,1 6-8 0,-5 0 0 0,-2 3 8 15,3-1-8-15,-4-5 0 0,1 0 0 16,-1 0 0-16,0 0-22 0,-3 3-6 15,4 3-2-15,-4-7 0 0,3 1-78 0,1-6-16 16,-1-6-4-16,0 1-614 0</inkml:trace>
  <inkml:trace contextRef="#ctx0" brushRef="#br0" timeOffset="87943.082">19544 6781 892 0,'0'0'20'0,"0"0"4"0,7 9 0 0,-4-9 1 0,8 0-25 0,-4 0 0 16,4 6 0-16,-4-6 0 0,3 0 37 0,1 0 3 16,3 0 0-16,-3-6 0 0,-1 6 19 0,1 0 4 15,-1 0 1-15,1-6 0 0,0 1 0 0,-4-1 0 16,0-3 0-16,0 6 0 0,0 0-52 0,-4-3-12 16,4 0 0-16,-3 0 0 0,-4 6 0 0,0-6 0 15,0 1 0-15,0 5 0 16,0 0-62-16,0 0-15 0,0 0-3 0,-4 0-1 15,-3-12 39-15,0 6 8 0,0 3 2 0,0 0 0 0,0 0 54 0,-4 0 11 0,1 3 3 0,-1-3 0 16,-3 3 11-16,4 0 2 0,-1 0 1 0,-3 0 0 16,0 0-7-16,3 0-2 0,-3 3 0 0,4 0 0 15,-5 0-11-15,5 3-2 0,-1 0-1 0,4 6 0 16,0-7-5-16,0 7-1 0,0-6 0 0,3 6 0 16,4 5-21-16,0-2 0 0,4 3 0 0,3-3 0 15,-3-1 0-15,6 7 8 0,-3-4-8 0,4-2 0 16,3 3 0-16,-3-6-8 0,3-1 0 0,0 1 0 15,0 0 8-15,4 3 11 0,-1-4-3 0,1-5 0 16,-1 0-8-16,1 6 0 0,0-12 0 0,-1 0 0 16,1 0-52-16,3-6-12 15,-3 0-2-15,3-6-406 0,-3 6-80 0</inkml:trace>
  <inkml:trace contextRef="#ctx0" brushRef="#br0" timeOffset="88375.03">19928 5958 1004 0,'0'0'22'0,"0"0"5"0,4 6 1 0,-1 6 0 0,5-6-28 0,-1 0 0 0,0 5 0 0,0 1 0 16,0 0 65-16,0 3 8 16,3 2 2-16,1 7 0 0,0 2-21 0,-1-2-4 0,-3 8-1 0,4-2 0 15,-4 2-26-15,3 3-6 0,1 3-1 0,-4-2 0 16,0 2-16-16,-3-3 0 0,3 9 0 0,-4 0 0 15,1-11 0-15,-4 14 0 0,0-9 0 0,0 3 0 16,0-3 0-16,-4 1 0 0,1-4 0 0,-1 9 0 16,1-12 25-16,-4 4 11 0,3-7 3 0,-3 9 0 15,3-5-23-15,1-4-5 0,-4-3-1 0,3 4 0 16,4-13-10-16,-3 10 0 0,3-15 0 0,0 5 0 16,-4-11-42-16,4 6-4 0,0-3-1 15,0-9 0-15,0 0-9 0,0 0-3 0,0 0 0 16,4-9-548-16</inkml:trace>
  <inkml:trace contextRef="#ctx0" brushRef="#br0" timeOffset="88683.012">19777 6476 1074 0,'0'0'30'0,"0"0"8"0,0 0-30 0,0 0-8 0,0 0 0 16,0 0 0-16,0 0 52 0,7 0 10 0,-4 0 2 0,4 0 0 15,4 0 0-15,-4 0 0 0,4 6 0 0,3-6 0 16,-4 0 0-16,4 0 0 0,4 0 0 0,0 0 0 16,-1 0-64-16,4 0 0 0,1 0-16 0,-1-6 3 15,3 6 13-15,-2-6 10 0,-1 3-2 0,0 3 0 16,-3-3-8-16,6 0 0 0,-2 3 0 0,-1 0 0 15,0 0-46 1,0 0-11-16,4 3-3 0,-4 0 0 16,0-3-54-16,4 3-11 0,14 9-3 0,-11-6 0 0</inkml:trace>
  <inkml:trace contextRef="#ctx0" brushRef="#br0" timeOffset="89275.771">21191 5999 1314 0,'0'0'37'16,"0"0"8"-16,0 0-36 0,0 0-9 0,0 0 0 0,-3 6 0 0,-1 0 64 0,1 9 12 15,-1 3 1-15,1-1 1 0,-1 1-22 0,1 8-5 16,3 4-1-16,-4 2 0 0,1 3-40 0,3 4-10 16,0-1 0-16,-4 9 0 15,4-9 0-15,0 6 0 0,0 3 0 0,4 9 0 0,-4 0 0 0,3 0 0 16,4-6 0-16,-3-6 0 0,-1 0 0 16,4-3 0-16,-3-9 0 0,-1 4 0 0,-3-10 33 15,4-2 5-15,-4-1 1 0,3-5 0 0,-3-3-11 0,0-4-3 16,0-5 0-16,0 0 0 15,0-6-71-15,0 0-14 0,0 0-4 0,0 0-742 0</inkml:trace>
  <inkml:trace contextRef="#ctx0" brushRef="#br0" timeOffset="89738.379">21287 6740 1666 0,'0'0'36'0,"0"0"8"0,0-6 2 0,0 1 2 0,-4-4-39 0,4 3-9 0,0 0 0 0,0 6 0 15,0 0 0-15,0 0 0 0,0 0 0 0,0 0 0 16,0 0 0-16,0 0 0 0,7 3 0 0,0 3 8 16,0 6 0-16,-3-7-8 0,3 7 12 0,0-6-4 15,-4 3-8-15,4-3 8 0,1 3-8 0,-1-4 8 16,0 4-8-16,0-3 0 0,0 0 0 0,0-12 0 0,0 0 0 15,0 6 8-15,4-9-8 0,-8 1 8 0,4-7 5 16,-3-3 1-16,-1-2 0 0,-3 2 0 0,4 0-5 0,-4 1-1 16,0-4 0-16,-4 9 0 0,1-11-8 15,-1 5 0-15,1 1 0 0,-4 8-11 0,3-3 11 0,-3 0-10 16,3 1 10-16,-3 2-10 0,4 6 10 0,3 3-8 16,0 0 8-16,0 0-8 0,-4 3 8 0,-3 3-8 15,4 8 8-15,-4-2-8 0,0 6 8 0,3-1 0 16,-3 10 0-16,0-4-8 0,0 4 20 0,0 2 4 15,0-5 0-15,3 2 1 0,-3 1 1 16,4-4 0-16,3 1 0 0,-4-4 0 0,4-2 6 0,0 0 2 16,0-7 0-16,4-2 0 0,-1 0-1 0,1 0 0 15,-1 3 0-15,4-7 0 0,0 1-25 0,0 6 8 16,4-6-8-16,0-6 0 0,-1 0-10 0,4 0-7 0,4 0-2 0,-4 6 0 31,4-12-145-31,-4 3-28 0</inkml:trace>
  <inkml:trace contextRef="#ctx0" brushRef="#br0" timeOffset="90211.17">21830 6432 1497 0,'0'0'32'0,"-7"6"8"0,0-1 0 0,-7 1 4 0,3 3-36 16,-3 0-8-16,3 6 0 0,-6 2 0 0,3-5 53 15,3 3 9-15,-3 2 2 0,3 1 0 0,1-3-8 0,-1-1 0 16,4 1-1-16,0-3 0 0,4 0-43 16,-1-7-12-16,4 1 0 0,0-6 0 0,0 0 11 0,0 0-3 15,0 0 0-15,4 6 0 0,-4-6-8 0,3 0 0 16,4 3 0-16,-3 0 0 0,3 0 0 0,0 3 0 15,0-6 0-15,0 6 0 0,3 0 0 0,-2 0 0 16,2-1 0-16,1 7 0 0,-1-6 0 0,4 6 0 16,-3 3 0-16,0-4 0 0,-4 1-13 0,3-6-5 0,-3 0-1 15,4 3 0-15,-4-6-1 0,0 0 0 0,4 2 0 0,-4 1 0 16,0-6 20-16,0-6 0 0,0 6 11 16,-4 0-11-16,4 0 16 0,-7 0-4 0,7 6-1 15,-3 0 0-15,-4 0-11 0,3 0 0 0,-3-6 9 0,0 0-9 16,0 0 0-16,-3 12 8 0,-1-3-8 0,1-4 0 15,-4 4 0-15,0 0 0 16,-4 3 0-16,1-6 0 0,-1 0 0 0,0-1 0 0,-3 1 8 16,4-6-8-16,-4 0-35 15,-1-6-11-15,1-5-2 0,-3-1-1 16,3-3-13-16,0-2-2 0,3-1-1 0,-3 0-639 0</inkml:trace>
  <inkml:trace contextRef="#ctx0" brushRef="#br0" timeOffset="90632.524">22595 6420 1314 0,'0'0'37'0,"0"0"8"0,0 0-36 0,-7 6-9 0,4 0 0 0,-1 0 0 16,1 5 0-16,-1-5 0 0,4 3 0 0,0 3 0 15,0 0 52-15,4-1 9 0,-1 1 2 0,1 3 0 16,3 2 1-16,3 1 1 0,1 0 0 0,3 8 0 16,4-8-52-16,-4 5-13 0,4 4 0 0,3-4 0 15,-4-5 48-15,1 2 6 0,3-2 2 0,-3 6 0 16,-1-4-37-16,1-2-7 0,0 8-2 0,-4-2 0 16,0-7-10-16,-3 1 8 0,-1 3-8 15,-3-4 8-15,-3-5-19 0,3 3-4 0,-4-3-1 16,1-12-560-16,-4 0-113 0</inkml:trace>
  <inkml:trace contextRef="#ctx0" brushRef="#br0" timeOffset="90938.194">22945 6432 1465 0,'0'0'32'0,"0"6"6"0,-4 5 2 0,1 4 2 0,3 3-34 0,0 5-8 16,3-5 0-16,-3 8 0 0,0-2 9 0,4 2 0 0,-4 4 0 15,0 2 0-15,3-9 44 0,-3 4 9 0,4 8 2 0,-4-2 0 16,0-4-27-16,-4 3-5 0,4-2 0 0,-3-1-1 16,-1 3-23-16,-3 4-8 0,4-4 0 15,-1 6 9-15,-3-2-9 0,0-4 0 0,0 0 0 16,0 3 8-16,0 1-8 0,-4 2 0 0,4-9 0 15,0 10 8-15,0-13-8 0,0 3 0 0,3-5 0 16,-3 2 0 0,4-8-28-16,-1-3-8 0,1-3-2 0,-1-1-492 0,4-11-98 0</inkml:trace>
  <inkml:trace contextRef="#ctx0" brushRef="#br0" timeOffset="91586.781">23174 6543 1267 0,'0'0'28'0,"0"0"5"0,0 0 2 0,0 0 1 0,0 0-36 0,0 0 0 0,0 0 0 0,-4 6 0 15,4 0 0-15,-3 0 0 0,3 6 0 0,0-9 0 16,0 8 58-16,0-5 5 0,0-6 1 0,0 6 0 15,0 6-52-15,0-12-12 0,3 6 0 0,-3 0 0 16,0-6 54-16,8 0 8 0,-5 6 2 0,-3-6 0 16,7 5-14-16,-3-5-2 0,3 0-1 0,0 0 0 15,0 0-24-15,3 3-5 0,-3-3-1 0,4 0 0 16,0 0-17-16,-4 0 0 0,7 0 0 0,-7 0 0 16,3 0 0-16,1 0 0 0,-4 0 0 0,4-3 0 15,-1 3 0-15,-3 0 0 0,0 0 0 0,0-5 0 16,0-1 0-16,-3 6 0 0,-1-6 0 0,-3 0 0 15,4-6-14-15,-4 3-6 0,-4-5-2 0,1 5 0 16,-1-3-16 0,1 0-3-16,-4-2-1 0,0 2 0 0,3 6 34 0,-3-6 8 0,0 6 0 0,0-5 0 15,0 5 0-15,0-3 0 0,0 3 0 0,0 3 0 16,-4 3 32-16,4 0 9 0,-3 0 2 0,-1 0 0 0,0 6-18 16,4-3-3-16,-3 6-1 0,3 8 0 0,0-5-21 0,0 0 0 15,0 8 0-15,3-2 0 0,1 6-16 0,-1 2-7 16,4 3-1-16,-3-8-1 0,3 8 40 0,0-11 8 15,0 0 1-15,0 8 1 0,3-11-40 0,-3 5-8 16,4-5-1-16,-1 3-1 0,1-6 40 0,3-1 8 16,0 4 1-16,0-3 1 0,0 0-25 0,0-7 0 0,0 7 0 15,4-3 0 1,-4-3-46-16,3 0-14 0,1 0-4 0,-4-6-742 0</inkml:trace>
  <inkml:trace contextRef="#ctx0" brushRef="#br0" timeOffset="91952.192">23456 6543 1065 0,'0'0'23'0,"0"0"5"0,0 0 0 0,0 0 4 0,0 0-32 0,-3 12 0 0,3-6 0 0,0 0 0 15,0 3 51-15,0 0 4 0,3-1 1 0,-3 4 0 16,4-6 24-16,-4 6 4 0,3-1 2 0,-3-2 0 15,4 3-30-15,-1 0-5 0,4 5-2 0,-3-5 0 16,-1 3-20-16,1 3-4 0,-4-7-1 0,3 1 0 0,1 0 4 0,0 5 0 16,-1-2 0-16,4-3 0 0,-3 3-7 0,3-1-1 15,-4-5 0-15,1 3 0 0,3 0-20 0,0-6 9 16,0-1-9-16,3 1 0 0,-2-6 0 16,2 3-22-16,1 0 3 0,-4-3 1 0,3-3 18 0,-3 0 0 15,0-3 0-15,4 1 0 0,-4-13 0 16,4 12 0-16,-4-9 0 0,3 1 0 0,-3-1 0 15,-3-3 0-15,3-8 0 0,0 8 0 0,-3-8 0 16,-1 8 0-16,1-5 0 0,-4 5 0 0,3-3 0 16,-3 4 0-16,-3-1 0 0,-1 3 0 15,1-2-106-15,-1 5-18 0,-3 0-3 0,0-5-1 0</inkml:trace>
  <inkml:trace contextRef="#ctx0" brushRef="#br0" timeOffset="92218.062">23774 6605 1314 0,'0'0'37'0,"0"0"8"0,0 0-36 0,0 0-9 0,0 0 0 0,0 0 0 16,0 0 84-16,0 0 16 0,0 0 2 0,3 6 1 15,-3-6-12-15,7 6-3 0,-3 0 0 0,-1 5 0 16,4-5-37-16,0 3-8 0,-3 3-2 0,3 0 0 15,0 5-21-15,0-8-4 0,0 3 0 0,0 6-1 16,4-7-4-16,-4 1-1 0,3 3 0 0,1-1 0 0,3 1-10 0,-3 3 0 16,3-3 0-16,-4-1 0 15,1 1 0-15,0-3 0 0,-1-1 0 0,1-5 0 16,-4 3-76-16,0-3-10 0,3-3-2 16,-2 0-506-16,-5-3-101 0</inkml:trace>
  <inkml:trace contextRef="#ctx0" brushRef="#br0" timeOffset="92505.374">23689 6881 1494 0,'0'0'32'0,"0"0"8"0,0 0 0 0,0 0 3 0,7 0-35 0,0-5-8 0,0-1 0 0,0 6 0 15,-3-12 54-15,3 6 9 0,0-3 1 16,0 0 1-16,0 1 35 0,4-4 6 16,-4 6 2-16,3-6 0 0,-3 6-44 0,4-5-9 15,-1-1-2-15,-3 3 0 0,4-3-29 0,0 0-5 0,-1-2-2 0,1 2 0 16,-1 0-17-16,5 0 0 0,-1-5 0 0,0-1 0 16,0 3-8-16,4-2-6 0,-4-1-1 0,3 4 0 31,1-4-89-31,-4 6-19 0,4 0-3 0,-4-5-776 0</inkml:trace>
  <inkml:trace contextRef="#ctx0" brushRef="#br0" timeOffset="93254.685">24804 6141 313 0,'0'0'8'0,"0"0"4"0,0 0-12 0,-7 0 0 0,7 0 0 0,-7 3 0 16,0-3 0-16,0 2 0 0,0 1 0 0,-4 0 0 15,4 0 165-15,0 3 31 0,-4 0 7 0,4 6 1 16,0-6-61-16,0 0-12 0,4-1-3 0,-4 7 0 16,-1-3-51-16,5 3-10 0,-1 0-3 0,1-1 0 15,3 1 0-15,0 0 0 0,0 3 0 0,0 2 0 16,3 1-45-16,1-1-10 0,-1 4-1 0,5 3-8 15,-1 2 0-15,0-2 0 0,3-1-10 0,-3-2 10 16,0 8 0-16,-3 3 0 0,3-2 0 0,-4 2 0 16,4-3 36-16,1-2 16 0,-1 2 2 0,-4-2 1 15,1-4-37-15,-4-2-7 0,3-3-2 0,-3-1 0 16,0-5 29-16,0 0 6 0,-3-6 0 0,3-1 1 16,-4-2-21-16,4-3-4 0,0 0 0 0,0 0-1 15,0 0-19-15,0-8 0 0,-3-4 0 0,3 6 0 0,0-6 55 16,0 0 7-16,0 4 2 0,3-4 0 0,-3 6-52 0,4-6-12 15,-1 6 0-15,1-5 0 0,-1-1-16 0,1 3-5 16,-1 0-2-16,1 0 0 0,-1 3 37 0,4-5 7 16,-3-1 2-16,-1 3 0 0,4-3-35 0,1 6-6 15,-5-5-2-15,4 5 0 0,-3-6 8 0,-4 12 0 16,7-6 1-16,0 6 0 16,0-6-17-16,-7 6-4 0,7-3-1 0,0 3 0 0,4 3 33 15,-4 3 0-15,0-6 0 0,3 12 0 0,-3-6 0 16,0 11 0-16,0-8 0 0,0 3 0 0,1 6 0 0,-5-1-8 15,1-5 8-15,-1 6 0 0,1-4 0 0,-1 4 0 16,-3-9 0-16,0 9 0 0,0-7 0 0,0 7 0 16,-3-6 0-16,-1-1 0 0,1-2 0 0,-1 3 0 0,-3-6 0 0,0 6 0 15,0-6-10-15,-4-1 2 0,1 1 0 0,-1-6 0 32,4 0-25-32,-7 3-5 0,3-3-1 0,1-3 0 15,-1 3 9-15,1-6 2 0,-1 1 0 0,0-1 0 0,1-6-71 16,3 0-13-16,-4 6-4 0,1 0-450 0,3-2-90 0</inkml:trace>
  <inkml:trace contextRef="#ctx0" brushRef="#br0" timeOffset="93640.859">25188 6191 1267 0,'0'0'28'0,"0"0"5"0,0 5 2 0,0 10 1 0,-3 3-36 0,3-1 0 0,0 1 0 0,-4 3 0 15,1 2 109-15,-1 1 15 0,-3 8 4 0,0-8 0 16,4 8-103-16,-4-3-25 0,-1-2 0 0,1 8 0 16,4-3 52-16,-4 1 6 0,3 2 1 0,1 3 0 15,-1-3-43-15,4-8-16 0,0 8 11 0,0-8-11 16,0 2 37-16,0-5 2 0,0 2 0 0,0-8 0 16,0-1-25-16,0-2-5 0,4 3-1 0,-4-7 0 15,3 1-8-15,-3-6-11 0,4 0 3 0,-4-6 0 16,0 0-128-1,0 0-24-15,0 0-6 0,0 0-1 0</inkml:trace>
  <inkml:trace contextRef="#ctx0" brushRef="#br0" timeOffset="94088.361">25252 6617 1497 0,'0'0'32'0,"0"6"8"0,-4 5 0 0,4-5 4 0,0 0-36 0,4 3-8 16,-4 3 0-16,3-6 0 0,-3 5 53 0,4-5 9 15,-1 3 2-15,1-3 0 0,3 0-10 0,-3 3-2 16,3 0 0-16,0-4 0 0,0-5-4 0,3 6 0 16,-3-6-1-16,4 0 0 0,-1 0-5 0,-2-6-1 0,2 6 0 0,1-5 0 15,-1-7-21-15,-3 6-4 0,0 0 0 16,0 0-1-16,1-3-15 0,-5 3 9 15,1-5-9-15,-4 5 8 16,0-6-36-16,0 6-7 0,0-3-1 0,-4 3-1 16,4-5-29-16,-3 5-6 0,-5 0 0 0,1 0-1 15,4 0 19-15,-1 6 4 0,4 0 1 0,-7 0 0 0,0 0 39 0,0 0 10 0,-3 0 0 0,3 6 0 16,-1 0 0-16,1 0 0 0,0 0 0 0,0 5 0 16,4-5 32-16,-4 3 8 0,3 3 1 0,1 0 1 15,-1 5-26-15,1-5-4 0,3 3-2 0,0 2 0 16,-4-5 10-16,4 0 3 0,4 3 0 0,-4-7 0 15,3 7 1-15,1-9 0 0,-1 6 0 0,4 0 0 16,-3-4-24-16,-1 1 8 0,4 0-8 0,0-3 0 16,0 0-25-16,1 0-10 15,-1 0-1-15,0-6-1 0,0 5 5 0,0-5 0 0,0 0 1 16,0 6 0-16,0-6-178 0,4 0-36 16</inkml:trace>
  <inkml:trace contextRef="#ctx0" brushRef="#br0" timeOffset="94581.027">25576 6629 1036 0,'0'0'23'0,"0"0"5"0,0 0 0 0,0 0 1 0,-3 5-29 0,-1 4 0 0,1-3 0 0,3 0 0 16,-4 0 108-16,4 0 16 0,0 0 4 0,-3 5 0 16,3-5-49-16,0 0-10 0,0 3-1 0,0 0-1 15,0-3-14-15,0 8-2 0,3-8-1 0,-3 0 0 16,7 6-31-16,-3-9-7 0,3 9 0 0,-4-4-1 15,4 1 25-15,1-3 6 0,-1 6 1 0,0-6 0 16,0 3-18-16,0-1-3 0,0 1-1 0,0-3 0 16,0 6-21-16,0-12 0 0,-3 12 0 0,3-6 0 15,-4-6 0-15,1 5-13 0,3 1 1 0,-4-6 1 16,1 0 11-16,3 0 0 0,-4 0 0 0,4-6 0 16,-3 1 0-16,3-1 16 0,0-12-4 0,0 6-1 15,0-2-11-15,0-4 0 0,0 0 0 0,-3-8 0 16,3 8 0-16,-4 1 0 0,4-7 0 0,-3 9 0 0,-1-8 0 15,1 5 0-15,0 3 0 0,-1-2 0 0,1 5 0 16,-4-3 0-16,0 1 0 0,0 5 0 0,0-3-13 0,0 6-5 16,-4 0-1-16,4 0 0 15,-3-2-123-15,3 2-25 0,-4 3-5 0,4 3-597 16</inkml:trace>
  <inkml:trace contextRef="#ctx0" brushRef="#br0" timeOffset="100610.861">26261 6543 885 0,'0'0'19'0,"0"0"4"0,0 0 1 0,0 0 2 0,0 0-26 0,0 0 0 0,0 0 0 0,0 0 0 16,0 0 0-16,0 0 0 0,0 0 0 0,0 0 0 16,0 0 32-16,0 0 0 0,0 0 1 0,0 0 0 15,0 0 20-15,0 0 4 0,0 0 1 0,-7 6 0 16,0 0 8-16,-4-6 2 0,4 6 0 0,0 0 0 16,-4-6 0-16,1 0 1 0,-1 6 0 0,1-6 0 15,-1 0-16-15,0 3-3 0,-3 0-1 0,4 5 0 0,-4-2-34 0,3 0-7 16,-3 0-8-16,3 0 11 0,-3 6-11 0,4-1 0 15,-1-11 0-15,-3 12 0 0,7-3 0 0,-4 3 0 16,8-6 0-16,-4 5 0 0,3 1 0 0,-3-3 0 16,4 3 8-16,-1 0-8 0,1-1 10 0,3-5-10 15,0-6 12-15,3 6-12 0,-6 0 26 0,3-6-2 16,7 3 0-16,-4-3 0 0,-3 0-24 0,7 0 0 16,4 0 8-16,-1 0-8 0,1 0 0 0,0-3 0 15,-1 3 0-15,1 0 8 0,-1 3-8 16,1 0 0-16,-1-3 0 0,1 3 0 0,-4 6 0 0,4-6 0 15,-4-1 0-15,-4 7 0 0,4-9 0 0,-3 6 8 16,3 0-8-16,-4 0 12 0,5 0-12 0,-5 0-14 16,-3-6 3-16,7 3 1 0,0-3 10 0,0 3 14 0,0-3-3 15,0 0-1-15,0 0-10 0,0 0 0 0,1 0 0 0,-8 0 0 16,3 3 0-16,-3-3 0 0,7 2 0 0,-7-2 0 16,7 3 0-16,-7-3 0 0,4 6 0 0,-4-6 0 15,3 12 0-15,-3-6 0 0,0 6 0 0,-3-1 0 16,-4-5 0-16,3 6 0 0,-3 3 0 0,0-3 0 15,-4-1 0-15,4 1 0 0,-3-6 0 0,-4 15 0 16,3-10 8-16,-3 1-8 0,0 3 0 0,0-4 8 16,0 1 2-16,-1 0 0 0,1 0 0 0,0-6 0 15,4 0-10-15,-1-4 0 0,1 1 9 0,2-6-9 16,-2 1 0-16,3 2-15 0,0-12 3 0,3 6 0 16,1-6-40-1,-1 6-7-15,1 0-1 0,-1 0-517 0,4 1-103 0</inkml:trace>
  <inkml:trace contextRef="#ctx0" brushRef="#br0" timeOffset="100912.5">26762 7155 2210 0,'0'6'48'0,"-4"0"11"0,4 5 1 0,-3 1 3 0,-1 0-51 0,4 3-12 15,-3-4 0-15,-1 7 0 0,4-12-65 0,-3 6-16 16,3-7-3-16,0-5-814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27T14:53:19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2187 531 463 0,'-10'-5'9'0,"10"5"3"0,-4-6-12 0,-3 6 0 0,0 6 0 0,0-6 0 0,0 5 48 0,3 1 6 15,-3 0 2-15,-3 0 0 16,3 3 8-16,0 3 1 0,0-1 1 0,3 1 0 0,-3 0 12 0,3 3 2 16,1-4 1-16,-1 1 0 15,1 6-10-15,3-6-3 0,0-7 0 0,0 10 0 0,0-3-21 0,3 0-5 16,-3-1-1-16,0-5 0 16,4 3-5-16,-1 9-2 0,1-6 0 0,3-1 0 0,-3 7-10 0,3-3-3 15,0-4 0-15,-4 1 0 16,4 6-9-16,4-4-3 0,-4 10 0 0,0-6 0 0,0 2 2 0,0 4 0 0,0-7 0 15,-3-2 0-15,-1 3 2 16,1-1 1-16,-1-5 0 0,-3 0 0 0,4-3-5 0,-4 2-1 0,0-5 0 16,0 6 0-16,0-12-8 0,0 0 0 0,0 0 9 15,-4 6-9 1,4-6-33-16,0 0-11 0,0 0-3 0,0 0 0 16,0 0-146-16,0 0-30 0</inkml:trace>
  <inkml:trace contextRef="#ctx0" brushRef="#br0" timeOffset="437.249">1771 396 1197 0,'0'0'50'16,"-4"-6"-40"-1,1 0 17-15,-1 1 3 0,1-7 1 0,3 12 0 0,0 0 13 0,0 0 2 16,-7-3 1-16,7 3 0 0,0 0-15 15,0 0-4-15,0 0 0 0,0 0 0 0,0 0-13 0,0 0-3 16,0 0-1-16,0 0 0 16,0 0-11-16,7 3 0 0,0 9 0 0,-4-12 0 0,8 5 0 0,-4 1 0 0,4-6 0 0,-1 6 0 15,4-6 12 1,0 0 0-16,1 0 0 0,2 0 0 0,8-6 14 0,-4 6 3 0,0-6 1 0,4 6 0 16,0-5-9-16,3-4-1 0,0 3-1 0,-7 0 0 15,11 6-11-15,-7 0-8 0,-1 0 9 0,1 0-9 16,-7 0 8-16,6 0-8 0,-6 6 0 15,-4-6 0 1,7 6-37-16,-3 8-14 0,-4-8-2 0</inkml:trace>
  <inkml:trace contextRef="#ctx0" brushRef="#br0" timeOffset="978.606">2014 1149 543 0,'0'0'23'15,"0"0"-23"-15,0 0 32 0,0 0 3 0,0 6 0 0,0-6 0 16,0 0 45-16,4 11 10 0,-4-2 2 0,3-3 0 15,-3-6-15-15,0 0-2 0,4 6-1 0,-1 0 0 16,5 0-15-16,-8-6-3 0,0 0-1 0,0 0 0 16,3 0-7-16,4 0 0 0,0 0-1 0,-7 0 0 15,7-6 0-15,0 0 0 0,4 0 0 0,-4 3 0 16,4-3-11-16,-1 0-1 0,1-5-1 0,6 5 0 16,-6 0-18-16,3 0-3 0,0 0-1 0,-3-6 0 15,10 4-12-15,-4 2 0 0,1 0 0 0,3 0 0 16,-3 0 0-16,0-6 0 0,-1 12 0 0,4-6 0 0,-3 1-11 15,3 5-1-15,7-6-1 0,-3 6 0 16,-4 0-11-16,0 0-1 16,4 0-1-16,0 0 0 0,-4 6-16 0,-3-6-3 15,3 5-1-15,0-5 0 0,-3 0-13 0,3 6-2 0,-4-6-1 16</inkml:trace>
  <inkml:trace contextRef="#ctx0" brushRef="#br0" timeOffset="1985.759">10569 531 1566 0,'0'0'34'0,"0"0"7"0,0 0 2 15,0 0 1-15,0 0-35 0,0 0-9 0,0 0 0 0,0 0 0 16,-7 0 53-16,7 0 9 0,0 0 2 0,0 0 0 0,-10 0-46 0,10 0-9 15,0 0-1-15,0 0-8 0,0 0 8 0,0 0-8 16,0 0 0-16,0 0 0 0,0 0 0 0,-4 6-11 16,4 0 2-16,0 6 0 0,0-3 9 0,4 3 11 15,-4-1-3-15,3 1 0 0,1 6-8 0,-1 2 0 16,1-2 0-16,-1 0 0 0,-3 8 20 0,4-2-2 0,-4 2 0 16,3 3 0-16,1-5 22 0,-4 2 5 0,0 4 1 0,3 2 0 15,-3-3-21-15,0 4-4 0,4-4-1 16,-4 4 0-16,0-4-4 0,0-3 0 0,0 4-1 0,0-13 0 15,3 10 5-15,-3-9 0 0,0-4 1 0,0 4 0 16,0-12-21-16,0 0 0 0,0-6 0 0,0-968 0 16,0 1936 0-16,0-968 0 0,4-6 0 0,-4-6 0 15,3-9-127 1,-3 4-29-16,4-1-7 0</inkml:trace>
  <inkml:trace contextRef="#ctx0" brushRef="#br0" timeOffset="2447.473">10862 508 1033 0,'0'0'21'0,"0"0"6"0,0 0-27 15,-7 6 0-15,7-6 0 0,-7 6 0 0,7-6 60 16,-7 0 6-16,7 0 2 0,-7 6 0 0,7-6 8 0,-4 5 3 0,4-5 0 0,0 0 0 16,0 0-4-16,0 0-1 0,0 0 0 15,-7 6 0-15,7-6-23 0,-3 6-5 16,-1 0-1-16,1 0 0 0,3 3-17 0,3-3-4 0,-3 5-1 0,4 1 0 15,-4 0-23-15,0 0 8 0,0 2-8 0,3-2 0 16,-3 6 0-16,4-1-8 0,-4-2 0 0,3 9 0 16,-3-7 8-16,0 10 0 0,0-10 0 0,0 10 0 15,4-4 0-15,-4 1 0 0,3-4 0 0,-3 4 0 16,4-1 0-16,-1 4 11 0,-3-4-3 0,4 4 0 16,-1-4-8-16,1 1 0 0,-1-3 0 0,1 2 0 15,-4 1 0-15,4 2 0 0,-1-8 0 0,1-1-11 16,-4 4 11-16,3-9 12 0,1 5-2 0,-4-2-1 15,0-3-9-15,3-6 0 0,-3-6-10 0,0 0 10 16,0 0-38-16,0 0-2 16,0 0 0-16</inkml:trace>
  <inkml:trace contextRef="#ctx0" brushRef="#br0" timeOffset="2856.343">10481 452 1666 0,'-7'-6'36'0,"0"6"8"0,7 0 2 0,-7 0 2 0,7 0-39 16,0 0-9-16,0 0 0 0,0 0 0 0,0 0 32 0,0 0 4 0,-4-6 0 0,1 0 1 16,-1 1-4-16,4 5-1 0,0 0 0 0,0 0 0 15,0 0-22-15,0 0-10 0,7-3 8 0,4 3-8 16,0-6 0-16,-1 0 0 0,4 0 0 0,4 0 0 16,-4 6 0-16,7-6 0 0,-3 0 0 0,3 0 0 15,0 6 0-15,0-5 0 0,0 5 9 0,-3-12-1 16,3 9-8-16,4-3 12 0,0 0-4 0,-4 6 0 15,0-6-8-15,4 6 0 0,-4 0 0 0,3 0 8 16,-6 6-8-16,3 0 0 0,-3 0 0 0,0-3 8 16,-1 9-16-16,-3-7-4 0,0 7 0 0,4 0 0 15,-4-6-124-15,0 9-24 16,0-4-6-16</inkml:trace>
  <inkml:trace contextRef="#ctx0" brushRef="#br0" timeOffset="3335.556">10530 1299 1584 0,'0'0'35'0,"0"0"7"0,-3-3 2 0,-1-9 0 0,4 6-36 0,0 0-8 0,0-5 0 0,0-1 0 15,0 6 14-15,0-3 1 0,0 3 0 0,0-6 0 16,0 7-7-16,4-1-8 0,-4 0 11 0,0 6-11 15,0-6 12-15,0 6-12 0,0 0 12 0,3-6-12 16,1 0 16-16,-4 6-4 0,0 0-1 0,0 0 0 16,3 6 1-16,5-6 1 0,-1 6 0 0,3 0 0 0,-3 0 6 15,4-6 1-15,-1 6 0 0,4-1 0 0,1 7 6 0,-1-12 2 16,0 6 0-16,0-3 0 0,4 0 5 16,3-3 2-16,0 0 0 0,0 0 0 15,4 0-11-15,-4 0-1 0,4 0-1 0,-1 0 0 16,5-3-14-16,-1 3-8 0,0-3 10 0,-3 3-10 0,6 0 0 0,-2 0 0 15,-1-6 0-15,0 6 0 16,0-6-49-16,4 6-10 0,-4-6-1 16,1 6-1-16,-1-5-135 0,4 5-26 0,-4 0-6 0</inkml:trace>
  <inkml:trace contextRef="#ctx0" brushRef="#br0" timeOffset="4298.331">19001 740 1254 0,'0'21'52'0,"0"2"-41"16,3-2 17-16,-3-4 4 0,0 7 1 0,4-6 0 15,-4 2 23-15,0 4 4 0,0 2 0 0,-4-2 1 16,4-7-21-16,0 4-4 0,0-3 0 0,0 5-1 16,0-11 5-16,0 3 0 0,0 2 1 0,0 1 0 15,0-6-8-15,0-4-1 0,0 10-1 0,4-12 0 16,-4 6-13-16,0-6-2 0,3 5-1 0,-3-11 0 16,0 0-15-16,0 0 9 15,0 6-9-15,0-6 8 0,0 0-8 0,0 0 0 0,0 0 0 0,0 0 0 16,0 0-116-1,0-6-18-15,0-5-4 0</inkml:trace>
  <inkml:trace contextRef="#ctx0" brushRef="#br0" timeOffset="4660.083">19389 593 1759 0,'0'18'74'0,"-4"2"-59"15,4-2 10-15,0 0 3 0,-3 2 0 16,3-2 0-16,-4 0 19 0,1-1 4 0,-1 4 1 0,4-4 0 15,0 7-21-15,-3-9-4 0,3-4-1 0,0 7 0 16,-4 0-17-16,4-4-9 0,-4 4 10 0,4 0-10 16,4-4 0-16,-4 4 0 0,4 0 0 0,-4-7 0 15,0 10 0-15,3-9 0 0,-3-1 0 0,0 1 0 16,4 0-8-16,-4-3-2 0,0 3 0 0,0-7 0 31,0 1-22-31,0 6-4 0,0-12 0 0,0 6-1 16,0-6-147-16,0 0-30 0</inkml:trace>
  <inkml:trace contextRef="#ctx0" brushRef="#br0" timeOffset="5062.314">19720 617 1531 0,'-3'9'64'0,"3"2"-51"16,-4 1-13-16,4 0 0 0,0-6 0 0,0 5 0 15,0-8 60-15,0 3 8 0,0-6 3 0,0 6 0 16,0-6-15-16,0 6-2 0,4 6-1 0,-4-12 0 16,0 6-28-16,3 0-5 0,1-1-2 0,-1 1 0 15,1 0-6-15,-1 9-2 0,1-9 0 0,-4 0 0 16,3 5-10-16,-3 7 0 16,0 3 0-16,0-4 0 15,0 1-27-15,0 2-4 0,0 4-1 0,0-1 0 16,0 4-35-16,0-4-7 0,-3 10-2 0,3-10 0 15,0 1 11-15,0 2 1 0,0-2 1 0,0-7 0 0,0 4 41 0,0-9 8 0,3 5 2 0,-3-5-390 16,0-3-78-16</inkml:trace>
  <inkml:trace contextRef="#ctx0" brushRef="#br0" timeOffset="5499.01">19078 593 1576 0,'-7'-6'32'16,"4"6"9"-16,-4-6-33 0,3 1-8 0,1-1 0 0,-1 6 0 16,0-12 77-16,1 3 14 0,-1 3 2 0,4 0 1 0,-3 0-41 0,3 1-8 0,0-1-1 0,0 0-1 15,0 0-23-15,3 0-4 0,1-3 0 0,3 6-1 16,0 0-15-16,0-3 0 0,4 1 0 0,-1-1 0 16,4 0 0-16,1 0 0 0,6 0 8 0,-4 0-8 15,4 0 0-15,1 0 0 0,-1 3 0 0,3 1 0 16,1 2 0-16,0-3 0 15,-4 3-11-15,4 0 11 0,3 0-14 0,0 3 5 0,0 2 1 16,-3 1 0-16,3 0 8 0,-3 6 11 16,3-6-3-16,-7 6 0 0,1-1-29 15,-1 4-7-15,-4-3 0 0,5 0-1 0,-8-1-6 16,3 1-1-16,1 9 0 0,-4-10 0 16,0 1-140-16,-3 0-28 0,3 3-5 0</inkml:trace>
  <inkml:trace contextRef="#ctx0" brushRef="#br0" timeOffset="5963.39">19008 1205 1274 0,'0'0'28'0,"0"0"5"0,0 0 2 0,0 0 1 0,0 0-28 0,0 0-8 0,0 0 0 0,0 0 0 16,0 0 70-16,0 0 13 15,0 0 2-15,0 0 1 0,0 0-47 0,7-6-10 0,-4 6-1 0,4-6-1 16,0 6-18-16,0 0-9 0,4 0 10 0,3-6-10 16,-3 6 11-16,3 0-11 0,3 0 12 0,-2 0-12 15,6 0 21-15,0 0-2 0,0 0-1 0,4 0 0 16,-4 6-18-16,7-6 0 0,-3 6 8 0,0-6-8 16,3 6-11-16,-4-6-5 0,8 6-2 0,-7-6 0 15,3 0 18-15,0 5 0 16,-3-5 0-16,3 0 0 0,0 6 19 0,1-6-3 0,-1 6 0 0,0-6 0 15,0 0-16-15,-3 6 0 0,3-6 0 0,0 0 0 0,1 3 0 16,-1 0-19-16,0 0 4 0,-3 3 1 16,0 0-2-16,-4-6-1 0,3 0 0 0,-2 6-491 15,-1-6-97-15</inkml:trace>
  <inkml:trace contextRef="#ctx0" brushRef="#br0" timeOffset="7310.286">26405 834 1429 0,'0'18'40'16,"0"-12"10"-16,0 0-40 0,4 2-10 0,-4-2 0 0,0 6 0 16,3 0 12-16,1-6 0 0,0 5 0 0,-1-5 0 15,1 3 56-15,3 3 12 0,-4-6 3 0,1 0 0 16,-1 0-19-16,-3-6-3 0,0 0-1 0,0 5 0 15,0-5-21-15,4 6-5 0,-1 0-1 0,-3-6 0 16,0 0-12-16,0 6-2 0,0-6-1 0,0 9 0 0,0-3-6 16,-3 6-2-16,3-7 0 0,-4 1 0 15,1 12-10-15,-1-12 0 0,1 9 0 0,-1-4 8 16,1 7-8-16,-1 0 0 0,1 2 0 0,-1-2 8 0,0-1-8 0,1 4 8 16,3-3-8-16,-4-1 8 0,4 1-8 0,-3 3 0 15,3-4 0-15,0-5 0 0,0 3 0 0,0 2 0 0,3-11 0 16,-3 0 0-16,0-6-16 0,0 0-3 0,0 0 0 0,0 0 0 31,0 0-49-31,0 0-9 0,4-6-3 0</inkml:trace>
  <inkml:trace contextRef="#ctx0" brushRef="#br0" timeOffset="7973.715">26596 740 1212 0,'0'0'25'0,"0"0"6"16,0 0-31-16,0 0 0 0,0 0 0 0,0 0 0 0,0 0 73 15,0 0 9-15,0 0 2 0,0 0 0 0,0 0 13 0,0 0 3 0,0 0 1 0,0 0 0 16,0 0-30-16,-4 9-7 0,4-9 0 0,0 12-1 16,-3-6-19-16,3 0-3 0,3 5-1 0,-3 1 0 15,4-3-13-15,-1 8-3 0,1-5-1 0,3 0 0 16,-3 0-7-16,3 2-2 0,0-2 0 0,0 6 0 15,3-1-14-15,1-2 11 0,-1 9-11 16,5-1 10-16,-5-2-10 0,4-4 0 16,0 7 0-16,1-3 0 0,-1 2 0 0,-4 1 0 0,1-4 0 0,3-2 0 15,-4 5 0-15,1-2 0 0,0 2 0 0,-1-5 0 16,1 3 8-16,-4-4 0 0,3-5 0 0,-3 3 0 16,1-4 25-16,-1 1 5 0,-4 0 1 0,4 0 0 15,-3-6-13-15,-1 0-2 0,-3-6-1 0,0 0 0 16,0 0-13-16,0 0-2 0,0 0-8 0,0 0 12 15,0 0-12-15,0 0 0 0,0 0 0 0,0 0 0 16,4-6-13-16,-1 0 4 0,1 0 1 0,-1-6 0 16,1-6-11-16,-1 7-1 0,1-4-1 0,-1-8 0 15,1 2 5-15,-4 3 2 0,4-5 0 0,-4 2 0 16,3-2 14-16,1-1-12 0,-1-2 12 0,1 8-12 16,-1-11 12-16,1 8 0 0,-1-8-10 0,1 8 10 15,-1-2-16-15,1 5 0 0,-4-3 1 0,0 4 0 16,3-1 15-16,-3 0 0 0,4-2 0 0,-4 2 0 15,3 6 0-15,-3-5-16 0,0 2 5 0,4 3 1 16,-4 7-12-16,0-7-2 0,0-6-1 0,0 9 0 16,0 3-39-16,-4-5-8 0,4 5-2 0,0-6 0 15,0 0-31-15,4 3-7 0,-4 4 0 0</inkml:trace>
  <inkml:trace contextRef="#ctx0" brushRef="#br0" timeOffset="8424.289">26169 543 1440 0,'0'0'30'0,"-3"6"6"0,3 0-28 0,0-6-8 0,0 9 0 0,0-9 0 15,0 0 72-15,0 6 12 0,0-6 4 0,0 0 0 16,0 0 6-16,0 0 2 0,0 0 0 0,3 6 0 16,4-6-48-16,4 0-10 0,-4 0-2 0,7 0 0 15,-4-6-7-15,8 0-1 0,-4-3-1 0,4 3 0 0,7 0-27 16,-1-6 0-16,1 7 8 0,3-7-8 0,4 0 0 0,0 0 0 0,3 3 0 16,-3 4 0-16,6-7 0 0,-2 6 0 15,3 6 0-15,-1-6 0 16,1 6-40-16,0 0-9 0,-4 0-3 0,4 6 0 15,-4 0-99-15,-3 0-20 0,3 5-4 0</inkml:trace>
  <inkml:trace contextRef="#ctx0" brushRef="#br0" timeOffset="8816.083">26342 1328 1926 0,'7'0'55'0,"0"6"11"0,4-6-53 16,-1 6-13-16,4-6 0 0,0 6 0 16,4 0 40-16,-4-6 6 0,0 6 1 0,4-1 0 0,3-5-35 0,0 3-12 15,4-3 9-15,-4 0-9 0,4 0 8 0,-1 0-8 0,1-3 8 16,3-2-8-1,-3 5-43-15,3-6-13 0,1 6-4 0,-1-6 0 16,4 6-196-16,-4 0-39 0</inkml:trace>
  <inkml:trace contextRef="#ctx0" brushRef="#br0" timeOffset="77430.024">21604 581 850 0,'-7'12'17'0,"7"-12"6"0,-3 6-23 0,-1 0 0 0,4 6 0 0,-4-3 0 0,1-4 68 0,-1 1 8 15,4 6 3-15,-3 0 0 16,-1-6 1-16,4-6 0 0,0 0 0 0,0 0 0 0,0 0-14 0,0 0-2 16,0 0-1-16,0 0 0 15,0 0-4-15,0 0-1 0,0 0 0 0,0 0 0 0,0 0-30 0,0 0-5 16,-3-6-2-16,-4 0 0 15,7 6-21-15,0 0 0 0,0 0 0 0,0-6 0 0,0 6 0 0,0 0-13 16,0 0 5-16,0 0 8 0,0 0-12 0,0 0 12 16,0 0-10-16,0 0 10 0,3 6 0 0,4 6 0 0,-3-6 0 0,-1-1 0 15,1 4 0-15,-4 3 20 0,3 0-4 0,1 0 0 16,-4-1 16-16,4-2 4 0,-4 9 0 0,0-1 0 16,0 1-20-16,0-3-4 15,0-4-1-15,0 13 0 0,0-6 1 0,0 2 1 0,0 4 0 16,-4 2 0-16,4-2 1 0,0-7 0 15,-4 4 0-15,4-3 0 0,0-1-6 0,0 1-8 0,0-9 11 0,-3 2-11 16,3 1 22-16,0 0-2 16,0-6-1-16,0 0 0 0,0-6-19 0,0 6 0 0,0-6 0 0,0 0 0 15,3 3 0-15,-3-3 0 0,0 5 0 0,4 7 0 16,-4-12 0-16,4 6 0 0,-4-6 0 0,0 6 0 16,3 0 0-16,-3 0 0 0,0-6 0 0,0 6 0 31,0 5-14-31,4-2-10 0,-4-3-1 0,3 0-1 0,-3 0-33 0,4 6-6 0,-1-7-2 15,1 1 0-15,-1 0-27 0,4 0-6 0,-7-6 0 0</inkml:trace>
  <inkml:trace contextRef="#ctx0" brushRef="#br0" timeOffset="140200.96">28208 543 915 0,'0'0'19'0,"0"0"5"0,-3-6-24 0,-1 0 0 0,1 1 0 0,-1-1 0 15,0-6 44-15,4 6 5 0,-3 0 1 0,-1-3 0 16,4 3 24-16,-3 1 5 0,3-7 1 0,-4 0 0 16,4 6-50-16,-3 0-10 0,-1 6-1 0,-3-6-1 15,7 6-6-15,0 0-2 0,0 0 0 0,0 0 0 16,0 0 5-16,0 0 1 0,0 0 0 0,-3 6 0 15,-4 0 8-15,3 0 1 0,1 6 1 0,-1 0 0 16,1-7-11-16,3 4-3 0,0 3 0 0,0 0 0 16,0 0 28-1,0-7 4-15,0 7 2 0,0 0 0 0,0-3-22 0,0 3-4 0,0-7 0 16,0 7-1-16,0-6 7 0,0 12 2 0,3-9 0 0,1-4 0 16,-4 7 0-16,3 0 0 0,-3 0 0 0,4-6 0 15,-4 8-8-15,0-2 0 0,0 6-1 0,0-7 0 16,0 4-19-16,0 3 0 0,0-1 8 0,0-5-8 15,0 9 29-15,0-10 3 0,0 7 0 0,0 0 0 16,0-4-32-16,0 4 0 0,0 0 0 0,0-1 0 16,0 4 0-16,0-9 0 0,0 5 0 0,0-2 0 15,0-3 0-15,0 0 0 0,0-1 0 0,3 1 0 16,-3-6 0-16,4 0 0 0,-4-6-13 0,0 0 4 16,0 0 9-16,0 9 0 0,0-9 0 0,0 0 0 15,0 0 0-15,0 0 0 0,0 0 0 0,0 0 8 16,0 0-8-16,0 0 0 0,0 0 0 0,0 0 8 15,0 0-8-15,0 0 0 0,0 0-11 0,0 0 11 16,0 0-26-16,0 0 1 0,0 0 0 0,0 0 0 16,0 0-6-16,0 0-1 0,0 0 0 0,0 0 0 15,0 6-5-15,3-1-2 0,1 1 0 0,-4 0 0 16,3 6 16-16,-3-6 3 0,4 0 1 0,-4 0 0 16,3-3 19-16,-3 2 0 0,0 7-8 0,0-6 8 15,0-6 0-15,0 6 14 0,0 6-2 0,0-12-1 0,0 0 2 16,0 0 1-16,0 0 0 0,0 0 0 0,0 0-14 0,0 0-8 0,0 0 8 0,0 0-13 31,0 0-37-31,0 0-7 0,0 0-2 0,0 0 0 16,7 6-123-16,-3-6-25 0</inkml:trace>
  <inkml:trace contextRef="#ctx0" brushRef="#br0" timeOffset="154376.81">28466 655 742 0,'-4'-6'20'0,"1"0"7"0,-1 0-27 0,1 0 0 0,-1 1 0 0,4-1 0 31,-4 3-35-31,1-3-12 0,-1 0-2 0,1-6-1 16,-4 6-13-16,3 0-2 0,1-5-1 0,-4-1 0 0,3 9 34 0,-3-9 6 0,4 6 2 0,-4-5 0 15,3 5 24-15,0-6 0 0,-3 0 0 0,0 6 11 16,4 3 21-16,-4-3 4 0,3 1 0 0,4 5 1 15,0 0-37-15,0 0-21 0,-7 0 2 0,7 0 1 16,-7 5 2-16,0 1 0 0,4 0 0 0,-1 3 0 16,4-9 25-16,-3 6 6 0,3 6 1 0,0-6 0 15,0 5 22-15,0-11 5 0,3 6 1 0,1 0 0 16,-1 0-12-16,-3-6-1 0,4 3-1 0,-1 9 0 16,-3-12 10-16,0 0 1 0,4 0 1 0,-4 0 0 15,0 0 6-15,7 6 2 0,-7-6 0 0,3 0 0 16,-3 0-19-16,4 0-4 0,-4 0-1 0,7 0 0 15,-7 0-26-15,0 0 0 0,3 0 0 0,-3 0 0 16,4-6 21-16,-4 6-1 0,3 0 0 0,1-6 0 16,-1 0-9-16,1 3-3 0,0-3 0 0,-4 6 0 15,3 0-8-15,1-6 0 0,-4 6 0 0,3-6 0 16,1 6 8-16,-4 0 0 0,3-6 0 0,4 1 0 16,-7 5 0-16,4 0 0 0,-1-6 0 0,-3 6 0 15,4 0-8-15,-4 0 0 0,0 0 0 0,3-6 0 0,-3 6 0 16,0 0 0-16,0-6 0 0,0 0 0 0,0-3 8 0,0 3 0 15,-3 0 0-15,-1 1 0 0,1-7-8 0,-1 6 0 0,-3-6 0 16,4 6 0-16,-1 0 0 0,1-2 0 0,-1 2 0 16,1 0 0-16,3 6 8 0,-4-6 0 0,4 6 0 0,0 0 0 15,0 0 23-15,0 0 4 0,0 0 1 0,0 0 0 16,0 0-36-16,0 0 0 0,0 0 0 0,0 0 0 16,-7 6 13-16,3 6-4 0,4-7-1 15,0 4 0-15,0 3 10 0,0-6 2 0,0 12 0 0,4-13 0 16,-4 7 19-16,0 3 4 0,3-3 1 0,-3-1 0 15,4 1-28-15,-4 0-4 0,4 3-2 0,-1-9 0 16,1 5 9-16,-4 1 1 0,3 0 1 0,-3-3 0 16,0 2 10-16,4-5 1 0,-4 6 1 0,3 0 0 15,1-6-7-15,-4 0-2 0,3 2 0 0,1 4 0 16,-1-6-12-16,1 12-4 0,-1-7 0 0,1 1 0 16,3 3-8-16,-4-3 8 0,5-1-8 0,-1 7 8 15,0-9-8-15,0 3 0 0,0-1 0 0,0 1-11 16,-4 6 11-16,4-9 0 0,0 8 8 0,-3-5-8 15,0 0 0-15,3-1 0 0,-4-2 0 0,1 9-12 16,-4-6 12-16,3-1-10 0,1-5 10 0,-4 9-10 16,0-3-3-16,0 0-1 0,0-1 0 0,0 1 0 15,0 0 2-15,0-3 0 0,0-3 0 0,0-1 0 16,0 1 3-16,0 6 1 0,0-12 0 0,0 6 0 16,0 0 8-16,0-6 0 0,0 6 0 0,0-6 0 15,3 6 0-15,-3-1 0 0,0-5 0 0,4 15 0 16,-1-9-32-16,-3-6 0 0,4 0-1 0,-4 0 0 15,0 0 18-15,3 6 4 0,-3-6 1 0,0 0 0 16,7 6-1-16,-7-6 0 0,4 6 0 0,-4-6 0 16,3 0 11-16,-3 0 0 0,4 6 0 0,-4-6-8 0,3 5 8 0,-3-5 0 15,0 0 0-15,4 9 0 0,-4-9 0 0,0 0-13 16,0 0 5-16,0 0 8 16,0 0-91-16,0 0-10 0,0 0-3 0</inkml:trace>
  <inkml:trace contextRef="#ctx0" brushRef="#br0" timeOffset="167963.599">12831 452 687 0,'0'0'14'0,"0"0"4"0,0 0-18 0,0 0 0 0,0 0 0 0,0 0 0 15,0 0 36-15,0 0 3 0,-4 0 1 0,4 0 0 16,-7-6-11-16,7 6-1 0,-4-6-1 0,1 6 0 16,-4-9-13-16,3 7-2 0,1-1-1 0,3 3 0 15,-4-6 0-15,4 6 0 0,-3-6 0 0,3 6 0 0,0 0-2 16,-7-6 0-16,7 6 0 0,0 0 0 15,-4-6-9-15,4 6 12 0,0 0-12 0,0 0 12 0,0 0-12 16,0 0 0-16,0 0 0 0,0 0 8 16,0 0 4-16,0 0 1 0,0 0 0 0,0 0 0 15,0 0 22-15,0 0 4 0,0 12 1 0,0-6 0 0,-3 3 10 0,3-4 2 16,0 7 1-16,-4-6 0 0,4 6 2 0,4 0 0 16,-4-1 0-16,3-2 0 0,-3 9-3 0,0-6 0 15,0 5 0-15,-3-5 0 16,3 3-20-16,0 2-4 0,-4-5 0 0,4 9-1 0,4-4 5 0,-4-5 0 15,0 6 1-15,0-4 0 0,0 4-33 0,0 0 0 0,0-7 0 16,0 4-9-16,-4 3 19 0,4-1 4 0,0-5 1 16,-3 9 0-16,3-10-15 0,0 1 0 0,0 6 0 15,0-6 0-15,0 2 0 0,0 4 0 0,0 0 0 16,0-7 0-16,3 10 0 0,-3-3 0 0,4-7 0 16,-1 10 0-16,-3-3 0 0,0-1 0 0,4 1 0 0,-4-3 0 15,3 2 0-15,-3 1 0 16,0-6 0-16,4 8 0 0,-4-8 9 0,0 6 3 0,3-7 0 0,-3 4 0 15,0-3 0-15,0-6 1 0,0 5 0 16,0 1 0-16,0-6-1 0,0-6 0 0,0 6 0 0,0 3 0 16,0-9 5-16,-3 6 1 0,3-6 0 0,0 0 0 15,0 6-18-15,0-6-12 0,0 0 1 0,-4 11 1 16,4-5 18-16,0-6 4 0,0 0 1 0,0 0 0 16,0 0-37-1,0 0-8-15,0 0-2 0,-3 6 0 0,3 0 3 0,0-6 1 0,0 6 0 16,0-6 0-16,0 0-23 0,0 0-5 15,0 0-1-15,0 6 0 0,3 2 4 0,-3-8 1 0,0 12 0 16,0-12 0-16,4 6-1 0,-4-6 0 0,0 0 0 16,0 0 0-16,3 6-8 0,1 0-1 0,-4-6-1 15</inkml:trace>
  <inkml:trace contextRef="#ctx0" brushRef="#br0" timeOffset="184655.054">13176 408 314 0,'0'0'0'0,"0"0"14"0,0 0-14 0,0 0 0 0,0 0 0 0,-3-6 0 16,-1 0 9-16,4 6-1 0,0 0 0 0,0 0 0 16,-3-6-8-16,3 6 0 0,-4-6 0 0,4 6 0 15,0 0-12-15,0 0 1 0,0 0 1 0,0 0 0 16,0 0 10-16,0 0 0 0,0 0 0 0,0 0-8 16,0 0 20-16,0 0 4 0,0 0 0 0,-3 6 1 15,-1 6 54-15,1-6 10 0,-1 0 3 0,4 6 0 16,0-9-1-16,-4 8 0 0,4-5 0 0,0 0 0 15,-3 0-13-15,3 0-2 0,0 6-1 0,-4-7 0 16,4 1-10-16,-3 0-1 0,3 3-1 0,-4-3 0 16,4 6-19-16,0-6-3 0,-3 5-1 0,3-5 0 15,-4 6-15-15,4 3-3 0,-3-4-1 0,3 1 0 16,0 0-13-16,0 3 9 0,-4 2-9 0,4-5 8 16,-3 12-8-16,3-10 0 0,0 4 0 0,0 5 8 0,-4-8 0 0,4 9 0 15,0-1 0-15,0-2 0 16,0 2-8-16,0 1 0 0,0-10-12 0,0 4 12 15,0 6 0-15,-3-4 0 0,3 4 12 0,0-1-4 16,-4 4 6-16,4-10 1 0,0 7 0 0,-3 2 0 0,3-2 1 0,-4 8 1 16,1-8 0-16,3 8 0 15,-4-8-5-15,1 2 0 0,3 3-1 0,-4-5 0 0,4 8-3 0,0-8-8 16,-4-4 12-16,4-2-4 0,0 0-8 0,-3-1 0 16,3-2 0-16,0-9 8 0,0 0-24 0,0-6-4 0,0 0-2 0,0 0 0 31,0 0-76-31,0 0-15 0,0 0-3 0</inkml:trace>
  <inkml:trace contextRef="#ctx0" brushRef="#br0" timeOffset="202011.905">21890 805 790 0,'0'0'33'0,"0"0"-33"15,0 0 24-15,0 0-1 0,0 0-1 0,0 0 0 16,0 0-2-16,0 0 0 0,0 0 0 0,0 0 0 16,0 0-5-16,0 0-2 0,0 0 0 0,-7-3 0 15,7 3-5-15,-4-6 0 0,1 0-8 0,-1 0 12 16,4 0 0-16,0 1-1 0,0-1 0 0,0 0 0 16,0 0-21-16,4-9-4 0</inkml:trace>
  <inkml:trace contextRef="#ctx0" brushRef="#br0" timeOffset="202523.669">21936 593 642 0,'-7'6'27'0,"3"6"-27"32,1-3 65-32,3-3 8 0,-4-1 2 0,4-5 0 0,-3 12-15 0,3-6-4 0,-4 0 0 0,4-6 0 15,0 0-9-15,0 0-3 0,0 0 0 0,0 0 0 16,0 0-8-16,0 0-3 0,0 0 0 0,0 0 0 15,0 0-5-15,0 0-2 0,0 0 0 0,-3 6 0 16,3-6-11-16,0 0-3 0,0 0 0 0,0 0 0 16,0 6-12-16,0-6 0 0,0 0 0 0,0 6-10 15,0-6 10-15,3 5 0 0,-3 4 0 0,0-3 0 16,0-6 0-16,4 6 0 0,-4-6 0 0,0 0 0 16,0 6 18-16,0-6-1 0,3 12 0 0,-3-12 0 15,0 0-7-15,0 0-2 0,0 0 0 0,0 0 0 16,7 0-8-16,0 0 12 0,-7 0-12 0,4 0 12 15,3-6-12-15,0 6 12 0,-4 0-12 0,-3 0 12 0,7-12-12 16,-7 12 0-16,0 0 0 0,0 0 0 16,4 0 0-16,-4 0 0 0,7 0 0 0,-7 0 0 15,7 0 0-15,-7 0 0 0,0 0 0 0,0 0 0 16,0 0 0-16,0 0 0 0,0 0 0 0,0 0 0 0,0 0-9 0,0 0 9 16,0 0-12-16,0 0 12 15,0 0-35-15,0 0 0 0,0 0 0 0</inkml:trace>
  <inkml:trace contextRef="#ctx0" brushRef="#br0" timeOffset="204006.289">28836 261 1257 0,'0'0'26'0,"-3"6"6"0,3-6-32 0,0 12 0 0,0-12 0 0,-4 5 0 15,4-5 58-15,0 0 5 0,0 0 1 0,0 0 0 16,0 0 18-16,-4 12 4 0,4-12 1 0,0 0 0 16,0 0-34-16,0 0-6 0,0 0-2 0,-3 6 0 15,3-6-15-15,0 0-3 0,-4 3-1 0,4-3 0 0,0 0-13 0,0 0-2 0,0 0-1 16,-7 6 0-16,7-6-10 0,-3 12 0 0,3-1 0 0,-4-5 8 15,4 6 0-15,-3-6 0 0,3 3 0 0,0 8 0 16,3-5 13-16,-3 6 3 0,0-3 0 0,0 2 0 16,0 13-4-16,4-10-1 0,-4 10 0 15,0-7 0-15,0 9 1 0,3 4 0 0,-3-4 0 0,0 6 0 16,0-2-1-16,0 2 0 0,0-3 0 16,0-3 0-16,0 7-5 0,0 2-1 0,0-3 0 0,0-9 0 15,0 10-5-15,0-10-8 0,0-3 11 16,4 4-11-16,-4-13 12 0,3 4-4 0,1-3 0 15,-4 2-8-15,3-2 9 0,-3 0-9 0,0-971 0 0,0 1935 9 16,0-967-1-16,0-4-8 0,0 1 12 0,4-6-4 16,-4-6-8-16,0 0 0 0,0 0 0 0,0 0 0 31,0 0-43-31,0 0-10 0,0 0-3 0,0 6 0 0,0-6-38 0,0 0-8 0,0 0-2 0,0 0 0 16,0 0-115-16,0 0-23 0</inkml:trace>
  <inkml:trace contextRef="#ctx0" brushRef="#br0" timeOffset="205211.25">13656 570 633 0,'0'0'12'0,"-4"6"6"0,4-6-18 0,-7 5 0 0,7-5 0 0,-3 6 0 16,3-6 11-16,-7 0-2 0,7 0 0 0,-7 6 0 0,7-6 31 0,0 0 7 0,-7-6 1 0,7 6 0 15,0 0-18-15,0 0-3 0,0 0-1 0,0 0 0 16,0 0 2-16,0 0 1 0,0 0 0 0,0 0 0 16,0 0-8-16,0 0-1 0,0 0-1 0,0 0 0 15,-4 6 6-15,1 6 2 0,3-6 0 0,-4 3 0 16,1 2 12-16,3-5 2 0,0 0 1 0,0 0 0 16,-4 6 0-16,4-6 0 0,0 5 0 0,-3-2 0 15,3-3-6-15,0 0 0 0,0 12-1 0,0-12 0 16,-4 5-3-16,4 4 0 0,-3-3 0 0,3 0 0 15,0 5 0-15,-4-2-1 0,4-3 0 0,0 5 0 16,0 1-12-16,0-3-3 0,0 2 0 0,0 1 0 16,-4-1-5-16,4 4-2 0,0 3 0 0,0-1 0 15,0 4-9-15,0-4 8 0,0 4-8 0,0-4 8 16,0 4-8-16,0 2 0 0,-3 0 0 0,3-2 8 16,0 2-8-16,0-8 0 0,0 8 0 0,0-11 0 0,0 2 0 15,0-2 0-15,0-6 0 0,0 0 0 16,3-4 0-16,-3 4 8 0,0-6-8 0,0-6 0 15,0 0 0-15,0 0 0 0,0 0 0 0,0 0 0 0,8 0-12 0,-8 0-2 16,0 0 0-16,0 0 0 16,3-6-49-16,-3 6-9 0,0 0-3 0</inkml:trace>
  <inkml:trace contextRef="#ctx0" brushRef="#br0" timeOffset="-200367.51">21946 740 553 0,'0'0'11'0,"0"0"5"0,0 0-16 0,0 0 0 0,0 0 0 0,0 0 0 0,0 0 47 0,0 0 6 0,0 0 2 16,0 0 0-16,0 0-3 0,0 0-1 0,0 0 0 0,-3-6 0 16,3 0 3-16,0 1 1 0,0 5 0 0,0-6 0 15,0 0-11-15,0 6-3 0,0-6 0 0,0 0 0 16,0 6-16-16,-4-6-3 0,4 0-1 0,0 6 0 16,0-6-12-16,0 6-9 0,-7-3 12 0,4-2-12 15,3 5 8-15,-7 0-8 0,7 0 0 0,-4 0 0 16,-3 0 12-16,7 0-12 0,0 0 12 0,-7 0-12 15,7 0 13-15,-7 0-4 0,0 5-1 0,7-5 0 16,0 0 7-16,-4 9 1 0,1-3 0 0,3 0 0 16,0 6 9-16,0-6 3 0,3 0 0 0,1 5 0 15,-1-5-7-15,1-3-1 0,-1 9 0 0,1-6 0 16,3-6 10-16,-3 6 2 0,-1 0 0 0,-3-1 0 16,4 1-2-16,-1 0 0 0,1 6 0 0,-4-12 0 0,7 3-10 15,-7 3-1-15,0 0-1 0,0-1 0 16,0 7-2-16,0-6 0 0,0-6 0 0,-4 12 0 0,4 0 0 0,-3-4 0 15,-1 10 0-15,1-6 0 16,-1 5-16-16,1-2 0 0,-1 3-8 0,1-1 8 0,-1 1 8 0,4 3 7 16,-4-4 1-16,4 7 1 15,0-9-17-15,-3 8 0 0,3-11 0 0,0 5 0 0,0 4 9 0,0-9-1 16,0 0-8-16,0-1 12 16,-4-2-12-16,4 3 0 0,0-6 8 0,0 0-8 0,0-6 0 0,0 6 8 15,0-6-8-15,0 0 0 16,0 0 8-16,0 0-8 0,0 0 0 0,0 0 0 0,0 0 8 0,0 0-8 15,0 0 0-15,0 0 9 16,0 0-9-16,0 0 0 0,0 0 0 0,0 0 8 0,0 0-8 0,0 0 0 0,-3 5 0 16,3-5 0-16,0 0 0 15,0 0 0-15,-7 6 0 0,7-6 0 0,0 0 0 0,-7 6 0 16,7-6 0-16,0 0 0 0,0 0 0 0,-4-6 8 16,-3 0-8-16,4 1 0 0,3-1 0 0,-4 0 0 15,4-6 0-15,-3 3 0 0,3-3 9 0,0 7-9 16,0-7 10-16,0 0-10 0,3 6 11 0,-3-14-11 15,0 8 12-15,4 0-12 0,-4-6 11 0,0 1-11 16,3 2 10-16,-3-8-10 0,4 5 10 0,-4-9-10 0,0 4 10 0,0 2-10 16,0-2 8-16,0-7-8 15,0 4 0-15,-4 2 9 0,4-8-9 0,-3 3 0 0,3 2 0 0,-4-2 8 16,4 2 0-16,-3-2 0 0,3 0 0 0,0 2 0 16,0 4-16-16,0 2-4 0,0-2-1 0,3-1 0 15,-3 3-2-15,0-2 0 0,0 5 0 0,4 4 0 16,-4-4 15-16,3 0-12 0,-3 7 12 0,4-4-12 15,-1 9 12-15,-3-6-11 0,4 6 11 0,-1-5-10 0,-3 5 10 16,0 6 0-16,0 0 0 0,0 0-8 16,0 0 8-16,0 0-10 0,0 0 10 0,0 0-10 0,4 11 10 0,-4-5 0 15,3 6-9-15,-3 0 9 16,0 8 0-16,0-2 0 0,0 6 0 0,-3-4 0 16,-1-2 0-16,4 8 0 0,0 4-9 0,0-7 9 15,0 10 0-15,-3-4 0 0,-1 3 0 0,4 4 0 16,0 2 0-16,-3-9 0 0,3 9 0 0,0 1 0 15,0 2 0-15,0-3 0 0,0 0 0 0,0-3 0 0,3 4 0 0,-3-4 0 16,0-3 0-16,4-2 0 16,-4-4 0-16,0-2 0 0,3 2 0 0,-3-8 0 15,0-1 0-15,4 1 0 0,-1-12 0 0,-3 3 0 16,0-9 0-16,0 0 0 0,0 0 0 0,0 0-10 16,0 0-32-16,4-9-6 0,-4 3-2 0</inkml:trace>
  <inkml:trace contextRef="#ctx0" brushRef="#br0" timeOffset="-196980.46">3979 367 907 0,'0'12'20'15,"-3"-1"4"-15,-1-5 0 0,1 6 2 0,-1 6-26 0,1-10 0 0,-1 10 0 0,1 0 0 16,-1-1 72-16,-3-2 10 0,4 3 2 0,-5-7 0 0,5 1-14 0,-4 0-2 16,3 3-1-16,4-9 0 0,-3-1-18 0,3 7-3 15,-4-6-1-15,4-6 0 0,0 0-17 0,0 0-3 0,0 0-1 0,0 6 0 16,0-6-11-16,0 6-2 16,0 0-1-16,0-6 0 0,-3 9-10 0,6-4 0 0,-3 1 9 0,0 0-9 15,0 6 0-15,0 0 0 0,4-1 0 0,-4-2 0 16,3 3 0-16,-3 6 0 0,0-7 0 0,4 4 0 15,-1 3 0-15,1-1 0 0,-4 1 0 0,3 3 0 16,1-10 0-16,0 1 0 0,-4 6 0 0,3 2 0 16,-3-2 8-16,4 0-8 0,-4-7 8 0,3 10-8 15,1-3 8-15,-4-1-8 0,3-2 8 0,-3-3-8 16,4-1 0-16,-4 7 9 0,0-12-9 0,3 3 0 16,-3-3 12-16,4 0-12 0,-4-6 12 0,0 0-12 15,0 0 16-15,0 0-3 0,0 0-1 0,0 0 0 16,0 0 5-16,0 0 1 0,0 0 0 0,0 0 0 15,0 0-9-15,0 0-1 0,0 0-8 0,0 0 12 16,0 0-4-16,0 0 0 0,0 0-8 0,0 0 12 16,0 0 48-16,0 0 8 0,0 0 3 0,0 0 0 15,0 0-103-15,0 0-21 0,0 0-4 0,-7-6-1 16,0 6 58-16,3-9 0 0,-3-3 0 0,0 0 0 0,3 6 0 0,-3-5 0 16,4-1 0-16,-1-3 8 0,4-2-8 0,0 5 0 15,-3-6 0-15,3 3 8 0,-4-2-8 0,4 5 0 16,0-6 0-16,-3-2 0 0,-1-4 0 0,1 7 0 15,3-4 0-15,0-2 8 0,0-1-8 0,0 4 0 16,-4-4-8-16,4 3 8 0,0 4 0 0,-3-7 0 16,3 4 0-16,0-4 0 0,0 1 0 0,-4 2 0 15,-3-8 0-15,7 2-8 0,0 4 8 0,-3-1-10 16,3-2 10-16,0 2-10 0,-4 7 10 0,4-10-8 16,0 4 8-16,0-1-8 0,4 9 8 0,-4-8-13 15,0 5 5-15,0-2 8 0,0 2-9 0,0 6 9 16,0 6 0-16,0-8 0 0,3 2 0 0,-3 0 0 15,0 0 0-15,0 1 0 0,0 5 0 0,0 0 0 0,0 6 0 0,0 0 0 16,0 0-9-16,0 0 9 0,0 0 0 0,0 0-9 16,0 0-3-16,0 0 0 0,0 0 0 0,0 0 0 15,0 0 12-15,0 0-8 0,7 6 8 0,-3 0-8 16,-1 5 8-16,1-5-8 0,-1 0 8 0,1 6-8 16,-1-6 8-16,1 3 0 0,-4 8 0 0,0-5 0 15,3 0 0-15,-3 5-8 0,4-2 8 0,-4 3 0 16,0 5 0-16,0-8 0 0,-4 8 0 0,4-5 0 15,4 9 0-15,-4-4-8 0,-4 6 8 0,4-2 0 16,0 2 0-16,0-8 0 0,0 14 0 0,0-8 0 16,0 2 0-16,0 3 0 0,-3 4 0 0,3-10 0 15,0 9 0-15,-4-2 0 0,1-4 0 0,-1-2 0 16,1-4 0-16,3 4 0 0,-4-4 0 0,4 1 0 0,0-10 0 16,0 4 0-16,-3-6 0 0,3-1 0 15,0 1 0-15,0-6 0 0,3 3 0 0,-3-9 8 0,0 6-8 0,0-6 0 16,0 0 0-16,4 6 0 0,-4-6 0 0,3 6 0 15,-3-6 0-15,4 5 0 0,-4-5 0 0,3 6 0 16,1-6 0-16,-4 0 0 0,3 12 0 0,-3-6 0 16,4-6 0-16,-4 0 0 0,0 0-8 0,3 6 8 15,-3-6-8-15,4 3 8 0,-4-3-16 0,0 0 1 16,0 0 1-16,0 6 0 16,0-6-13-16,3 6-2 0,-3-6-1 0,0 0 0 15,0 0-23-15,4 5-5 0,-4-5-1 0</inkml:trace>
  <inkml:trace contextRef="#ctx0" brushRef="#br0" timeOffset="-183405.158">29196 364 1009 0,'0'0'20'0,"0"0"8"15,0 0-28-15,0 0 0 0,0 0 0 0,-7 0 0 16,7 0 60-16,-7 0 6 0,0 0 2 0,7 0 0 15,-7 0-9-15,7 0-2 0,0 0 0 0,0 0 0 16,-7-6 3-16,7 6 1 0,0 0 0 0,0 0 0 0,0 0-11 16,0 0-2-16,0 0-1 0,0 0 0 15,0 0-21-15,-7 0-4 0,7 0-1 0,0 0 0 0,0 0 2 0,0 0 0 0,0 0 0 0,0 0 0 16,0 0-3-16,-8 0-1 0,8 0 0 0,0 0 0 16,0 0-19-16,0 0 0 0,0 0 0 0,0 0 0 15,0 0 0-15,0 0 0 0,0 0 0 0,0 0 0 16,0 0 13-16,0 0-4 0,0 0-1 0,0 0 0 15,0 0 0-15,0 0 0 0,0 0 0 0,0 0 0 16,0 0 5-16,0 0 1 0,0 0 0 0,0 0 0 16,0 0-6-16,0 0-8 0,0 0 11 0,0 0-11 15,0 0 29-15,0 0-1 0,0 0 0 16,0 0 0-16,-3 6-28 0,-1 0 0 0,1 8 0 0,-1-8 0 16,4-6 0-16,0 6 12 0,0-6-1 0,0 6-1 15,0 0-10-15,0 6 0 0,0-3 0 0,0 2 0 16,0 1 0-16,0 0 0 0,0 5 0 0,0-8 0 15,0 3 0-15,0 0 0 0,0 0 0 0,0-1 0 16,4 1 0-16,-4-3 0 0,0 3 0 0,3-1 0 16,-3 1 0-16,0 6 0 0,4-3-14 0,-4 2 5 15,0 1 9-15,3-6 0 0,-3 8 10 0,4-2-10 16,-4-1 13-16,4-5-3 0,-4 9-1 0,3-4 0 16,-3 1-9-16,4 3 10 0,-1-10-10 0,-3 7 10 15,0-6-10-15,4 2 0 0,-4 4 0 0,0-6 0 16,0 5 0-16,-4-2 0 0,4-3 0 0,0 6 0 15,-3-7 0-15,3 4 0 0,-4-3 0 0,4 0 0 16,0-1 0-16,-3 1 8 0,3-6-8 0,0 3 0 16,0-3 0-16,-4 5 8 0,4-5-8 0,0 6 0 15,0-12 8-15,0 6-8 0,0-6 8 0,0 0-8 16,-4 6 12-16,4-6-2 0,-3 6-1 0,3-6 0 16,0 6 15-16,0-6 2 0,0 0 1 0,-4 3 0 15,4-3-27-15,-7 5 0 0,4 1 0 0,3-6 0 0,0 0 0 0,-4 6 0 0,4-6 0 16,-7 6 0-16,7-6-11 0,-3 6-7 15,3-6-2-15,-7 6 0 0,7-6-3 0,0 0-1 0,0 0 0 16,0 0 0 0,-4 6-20-16,4-6-4 0,0 0 0 0,0 6-1 15,0-6-40-15,0 0-8 0,-3 5-2 0</inkml:trace>
  <inkml:trace contextRef="#ctx0" brushRef="#br0" timeOffset="-178693.757">22176 446 528 0,'0'0'11'15,"3"0"2"-15,-3 0-13 0,7-6 0 0,-7 6 0 0,0-6 0 16,0 6 40-16,7-5 4 0,-3 2 2 0,-4 3 0 0,3-6 28 0,-3 6 6 0,0 0 0 15,0 0 1-15,4-6 6 0,-4 6 1 16,0-6 0-16,0 0 0 0,0 0 3 0,-4 0 1 16,1 0 0-16,3 6 0 0,0 0-28 15,0 0-4-15,0 0-2 0,0 0 0 0,-4 0-21 0,4 0-4 0,0 0-1 0,0 0 0 16,0 0 12-16,0 0 3 0,0 0 0 0,0 0 0 16,0 0-30-16,-7 0-5 0,0 6-2 0,4 0 0 15,-1 6-10-15,1 0 0 0,-1-3 0 0,1 2 0 16,3 1 8-16,-4 0-8 0,4 5 0 0,0-2 8 15,0 9-8-15,-4-1 0 0,4 4 0 0,0 2 0 16,0 3 0-16,0 10 0 0,0-4 0 16,0 6-11-16,0-9 11 0,0 9 0 0,0 0 0 0,0 3 0 15,0-3 0-15,4 1 0 0,-4-1 0 0,4-3 0 16,-1-3 0-16,-3-3 0 0,4-2 0 0,-1 2 0 16,1-3 0-16,-1-5 0 0,4-4 0 0,-3 1 0 15,-1 2 0-15,1-8 0 0,3-6 0 0,0 5-8 16,-4-11-6-16,1 3-1 0,-4-9 0 0,0 0 0 15,0 0-123-15,3-6-25 0,1 0-5 16</inkml:trace>
  <inkml:trace contextRef="#ctx0" brushRef="#br0" timeOffset="-169203.17">4244 302 558 0,'0'0'24'0,"-7"0"-24"32,0-6 49-32,0 6 6 0,3-6 1 0,4 6 0 0,-3-6-39 0,-4 1-7 0,3-1-2 15,1 0 0-15,3 6-8 0,-7 0 0 0,7 0 0 0,-8-6 0 16,1 0 0-16,4 6 0 0,3 0 0 0,-7-6 0 15,7 6 0-15,-4 0 0 0,4 0 0 16,-7 0 0-16,7 0 0 0,0 0 0 0,-10 6 0 0,10-6 8 16,0 0-8-16,0 0 0 0,0 0 0 0,-4-6 0 15,-6-3-15-15,10 9 5 0,-4-5 1 0,4-1 0 16,-3 0 9-16,6 0 0 0,-3 0 0 0,-3-6 0 16,6 6 26-16,-3 0 1 0,0-2 0 0,0 2 0 15,0-6 5-15,0 6 0 0,4 0 1 0,-4 6 0 16,0 0 0-16,0 0 0 0,0 0 0 0,7-6 0 15,-7 6-5-15,0 0 0 0,0 0-1 0,0 0 0 16,0 0 0-16,0 0 0 0,0 0 0 0,0 0 0 16,0 0-5-16,0 0-1 0,0 0 0 0,0 0 0 15,0 0-9-15,0 0-1 0,0 0-1 0,0 0 0 16,0 0 0-16,0 0 0 0,0 0 0 0,0 0 0 16,3 6 3-16,1 0 1 0,-1 0 0 0,1 6 0 15,-4-6 2-15,3 2 0 0,-3 4 0 0,0 0 0 0,4-6 4 0,-4 6 0 16,0 2 1-16,0 4 0 15,-4-6 11-15,4 5 1 0,0-5 1 0,0 3 0 0,0 2-1 0,0 1 0 16,0-6 0-16,-3 8 0 0,3-2-16 0,0 0-3 16,0 2-1-16,3-8 0 0,-3 12-1 0,4-10 0 15,-4 10 0-15,3-7 0 0,1 7-2 16,-4-3-1-16,0-4 0 0,3 1 0 0,1 2 0 0,-4-2 0 16,3 6 0-16,1-4 0 0,-1 4 8 0,1-7 2 15,-4 10 0-15,4-10 0 0,-4 10-9 0,3-10-2 16,1 7 0-16,-1-6 0 0,1 2 2 0,-4 4 0 15,3-7 0-15,-3 4 0 0,4-9-10 0,-4 5 0 16,0-2 0-16,0 3 8 0,-4-12-8 0,4 5 0 0,0 1 0 0,0 0 8 16,0-12-8-16,0 0 0 0,0 0 0 0,0 0 0 15,0 3-16-15,0-3-4 0,0 0-2 0,0 6 0 32,4 0-35-32,-1-1-7 0,-3-5-2 0,4 6 0 0,-1 6-3 15,4-6-1-15,-3-6 0 0,3 6 0 0,0 0-38 16,-4 0-8-16,8-3-2 0,-4 2 0 0,0 7 2 0,0-6 0 15,0-6 0-15</inkml:trace>
  <inkml:trace contextRef="#ctx0" brushRef="#br0" timeOffset="-155032.073">4628 193 651 0,'0'0'14'0,"-3"6"3"0,3 6 1 0,-4-6 1 0,1 6-19 0,3-1 0 0,0-2 0 0,0-3 0 0,0 6 54 0,-4-6 7 16,4 5 2-16,-3 1 0 0,3-6-5 0,0 3-1 16,0-3 0-16,0 6 0 0,0-7-8 0,0-5-1 15,0 6-1-15,-4 6 0 0,4-6-7 0,0 0 0 16,-3 0-1-16,3 3 0 0,0 2-4 0,0-5-1 16,0 0 0-16,0 6 0 0,0-12-18 0,0 12-3 15,0-7-1-15,0 4 0 0,3 3-12 0,-3 0 11 16,0 0-11-16,4-1 10 0,-4 4 3 0,3 3 1 15,1-7 0-15,-4 7 0 0,7-3-14 0,-4 2 0 16,1 1 0-16,-4 9 0 0,4-10 0 0,3 7 0 16,-4-10 9-16,-3 10-9 0,4-1 8 0,-1 4-8 15,1-4 8-15,-4 1-8 0,3-4 10 0,-3-2-10 16,4 9 12-16,-4-4-12 0,0 1 16 0,3-4-4 16,-3 4-1-16,0-7 0 0,0 4 9 0,4-3 3 0,-4-1 0 0,3 1 0 15,-3-9-15-15,0 8-8 0,0 1 10 0,0-6-10 16,0-3 8-16,0 2-8 0,0 1 0 0,0-6 0 15,0 0 0-15,0-6 0 0,0 0 0 0,0 0 0 16,0 0 0-16,0 0 0 0,0 0 0 0,0 0 0 31,0 0-45-31,0 0-9 0,0 0-2 0</inkml:trace>
  <inkml:trace contextRef="#ctx0" brushRef="#br0" timeOffset="-140866.841">5076 199 439 0,'0'0'9'0,"0"0"3"0,-3-6 0 0,-1 0 0 0,1-2-12 0,3 2 0 0,-4 0 0 0,4 0 0 16,0 6 8-16,-3-6 0 0,3 0-8 0,0 6 12 15,-4-6 16-15,4 6 2 0,-3-5 1 0,3 5 0 16,0 0-31-16,0 0 0 0,0 0 0 0,-7 0 0 16,7 0 60-16,-4 0 7 0,4 0 1 0,-7 5 0 15,7-5-40-15,-3 6-8 0,-4 0-2 0,3 0 0 0,-3 0 6 0,3 0 2 16,1 0 0-16,3-3 0 0,-4 8 0 0,4-5 0 16,0-6 0-16,0 6 0 0,0 6 22 0,0-6 5 15,4 0 1-15,-4 5 0 0,0-8-31 0,3 9-7 16,-3-6 0-16,4 0-1 15,-4 6 12-15,7-1 2 0,-3-5 1 0,-1 9 0 0,4-3-11 16,-3-1-3-16,-1 1 0 0,-3 0 0 16,7-3-2-16,-3 8-1 0,-1 1 0 0,1-6 0 0,3 8 3 0,-4-2 0 15,1 0 0-15,3-1 0 0,-3 4-16 0,-1-3 0 16,1 5 8-16,-1-2-8 0,1 2 12 0,-1 1-1 16,1-4 0-16,-1 4 0 0,1-4 24 0,-1 10 5 15,1-7 0-15,-1 4 1 0,4 2-31 0,-3-2-10 16,-1-4 0-16,8 4 0 0,-7-4 13 0,3 1-4 0,0-10-1 15,-7 4 0-15,7-6-8 0,0-1 0 0,-4 1 0 0,4 3 0 16,0-9 0-16,-3 0 0 0,3 0 0 0,0-1 0 16,-3 1 0-16,-4-6 0 0,3 0-9 0,4 6 9 15,-7-6 0-15,0 0-8 0,0 0 8 0,4 6 0 32,-4-6-85-32,3 0-11 0,-3 0-1 0,0 0-1 15,7 6-98-15,-7-6-19 0</inkml:trace>
  <inkml:trace contextRef="#ctx0" brushRef="#br0" timeOffset="-112214.021">3866 117 899 0,'0'0'25'16,"-10"0"7"-16,3 0-32 0,0 0 0 0,0-6 0 0,0 0 0 15,3 0 65-15,-3 0 7 0,4 1 2 0,-1-1 0 16,0 0-30-16,-3 0-7 0,4 6-1 0,3 0 0 0,0-6-6 0,0 6-2 16,0 0 0-16,0 0 0 0,0 0-28 0,-4 0 0 15,4 0 0-15,0 0 0 0,-7 0 0 16,7 0 0-16,0 0 12 0,-7 6-3 0,7-6-1 0,-3 6 0 0,-1 0 0 0,1 0 0 15,-1 5 2-15,4-11 0 0,-7 6 0 0,4 0 0 16,3-6 6-16,-4 9 2 0,4-9 0 0,0 0 0 16,0 0 6-16,0 0 0 0,0 0 1 0,0 0 0 15,0 0-3-15,-4 6-1 0,4-6 0 0,0 0 0 16,0 0 13-16,0 0 2 0,0 0 1 0,0 0 0 16,0 0-22-16,0 0-5 0,0 0-1 0,0 0 0 15,0 0-9-15,4 6 0 0,-4-6 0 0,0 11 0 16,4-5 0-16,-4 6 0 0,3-6 0 0,4 0 0 15,0 0 0-15,-3 8 0 0,3-8-9 0,-4 0 9 16,4 6 0-16,-3-6 0 0,-4 0-8 0,7 5 8 16,-4-2 0-16,5-3 0 0,-5 0 0 0,8-6 0 15,-4 6 0-15,0 0 0 0,3 0 0 0,-3-1 0 16,0-5 0-16,4 6 0 0,3 0 0 0,-7-6 9 16,4 6-9-16,-1-3 10 0,-3 3-10 0,4-6 10 0,-4 6-10 0,0 0 8 15,4 0-8-15,-4-1 8 0,0 1 1 0,0 0 0 16,3-6 0-16,-3 6 0 0,8 0-9 0,-5 0 0 15,1 9 0-15,-1-10 0 0,-6 1 0 0,6 0 0 16,1 0 0-16,0 6 8 0,-1-6-8 0,1 0 0 16,-1 2 0-16,1-2 8 0,0 0-8 0,3 0 0 15,-4-6 9-15,1 6-9 0,-4 0 8 0,7-6-8 16,0 6 8-16,0 0-8 16,0-6 8-16,0 5-8 0,4-5 10 0,-4 6-10 0,0-3 0 0,4 0 0 15,0 6 0-15,-1-9 0 0,1 6 0 0,0 0 0 16,3 0 0-16,-4 0 0 0,1-1 8 0,0 1-8 15,-1 0 0-15,1 0 0 0,7 0 0 0,-8-3 8 16,-6 9-8-16,6-6 0 0,1-1 16 0,0 7 0 0,-4-6 0 16,0 0 0-16,4 6-26 0,-8-3-5 0,4-4-1 15,-7 1 0-15,4 6 24 0,3-6 5 0,-3 6 1 16,3-6 0-16,-4-1-14 0,4-2 0 0,-3 3 8 0,7 0-8 16,-8 0 0-16,1 6 0 0,3-12 0 0,0 6 0 15,0 0 12-15,0-1-4 0,0 1-8 0,-3 3 12 16,7 3-12-16,-4-6 0 0,-4 0 0 0,1 0 0 15,3-1 0-15,0 1 0 0,4 0 0 0,-4 0 9 16,0 3-1-16,4-3-8 0,-4 5 12 0,-4-5-4 16,1 0-8-16,3 0 12 0,-3-6-12 15,-1 6 12-15,4 0-12 0,-3 0 0 0,-1-6 0 0,5 6 8 16,-1-6 4-16,-7 0 0 0,0 0 0 0,3 0 0 16,1 0-4-16,3 0 0 0,-3 3 0 0,-1 2 0 15,1-5-8-15,3 6-17 0,3-6 4 0,-2 6 1 16,-5-6 35-16,4 6 7 0,0 0 2 0,1 0 0 15,-1 0-40-15,0 0-8 0,0-1-2 0,4 1 0 16,-4 3 27-16,-4 3 6 0,4-6 1 0,0 6 0 16,1-7-26-16,-1 7-5 0,0 3-1 0,-4-9 0 15,1 6 16-15,3-7 0 0,-7 7 0 0,-3 0 0 16,-1-6 18-16,4 3-3 0,0-3-1 0,-3-1 0 16,3-5-14-16,-7 0-13 0,3 6 2 0,1-6 1 15,3 0-10-15,-4-6-1 0,5 6-1 0,-1-11 0 16,0 2-104-16,0-3-21 0,3-6-4 0</inkml:trace>
  <inkml:trace contextRef="#ctx0" brushRef="#br0" timeOffset="-33094.902">5987 296 747 0,'0'0'15'0,"0"0"5"0,0 0-20 0,0 0 0 0,0 0 0 0,0 0 0 15,0 0 38-15,0 0 3 0,0 0 1 0,-7 0 0 16,3-6 5-16,4 6 1 0,-3-6 0 0,-5 1 0 31,5-1 0-31,-1 6 1 0,-3-6 0 0,7 6 0 0,-3-6-17 0,3 6-4 0,-4 0-1 0,4 0 0 16,-3-6-15-16,3 6-4 0,-4-6 0 0,4 6 0 15,0 0-8-15,0 0 0 0,0 0 0 0,0 0 8 16,0 0-8-16,0 0 0 0,0 0 0 0,0 0 0 16,0 0 0-16,0 0 0 0,0-6 0 0,0 6 0 15,0-3 0-15,0-8 8 0,0 5 0 0,0 6 0 16,0 0 4-16,0 0 0 0,0 0 0 0,0 0 0 16,0 0 20-16,0 0 4 0,0 0 0 0,0 0 1 15,0 0 14-15,0 12 2 0,0 2 1 0,0-2 0 16,0 0-20-16,0-1-4 0,0 7-1 0,0-3 0 15,0 2-3-15,-3 1-1 0,3 0 0 0,0 2 0 16,0 4-5-16,0-4 0 0,0 4-1 0,0-1 0 16,0-2-6-16,-4 3-1 0,4-7 0 0,-3-2 0 15,3 8-1-15,0-5-1 0,0 3 0 0,0-4 0 16,0 7-2-16,0-7-8 0,0 4 12 0,0-3-4 16,0-1 1-16,0 4 0 0,0-3 0 0,0-1 0 15,0-2 3-15,0 2 1 0,0-5 0 0,3 6 0 16,-3-6-2-16,4 2-1 0,-4 4 0 0,0 0 0 15,3-7-10-15,-3 10 0 0,4-9 0 0,-4-1 0 0,3 7 0 0,1-3 0 16,-4-3 0-16,3-7 0 16,1 7 0-16,-4 0 0 0,3-6 0 0,-3 3 0 15,0-3 0-15,0-1 8 0,4 1-8 0,-4-6 0 0,0 0 0 16,0 0-11-16,0 12 1 0,0-12 0 16,0 0-18-16,0 0-4 0,0 0-1 0,0 0 0 15,0 0-31-15,0 0-7 0,0 0-1 0,0 0 0 16,3 6-129-16,5-6-27 0</inkml:trace>
  <inkml:trace contextRef="#ctx0" brushRef="#br0" timeOffset="-21410.437">22465 514 1146 0,'0'0'32'0,"0"0"8"0,0 0-32 0,0 0-8 0,0 0 0 0,0 0 0 16,0 0 29-16,-4-6 5 0,4 0 1 0,0-3 0 0,0 3-23 0,0 0-12 16,0 1 12-16,0-1-12 15,0 0 0-15,0 0 0 0,0 0 0 0,0 6-12 0,0 0 12 0,0 0 0 16,0 0 0-16,0 0 0 16,0 0-9-16,0 0 1 0,0 0 0 0,0 0 0 0,0 0-1 0,0 0 0 15,-3 6 0-15,3 12 0 16,-4-13 9-16,4 7 0 0,-3 3 0 0,3-3-8 0,0-1 44 0,0 7 10 15,-4-9 2-15,1 9 0 16,3-7-26-16,-4 1-5 0,4 6-1 0,-3-9 0 0,3 2 24 0,0 1 4 0,0 0 0 16,0 0 1-1,0-7-18-15,0 4-4 0,0 3-1 0,0 0 0 16,3-6-4-16,1 0-1 0,-1-1 0 0,1 1 0 0,-1 3-8 0,1 9-1 16,-1-12-8-16,1 5 12 0,-1 1 1 0,1 3 0 0,-1 2 0 0,1 1 0 15,0 0-5-15,-1-9 0 0,-3 8-8 0,4 1 12 16,-1-1-12-16,-3 10 9 0,4-9-9 0,-1-1 8 15,-3 10-8-15,4-10 10 0,-1 7-10 0,-3-9 10 16,4 8 10-16,-1-5 1 0,-3 8 1 0,4-8 0 16,-4-1-8-16,3 4-2 0,1-9 0 0,-4 0 0 15,3 5-1-15,-3-8-1 0,4 3 0 0,-4 0 0 16,3-1-10-16,-3-5 0 0,4 0 0 0,-4-6 0 16,3 6 10-16,-3-6 0 0,0 0 0 0,0 0 0 15,0 6-31-15,0-6-7 0,0 0 0 0,4 3-1 16,-4-3-4-16,7 6-1 0,-3-1 0 15,-4-5 0-15,0 0-18 16,3 0-4-16,-3 0-1 0,0 0 0 0,7 6-12 0,-3 0-3 0,-1-6 0 16,1 6 0-16,-1 0-27 0,-3 0-5 0,4 0-2 0</inkml:trace>
  <inkml:trace contextRef="#ctx0" brushRef="#br0" timeOffset="-6532.389">21495 576 860 0,'0'0'19'0,"0"0"4"0,0 0 1 0,-7 0 0 0,0 0-24 0,3-6 0 0,-3 6 0 0,0 0 0 16,3-12 38-16,-3 9 3 0,0-3 1 0,4 0 0 16,-4 0-9-16,0-5-1 0,3-1-1 0,1 0 0 15,-4 0-19-15,3 3-4 0,4-2-8 0,-3-1 12 0,-1 6-2 0,4-6-1 16,-3 6 0-16,3 1 0 16,0 2-9-16,0 3 0 0,-4-6 0 0,4 6 8 0,0 0 0 0,0 0 0 15,0 0 0-15,0 0 0 16,0 0 4-16,0 0 0 0,0 0 0 0,0 0 0 0,0 0 5 0,0 0 2 15,0 0 0-15,0 0 0 16,0 0 26-16,0 0 6 0,0 0 1 0,0 0 0 0,0 0 0 0,0 0 1 16,0 0 0-16,0 0 0 15,0 0-13-15,0 0-2 0,0 0-1 0,0 0 0 0,0 0-18 0,0 0-4 16,0 0-1-16,0 0 0 16,4 6-4-16,-4-6-1 0,7 5 0 0,-4 4 0 15,1-3-9-15,-1 0 10 0,1 0-10 0,-1 6 10 16,1-1 10-16,-1-5 1 0,1 3 1 0,-1 3 0 0,1 0-22 0,-1-6-20 15,4-1 4-15,-3 7 1 16,-1-6 15-16,5 3 0 0,-5 3 0 0,4-6 0 0,0 5 10 0,0-5 5 0,4 6 1 0,-1 0 0 16,-3-3-16-16,4-4 0 0,0 1 0 15,3 6 0-15,-4 0-8 0,4-6-5 0,1 0-1 0,-5-1 0 16,4 4 22-16,4 3 5 0,-4 0 1 16,0 0 0-16,0-1 2 0,4-5 1 0,-4 9 0 0,0-3 0 15,0-1-5-15,0 7-2 0,0-3 0 0,4-4 0 16,-4-5-10-16,-3 6 0 0,3 6 0 0,0-12 8 15,-3 8-8-15,3-2 0 0,0 0 0 0,-4 0 8 16,4-7-8-16,-3 4 0 0,3-3 0 16,-3 6 0-16,-1-6 0 0,1 0 0 0,-1 0 8 0,1-1-8 15,0-5 0-15,3 6 0 0,0 0 0 0,-4 0 8 16,5-3-8-16,-5 3 0 0,1 0 0 0,3 0 8 16,-4 0-8-16,1-1 0 0,3 1 0 0,0 6 0 15,-3-6 0-15,3 0 0 0,-3-3 0 0,3 3 0 16,-4 0 0-16,1-1 0 0,3 1 0 0,0 6 0 15,0-6 0-15,-3-6 0 0,3 6 0 0,0 0 0 0,-4 0 0 0,5-6 0 16,-5 5 0-16,1-2 0 16,3 9 0-16,0-12 0 0,-3 6 0 0,3 0 0 0,0 0 0 0,-4 0 0 15,5 0 0-15,-5-1 0 16,4 1 0-16,-3 0 0 0,3 3 0 0,-4-3 0 0,5 0 0 0,-5 0 0 16,1 0 0-16,-1-1 0 15,-3 1 0-15,0 0 0 0,0 0 0 0,-3-3 0 0,3 0 8 0,-3 0 0 16,-4-3 0-16,3 6 0 15,1 0-8-15,-4-6 0 0,7 6 0 0,-4-6 0 16,1 5 0-16,3 1 0 0,-4 0 0 0,1-6 0 16,3 6 0-16,-4 0 0 0,1 0 0 0,-4-6 0 0,0 0 0 0,0 0 0 15,7 3 0-15,-3 0 0 0,-1 5-9 0,4-8 9 16,-3 6 0-16,3 0 0 0,-4-6-9 0,1 0 9 0,-1 0 0 0,1 0-9 16,3 6 9-16,-4-6-12 0,5 0 12 15,-8 0-12-15,3 0 3 0,1 0 0 0,-1 6 0 0,-3-6 0 16,7 6-7-16,-3 0 0 0,-1 0-1 15,-3 0 0 1,4-1-11-16,-1-2-3 0,1 9 0 0,-1-6 0 0,1 0-23 16,-4 0-5-16,7 0-1 0,-7-6 0 0,0 0-42 0,0 0-9 15,3 0-1-15</inkml:trace>
  <inkml:trace contextRef="#ctx0" brushRef="#br0" timeOffset="9198.618">23319 414 957 0,'0'0'20'0,"-7"12"4"0,3-9-24 0,0 2 0 0,4-5 0 0,-3 12 0 0,-1-6 8 0,4 0-8 16,-3 12 0-16,3-13 8 0,-4 4 35 15,4 3 6-15,-3 0 2 0,3 0 0 16,-4-1 1-16,1-5 1 0,3 6 0 0,0 3 0 0,-4-9-13 0,4-1-4 16,0 1 0-16,0-6 0 0,0 0 0 0,0 6 0 15,0 0 0-15,0 0 0 0,0 6 4 0,0-3 0 16,4-4 0-16,-4 1 0 0,0 0-15 0,0 6-2 16,0 0-1-16,0-1 0 0,0 4-14 0,0 3-8 15,0-1 10-15,3 10-10 0,-3-9 12 0,4 11-4 0,-4-9-8 0,0 4 12 16,3 2 3-1,-3 4 0-15,0-4 0 0,4 4 0 0,-1-1 3 0,-3-2 1 0,0 2 0 0,0-8 0 16,0 8 1-16,0-11 0 0,0 8 0 0,0-2 0 16,0-4-7-16,0 4-1 0,0-1 0 15,0-2 0-15,0-9-12 0,0 11 8 0,0-8-8 0,0 8 0 16,0-11 8-16,0 6-8 0,0-7 0 0,0-2 0 16,4 3 0-16,-4-6 8 0,0 6-8 0,3-6 0 15,-3-1 0-15,0-5 0 0,0 0 0 0,4 6 0 16,0 0-22-16,-4-6 2 0,0 0 1 0,0 0 0 31,7 9-25-31,-7-9-6 0,0 0-1 0,0 0 0 16,3-6-137-16,1 3-28 0</inkml:trace>
  <inkml:trace contextRef="#ctx0" brushRef="#br0" timeOffset="51822.802">23580 526 968 0,'0'0'20'0,"0"0"5"0,0 0-25 0,0 0 0 0,0 0 0 0,0 0 0 15,0 0 12-15,-4-6-4 0,4-6 0 0,0 6 0 16,0-9-8-16,0 4 0 0,0-7 0 0,0 6 0 15,0-5 0-15,0 2 0 0,0 3 0 0,4-6 0 16,-4 1 0-16,0 8 0 0,0-3 9 0,0 0-9 0,0 1 8 0,0-1-8 16,3 6 10-16,-3 6-10 0,0 0 17 0,0 0-2 15,0 0-1-15,0 0 0 0,0 0 16 0,0 0 3 16,0 0 1-16,0 12 0 16,0 0 16-16,0-1 3 0,-3 1 1 0,3 0 0 0,-4 3-3 0,1-4-1 15,3 1 0-15,-4 0 0 16,4 5-5-16,0-2-1 0,0-3 0 0,0 6 0 0,0-7-9 0,0 4-3 15,0 3 0-15,0-1 0 16,0-5-16-16,0 9-3 0,0-10-1 0,0 7 0 0,0 0 2 0,0-4 0 16,-3 4 0-16,3 0 0 0,-4-7-3 15,4 4-1-15,4 9 0 0,-4-13 0 0,0 10-10 0,0-3 8 0,0-1-8 16,-4 4 8-16,4-4 13 16,0 1 3-16,4 0 0 0,-4-4 0 0,0 4-24 0,0 0 9 0,0-1-9 0,0 4 0 31,0 2 14-31,0-11-4 0,0 9-1 0,0-4 0 0,0 7-9 0,0-9 8 0,0 2-8 0,0 1 8 15,3 0 0-15,-3-4 0 0,4-2 0 16,-4 6 0-16,3-7-8 0,-3 4 0 0,0-3 0 0,0 0 0 16,0-6 0-16,0 5 0 0,0 1-10 0,0-6 10 15,0 3-18-15,0-3 2 0,0 5 1 0,-3 1 0 32,3-6-11-32,0 6-2 0,0-6-1 0,0 2 0 0,0 4-11 0,0 0-1 15,0 0-1-15,0 5 0 0,0-2-33 0,0 3-6 16,0-1-2-16,0 4 0 0,0-3 19 0,0-1 4 0,3-2 1 0,-3 3 0 15,4-1 3-15,-1-5 0 0,1 0 0 16,-1 2 0-16,1 4-29 0,-1-6-6 0,1 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21:08:3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 11072 0 0,'0'-3'312'0'0,"-4"-1"72"0"0,4 4-304 0 0,0-5-80 0 0,0 5 0 0 0,0-3 0 0 0,0 3-280 0 0,0 0-72 0 0,0 0-8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27T15:07:17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4410 5988 600 0,'0'17'16'0,"0"4"6"0,0 2-22 0,0 1 0 0,0 0 0 0,0 2 0 15,0 0 67-15,0 10 9 0,0-7 1 0,0 3 1 16,0 4-23-16,0-4-5 0,0 6-1 0,0-8 0 16,-4 8 12-16,4-3 3 0,0 3 0 0,-3 6 0 15,-1-5 0-15,4 8 0 0,0-9 0 0,-3 9 0 16,-1-3 0-16,4-6 0 0,-7-2 0 0,4 8 0 15,-1-15-52-15,-3 3-12 0,3 1 0 0,1-4 0 16,-4-2 0-16,3-4 0 0,1 1 0 0,-1-13 0 16,1-2 35-16,3 3 4 0,-4-6 1 0,4-6 0 15,0 0-28-15,0 0-12 0,0 0 10 0</inkml:trace>
  <inkml:trace contextRef="#ctx0" brushRef="#br0" timeOffset="482.01">4050 5894 1067 0,'0'0'45'15,"3"8"-36"1,-3-2 10-16,0 0 1 0,4 6 1 0,-1-6 0 15,-3-6 15-15,4 6 4 0,0 0 0 0,6 0 0 16,-3-6-3-16,4 0 0 0,-1 0 0 0,1 0 0 16,7 0 0-16,3-6 0 0,-4-6 0 0,5 6 0 15,2-6 3-15,-3 0 1 0,8 4 0 0,-8-4 0 16,0 0-28-16,7 0-5 0,0 7-8 0,8-4 11 16,-8 3-11-16,4 0 0 0,3 0 0 0,4 6 0 15,-8 0-18-15,8 0 1 0,0 6 0 0,-7 0 0 16,0 0-9-16,-4 8-2 0,4-2 0 0,-8 0 0 0,1 3 12 0,0-4 3 15,-4 7 0-15,-4-6 0 0,8 0 21 0,-11 2 4 16,0-2 0-16,4 6 1 0,-4-13-24 0,0 7-5 0,0 0 0 16</inkml:trace>
  <inkml:trace contextRef="#ctx0" brushRef="#br0" timeOffset="1187.301">4844 6684 1579 0,'0'0'32'0,"0"0"10"0,0 0-34 15,0 0-8-15,-4-11 0 0,1 5 0 0,3 6 53 0,-4-12 9 0,1 3 2 16,-1 0 0-16,-3 6 0 0,3-8 0 0,1 5 0 0,-1-6 0 15,1 6-49-15,-4 6-15 0,3-9 8 16,1 4-8-16,3 5 13 0,0 0-1 0,-4-6 0 0,4 6 0 16,0 0-12-16,0 0 8 0,0 0-8 15,-3 8 0-15,-1 4 0 0,4 0 0 0,-3 11 0 16,-1-8 0-16,4 3 0 0,0 11-10 0,-3-11 10 0,3 8-8 16,0-2 8-16,0 2 0 0,0 7 0 0,0-10 0 15,0 1-11-15,0-4 0 0,0 4 0 0,0-7 0 16,3 1 11-16,-3 3 0 0,4-4 0 0,-1-5 0 15,4 3 0-15,-3-4 0 0,3 1 0 0,0 0 0 16,0 0 0-16,3-6 0 0,5 2 0 0,-1-5 0 16,0 0 18-16,3-3 6 0,1 0 0 0,0-6 1 15,-1 4-40-15,5-4-8 0,-1-6-1 0,-4 0-1 16,1-3 48-16,3 1 9 0,-10-1 3 0,3-3 0 16,-4 4-56-16,1-4-11 0,-4 6-3 0,0 1 0 15,-3-10 63-15,-1 6 12 0,-3 1 2 0,-3-4 1 16,-1 0-43-16,1 4 0 0,-4-4 0 0,-4 0-11 15,0 1-1-15,1 2 0 0,-1-3 0 0,1-5 0 16,-8 8 0-16,0-3 0 0,1 1 0 0,-4-1 0 16,-1 3 0-16,5 4-1 0,3-1 0 0,-11 0 0 15,7 6 13-15,1 0 0 0,3-2 0 0,-4 5 0 16,4 0 0-16,7 3 0 0,-4 3 0 0,4-3 0 16,-4 9-34-16,4-4-4 0,7 4-1 0,-3 3 0 15,-1-6 11-15,4 11 3 0,-3-5 0 0,3 3 0 16,3-3-9-16,-3 5-2 0,4-5 0 0</inkml:trace>
  <inkml:trace contextRef="#ctx0" brushRef="#br0" timeOffset="1523.963">5295 6543 1074 0,'0'12'22'0,"-3"0"6"0,3 6-28 0,-4-4 0 0,1-2 0 0,-1 11 0 15,4-8 61-15,-3 3 7 0,3 5 0 0,0 4 1 16,0 2 32-16,0 1 7 0,3-4 0 0,-3-2 1 15,4 2-72-15,-4-2-14 0,3-4-3 0,1 4-1 16,-4-7 36-16,0-2 7 0,0 3 2 0,3-1 0 16,1-5-54-16,-4 0-10 0,3 2 0 0,1-2 0 15,-4 0 0-15,3 0 0 0,-3-6 0 0,0-6 0 16,0 0-149-16,0 0-35 0</inkml:trace>
  <inkml:trace contextRef="#ctx0" brushRef="#br0" timeOffset="1686.907">5225 6129 1094 0</inkml:trace>
  <inkml:trace contextRef="#ctx0" brushRef="#br0" timeOffset="2391.097">5990 6561 1355 0,'0'0'28'0,"0"0"8"0,0 0-36 0,0 0 0 0,0 0 0 0,0 0 0 16,0 0 47-16,0 0 2 0,0 0 1 0,0 0 0 15,4 6 9-15,3 0 1 0,0 0 1 0,7 2 0 32,0-5-21-32,-3 6-5 0,6-3-1 0,1 0 0 0,0 0-18 0,-1 0-3 0,4 5-1 0,1-5 0 15,-12 3-4-15,8 3-8 0,3 0 11 0,-3-1-11 16,-1 1 12-16,4-9-12 0,0 6 12 0,-3-3-12 16,3-3 8-16,-3 0-8 0,-7 6 0 0,-1-9 0 15,-3 0 12-15,0-12-2 0,-7 6 0 0,0-3 0 16,-3-3-2-16,-1-5-8 0,1-1 12 0,-4 0-4 15,0-2 3-15,-4 8 0 0,0-6 0 0,-3-2 0 16,0 8-11-16,0-6-16 0,3-2 4 16,-10 8 1-16,4 0 21 0,3 1 4 0,-4 11 1 0,0-6 0 15,4 0-15-15,0 3 0 0,3 0 0 0,-3 3 0 16,4 3 0-16,-1 0 0 0,4 9-12 0,0-1 12 16,4 1-13-16,-1 3 4 0,0 8 1 0,4-5 0 15,0 11 8-15,0 4-8 0,4 5 8 0,0-3-8 16,-1-2 8-16,4-10 0 0,0 6-9 0,4-2 9 15,-4-6 0-15,7-4 0 0,0 7 0 0,-3-13 0 16,3 1 0-16,0-3 0 0,3-3 0 0,5 6 0 16,-5-6 0-16,8-1 0 0,-4-5 0 0,0 6 0 15,4-6 0-15,0 6 8 0,-1-6-8 0,-2 0 0 0,-1 0 0 16,0-6 0-16,-3 0 0 0</inkml:trace>
  <inkml:trace contextRef="#ctx0" brushRef="#br0" timeOffset="2765.117">6685 5955 836 0,'0'0'24'0,"0"0"4"0,0 0-28 0,-3 3 0 0,-4 3 0 0,7-6 0 0,-4 3 57 0,1 6 6 16,3-9 1-16,-4 6 0 0,4 6 44 0,0-12 8 15,0 0 3-15,-4 11 0 0,4-5-88 0,4 6-18 16,-4-3-3-16,0 3-1 16,4 5 44-16,3 7 9 0,-4 2 2 0,4-2 0 15,0 8-52-15,4 3-12 0,3 4 0 0,-4-1 0 16,-2 3 40-16,2 9 6 0,1 0 1 0,-4-3 0 15,3-3-24-15,-3 0-5 0,-3-9-1 0,-4 9 0 16,3-11-17-16,1-4 0 0,-4 4 0 0,0-4 0 16,0-6 0-16,0-2 0 0,0 0 0 0,0-4 0 15,-4 1 55-15,4 0 7 0,0-7 2 0,-3-5 0 0,3-3-52 16,0-6-12-16,0-3 0 0</inkml:trace>
  <inkml:trace contextRef="#ctx0" brushRef="#br0" timeOffset="3098.143">6551 6458 1386 0,'0'0'30'0,"0"0"6"0,-3 6 2 0,-5-3 2 16,5 0-32-16,3-3-8 0,-4 6 0 0,4-6 0 16,0 0 70-16,0 0 13 0,0 0 2 0,0 0 1 15,-3 6-37-15,3 0-7 0,0-1-2 0,3 1 0 16,1 6-20-16,-1-9-5 0,5 6-1 0,2-3 0 16,4 2-3-16,4-2-1 0,3 0 0 0,0-6 0 15,4 6-10-15,-7-6 0 0,6 6 0 0,1 0 0 16,0 0 0-16,6-3 8 0,-9 6-8 0,6-7 8 15,-4-2-8-15,1-2 10 0,3-4-10 0,-6 0 10 16,2 0-10-16,4 0 0 0,-3-6 0 0</inkml:trace>
  <inkml:trace contextRef="#ctx0" brushRef="#br0" timeOffset="4060.61">7659 6438 1497 0,'0'0'32'0,"0"0"8"0,0 0 0 0,0 0 4 0,0 11-36 15,3-5-8-15,-3 0 0 0,0 0 0 0,4 3 53 0,-4 3 9 16,3-1 2-16,-3 1 0 15,0 3 0-15,4-4 0 0,3 1 0 0,-3 0 0 16,-1 3 0-16,1 14 0 0,-4 0 0 0,3-2 0 16,1-4-52-16,-1-2-12 0,4 3 0 0,0-7 0 15,0-2 0-15,0 5 0 0,0 1 0 0,-3-3 0 0,3-4 0 16,-3 4 0-16,-4 0 0 0,3-7 0 0,-3-5 0 16,4 0 0-16,-4-6 0 0,0 0 0 0,0 0 40 0,0 0 6 15,-4-3 1-15,1 0 0 0,-1-3-24 16,0 1-5-16,-3-13-1 0,4 6 0 15,-4 0-17-15,3 1 0 0,1-4 0 0,-4 3 0 16,3-11 0-16,4-4 0 0,-3-2 0 0,-1 8 0 0,4-2 0 0,-3 5 0 16,-1 6 0-16,1 3 0 0,-1-8 0 0,1-1-11 0,3-2 2 15,-4 8 0-15,4 0 9 0,-4 0 12 0,4-2-2 0,-3 5-1 16,3 0-9-16,0 3 0 0,0 0 0 0,3 0 0 16,-3 1 0-16,4-1 0 0,0 0 0 0,-1-3 0 15,-3 9-49-15,7-3-12 16,-3-3-3-16,-4 6 0 0,7 0 52 0,3 3 12 0,1 0 0 0,-1 0 0 15,1 6 0-15,0-3 0 0,-1 5 0 16,4 1 0-16,0 0 0 0,0 3 0 0,4 8 0 16,-4-5 0-16,0 2 0 0,0 4 0 0,1-1 0 0,2 4 0 15,-10 2 0-15,4-8 0 0,-1 8 0 0,-2-11 0 16,2-1 0-16,-3-2 0 0,-3-3 0 0,-1-6 0 16,1 3 0-16,-4-9 0 0,0 0 0 0,0 0 0 0,0 0 24 15,3-9 7-15,4 3 1 0,-3-12 1 16,3 7-17-16,-4-7-3 0,1 3-1 0,-4 3 0 0,3-11-12 0,-3 8 0 15,4-2 8-15,-4-1-8 0,0 0 0 0,0 4-13 16,0 2 2-16,0 0 1 16,0-3-22-16,0 4-4 0,0 5 0 0,4 0-1 0,-1 0 37 15,-3 6 0-15,0 0 0 0,0 0 0 0,0 0 0 0,0 0 0 16,0 0 0-16,0 0 0 0,0 0 0 0,0 0 0 0,14 0 0 16,0 0 0-16,0 0 0 0,-14 0 0 0,18 0 0 15,-4 6 0-15,0-6 0 0,-3 6 0 0,-1-3 0 0,1 0 0 16,0 5 0-1,-1 4 0-15,1-12 0 0,-4 12 0 0,3 0-23 0,1 8 3 16,0 4 1-16,-4-1 0 0,0-5 19 0,-4 8 0 16,4-8 0-16,-7 3 0 0,4-4 0 0,-8 1 0 0,4-3 0 15,0 2 9-15,0 1-9 0,0 0 12 16,0-7-12-16,0 1 12 0,0-3-12 0,0-9-11 0,0 0 3 16,0 0 0-16,0 0-32 0,0 0-5 15,11 0-2-15,-1-6 0 16,1 0 3-16,0-3 0 0,3 3 0 0</inkml:trace>
  <inkml:trace contextRef="#ctx0" brushRef="#br0" timeOffset="4569.068">8597 6499 1393 0,'0'0'28'0,"0"0"9"16,-3 6-29-16,-4 0-8 0,3 0 0 0,-3 3 0 15,3 8 40-15,-3-5 6 0,0 0 2 0,0 6 0 16,0 2 12-16,-3-2 2 0,3 2 1 0,0 4 0 16,-4-7-24-16,4-2-5 0,-4 3-1 0,4 5 0 0,-3-5-10 15,3 0-3-15,-4 2 0 0,4-2 0 0,4 2-5 0,-1-2-2 16,0-6 0-16,1 0 0 15,6-1 19-15,-3 1 4 0,4-3 1 0,0 3 0 16,3-6-29-16,3-1-8 0,1 1 0 0,-1 0 0 0,1 3 9 0,3 6 1 0,-3 5 0 16,6-8 0-16,-3 0-10 0,4-6 12 15,-4-3-12-15,0-3 12 0,0-6-1 0,0-9 0 0,1 3 0 16,-1 1 0-16,0-4-11 0,-4 3 0 0,1-6 0 0,0-5 0 16,-1-4 0-16,-3 4 0 0,0 5 0 0,-3-2 0 15,-4-16 0-15,0 4 0 0,0 9 0 0,-4-7 0 16,1 4 0-16,-4 2 0 0,0 9 0 0,-4-8 0 15,0 2 0-15,1 7 0 0,-4-1 0 0,0 9 0 16,-1-6 0-16,1 6 0 0,0 1 0 0,0 5 0 16,0 5 0-16,3 1 0 0,1 6 0 0,-1 0 0 0,4 0 0 15,-3 8-14-15,3 4 5 0,-4 2 1 0,4 4 8 16,3-7 12-16,-3 4-2 0,4-4-1 0,-1 1-9 16,1-4 0-16,3-8 0 0,-4 0 0 0,4-6-13 0,0-1-5 15,0 4-1-15,4-3 0 16,-4-6-85-16,0 0-18 0,7-3-3 0,7-6-1 15</inkml:trace>
  <inkml:trace contextRef="#ctx0" brushRef="#br0" timeOffset="4945.483">9038 6617 1620 0,'0'0'36'0,"-3"6"7"0,-4 5 1 0,3-5 1 0,-3 3-36 0,3 3-9 0,1-6 0 0,-1 6 0 15,4-1 26-15,-3-5 3 0,3 0 1 0,0 0 0 16,0-6 26-16,0 0 6 0,0 0 1 0,3 3 0 15,-3-3-35-15,4 9-8 0,3 5 0 0,-3-2-1 16,-1 0-3-16,1 3-1 0,-1-4 0 0,4 1 0 16,-3-6-15-16,-1 6 11 0,4-3-11 0,-3 2 10 15,-1 1-10-15,4 12 0 0,-3-7 0 0,-1 4 8 16,1 2-8-16,-4-5 0 0,0 9 0 0,3-10 0 16,-3 1 0-16,0-6 0 0,4 2 0 0,-4-2 0 15,0 6 0-15,0-10 0 0,0 4 0 0,0 0 0 16,0-12-59-16,0 0-10 0,0 0-3 0</inkml:trace>
  <inkml:trace contextRef="#ctx0" brushRef="#br0" timeOffset="5200.423">8911 5976 1549 0,'-21'6'44'0,"10"0"9"0,1 0-42 0,3-1-11 0,-4 1 0 0,1 0 0 16,3 3 0-16,-4-3 0 0,4 0 0 0,0-3-439 15,7-3-92-15</inkml:trace>
  <inkml:trace contextRef="#ctx0" brushRef="#br0" timeOffset="32135.837">10795 6661 1313 0,'0'0'27'0,"4"-6"8"0,-1 0-35 16,1 0 0-16,-1-3 0 0,-3 4 0 15,4-1 38-15,-4 6 1 0,0 0 0 0,0 0 0 0,0 0-14 0,0 0-2 0,0 0-1 0,0 0 0 16,0 0 12-16,0 0 2 0,0 0 1 0,-11 0 0 16,4 0-9-16,-4 0-1 0,1 0-1 0,-1 0 0 15,1 6-13-15,-1-1-2 0,1-5-1 0,-1 6 0 16,0 0-10-16,-3-3 0 0,0 3 0 0,0 0 0 16,0-6 0-16,3 6 0 0,-3 0 0 0,4 0 0 15,-1-1 32-15,0-5 4 0,-3 0 0 16,4 6 1-16,-1-6-14 0,1 6-3 0,-1-6-1 15,0 0 0-15,1 3-9 0,3 0-2 0,-4-3 0 0,1 6 0 16,3-3 1-16,-4 3 0 0,-3-3 0 0,3 6 0 16,4-4-9-16,-3 7 0 0,-1-6 0 0,4 3 0 15,-4-3 0-15,4 3-12 0,4-6 2 0,-4-1 1 16,7-2 9-16,-4 9 11 0,4-9-3 0,0 0 0 16,0 0-8-16,0 0 0 0,0 0 0 0,0 0 0 15,0 0 0-15,0 0 0 0,0 0-9 0,0 0 9 16,0 0 0-16,0 0-10 0,0 0 10 0,0 0-8 15,0 0 8-15,4 6 0 0,-1-6 0 0,1 6 0 16,-4-6 0-16,7 6 0 0,-4 0 0 0,4-6 0 16,1 9 0-16,-5-3 0 0,1 2 0 0,3-2 0 15,-4 3 0-15,4-3 0 0,0-6 0 0,-3 6 0 0,3 0 0 16,0 0 0-16,0-1 0 0,-3 4 0 0,-1 0 0 16,4 0 0-16,-3 9 0 0,-1-7 0 0,4 1 0 0,-3 3 0 15,3 2 0-15,-4 1 0 0,4-3 0 16,0 2 0-16,0 1 0 0,-3 6 0 0,3-10 0 0,-3 10 0 15,-1-7 0-15,-3-2 0 0,4 3 0 0,-1-12 0 16,1-1 0-16,-4-5 0 0,0 0 0 0,0 0 0 16,0 6 0-16,-4 0 0 15,4-6 0-15,0 6 0 0,-3 0 0 0,-1 0 0 0,1 0 0 0,-4-3 0 0,-1 3 0 16,1-1 0-16,-3 1 22 0,3 6 6 0,-4-6 2 16,1 6 0-16,-1-6-22 0,0-1-8 0,1 1 0 0,-1 3 9 31,-3-9-33-31,4 6-8 0,-5 0 0 0,-2 0-1 0,3-6 33 0,0 6 0 0,-4 0 0 0,4-1 0 15,-4-5 17-15,4 3 11 0,0 0 1 0,0 0 1 16,0 0-30-16,0-3 0 0,0 6-11 0,-1-3 11 16,1-3-28-16,0-3 1 0,-3-6 1 15,2 6 0-15,5-3-90 0,-4 6-17 0,3-5-4 0</inkml:trace>
  <inkml:trace contextRef="#ctx0" brushRef="#br0" timeOffset="32783.212">10993 6890 1267 0,'0'0'28'0,"-11"-3"5"0,4 3 2 0,-7 0 1 0,7 0-36 0,-4-6 0 0,4 6 0 0,-3 0 0 15,2 0 0-15,5-5 0 0,-4 5 0 0,0 0 0 16,0 5 38-16,0-5 1 0,0 6 0 0,-4-6 0 0,4 6-25 0,0 3-5 15,-4 3-1-15,4 0 0 0,0-7 13 16,0 7 3-16,0-3 0 0,0 6 0 16,4-1-24-16,-1 4 0 0,-3-6-12 0,3 2 4 0,4-2 50 0,0 6 10 15,0 0 3-15,0-7 0 16,4 10-39-16,0-9-7 0,3 5-1 0,3 1-8 16,1-3 8-16,-1 2-8 0,4 1 0 0,1-3 0 15,-1-4 12-15,3 1-4 0,-3 0 0 0,1-6-8 0,2-6 10 16,-3 0-10-16,7 0 8 0,-6-6-8 0,2 0 21 0,1-6-1 15,3 0 0-15,-3 4 0 0,-4-4-7 0,3 0-1 16,1 0-1-16,-4-5 0 0,-3-4-11 16,-1 9 10-16,4-5-10 0,-3-4 10 0,0 4-10 0,-4-1 8 15,0 0-8-15,-4 1 8 0,1-4-8 0,-1 3 0 16,-3 4 0-16,0-4 0 0,0 6 15 0,-3 1-3 16,-1-1 0-16,-3 0 0 15,0 3-112-15,-3 3-22 0,-1 0-5 0,-7 1-1 0,1-1 103 16,-1 6 25-16,0 6 0 0,-6-1 0 15,3 1 0-15,-4 3 0 0,-3 3 0 0,-1 6 0 16,5-1 0-16,-1 4 0 0,0-4 0 0,4 1 0 0,0 6 26 16,0-10 10-16,7 4 3 0,0 0 0 0,7-10-25 15,-1 1-5-15,5 6-1 0,3-9 0 0,0-6-8 16,0 0 0-16,0 0 0 0,11 0 0 0,3 6 11 0,-4-6 6 16,4 0 2-16</inkml:trace>
  <inkml:trace contextRef="#ctx0" brushRef="#br0" timeOffset="33605.904">11363 6858 1664 0,'-11'0'35'0,"11"0"7"0,-7-6-34 16,0 6-8-16,4-9 0 0,-1 6 0 0,4 3 17 0,0 0 2 0,0 0 0 0,0 0 0 16,0 0-11-16,0 0-8 0,0 0 12 15,0 0-12 1,0 0 8-16,0 0-8 0,0 0 0 0,0 0 0 15,0 0 0-15,0 0 0 0,-3 12 0 0,3 0 0 0,3 0 0 0,-3-1 0 0,0 4 0 0,0 3 0 16,4-1 9-16,-4-5 8 0,3 6 2 0,1 2 0 16,-4-8-19-16,3 3 0 0,1-6-11 0,-1-1 11 15,-3-2 0-15,0-6 0 0,0 0 8 0,0 0-8 16,4 6 72-16,-4-6 8 0,3-6 1 0,4-6 1 16,-3 4-52-16,3-4-10 0,-3 0-3 0,-1-5 0 15,4 5-17-15,-3-3 10 0,3 3-10 0,-4 1 8 16,1-7-8-16,-1 9 0 0,1-3 0 0,-1 6 0 15,1 1 0-15,-1-1 0 0,-3 0 0 0,0 6-11 16,0 0-19-16,0 0-4 16,0 0-1-16,0 0 0 0,4 6 35 0,0 0 0 0,3 5 0 0,-4 1 0 15,-3 3-16-15,4 2 3 0,-1-5 1 0,4 9 0 16,-3-4 12-16,-1 1 16 0,4 3-3 0,0 2-1 16,-3 1-12-16,3-7 0 0,-3 4 0 0,3-9 0 15,0 5 0-15,-4-2 0 0,4 3 0 0,-3-13 0 0,-1 7 0 16,1-6 0-16,-4-6 0 0,0 0 0 0,0 0 0 0,0 0 0 15,3-6 0-15,1-6 0 0,-1 1 0 0,-3 2 0 16,4-6 0-16,-4 6 0 0,3-2 17 0,-3-7 1 16,4 3 0-16,-4 4 0 0,0-1-18 0,0 0 0 15,0 6 0-15,3-6 0 0,-3 4 0 0,4 2 0 16,0 0 0-16,-1 0 0 0,-3 6 0 0,0 0 0 16,0 0 0-16,4-6 0 15,3 6-21-15,-7 0-8 0,0 0-2 0,7 0 0 0,0-6 31 16,0 6 13-16,-7 0-1 0,7 0 0 0,3 0 7 15,-6 0 1-15,-4 0 0 0,0 0 0 0,7-6-6 0,0 6-1 16,0 0 0-16,-7 0 0 0,4 0-13 0,3 0 11 0,0 0-11 16,-4 0 10-16,4 6-10 0,-7-6 0 0,4 6 0 15,-1 6 0 1,1-6 0-16,-1 8 0 0,1 4-9 0,-4 0 9 0,4-1 0 0,-4 4 0 16,0 2 0-16,0-2 0 0,0 2 0 0,0 1 0 0,0-3 0 15,-4 8 0-15,4-14 0 0,0 2 0 0,4 7 0 16,-4-12 0-16,7-4-32 15,3 1 0-15,1 0 0 0,-1-3 0 0,4-6 48 0,4 0 9 0,-4-6 3 0,4-3 0 16,3 3-158 0,-3 0-31-16,3-5-7 0</inkml:trace>
  <inkml:trace contextRef="#ctx0" brushRef="#br0" timeOffset="34402.545">12097 6814 1260 0,'0'0'28'0,"0"0"5"0,0 0 2 0,0 0 0 0,0 0-35 0,-4 0 0 0,1 12 0 16,-1-7 0-16,4-5 97 0,-3 3 13 0,3 6 2 0,0 0 1 16,0-9-42-16,0 6-9 0,0 6-2 0,3-6 0 15,1-1-16-15,-1 1-3 0,4 6-1 0,0-3 0 16,-3 3-9-16,3-1-3 0,-4 1 0 0,1 0 0 16,3 9-11-16,-3-10-2 0,-1 1-1 0,1 6 0 15,-1-4-14-15,-3-2 0 0,0 0 8 0,4 0-8 16,-4-6 18-16,0-1 1 0,0 4 0 0,0-3 0 15,0-6-19-15,0 0 0 0,0 0 0 0,0 0 0 16,0-6 20-16,0-6 1 0,3-2 0 0,-3-4 0 16,0 0-21-16,0 4 8 0,4-10-8 0,-4 7 0 15,7-1 0-15,-7 3 0 0,3-2 0 0,-3-7 0 16,4 9 8-16,-4 4-8 0,0-7 8 0,0 6-8 16,0 1 0-16,0 2 0 0,0 3-10 0,0-6 10 15,0 12 0-15,0 0 0 0,0 0 0 0,0 0 0 16,0-6-13-16,0 6 4 0,0 0 1 0,0 0 0 0,0 0 8 15,7 6-8-15,0 6 8 0,-4-3-8 0,5 2-6 16,-1 7-1-16,0 0 0 0,0-7 0 16,0 7 15-16,0 3 0 0,0-4-10 0,0 7 10 15,0-4 0-15,0-8 0 0,0 6 0 16,0-4 0-16,-3 4 0 0,3 0 0 0,-7-6 0 0,3-1 0 16,1-2 0-16,-4 3 0 0,0-12 0 0,0 0 0 0,0 0 0 0,0 0 0 15,0 0 9-15,3-12-9 0,1 6 11 0,-1-6-3 16,-3-2 0-16,4-4 0 15,-1 3-8-15,1-2 0 0,3-7 0 0,-3 7 0 0,3-4 0 16,-4 3 0-16,4 7 0 0,-3-7 0 0,3 6-9 0,-4 3 9 0,1-2 0 16,-1 5 0-16,-3 6-17 0,0 0 3 0,0 0 1 15,0 0 0-15,0 0-1 0,0 0 0 16,0 0 0-16,11 6 0 0,-4 5 14 0,4-5-11 16,-4 6 11-16,-4 3-10 0,4-3 10 0,0-1 0 0,-3 1 0 0,3 0 0 15,0 3 0-15,0-4 0 0,4 1 0 0,-4 3 0 16,0-4 0-16,0 7 0 0,-4-6 0 15,4 0 8-15,0-1-8 0,0-2 0 0,-7-9 8 0,7 6-8 16,-3 6 0-16,3 0 9 0,-3-6-9 0,-1 5 0 16,1-8 9-16,-4 9-9 0,3 0 0 0,-3-1 9 15,4 1-31 1,-4-6-6-16,0 3-2 0,0-9 0 0,3 6-154 0,-3-6-32 16,0 0-5-16</inkml:trace>
  <inkml:trace contextRef="#ctx0" brushRef="#br0" timeOffset="34945.149">12823 6902 1562 0,'0'0'34'0,"0"0"7"0,0 6 2 0,0 6 1 0,0-1-35 0,0-5-9 0,4 0 0 0,0 0 0 16,-4 6 66-16,3-6 11 16,1 3 3-16,-1-4 0 0,1 7-19 0,-1-6-3 0,1 6-1 0,-1-9 0 15,1 0-36-15,-1 3-7 0,4-4-2 0,0 1 0 16,0 0-4-16,0-3-8 0,1 0 11 0,-1 0-11 16,3-6 15-16,1 1-4 0,-1-4-1 0,1-3 0 15,0 0 14-15,-1 1 4 0,4-4 0 0,-7-3 0 16,4 6-28-16,-1 1 0 0,-2-10 0 0,-5 9 0 15,1 1 0-15,-1-7 0 0,-3 6 0 0,0 0 0 16,-3 4-20-16,-1-4-5 0,-3 6-2 16,0 0 0-16,-4 0-7 15,1 0-2-15,-4 0 0 0,0 3 0 0,-1 1 5 16,-2 2 1-16,-1 0 0 0,-3 0 0 0,3 0 21 0,4 5 9 0,-3 1-8 16,2 6 8-16,5 0 0 0,-4-3 0 0,3 2 0 0,1 7 0 15,3 0 0-15,3-1 0 0,-3-2 0 0,3 9 0 16,1-13 0-16,3 4 0 0,-4 9 0 0,8-13 0 15,-4 7 25-15,3-3 4 0,1-4 1 0,3 7 0 16,0 0-19-16,0-7-11 0,4 1 12 0,-4 9-12 0,3-9 40 16,1-1 0-16,0 4 1 0,-1 3 0 0,1-7-33 15,3 1-8-15,-4 6 0 0,4-4 0 0,1-8 0 0,-5 6 0 16,1-6 0-16,-1 6 0 0,1-9-18 0,3 3-6 16,-3-4 0-16,3 4-1 15,-4-3-15-15,4-3-4 0,-3 0 0 16,3 0 0-16,-3-3-12 0,3 0-2 0,0 0-1 0,0-2-481 15,0-1-96-15</inkml:trace>
  <inkml:trace contextRef="#ctx0" brushRef="#br0" timeOffset="35438.024">13596 6876 1846 0,'0'0'40'0,"-7"5"9"0,0-5 2 0,0 0 1 0,7 0-41 0,-7 0-11 0,-4-5 0 0,1 5 0 15,-1 0 66-15,1 0 11 0,-1 0 3 0,0 0 0 16,-3 0-56-16,0 0-10 0,4 0-2 0,-5 0-1 16,1 0-11-16,4 0 0 0,-1 5 9 0,-3-5-9 0,3 0 8 0,1 6-8 15,-1-6 8-15,1 0-8 16,-1 0 0-16,1 6 0 0,2 0 0 0,-2 0 0 15,3 3 0-15,-4 3 0 0,4-7 0 0,0 1 0 16,0 6 0-16,0 3 0 0,4-3-9 0,-5-1 9 0,5 1 0 0,-4 0 0 16,3 2-9-16,4 4 9 0,-3 0 0 0,-1-4 0 15,1 1 0-15,-1 0 0 0,4-3 0 0,0-6 0 16,0-1 0-16,0 7 0 0,4 0 0 0,-1-3 0 16,1-3 0-16,-4-6 0 0,0 0 0 0,10 5 0 15,1 1 8-15,-11-6-8 0,11 6 15 0,-1-6-3 16,1 0-1-16,-1 0 0 0,4 0 1 0,1 0 0 15,-5-6 0-15,4 6 0 16,-3 0-12-16,3 0 0 0,-4 0 0 0,1 0 0 16,3 6 0-16,-3 0 0 0,-1 3-9 0,1 0 9 0,0 0 0 15,-4 2 8-15,3 1-8 0,-3 0 12 0,0 3-12 0,-3 2 0 0,-1 1-12 16,1-1 12-16,-4 4-10 0,-4-3 10 0,4 5-8 16,-7-2 8-16,4 2 0 0,-8 1 8 0,1-4 0 0,-1 4 0 15,-7-6-22-15,4-1-4 0,-3-2-1 0,-1-9-645 16,0-6-128-16</inkml:trace>
  <inkml:trace contextRef="#ctx0" brushRef="#br0" timeOffset="51499.239">15473 7043 991 0,'-14'0'42'15,"0"0"-34"1,-1-6 5-16,1 6 1 0,0 0 0 0,0-6 0 16,0 3 33-16,0 0 6 0,0 3 2 0,-4-2 0 15,4 2 5-15,0 0 0 0,3-3 1 0,1 0 0 16,-1 3-9-16,1 3-3 0,-1-3 0 0,4 3 0 16,-4 2-17-16,4 4-4 0,0-3-1 0,0 0 0 15,0 12-18-15,0-10-9 0,0 4 10 0,0 12-10 16,-4-7 0-16,1 7 0 0,3-4 0 0,-4 10 0 15,1-4 0-15,-1-2 0 0,4-1 0 0,-4 10 0 16,1-13 0-16,3 10 0 0,3-13 0 0,-3 10 0 0,7-4 0 16,-3-5 0-16,3 0 0 0,3 2 0 0,1-2 0 15,3-9-8-15,0 2 8 0,3 7 0 0,1-12 0 0,3-6 0 0,-3 6 0 16,6-12 0-16,-3 0 0 0,4-6 14 16,0-5-2-16,-1-4-1 0,8-2 13 0,-4 2 4 0,4-14 0 15,0 2 0-15,-4-11-15 0,3 9-2 0,-2-15-1 16,-1 0 0-16,-4 3 2 0,1 3 1 15,-4 0 0-15,-3-3 0 0,-1 9-13 0,-6-7 0 0,-1 4 8 16,1 3-8-16,-8 0 0 16,1 3-12-16,-1 2 3 0,-3-5 0 0,0 14-2 0,0 1 0 0,0 2 0 15,-3 4 0-15,2-1 11 0,1 3-8 0,4 1 8 0,-4 5-8 16,0 3 8-16,-4 0 0 0,4 0 0 16,-3 6 0-16,3-6-20 0,-1 6 0 0,1-6 1 0,0 6 0 15,7 0 19-15,-3 0 14 0,3 0-2 0,-7-5-1 16,7 5-11-16,-4 0 0 0,4 0 0 0,-7 5 0 15,7-5 0-15,-3 6 0 0,3-6 0 0,-4 6 0 16,-3 0-20-16,4 0 0 0,-1 6 0 0,-3 5 0 16,3-2 8-16,-3 9 1 0,4-4 1 0,-4 4 0 15,0 5 10-15,0 3 0 0,3 1 0 0,-3 8 0 16,0 3 24-16,4-3 6 0,-1 9 2 0,0 0 0 0,1 0-32 0,-1-6 0 16,1 6 0-16,-1 3 0 0,4-9 14 0,-3 0 10 15,3-3 1-15,0 4 1 0,3-10-6 0,-3-3-2 0,4-2 0 16,-1-4 0-16,4-8-10 0,1-4-8 0,-1 10 9 0,3-6-9 15,-3-4 0-15,4-2 8 0,-4 0-8 0,3 0 0 16,-2-1 0-16,2-5 0 0,-3-6 0 0,0 3 0 31,0 3-56-31,-3-6-4 0,3 3 0 0,0 0-1 0</inkml:trace>
  <inkml:trace contextRef="#ctx0" brushRef="#br0" timeOffset="52048.765">15681 7222 1454 0,'0'0'30'0,"0"0"8"0,-7-8-30 0,7 8-8 0,0 0 0 0,0 0 0 15,0 0 59-15,0 0 10 0,0 0 3 0,0 0 0 16,0 0-16-16,0 0-4 0,0 0 0 0,3 8 0 16,1-2-38-16,-1 0-14 0,5 6 9 0,-5 0-9 0,4-9 0 15,0 5 0-15,-3 1 0 0,3 3 0 0,0-6 12 0,-4 0-4 16,4 0 0-16,-3 0 0 0,3-6-8 0,-7 0 0 15,7 0 0-15,-3-6 0 0,3-6 10 0,0 0 0 16,-4 3 0-16,1-5 0 16,3-1 0-16,-4-3 0 0,1 1 0 0,-4 2 0 15,3-3-10-15,-3 7-14 0,-3-13 3 0,3 9 1 0,-7 4 19 16,3-7 4-16,-3 3 1 0,0 4 0 0,0-1 5 0,0-6 1 16,-4 12 0-16,1-3 0 0,-1 6-20 0,-3 1 0 0,4 4 0 15,-1 1 0 1,0 6-22-16,1 3-8 0,-1 6-2 0,1-7 0 0,-1 10 32 15,4-3-9-15,0-1 9 0,0 10 0 0,0-10 0 16,3 10 0-16,1-4 0 0,3 1 0 0,0-4 0 0,0 4-12 0,3-6 4 16,1-4 0-16,3 10 8 0,0-12 8 0,0-1-8 0,0 4 11 15,4-3-11-15,-1 0 12 0,4-1-12 16,0 1 12-16,4-3-12 0,0 0 0 0,3-3 0 0,0-1 0 16,0-2-11-16,0-3 3 0,4 0 0 0,0-5-837 15</inkml:trace>
  <inkml:trace contextRef="#ctx0" brushRef="#br0" timeOffset="52538.429">16189 7105 1485 0,'0'0'31'0,"0"0"7"0,-7 6-30 0,7-6-8 0,-4 6 0 0,1 0 0 0,-4-1 14 0,3 7 2 16,1 9 0-16,-1-10 0 0,1 7 16 0,-1-3 4 0,1 2 1 15,-1-5 0-15,1 6 5 0,3-3 1 0,-4 2 0 0,4 1 0 16,-3-1-8-16,3-5-2 0,0 9 0 0,0-9 0 16,0-1-8-16,0 7-1 0,3-3-1 0,1-4 0 15,-1 7-9-15,1-6-2 0,-1 0 0 0,1-4 0 16,-1 4-12-16,-3-6 11 15,4 6-11-15,-4-12 10 0,0 0 2 0,0 0 0 0,0 0 0 0,0 0 0 16,0 0 13-16,3-12 3 0,1 6 1 0,-1-11 0 16,-3 2-5-16,0 3 0 0,4-6-1 0,-4 1 0 15,3-1-12-15,-3-2-3 0,0 2 0 0,0-6 0 16,0 4-8-16,-3 2 0 0,3-5 0 0,-4 8 0 16,4-3 0-16,-3 1 0 0,3 5 0 0,-4-3 0 15,4 3 0-15,0 7 0 0,-3-7 0 0,3 0 0 16,0 6 0-16,-4 3 0 0,4 3 0 0,0 0 0 15,0 0 0-15,0 0-9 0,0 0 9 0,0 0 0 16,0 0-9-16,0 0 9 0,7-6 0 0,0 6-9 16,-3-5 9-16,3 5 0 0,0 0 0 0,0-6-8 15,4 6 8-15,-4 0 0 0,0-6 10 0,3 6-10 16,1 0 0-16,-1 0 0 0,1 0 0 0,0 0 0 16,3 6-47-16,0 0-5 0,0-1-2 0</inkml:trace>
  <inkml:trace contextRef="#ctx0" brushRef="#br0" timeOffset="53450.363">16517 7269 982 0,'0'0'21'0,"0"0"5"0,4-5 1 0,-1-1 1 0,1-6-28 16,-4 6 0-16,3-6 0 0,-3 6 0 0,0 1 84 0,0 5 12 0,0 0 1 0,4-6 1 15,-4 6-54-15,0 0-12 0,0-3-1 16,0 3-1-16,0 0 12 0,0 0 2 0,0 0 1 0,0 0 0 16,0 0-22-16,0 0-5 0,0 0-1 0,3 3 0 15,1 3-6-15,-4-6-2 16,3 5 0-16,1 7 0 0,-1 0 15 0,1-6 2 0,-4 0 1 0,0 3 0 15,3-1-18-15,-3 1-9 0,0 3 10 16,4-6-10-16,-4 6 10 0,0-7-10 0,0 4 10 0,0 3-10 16,0 0 8-16,0-6-8 0,0 5 0 0,3-5 0 15,-3 6 8-15,0-3-8 0,4-3 0 0,-4 6 0 16,0-7 20-16,0-5-1 0,4 6-1 16,-4 0 0-16,3 6-1 0,-3-6 0 0,0-6 0 0,4 6 0 15,-1 3-9-15,1 2-8 0,-1-5 9 0,1 6-9 16,-1-6 0-16,1 0 0 0,-4-6 0 0,3 6 0 15,-3-6 8-15,0 0-8 0,0 0 0 0,0 0 0 0,0 0 0 16,0 0 0-16,0 0 0 0,0-6 0 0,0 0 9 16,0 0-9-16,-3-6 8 0,-1-5-8 0,1 5 0 15,-1 3-17-15,1-9 2 0,-4 7 1 0,3-4 2 16,1-3 1-16,-5 1 0 0,5-1 0 0,-4-3 11 16,3 10 0-16,1-1 0 0,-1-6 0 15,1 6 0-15,-1 1 0 0,1 2 0 0,3 3-8 16,-4 0 8-16,4 0 0 0,0 6 0 0,0 0 0 0,0 0 0 0,0 0-13 15,0 0 5-15,0 0 8 0,0 0-13 0,0 0 5 16,0 0 8-16,0 0-13 0,0 0 3 0,0 0 1 16,0 0 0-16,0 0 0 15,7 0-21-15,0 12-4 0,0-6-1 0,-7-6 0 16,0 0-13-16,0 0-2 0,0 0-1 0,0 0 0 0,11 0 25 0,-11 0 5 16,0 0 1-16,0 0 0 0,0 0 20 0,11 0 0 0,-11 0 0 15,0 0 0-15,10-6 0 0,-10 6 0 0,7-12 0 0,-7 12 0 31,0 0-20-31,0 0-7 0,11 0-1 0,-11 0 0 0</inkml:trace>
  <inkml:trace contextRef="#ctx0" brushRef="#br0" timeOffset="55005.752">17046 7290 1664 0,'0'0'47'0,"0"0"11"0,0 0-46 0,0 0-12 0,0 0 0 0,0 0 0 0,0 0 19 0,-7 6 1 15,7-6 1-15,-3 6 0 0,-1 0-21 0,4-6 0 16,-3 6 0-16,-1-1 0 0,4-5 36 0,0 0 4 16,-3 3 0-16,3-3 0 0,0 0-13 0,0 0-3 15,-4 6 0-15,4-6 0 0,0 0 7 0,0 0 1 16,0 0 0-16,0 0 0 0,0 0-32 0,0 3 0 16,0-3 0-16,4 9 0 0,3-3 12 0,-4 0-3 0,4-6-1 0,0 0 0 31,-3 6-8-31,3-6-12 0,0 0 2 0,0 0 1 15,-7 0 9-15,3 0 0 0,-3 0 0 0,8 0 0 16,-8 0 0-16,0 0 8 0,0 0-8 0,0 0 11 0,7 0-11 0,-7 0 0 0,3-6 0 0,1 6 0 16,-4-6 0-16,0-3 0 0,0 0 8 0,-4 3-8 15,4 3 0-15,-3-8 0 0,-1 5 0 0,1 0 0 16,-1-6 0-16,0 6 0 0,1-3 0 0,-1 4 0 16,1-1 0-16,-1-6 0 0,1 0 0 0,-1 6 0 15,1 0 0-15,-1-2 0 0,1 2 0 0,-1 3 0 16,4 0 0-16,-3 0 0 0,-1-6 0 0,4 9 0 15,0 0 0-15,-3 6 0 0,-4-6 0 0,3 3 0 16,-3 0 0-16,7 3 0 0,-4 0-14 0,1 2 5 16,-1-2 9-16,1 0 0 0,-4 6 0 0,3-6 0 0,1 3 0 0,3-3 0 15,-4-1 0-15,4 1 0 0,-3 0 0 16,3 6 0-16,0-12 0 0,-4 6 0 0,1 0 0 16,3-6 0-16,-4 6 0 0,4-6 0 0,0 0 0 0,-3 5 11 15,3 1-3-15,-4 0 0 16,0 3-8-16,4-9 0 0,0 0 0 0,0 6 0 0,0-6 0 0,-3 6 0 15,3-6 0-15,0 6 0 0,0-6 0 0,-4 6 0 16,4-6 0-16,0 11 0 16,0-11 0-16,4 6 0 0,-4 0 0 0,3 0 0 0,1 3 0 0,0-3 0 15,3 5 0-15,0 1 0 0,3 0 0 0,1 0 8 16,-1 2-8-16,1 4 8 0,0-6-8 0,-1-6 0 16,4 5 0-16,-3 10-11 0,7-15 11 0,-4 6 0 0,0-1 0 15,0-2 0-15,3-3 0 0,-2-3 0 0,-1 0 0 16,3-3 8-16,-3 0 0 0,1 0 1 0,2 0 0 0,1-3 0 15,-1-3-9-15,-2 0 0 16,2-5 0-16,-3-1 0 0,0 0-20 0,1-9 0 0,-1 10 0 16,0-7 0-1,-4 0-172-15,4 1-33 0,11-16-7 0,-4 13-2 0</inkml:trace>
  <inkml:trace contextRef="#ctx0" brushRef="#br0" timeOffset="55480.17">17568 7264 1191 0,'0'0'26'0,"0"0"6"0,0 0 0 16,-7 5 2-16,4 1-34 0,-4-3 0 0,3 3 0 0,1 6 0 0,3-12 63 0,-4 6 5 15,4-6 2-15,-3 6 0 0,-1 0-3 0,1-1-1 16,3 1 0-16,0 0 0 0,0 9-18 0,0-9-3 15,0 0-1-15,0 5 0 0,3-5-20 0,1 6-5 16,-1 0-1-16,1 3 0 0,-1-10-7 0,1 13-2 16,-1-6 0-16,1 0 0 0,-1 8-9 0,1-8 0 0,-1 0 9 15,1-1-9-15,-4 10 8 0,3-9-8 16,-3 0 8-16,4-7-8 0,-4 4 10 0,0-9-2 0,0 0-8 16,0 0 12-16,0 0 16 0,0 0 4 0,0 0 0 15,0 0 0-15,3-9 6 0,-3-2 2 0,4 5 0 16,-4-6 0-16,4-6-28 0,-4 4-4 0,3 2-8 15,-3 0 11-15,0-5-11 0,-3 5 0 0,3-3 0 16,0-3 8-16,-4 7-8 0,0-10 0 0,1 3 0 0,-1 1 0 16,-3 2 9-16,4-3-9 15,-4 1 10-15,0-1-10 0,3 1 8 0,-3 2-8 16,4-3 0-16,-1 6 9 0,1 1-9 0,3-1 0 0,0 3 0 16,3 3 8-16,1-6-8 0,-1 7-9 15,4-1 9-15,4 0-13 0,-4 0 13 0,3 0-9 0,5 3 9 16,-1 0-8-16,3 3-12 0,1 0-3 15,0 3 0-15,3 6 0 0,0-6-54 0,0 0-11 16,4 3-3-16,-1 0 0 0,1-6-121 0,0 5-25 16</inkml:trace>
  <inkml:trace contextRef="#ctx0" brushRef="#br0" timeOffset="55997.547">17914 7172 1212 0,'-18'27'25'0,"15"-15"6"0,-1-1-31 16,1-5 0-16,3 0 0 0,0 6 0 0,0-6 64 0,3 3 6 16,1-3 2-16,-1 2 0 0,4 1-18 0,-3-3-3 0,7 6-1 0,-4-6 0 15,3 0 6-15,4-1 2 0,-3-5 0 0,-1 6 0 16,5 0-28-16,-1 3-6 0,0-3 0 0,0-6-1 15,0 0 6-15,0 0 2 0,-3 0 0 0,3 0 0 16,-4 0-8-16,-2 0-2 0,2-6 0 0,-3-3 0 16,4 6-3-16,-4 0-1 0,-4-3 0 0,4 1 0 15,-3-1-1-15,-1 0 0 0,1-6 0 0,-4-3 0 16,3 4-16-16,1-1 10 16,-4 0-10-16,0 0 8 0,0 1-8 0,-4 2 0 0,1 0 0 15,-4 0 8-15,3-3-8 0,-3 1 0 0,0 5 0 16,-3-12 0-16,-1 12-14 0,1-3 2 0,-1 9 0 0,0-5 0 15,1 5 1-15,-1 0 1 0,-3 0 0 0,3 5 0 16,1 1 0-16,-4 9 0 0,3-3 0 0,-3 5 0 16,3 4 10-16,1-3 0 0,-1 5-9 0,4 1 9 15,-3-4 0-15,3 4 8 0,3-4 0 0,1 4 0 16,3-7-8-16,3 7 10 0,1-3-10 0,-1-4 10 16,4 1 4-16,4-1 1 0,-1 4 0 0,4-3 0 0,4 2 11 15,3-2 2-15,-3-6 1 0,3-1 0 16,0 1-15-16,-3-3-3 0,3 3-1 0,4 0 0 0,-4-7-10 15,4 1 0-15,-1 0 0 0,1-3 0 0,0 0-10 16,-4-3-7-16,-3 0-2 0,-1-3 0 16,1 0-138-16,-1 3-28 0,1-6-6 15,0 6-617-15</inkml:trace>
  <inkml:trace contextRef="#ctx0" brushRef="#br0" timeOffset="56607.641">16768 6679 966 0,'0'0'27'0,"0"0"7"0,0 0-34 0,0 0 0 0,0 0 0 0,0 0 0 15,0 0 61-15,0 0 6 0,0 0 1 0,0 0 0 16,0 0-20-16,0 0-3 0,0 0-1 0,0 0 0 16,0 0 5-16,3 0 1 15,4 0 0-15,-3 0 0 0,6 0-8 0,-3 0-2 0,4 5 0 0,-1-5 0 32,5 6-28-32,-1 0-12 0,0-3 11 0,3 6-11 15,1 3 0-15,0 2 0 0,-1-2 0 0,4 0 0 0,-3 6 8 0,7-4-8 0,-4 4 0 16,0 5 0-16,-3-2 0 0,3 3 0 0,0-7 0 15,0 4 0 1,-3 2-28-16,0-5-3 0,-1 3 0 0,4 2 0 0,1-2-134 16,-5 2-27-16</inkml:trace>
  <inkml:trace contextRef="#ctx0" brushRef="#br0" timeOffset="111015.548">19777 7296 862 0,'-4'0'24'0,"4"6"6"0,0-6-30 0,-3 0 0 16,3 0 0-16,0 0 0 16,0 0 28-16,0 0 0 0,0 0 0 0,0 0 0 15,0 0 36-15,0 0 6 0,0 0 2 0,0 0 0 0,0 0-4 0,0 0 0 0,0 0 0 0,0 0 0 31,0 0-17-31,0 0-4 0,0 0-1 0,0 0 0 0,0 0-24 0,3 6-5 0,-3-6-1 0,7 6 0 16,-3-1-16-16,-1 1 0 0,1 0 8 0,-1 9-8 16,1-9 0-16,-1-6 0 0,4 6 0 0,-3 0 0 15,3-1 0-15,0-5 10 0,0 0-10 0,0 0 8 16,4 0 15-16,-4 0 2 0,3-5 1 0,-2-1 0 16,2 6-4-16,1-6-1 0,-1 0 0 0,-3 0 0 15,0-3-5-15,0 3 0 0,0 0-1 0,1 1 0 16,-5-1-15-16,1 0 8 0,3 0-8 0,-4-6 0 15,1 6 8-15,-1 0-8 0,1 3 0 16,-4-2 0-16,3-1 0 0,-3 0-12 0,4 0 1 0,-1-6 0 16,-3 6-5-16,4 0 0 0,-1 1-1 0,-3-1 0 15,0-3 6-15,4 3 2 0,-4-6 0 0,3 6 0 16,-3-5-7-16,4 5 0 0,-4-6-1 0,0 0 0 16,3 3 7-16,-3 4 2 0,0-7 0 0,-3 6 0 15,3-6-11-15,-4 6-1 0,1 0-1 0,-1 3 0 16,-3 0-22-16,-3 3-4 0,3 0-1 0,-4 3 0 15,-3 3 23-15,3 3 4 0,-3 3 1 0,0 0 0 16,0-1 20-16,-4-2 0 0,4 6 0 0,-3 0 0 16,-1 2 12-16,4 1 6 0,0 2 2 0,0 4 0 15,0-9 13-15,-1-1 3 0,5 7 1 0,-1-9 0 16,4 2-13-16,-3 1-2 0,6 0-1 0,-3-3 0 0,4-1 14 16,3-2 2-16,-4 0 1 0,4 0 0 0,0-3-15 0,4 5-3 15,-4-5-1-15,3 6 0 0,4-6 1 16,0 3 1-16,4 0 0 0,-1 5 0 0,1-2-21 15,0 0-8-15,-1-6 0 0,1 3 0 0,-1 2 17 0,4-5 4 16,1 6 1-16,-1-12 0 0,3 6-14 16,-3 0-12-16,4 0 3 0,0-1 0 15,-4-5-23-15,0 6-4 0,0-6 0 0,0-6-1 16,0 6-47-16,0 0-10 0,-3 0-2 0</inkml:trace>
  <inkml:trace contextRef="#ctx0" brushRef="#br0" timeOffset="111601.566">20260 6646 969 0,'0'0'40'15,"0"0"-32"1,0 0 36-16,0 0 6 0,-4 6 2 0,4-6 0 16,-7 9-17-16,7-9-3 0,-7 6-1 0,4-6 0 15,-1 12 21-15,-3-7 4 0,4 7 0 0,-1-9 1 16,1 6-15-16,-1 3-3 0,1 2-1 0,-1-2 0 0,1 0-20 15,-1-6-4-15,1 11-1 0,3-2 0 0,-4-3 6 0,4 3 1 16,-4-4 0-16,8 7 0 0,-4 0-5 0,4-1-1 0,-4 4 0 0,3 8 0 31,1-11 4-31,-1 14 1 0,1-8 0 0,3 2 0 0,-4 4-19 0,1-980 0 16,-1 1950 0-16,4-980 0 0,-3 10 9 0,-1-7-1 0,4 4-8 16,-3 2 12-16,-1-11-4 0,1 2 0 0,0 4-8 15,-1-7 12-15,1 4-1 0,-4-3-1 0,0 2 0 0,0-5 0 16,0 0-2-16,0 2 0 0,-4-5 0 15,4 0 0-15,-3-3-8 0,-1 8 0 0,4 1 0 16,-4-9 0-16,1 8 0 0,3-5 0 0,-4 0 0 0,1 0 0 16,3-7 0-16,0 10 8 0,0-6-8 0,0 0 8 15,0-9-8-15,0 0 0 0,0 0 0 0,0 0-11 16,3 6 1-16,1-6 0 0,-1 6 0 0,1-1 0 16,0 1-4-16,-1 0-1 0,4-3 0 0,-3 3 0 15,3-3-20-15,-4 6-4 0,1-3-1 16,3 5 0-16,-4 1-18 0,1-6-4 0,-1 3-1 0,1 0 0 15,-4-3-1-15,3 8-1 0,1-8 0 0,-4-6 0 16,0 0-15-16,0 0-2 0,0 0-1 0</inkml:trace>
  <inkml:trace contextRef="#ctx0" brushRef="#br0" timeOffset="112232.871">20426 6702 884 0,'0'0'24'0,"-4"6"8"0,4-6-32 0,0 9 0 0,-3 3 0 0,3-7 0 16,-4 1 68-16,1 6 8 0,-1-6 2 0,4 9 0 15,-3-7-8-15,-1 1-2 0,4-3 0 0,-3 6 0 16,3-6-6-16,0 9-2 0,0-7 0 0,0 7 0 16,0-3-33-16,0 0-7 0,0-1-2 0,0 4 0 15,0 3-4-15,0-1-1 0,3-2 0 0,1 9 0 16,-1-7 0-16,1 4 0 0,-1 2 0 0,1 1 0 16,-1-7 4-16,1 10 1 0,-1-9 0 0,1 8 0 15,-1-3 0-15,1 7 0 0,-1 2 0 0,1-5 0 16,0-4-2-16,-1 7-1 0,1-4 0 0,-4-2 0 0,3-4 3 15,-3 4 1-15,4-7 0 0,-4 4 0 0,0-3 1 0,0-1 0 16,0 1 0-16,0-1 0 0,0 4-5 0,0-9-1 16,0 5 0-16,0-2 0 0,3-3-6 15,-3 0 0-15,0-6-8 0,4-1 12 16,-4 1-12-16,0 3 8 0,0-3-8 0,0 0 0 0,3 0 0 0,-3 0 8 16,0-1-8-16,0 1 0 0,0 6 0 15,0-6 0-15,0-6 0 0,0 9 0 0,4-3-39 16,-4 0-1-16,0 2 0 0,0 1 0 15,0-3-56-15,0 0-12 0,0 6-3 0,3-6 0 16,-3-3-19-16,0-3-4 0,0 0-1 0,0 0 0 16,0 0-50-16,0 0-11 0,7 5-1 0</inkml:trace>
  <inkml:trace contextRef="#ctx0" brushRef="#br0" timeOffset="113024.725">20740 7425 989 0,'-7'6'28'0,"7"-6"6"0,0 0-34 0,0 0 0 0,0 0 0 0,0 0 0 16,0 0 60-16,0 6 4 0,0-6 2 0,0 0 0 31,-4 9-5-31,4-9-1 0,0 0 0 0,0 0 0 0,0 0-5 0,0 0-2 0,0 0 0 0,0 0 0 16,0 0 0-16,0 0 0 0,0 0 0 0,0 6 0 15,0-6-21-15,7 3-5 0,-3 3-1 0,-4-6 0 16,3 3-5-16,4-3-1 0,0 2 0 0,0 1 0 15,1 3 0-15,2-6 0 0,-3 6 0 0,4-6 0 16,-1 6-9-16,1-6-3 0,3 6 0 0,0-6 0 16,0 0-8-16,0 6 10 0,1-6-10 15,-5 0 10-15,4 0-10 0,0 0 0 0,-3 0 0 16,3-6 0-16,0 6 0 0,-3-6 8 0,3 0-8 0,-4 0 0 16,4-5 8-16,-3 5-8 0,0-3 0 0,-4 3 8 15,0-6-8-15,0 0 0 0,-4 7 0 0,1-10 0 16,-4 6-27-16,3 0 3 0,-3-3 0 0,0 7 0 15,-3-7 0-15,-1 6 0 0,1 0 0 0,-1-3 0 16,-3 3 5-16,0 3 2 0,0 0 0 0,0-2 0 16,0 5 5-16,0-6 2 0,-4 6 0 0,4 0 0 15,0 6 2-15,4-6 0 0,-4 5 0 0,0 1 0 16,0 0 8-16,0 9 0 0,-1-9 0 0,1 0 8 16,4 5 0-16,-1-5 0 0,1 6 0 0,-1 0 0 15,1-3-8-15,-1 2 0 0,1-5 0 0,-1 12 0 16,1-12 0-16,-1 6 8 0,-3-4-8 0,4 10 8 15,-4-6-8-15,-1-3 0 0,1 8 0 0,0-5 0 16,0 0 0-16,4 0 0 0,-1 2-8 0,1-5 8 0,-1 0 0 16,1-3 0-16,3-6 0 0,-4 6 0 0,1 0 0 0,3 5 0 15,0-5 0-15,0 0 0 0,0 0 0 0,0 0 0 16,3 0 0-16,1 2 0 0,-1-2 0 0,1 0 0 16,-1 0 0-16,1 0 0 0,3 0 0 15,0 0 0-15,0-3 0 0,4 6 0 0,-4-4 0 16,0-2 0-16,3 3 0 0,-3-6 8 0,4 0 6 0,-4 0 2 15,3 0 0-15,1 0 0 0,0 0 5 16,-1 0 2-16,1-6 0 0,-1 3 0 0,1-2-15 16,0-1-8-16,-1 3 10 0,1-3-10 0,3 3 0 0,-4-3 0 0,1 0-11 15,0 0 11-15,3-6-47 16,-4 7-1-16,4-1-1 0,1 0 0 0,-5 0-63 0,1-3-13 0,-4 3-3 16</inkml:trace>
  <inkml:trace contextRef="#ctx0" brushRef="#br0" timeOffset="113821.87">21636 7222 974 0,'0'0'28'0,"0"0"5"0,0 0-33 16,0 0 0-16,-11 0 0 0,4-5 0 0,7 5 60 0,-7 0 4 0,-3 0 2 0,3 0 0 15,-1 5 2-15,-2-5 0 0,-1 6 0 0,1-6 0 16,3 6-7-16,0-6-1 0,-4 12 0 0,4-12 0 15,0 6-8-15,-4 0-3 0,4-3 0 0,0 3 0 16,0-1-24-16,0 1-5 0,-3 0 0 0,2 0-1 16,-2 0-3-16,3 0 0 0,0 0 0 0,-4 0 0 15,4-1-16-15,0 1 0 0,0 0 8 0,0 3-8 16,0-3 0-16,7-6 0 0,-4 6 0 0,-3 0 0 16,7-6 0-16,-7 6 0 0,7-6 0 0,0 0 0 15,-3 5 0-15,3-5 0 0,0 0 0 0,0 6 0 16,0-6 21-16,0 12 1 0,0-12 0 0,0 6 0 15,0-6-22-15,0 6 0 0,3-3 0 0,-3-3 0 16,4 6 0-16,3-6 0 0,-4 6 12 0,4-6-4 16,-3 0-8-16,3 5 9 0,-3-5-9 0,-1 6 10 15,4-6-10-15,-3 6 8 0,3-6-8 0,0 6 8 16,-4-6-8-16,4 0 0 0,0 6 0 0,0-6 0 16,1 3 0-16,-1 0 0 0,3 0 0 0,-3 0 0 15,0 0 0-15,4 0 0 0,-4 0 0 0,3 2 0 16,-2 1 0-16,2 0 0 0,-3 0 0 0,0 0 0 15,-3 0 0-15,3-6 0 0,0 6 0 0,-4-3 0 16,1 3 0-16,3-4 0 0,-3 7 0 0,-1-3 0 0,1 0 0 16,-1 0 0-16,1 0 8 0,-1 6-8 0,-3-7 12 0,0 1-4 15,0-6 0-15,4 6 0 0,-4-6 4 0,0 0 0 16,0 0 0-16,0 0 0 0,0 9-4 0,0-9 0 16,0 6 0-16,-4 0 0 0,4-6-8 0,0 6 0 15,-3 0 0-15,3 5 0 0,-4-5 0 0,1-3 0 0,3 3 0 16,-4-3 0-16,1 3 12 0,-5 3-4 15,5-4 0-15,-4 7 0 16,0-6-8-16,0 0 12 0,-4 0-12 0,4-3 12 0,0 3 0 0,-4 0 1 16,4-3 0-16,-3 5 0 0,-1-2-5 0,1-6-8 0,-1 6 11 15,1-6-11-15,-1 0 0 0,0 0 0 0,1 0 0 0,-1-6 0 16,1 6 0-16,-1-6-16 0,4 6 2 0,0-3 0 16,7 3-15-16,0 0-3 15,0 0-1-15,-11 0 0 0,11 0 1 0,-7-5 1 0,0 5 0 16,7 0 0-16,0 0-154 0,-7 8-31 0,0-2-7 0</inkml:trace>
  <inkml:trace contextRef="#ctx0" brushRef="#br0" timeOffset="122394.575">20101 5123 869 0,'0'0'24'0,"0"0"7"0,-3 6-31 0,-4 0 0 0,3 6 0 0,1-9 0 16,3-3 64-16,-7 3 8 0,7-3 0 0,-7 9 1 15,7-9-21-15,-4 6-5 0,4-6-1 0,0 0 0 16,0 0-1-16,0 0 0 0,0 0 0 0,-4 11 0 16,4-11-1-16,0 0-1 0,0 0 0 0,0 0 0 15,8 6-7-15,-5 0-2 0,4-6 0 0,0 6 0 16,0-6-7-16,4 6-2 0,-4-6 0 0,3 6 0 16,1-6-25-16,0 0 0 0,-1 0 0 0,1 0 0 0,-1 0 0 15,1 0 0-15,0 0 0 0,-1 0 0 16,-3 0 0-16,0 3 0 0,0-3 0 0,0 0 0 0,-3-3 0 15,3-3 0-15,0 0 0 0,0 0 0 0,0-6 8 0,-3 1 0 16,3-1 0-16,-4 3 0 0,1-3-8 0,-1-5-9 16,4 5 9-16,-7 0-13 0,4 3 13 0,-4-3 0 0,3 1 0 15,-3-1 0-15,0 0 0 0,-3 0 0 0,-1 9 0 16,1-8 0-16,-4 5 0 0,3 6 0 16,-3-6 0-16,0 0 0 0,-4 6 0 0,1 0 0 15,-1 0 0-15,1 0-9 0,-1 6 9 16,1 0 12-16,-1 0-2 0,-3 0-1 0,3 2-9 0,-3 4 0 15,0 0 0-15,0 0 0 0,3-6 0 0,1 11 0 0,-1-11 0 0,1 9 0 16,-1-3 0-16,4-1 0 0,-4 1 0 0,4-3 0 16,0 3 0-16,-3-1 0 0,3 1 0 0,0 0 0 15,0 0 0-15,-1-1-11 0,1 4 11 0,4-3-8 16,-1 0 8-16,-3-1 0 0,4-5 0 0,3 9 0 16,-4-9 0-16,4 6 8 0,-3-1-8 0,3-5 0 15,0 3 0-15,3 0 0 0,-3 0 0 0,4 2 0 16,-1-5 0-16,4 6 0 0,-3-6 0 0,3 0 0 15,4-3 0-15,-4 3 0 0,7 3 0 0,-4-7 0 16,4 4 0-16,4 0 0 0,-4-6 0 0,4 0-12 16,-1 6-17-16,1-6-4 0,3 0-1 0,0 0 0 15,-3 0 2-15,3 0 0 0,-3 0 0 0,3 0 0 16,-3 0-120-16,-1 0-23 16</inkml:trace>
  <inkml:trace contextRef="#ctx0" brushRef="#br0" timeOffset="123069.38">20458 5118 919 0,'0'0'39'0,"0"0"-31"15,0 0 48-15,0 0 11 0,0 0 1 0,0 0 1 16,0 0 1-16,0 0 0 0,0 0 0 0,0 0 0 16,0 0-29-16,0 0-5 0,0 5-2 0,0-5 0 15,0 6 5-15,0-6 1 0,0 0 0 0,-4 12 0 16,4-12-13-16,-3 6-3 0,3-6 0 0,-4 3 0 16,0 6 3-16,1 0 0 0,3 2 0 0,-4-5 0 15,1 0-18-15,3-6-9 0,0 6 10 0,0 6-10 16,-4-9 19-16,8 14-3 0,-4-11 0 0,3 6 0 0,1 0-4 0,-1 5-2 15,1-2 0-15,0 3 0 0,3-7-10 0,-4 1 0 16,4 0 0-16,-3-3 8 0,3 8-8 0,0-11 8 16,3 6-8-16,-3-6 8 0,0 3-8 0,1 2 8 15,-1-5-8-15,0 0 8 0,0 0 5 0,-4 0 1 0,4 0 0 16,0-6 0-16,-7 0-14 0,7 6-10 0,-7-6 2 16,4 0 0-16,-4 0 8 0,7 0 8 15,0 0-8-15,-3 0 11 0,3 0 4 16,-4-6 1-16,4 0 0 0,0 0 0 0,-3 0 0 0,3 0 0 0,0-2 0 0,0-4 0 15,0 0-7-15,-3 6-1 0,3-6 0 16,-4 1 0-16,1-4-8 0,3 3 0 0,-4-5 0 0,1-1 0 16,3 6 0-16,-4-3 12 0,1 4-12 0,-1-1 12 15,1 0-12-15,-1 0 0 0,1 1 0 0,0 2 0 16,-1-3 0-16,-3 0 0 0,0 1-12 0,0-1 12 16,0 3-20-16,0 3 3 0,-3-6 1 0,3 6 0 15,-4 1-36-15,4-1-6 0,0 0-2 0,0 0 0 16,0 0-23-16,0 0-5 0,0 3 0 0</inkml:trace>
  <inkml:trace contextRef="#ctx0" brushRef="#br0" timeOffset="123671.996">20895 5035 801 0,'0'0'34'0,"0"0"-34"16,0 0 58-16,0 0 5 0,-7 3 1 0,7-3 0 15,-4 6-1-15,4-6 0 0,0 0 0 0,-7 6 0 16,7-6-24-16,-3 6-5 0,3-6-1 0,-4 12 0 16,4-12-2-16,0 0-1 0,0 0 0 0,0 0 0 15,-3 5 19-15,3-5 4 0,0 12 1 0,0-12 0 16,0 0-2-16,0 0 0 0,0 0 0 0,3 3 0 15,-3 6-25-15,0-9-6 0,0 9-1 0,4-3 0 16,-1 5-4-16,-3-5-2 0,7 0 0 0,-3 6 0 16,0-6 6-16,-1 3 2 0,1 2 0 0,3 1 0 15,-4-6-22-15,4 0-20 0,0 0 4 0,0 0 1 16,0 0 15-16,0 8 0 0,0-2 0 0,1 0 0 16,2 5 0-16,-3-8 0 0,0 3 0 0,4 0 0 15,-1 5 0-15,1-5 0 0,-4 0 0 0,4 3 0 16,-1-4 0-16,-3 1 0 0,0 0 0 0,0-6 0 15,0 6 0-15,0-4 0 0,1-2 0 0,-1 6 0 0,-4-6 0 16,4 0 0-16,0 0 0 0,0 0 0 0,-3-1 0 0,-1-2 0 16,4 3 0-16,-7-6 0 0,4 6 0 0,-4-6 0 0,3 6-12 15,1 0 3-15,-4-6-6 0,0 0-1 0,4 6 0 16,-4-6 0 0,0 0-36-16,0 0-7 0,0 0-1 0,0 0-1 15,0 0-27-15,0 0-6 0,0 0-1 0</inkml:trace>
  <inkml:trace contextRef="#ctx0" brushRef="#br0" timeOffset="124194.349">20750 5511 1146 0,'0'0'32'0,"0"0"8"0,0 0-32 16,0 0-8-16,0 0 0 0,0 0 0 0,0 0 67 0,0 0 12 15,0 0 2-15,0 0 1 0,0 0-13 0,0 0-2 0,0 0-1 0,0 0 0 16,0 0-12-16,4-5-2 16,3 5-1-16,-7 0 0 0,3-6-27 0,1 0-6 0,0 6-1 0,3-6 0 31,-4 0 19-31,1 0 3 0,3 0 1 0,-4-2 0 0,4 2-29 0,0 0-11 0,0-6 8 16,0 6-8-16,4-6 16 0,0 1-1 0,-1-4-1 0,1 3 0 15,-1 0-2-15,5-8 0 0,-5 5 0 16,4 0 0-16,0-2 1 0,0-4 0 0,1 4 0 0,2-1 0 15,-3 0-13-15,4 1 0 0,0 2 0 0,-1-3 0 16,1 1 0-16,-1 2 0 0,-2-3 0 0,2 7 0 16,-3-7 0-16,4 3 0 0,-4-2 0 0,0 5 0 15,-3 0 0-15,-4 0 0 0,3 3 0 16,-3-2 0-16,-3 5 0 0,3 0 0 0,-3 0 0 16,3 0 0-16,-7 6 0 0,0 0-10 0,0 0 0 0,0 0 0 15,0 0-51-15,0 0-11 16,0 0-1-16,0 0-1 0,0 0-45 0,0 0-9 15,0 0-1-15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862" cy="46656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477" y="0"/>
            <a:ext cx="3041862" cy="46656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00F52998-3B30-467E-9E92-92F58EDC4EB0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8" y="4478397"/>
            <a:ext cx="5617209" cy="3664288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360"/>
            <a:ext cx="3041862" cy="46656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477" y="8839360"/>
            <a:ext cx="3041862" cy="46656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31BEF5BD-F45E-4908-AEDA-D96874FE8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1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7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8.png"/><Relationship Id="rId2" Type="http://schemas.openxmlformats.org/officeDocument/2006/relationships/customXml" Target="../ink/ink3.xml"/><Relationship Id="rId20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vingt-six octobre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9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7136"/>
            <a:ext cx="10515600" cy="546982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bavarder</a:t>
            </a:r>
            <a:r>
              <a:rPr lang="en-US" dirty="0"/>
              <a:t>						au bureau</a:t>
            </a:r>
          </a:p>
          <a:p>
            <a:pPr marL="0" indent="0">
              <a:buNone/>
            </a:pPr>
            <a:r>
              <a:rPr lang="en-US" dirty="0" err="1"/>
              <a:t>danser</a:t>
            </a:r>
            <a:r>
              <a:rPr lang="en-US" dirty="0"/>
              <a:t>						au </a:t>
            </a:r>
            <a:r>
              <a:rPr lang="en-US" dirty="0" err="1"/>
              <a:t>centre</a:t>
            </a:r>
            <a:r>
              <a:rPr lang="en-US" dirty="0"/>
              <a:t> commercial</a:t>
            </a:r>
          </a:p>
          <a:p>
            <a:pPr marL="0" indent="0">
              <a:buNone/>
            </a:pPr>
            <a:r>
              <a:rPr lang="en-US" dirty="0" err="1"/>
              <a:t>déjeuner</a:t>
            </a:r>
            <a:r>
              <a:rPr lang="en-US" dirty="0"/>
              <a:t>						au </a:t>
            </a:r>
            <a:r>
              <a:rPr lang="en-US" dirty="0" err="1"/>
              <a:t>centre</a:t>
            </a:r>
            <a:r>
              <a:rPr lang="en-US" dirty="0"/>
              <a:t> </a:t>
            </a:r>
            <a:r>
              <a:rPr lang="en-US" dirty="0" err="1"/>
              <a:t>ville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dépenser</a:t>
            </a:r>
            <a:r>
              <a:rPr lang="en-US" dirty="0"/>
              <a:t> de </a:t>
            </a:r>
            <a:r>
              <a:rPr lang="en-US" dirty="0" err="1"/>
              <a:t>l’argent</a:t>
            </a:r>
            <a:r>
              <a:rPr lang="en-US" dirty="0"/>
              <a:t>				au cinema</a:t>
            </a:r>
          </a:p>
          <a:p>
            <a:pPr marL="0" indent="0">
              <a:buNone/>
            </a:pPr>
            <a:r>
              <a:rPr lang="en-US" dirty="0" err="1"/>
              <a:t>étudier</a:t>
            </a:r>
            <a:r>
              <a:rPr lang="en-US" dirty="0"/>
              <a:t>						au </a:t>
            </a:r>
            <a:r>
              <a:rPr lang="en-US" dirty="0" err="1"/>
              <a:t>gymnase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inviter						au </a:t>
            </a:r>
            <a:r>
              <a:rPr lang="en-US" dirty="0" err="1"/>
              <a:t>musée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nager</a:t>
            </a:r>
            <a:r>
              <a:rPr lang="en-US" dirty="0"/>
              <a:t>							au </a:t>
            </a:r>
            <a:r>
              <a:rPr lang="en-US" dirty="0" err="1"/>
              <a:t>parc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parler</a:t>
            </a:r>
            <a:r>
              <a:rPr lang="en-US" dirty="0"/>
              <a:t>							à la piscine</a:t>
            </a:r>
          </a:p>
          <a:p>
            <a:pPr marL="0" indent="0">
              <a:buNone/>
            </a:pPr>
            <a:r>
              <a:rPr lang="en-US" dirty="0" err="1"/>
              <a:t>patiner</a:t>
            </a:r>
            <a:r>
              <a:rPr lang="en-US" dirty="0"/>
              <a:t>						au restaurant</a:t>
            </a:r>
          </a:p>
        </p:txBody>
      </p:sp>
    </p:spTree>
    <p:extLst>
      <p:ext uri="{BB962C8B-B14F-4D97-AF65-F5344CB8AC3E}">
        <p14:creationId xmlns:p14="http://schemas.microsoft.com/office/powerpoint/2010/main" val="40430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are meeting at someone’s locker at the end of ninth period.</a:t>
            </a:r>
          </a:p>
          <a:p>
            <a:pPr marL="0" indent="0">
              <a:buNone/>
            </a:pPr>
            <a:r>
              <a:rPr lang="en-US" dirty="0"/>
              <a:t>Someone starts the conversation “</a:t>
            </a:r>
            <a:r>
              <a:rPr lang="en-US" dirty="0" err="1"/>
              <a:t>Où</a:t>
            </a:r>
            <a:r>
              <a:rPr lang="en-US" dirty="0"/>
              <a:t> on </a:t>
            </a:r>
            <a:r>
              <a:rPr lang="en-US" dirty="0" err="1"/>
              <a:t>va</a:t>
            </a:r>
            <a:r>
              <a:rPr lang="en-US" dirty="0"/>
              <a:t>?”</a:t>
            </a:r>
          </a:p>
          <a:p>
            <a:pPr marL="0" indent="0">
              <a:buNone/>
            </a:pPr>
            <a:r>
              <a:rPr lang="en-US" dirty="0"/>
              <a:t>Each person suggests going somewhere to do something, but someone always objects.</a:t>
            </a:r>
          </a:p>
          <a:p>
            <a:pPr marL="0" indent="0">
              <a:buNone/>
            </a:pPr>
            <a:r>
              <a:rPr lang="en-US" dirty="0"/>
              <a:t>After all class members have suggested something that someone else doesn’t want to do, you decide on something by some means of your choosing.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063C4-C7FD-48F2-86E4-E7F92F90E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820C2-BED1-41C5-8D43-97B3DDEE5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aérobique</a:t>
            </a:r>
            <a:r>
              <a:rPr lang="en-US" dirty="0"/>
              <a:t> alphabet</a:t>
            </a:r>
          </a:p>
        </p:txBody>
      </p:sp>
    </p:spTree>
    <p:extLst>
      <p:ext uri="{BB962C8B-B14F-4D97-AF65-F5344CB8AC3E}">
        <p14:creationId xmlns:p14="http://schemas.microsoft.com/office/powerpoint/2010/main" val="399951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F19C-AD5F-4123-9ECE-FBF21807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FEC8E3-12C7-4250-8CE6-85883783A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764" y="2109761"/>
            <a:ext cx="4030512" cy="4030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27F264-FD6E-40B0-9961-C1A10BF59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029" y="2217037"/>
            <a:ext cx="3953885" cy="39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66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2043"/>
            <a:ext cx="10515600" cy="5274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3" y="863885"/>
            <a:ext cx="1059960" cy="1059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601" y="5228106"/>
            <a:ext cx="1270472" cy="890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723" y="790898"/>
            <a:ext cx="1812196" cy="1205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673" y="3421493"/>
            <a:ext cx="1510313" cy="1510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1430" y="1881495"/>
            <a:ext cx="1982370" cy="1982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4704" y="3372025"/>
            <a:ext cx="1161537" cy="1745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5026" y="618119"/>
            <a:ext cx="1032448" cy="15514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873" y="1907608"/>
            <a:ext cx="2020429" cy="12433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4162" y="4801587"/>
            <a:ext cx="2214589" cy="13753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2990" y="2030705"/>
            <a:ext cx="1911050" cy="1271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3599" y="3433465"/>
            <a:ext cx="2111070" cy="11032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033" y="3262094"/>
            <a:ext cx="1510664" cy="15106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4336" y="744815"/>
            <a:ext cx="2008749" cy="11286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8669" y="3785742"/>
            <a:ext cx="2167487" cy="14423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78453" y="655896"/>
            <a:ext cx="2428902" cy="16163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96333" y="2393985"/>
            <a:ext cx="1338725" cy="10394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5644" y="4803216"/>
            <a:ext cx="1726658" cy="12933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42039" y="5063180"/>
            <a:ext cx="772761" cy="8910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30769" y="2242979"/>
            <a:ext cx="1296990" cy="12969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70278" y="4912536"/>
            <a:ext cx="1168543" cy="11685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113634F-EA72-49BC-B4F9-0E186E392BAA}"/>
                  </a:ext>
                </a:extLst>
              </p14:cNvPr>
              <p14:cNvContentPartPr/>
              <p14:nvPr/>
            </p14:nvContentPartPr>
            <p14:xfrm>
              <a:off x="630000" y="23040"/>
              <a:ext cx="9880920" cy="552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113634F-EA72-49BC-B4F9-0E186E392BA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0640" y="13680"/>
                <a:ext cx="9899640" cy="57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5088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moi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toi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lui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elle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nous </a:t>
            </a:r>
          </a:p>
          <a:p>
            <a:pPr marL="0" indent="0">
              <a:buNone/>
            </a:pPr>
            <a:r>
              <a:rPr lang="en-US" dirty="0" err="1"/>
              <a:t>vous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eux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98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suis</a:t>
            </a:r>
            <a:r>
              <a:rPr lang="en-US" dirty="0"/>
              <a:t> </a:t>
            </a:r>
            <a:r>
              <a:rPr lang="en-US" dirty="0" err="1"/>
              <a:t>professeur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professeur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Toi et </a:t>
            </a:r>
            <a:r>
              <a:rPr lang="en-US" dirty="0" err="1"/>
              <a:t>moi</a:t>
            </a:r>
            <a:r>
              <a:rPr lang="en-US" dirty="0"/>
              <a:t> </a:t>
            </a:r>
            <a:r>
              <a:rPr lang="en-US" dirty="0" err="1"/>
              <a:t>sommes</a:t>
            </a:r>
            <a:r>
              <a:rPr lang="en-US" dirty="0"/>
              <a:t> </a:t>
            </a:r>
            <a:r>
              <a:rPr lang="en-US" dirty="0" err="1"/>
              <a:t>professeurs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980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072106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004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125" y="167734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You and I are behind them.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D3C0CEB-9B97-468C-A834-DB6BBC9312C6}"/>
                  </a:ext>
                </a:extLst>
              </p14:cNvPr>
              <p14:cNvContentPartPr/>
              <p14:nvPr/>
            </p14:nvContentPartPr>
            <p14:xfrm>
              <a:off x="8113289" y="2600413"/>
              <a:ext cx="1800" cy="5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D3C0CEB-9B97-468C-A834-DB6BBC9312C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104649" y="2591413"/>
                <a:ext cx="194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D0C2D4E-59DD-41E0-A8F8-4C989E535D7B}"/>
                  </a:ext>
                </a:extLst>
              </p14:cNvPr>
              <p14:cNvContentPartPr/>
              <p14:nvPr/>
            </p14:nvContentPartPr>
            <p14:xfrm>
              <a:off x="1458000" y="1795680"/>
              <a:ext cx="6331320" cy="998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D0C2D4E-59DD-41E0-A8F8-4C989E535D7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48640" y="1786320"/>
                <a:ext cx="6350040" cy="101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550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de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voisines</a:t>
            </a:r>
            <a:r>
              <a:rPr lang="en-US" dirty="0"/>
              <a:t>. Comme </a:t>
            </a:r>
            <a:r>
              <a:rPr lang="en-US" dirty="0" err="1"/>
              <a:t>toujours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n’est</a:t>
            </a:r>
            <a:r>
              <a:rPr lang="en-US" dirty="0"/>
              <a:t> pas necessaire de dire la verité.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9A95A4-6FA6-416A-98B9-8D2159448352}"/>
                  </a:ext>
                </a:extLst>
              </p14:cNvPr>
              <p14:cNvContentPartPr/>
              <p14:nvPr/>
            </p14:nvContentPartPr>
            <p14:xfrm>
              <a:off x="1873080" y="2068920"/>
              <a:ext cx="7761600" cy="1793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9A95A4-6FA6-416A-98B9-8D21594483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3720" y="2059560"/>
                <a:ext cx="7780320" cy="181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684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vingt-sept octobre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the </a:t>
            </a:r>
            <a:r>
              <a:rPr lang="fr-FR" dirty="0" err="1"/>
              <a:t>verb</a:t>
            </a:r>
            <a:r>
              <a:rPr lang="fr-FR" dirty="0"/>
              <a:t> aller</a:t>
            </a:r>
          </a:p>
          <a:p>
            <a:pPr marL="0" indent="0" algn="ctr">
              <a:buNone/>
            </a:pPr>
            <a:r>
              <a:rPr lang="fr-FR" dirty="0"/>
              <a:t>le futur proche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50" y="1970850"/>
            <a:ext cx="1560711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Youssou</a:t>
            </a:r>
            <a:r>
              <a:rPr lang="en-US" sz="2800" b="1" dirty="0"/>
              <a:t> </a:t>
            </a:r>
            <a:r>
              <a:rPr lang="en-US" sz="2800" b="1" dirty="0" err="1"/>
              <a:t>N’Dour</a:t>
            </a:r>
            <a:r>
              <a:rPr lang="en-US" sz="2800" b="1" dirty="0"/>
              <a:t> of Senegal is one of the most famous African musicians of all time.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833" y="2298792"/>
            <a:ext cx="3657600" cy="3432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101056"/>
            <a:ext cx="3810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0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aller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to go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vais</a:t>
            </a:r>
            <a:r>
              <a:rPr lang="en-US" dirty="0"/>
              <a:t> 			nous </a:t>
            </a:r>
            <a:r>
              <a:rPr lang="en-US" dirty="0" err="1"/>
              <a:t>allons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vas 			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allez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				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vont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			</a:t>
            </a:r>
            <a:r>
              <a:rPr lang="en-US" dirty="0" err="1"/>
              <a:t>elles</a:t>
            </a:r>
            <a:r>
              <a:rPr lang="en-US" dirty="0"/>
              <a:t> </a:t>
            </a:r>
            <a:r>
              <a:rPr lang="en-US" dirty="0" err="1"/>
              <a:t>vont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0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à</a:t>
            </a:r>
          </a:p>
          <a:p>
            <a:pPr marL="0" indent="0">
              <a:buNone/>
            </a:pPr>
            <a:r>
              <a:rPr lang="en-US" dirty="0" err="1"/>
              <a:t>Jequavinita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à la piscine.</a:t>
            </a:r>
          </a:p>
          <a:p>
            <a:pPr marL="0" indent="0">
              <a:buNone/>
            </a:pPr>
            <a:r>
              <a:rPr lang="en-US" dirty="0" err="1"/>
              <a:t>Elles</a:t>
            </a:r>
            <a:r>
              <a:rPr lang="en-US" dirty="0"/>
              <a:t> </a:t>
            </a:r>
            <a:r>
              <a:rPr lang="en-US" dirty="0" err="1"/>
              <a:t>vont</a:t>
            </a:r>
            <a:r>
              <a:rPr lang="en-US" dirty="0"/>
              <a:t> à </a:t>
            </a:r>
            <a:r>
              <a:rPr lang="en-US" dirty="0" err="1"/>
              <a:t>l’école</a:t>
            </a:r>
            <a:r>
              <a:rPr lang="en-US" dirty="0"/>
              <a:t> à sept </a:t>
            </a:r>
            <a:r>
              <a:rPr lang="en-US" dirty="0" err="1"/>
              <a:t>heures</a:t>
            </a:r>
            <a:r>
              <a:rPr lang="en-US" dirty="0"/>
              <a:t> du </a:t>
            </a:r>
            <a:r>
              <a:rPr lang="en-US" dirty="0" err="1"/>
              <a:t>matin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à + le = au</a:t>
            </a:r>
          </a:p>
          <a:p>
            <a:pPr marL="0" indent="0">
              <a:buNone/>
            </a:pPr>
            <a:r>
              <a:rPr lang="en-US" dirty="0"/>
              <a:t>Nous </a:t>
            </a:r>
            <a:r>
              <a:rPr lang="en-US" dirty="0" err="1"/>
              <a:t>aimons</a:t>
            </a:r>
            <a:r>
              <a:rPr lang="en-US" dirty="0"/>
              <a:t> </a:t>
            </a:r>
            <a:r>
              <a:rPr lang="en-US" dirty="0" err="1"/>
              <a:t>regarder</a:t>
            </a:r>
            <a:r>
              <a:rPr lang="en-US" dirty="0"/>
              <a:t> les films au cinema.</a:t>
            </a:r>
          </a:p>
          <a:p>
            <a:pPr marL="0" indent="0">
              <a:buNone/>
            </a:pPr>
            <a:r>
              <a:rPr lang="en-US" dirty="0"/>
              <a:t>à + les = aux</a:t>
            </a:r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vas donner des </a:t>
            </a:r>
            <a:r>
              <a:rPr lang="en-US" dirty="0" err="1"/>
              <a:t>os</a:t>
            </a:r>
            <a:r>
              <a:rPr lang="en-US" dirty="0"/>
              <a:t> aux </a:t>
            </a:r>
            <a:r>
              <a:rPr lang="en-US" dirty="0" err="1"/>
              <a:t>chiens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8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5739"/>
            <a:ext cx="10515600" cy="54812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futur</a:t>
            </a:r>
            <a:r>
              <a:rPr lang="en-US" dirty="0"/>
              <a:t> </a:t>
            </a:r>
            <a:r>
              <a:rPr lang="en-US" dirty="0" err="1"/>
              <a:t>proche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“Le future </a:t>
            </a:r>
            <a:r>
              <a:rPr lang="en-US" dirty="0" err="1"/>
              <a:t>proche</a:t>
            </a:r>
            <a:r>
              <a:rPr lang="en-US" dirty="0"/>
              <a:t>” is an informal way of indicating that one is about to do something. It is generally used only with things which the speaker believes are sure to happen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are “going to verb.”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futur</a:t>
            </a:r>
            <a:r>
              <a:rPr lang="en-US" dirty="0"/>
              <a:t> </a:t>
            </a:r>
            <a:r>
              <a:rPr lang="en-US" dirty="0" err="1"/>
              <a:t>proche</a:t>
            </a:r>
            <a:r>
              <a:rPr lang="en-US" dirty="0"/>
              <a:t> is made by combining the present tense of the verb </a:t>
            </a:r>
            <a:r>
              <a:rPr lang="en-US" dirty="0" err="1"/>
              <a:t>aller</a:t>
            </a:r>
            <a:r>
              <a:rPr lang="en-US" dirty="0"/>
              <a:t>, properly conjugated, plus an infinitive.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Justin va manger une brioche à la cannelle pour le dîner après période cinq.</a:t>
            </a:r>
          </a:p>
        </p:txBody>
      </p:sp>
    </p:spTree>
    <p:extLst>
      <p:ext uri="{BB962C8B-B14F-4D97-AF65-F5344CB8AC3E}">
        <p14:creationId xmlns:p14="http://schemas.microsoft.com/office/powerpoint/2010/main" val="207443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51374</TotalTime>
  <Words>423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Bonjour!</vt:lpstr>
      <vt:lpstr>Travail de cloche</vt:lpstr>
      <vt:lpstr>Bonjour!</vt:lpstr>
      <vt:lpstr>Pourquoi tombons-nous?</vt:lpstr>
      <vt:lpstr>PowerPoint Presentation</vt:lpstr>
      <vt:lpstr>Youssou N’Dour of Senegal is one of the most famous African musicians of all time.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742</cp:revision>
  <cp:lastPrinted>2020-11-03T19:46:04Z</cp:lastPrinted>
  <dcterms:created xsi:type="dcterms:W3CDTF">2016-10-03T16:25:09Z</dcterms:created>
  <dcterms:modified xsi:type="dcterms:W3CDTF">2022-10-27T16:08:36Z</dcterms:modified>
</cp:coreProperties>
</file>