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5" r:id="rId3"/>
    <p:sldId id="383" r:id="rId4"/>
    <p:sldId id="379" r:id="rId5"/>
    <p:sldId id="382" r:id="rId6"/>
    <p:sldId id="380" r:id="rId7"/>
    <p:sldId id="377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07T17:08:23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3369 4697 115 0,'-3'-6'0'0,"-1"0"0"0,0 1 0 0,1-1 10 0,-1-6-10 0,1 6 0 0,-4-3 0 0,3 3 0 16,1 0 0-16,-1 1 0 0,-3 5 0 0,0-6 0 15,4 0 53-15,-4 0 9 0,3 6 2 0,0-12 0 16,-3 9-2-16,0 0 0 16,0 0 0-16,-3 3 0 0,-1-3 15 0,1 3 3 0,2-3 1 0,-2 3 0 15,-1 0-25-15,4 0-6 0,-3 0-1 0,3 0 0 16,0 0-8-16,0 0-1 0,7 0-1 0,-4 0 0 15,-3 0 4-15,0 0 1 0,3-5 0 0,4 5 0 16,-7 0 5-16,4-6 2 0,-4 6 0 0,7 0 0 16,0 0-17-16,0 0-3 0,0 0-1 0,0 0 0 15,0 0-2-15,0 0 0 0,0 0 0 0,0 0 0 16,0 6-28-16,3-1 0 0,-3 1-8 0,0 0 8 16,4 9 0-16,-1-3 0 0,-3-1 8 0,4 4-8 15,-1 9 11-15,1-1-11 0,3-2 12 0,-4 2-12 16,1 1 0-16,0 8 0 0,3-2 0 0,-4 8-12 0,4-3 12 15,-3-9 0-15,-1 10 0 0,-3 2 0 0,0-6 0 16,-3 4 0-16,-1 2 0 0,1-3 0 0,-1 3 32 0,1-5 8 16,-1 2 3-16,1-6 0 0,-1 4-29 15,4-7-6-15,0 3 0 0,-4-5-8 16,4-3 9-16,0-4-9 0,0 1 0 0,-3-3 9 0,3-4-9 0,0 1 0 16,3 0 0-16,-3 0 8 0,0-12-8 0,0 0 10 15,0 0-10-15,0 0 10 0,0 0-2 0,0 0 0 16,0 0 0-16,0 0 0 0,0 0 3 0,0 0 0 15,4-12 0-15,-4 6 0 0,-4-6 1 0,4-2 0 16,-3-4 0-16,-4-6 0 0,3 1-12 0,1 2 12 0,-4-8-12 16,0 2 12-16,-4-8-12 0,4 3 0 0,0-6 9 0,0 2-9 15,0 4 0-15,0-9 9 0,0 8-9 0,0-2 0 16,-4 3 14-16,4 0-4 0,0 2-1 0,4-2 0 16,-1 2-9-16,-3 1 10 0,3-3-10 0,1-4 10 15,-4 4-10-15,3 0 0 0,1 2 0 0,-1-5 0 16,1 3 0-16,3-1 8 0,0 10-8 0,0-12 0 15,3 8 12-15,1-2-4 0,6-4 0 0,-3 4 0 16,-3 2-8-16,-1-2-14 0,1-3 3 16,7-4 1-16,-1 4 10 0,1-3 0 0,3 8 0 0,0-2 0 15,0 8 0-15,4-2 0 0,-1 2 0 0,1 4 0 16,-4-1 0-16,0 6 0 0,4 1-9 0,-4-1 9 16,0 3 0-16,7 3-9 0,-7 0 9 0,0 6 0 15,4-6-14-15,0-958 4 0,-4 1934 1 0,4-964 0 16,6 0-24-16,-6 3-5 15,-1 8-1-15,-2 1 0 0,-1-6 39 0,3 8 21 0,-3-2-2 0,1 6-1 16,2-1-29-16,-6 9-5 0,3-2-2 0,-7 14 0 16,4-6 18-16,-4-3 0 0,-4 4 0 0,1-7 0 15,-8 3 0-15,1 3 0 0,-4-2 0 0,-4-4 0 0,4-3 0 0,0 4 11 16,-4-10-11-16,1 4 10 0,-4 2-10 16,-1-5-9-16,5-4 9 0,-4 10-13 0,-4-16 13 15,0 10 0-15,1-6 0 0,-1 2 0 0,-3-2 30 16,3-1 9-16,1-5 1 0,-1-3 1 15,0-3-25-15,1 0-4 0,-8-6-2 0,7 0 0 0,-3-3-10 0,4-3 0 16,-4 3 0-16,3 0 0 0,0-9-12 0,-3 0-5 16,3 7-1-16,4-7 0 15,4 0-29-15,-1-3-5 0,1 4-2 0,3-1-529 16,3 0-105-16</inkml:trace>
  <inkml:trace contextRef="#ctx0" brushRef="#br0" timeOffset="629.976">3729 5147 1328 0,'-7'0'29'16,"0"-6"7"-16,-4-6 0 0,1 6 1 0,-1 1-29 0,0-7-8 0,4 6 0 0,-3 0 0 16,-1 0 78-16,-6 3 14 0,6-3 4 0,-3 0 0 0,3 6-44 0,-3 0-9 15,-3-5-2-15,2 10 0 0,8-5-19 0,-3 0-4 16,-1 12-1-16,1-9 0 0,-1 3-7 0,0 0-2 15,4 6 0-15,-3-1 0 0,3 1-8 0,-4 0 8 16,4 3-8-16,0 8 8 0,0-5-8 0,0 2 0 16,7 4 0-16,-7-1 0 0,3-2 0 0,1-3 0 15,-1 5-9-15,4-8 9 0,0 2 0 0,0 1 0 16,4-6 0-16,-1 3 0 0,-3-4 0 0,4 1 0 16,3-6 0-16,-7 6 0 0,7-6 0 0,0 0 0 15,4-4 0-15,-1 4 9 0,-3-3-9 0,4 0 0 0,-4 3 0 16,0 0 0-16,4-6 11 0,3 0-3 15,0 0-8-15,-4 0 12 0,1 0-12 0,0 0 8 0,3-6-8 16,0 6 0-16,-4-6 12 0,4 0-4 0,-3-2-8 0,-4-4 12 16,7 0-12-16,-7 0-12 0,0 0 3 0,0-5 0 15,-3 2 9-15,-1-3 0 0,1 1 0 0,-4 2 0 16,3-8 0-16,-6 5 0 0,-1 0 0 0,4-2 0 16,-3 2 0-16,-1-2 0 0,-3 8 0 0,-3 0 0 15,3-6 0-15,-7 7 0 0,-1 2 0 0,5 3 0 16,-8 0-16-16,4 0-2 0,0 0 0 0,0 6 0 15,0-6 10-15,0 6 8 0,-8 0-12 0,8 6 12 16,-3-6-10-16,3 6 10 0,0 0-8 0,3 0 8 16,4-3-34-16,0 0-2 15,0 0 0-15,0 0 0 0,7-3 36 0,0 0 0 0,0 0 0 0,0 0-519 16,0 0-97-16</inkml:trace>
  <inkml:trace contextRef="#ctx0" brushRef="#br0" timeOffset="1153.019">3930 5153 1036 0,'0'0'23'0,"0"0"5"0,0 0 0 0,-7 3 1 0,3 0-29 0,-3-3 0 0,7 0 0 0,-7 9 0 15,0-4 62-15,0 1 6 0,0 0 2 0,4 6 0 16,-1-6-10-16,1 0-1 0,3 5-1 0,0-2 0 15,0 3-42-15,0-6-8 0,0 6-8 0,3-1 12 16,1-2 3-16,-1 3 1 0,4 0 0 0,-3-6 0 16,3 5 0-16,-4 1 1 0,4 0 0 0,-3-3 0 15,-1 8-7-15,4-5-2 0,0-6 0 0,1 3 0 0,2 3 8 0,-3-1 0 16,0-5 1-16,0 6 0 0,4-6-17 16,-4 0 0-16,3-6 0 0,-2 9 0 0,6-9 58 0,-4 0 8 15,1 0 2-15,-8 0 0 0,8 0-27 0,0-9-5 16,-1 3 0-16,1 0-1 0,-1-6-10 0,-3 0-1 15,0-5-1-15,0 2 0 0,1-3-4 0,-1-5-1 16,0 2 0-16,-4-2 0 0,1 2-6 0,-1-2-2 16,-3-1 0-16,0-2 0 0,4 2-10 0,-4-2 0 15,-4 8 0-15,1-5 0 16,3 5-27-16,-4 9-4 0,-6-8-1 0,3-1 0 16,3 6-110-16,-3 0-22 0,3 4-5 0,-3 2-623 0</inkml:trace>
  <inkml:trace contextRef="#ctx0" brushRef="#br0" timeOffset="1778.961">4385 5220 1090 0,'0'0'24'0,"0"0"4"0,0 0 2 0,0 0 2 0,0 0-32 0,0 0 0 16,0 0 0-16,0 0 0 0,-3 9 79 0,-1-3 9 15,4-6 3-15,-4 6 0 0,4-6-19 0,0 6-4 16,0 0-1-16,0 0 0 0,0 5-39 0,0-5-7 16,0 0-1-16,0 3-1 0,0-3 13 0,4 6 2 15,0-1 1-15,-1-5 0 0,4 3-16 0,-3 0-3 16,-1-3-1-16,1 8 0 0,-4-14-5 0,0 6-1 16,3 6 0-16,-3-12 0 0,0 0-9 0,4 6 10 15,-4-6-10-15,0 0 10 0,0 0-10 0,0 0 0 0,0 0 0 0,0 0 0 16,0 0 53-16,0 0 9 0,0 0 2 0,0 0 0 15,0-6-52-15,0 0-12 0,0 0 0 0,-4 0 0 16,4-8 17-16,-3 5 1 0,3 0 0 0,0-3 0 16,-4-5-2-16,1 5 0 0,3-6 0 0,0 4 0 15,-4-4-8-15,-3 0-8 0,4 4 12 0,-1-4-12 16,4 6 26-16,-4-8-2 0,4 8 0 16,-3-6 0-16,3 7-24 0,3-1 0 0,-3 0 0 15,4 3 0-15,-4-3 0 0,4 7 0 0,-1-1 0 0,4 6 0 16,-7 0-25-1,4-6-11-15,6 0-1 0,-3 6-1 16,0 0 10-16,-3 0 1 0,6 0 1 0,-3 6 0 0,4-6-1 16,0 6 0-16,-1 0 0 0,1-1 0 0,-1 7-18 0,4-6-4 0,1 3-1 15,-1 3 0-15,-4-6-18 0,4 5-4 0,1-5-1 16,-1 0 0-16,3 0-8 0,-3-3-2 0,1 3 0 16,2-3 0-16,-3 0-93 0,-3 3-18 0</inkml:trace>
  <inkml:trace contextRef="#ctx0" brushRef="#br0" timeOffset="2292.218">4770 5068 806 0,'0'0'17'0,"0"0"4"0,3 5 1 0,-3 7 2 0,0-6-24 0,4 3 0 0,-4 3 0 0,3 5 0 16,-3-5 56-16,4 6 6 0,-1 2 2 0,1-2 0 15,-4-6 16-15,0 8 4 0,3-2 1 0,1 5 0 16,-4-8-15-16,3 3-3 0,1-1-1 0,-4-2 0 15,3-3-21-15,1 5-4 0,-4-11-1 0,0 6 0 16,0-12 20-16,0 0 4 0,0 0 1 0,0 0 0 16,0 0-1-16,0 0 0 0,0 0 0 0,0 0 0 15,0 0-51-15,0 0-13 0,0-12 0 0,-4-5 0 16,1 2 0-16,-1-3 0 0,4 1 0 0,-3-1 0 16,3 3 0-16,-4-2 0 0,4-1 0 0,-3-2 0 15,3 8 0-15,0-6 0 0,0 1 0 0,0 5 0 16,0 3 0-16,3-9 0 0,1 7 0 0,-4-1 0 15,3 6 0-15,1-3 0 0,-1 3 0 0,1-6 0 16,-1 7 0-16,1-1 0 0,3 0 0 0,0 0 0 0,-3 6 0 0,3-6 0 16,0-3 0-16,0 0 0 0,0 6 0 0,-4-2 0 15,8-1 0-15,-4 0 0 0,4 6 0 0,-1-6 0 16,1 6 0-16,-4-6 0 0,0 6-20 0,0-6-3 16,0 6-1-16,0 0 0 15,4 0-114-15,-4 0-23 0,7 6-5 0,-4 0-1 0</inkml:trace>
  <inkml:trace contextRef="#ctx0" brushRef="#br0" timeOffset="2611.737">5249 5085 1497 0,'0'0'32'0,"0"0"8"0,0 0 0 0,0 0 4 0,0 0-36 0,0 0-8 0,0 0 0 0,-3 6 0 0,-1 0 62 16,4 3 10-16,-3-3 3 0,-1 5 0 16,4 1-40-16,-3 0-8 0,3-6-2 0,0 9 0 0,0 2-17 0,0-5-8 15,0 0 8-15,0 2-8 0,0 4 9 0,0-6-9 16,3 5 10-16,-3-11-10 0,4 3 0 0,-1 3 0 15,1 0 0-15,3-1 0 0,-7-5 0 0,3 3-8 16,1-3 8-16,-1-3 0 16,-3-3-138-16,0 0-24 0,11 0-5 0,-11 0-1 15</inkml:trace>
  <inkml:trace contextRef="#ctx0" brushRef="#br0" timeOffset="2785.744">5151 4809 1119 0,'0'0'24'0,"0"0"6"0,0 0 1 0,0 0 1 0,0 0-32 0,0 0 0 0,0 0 0 0,0 0 0 16,0 0 16-16,0 0-4 0,3 6 0 0,4 0 0 16,-3-6-24-16,3 0-4 0,0 0-2 0</inkml:trace>
  <inkml:trace contextRef="#ctx0" brushRef="#br0" timeOffset="3333.733">5546 4974 1155 0,'0'0'25'0,"-4"14"6"0,4-8 1 0,0 6 0 0,-3 0-32 0,3-7 0 15,3 10 0-15,-3-3 0 0,4 0 88 0,-4-1 10 16,3 1 2-16,1-3 1 0,3 3-29 0,-4-6-7 16,4 0-1-16,0 5 0 0,0-11-12 0,-3 0-2 15,7 6-1-15,-4-6 0 0,0 0-17 0,0 0-4 16,3 0-1-16,-3-6 0 0,4 6-4 0,-7-11-1 15,3 5 0-15,0 0 0 0,-4-6-4 0,1 6-1 0,-1 3 0 0,4-9 0 16,-3 7-8-16,-4-7-1 16,3 6-8-16,1 0 12 0,-1-3-12 0,-3-3 8 0,4 1-8 0,-4 5 0 15,-4-6 0-15,1 6 0 0,-1-8 0 16,1 8 0-16,3 6 0 0,-7-6 0 0,3 0 0 0,-3 6 0 16,4-6 0-16,-4 6 0 0,3 0 0 15,-7 0 0-15,4 0 0 0,0 6 0 16,0-6 0-16,0 6 0 0,4-6 0 0,-4 6 0 0,3 0 0 0,-3 8 0 15,4-2 0-15,-5 6 0 16,5-4 0-16,-4 4 0 0,0-6-16 0,3 5 0 0,-3-2 0 0,4 3 0 16,-1 5 16-16,4-8 0 0,0-3 0 0,0 5 0 15,-3 1 0-15,3-12 0 16,3 3 0-16,-3-1 0 0,0 1 0 0,4-9 20 0,-1 6-2 0,1-6-1 16,3 6-17-16,0-6-17 0,3 0 3 0,1 0 1 0,0-6 21 15,-1 6 4-15,4 0 0 0,8 0 1 16,-8-6-61-16,3 6-13 0,1-6-3 15,3 3 0-15,0-5-102 0,0 5-21 0,4-3-4 0,-11 0-487 16</inkml:trace>
  <inkml:trace contextRef="#ctx0" brushRef="#br0" timeOffset="3884.114">5941 4938 1267 0,'0'0'28'0,"0"0"5"0,0 0 2 0,0 0 1 0,0 0-36 0,0 0 0 0,0 0 0 0,0 0 0 16,0 0 108-16,0 0 14 0,0 0 3 0,3 6 1 16,4 0-55-16,0-6-11 0,-7 0-3 0,7 6 0 15,4-6-11-15,-4 0-2 0,4 6-1 0,-4-6 0 16,3 0-15-16,4 3-2 0,-3 0-1 0,-4-3 0 15,4 3-25-15,-4 0 0 0,3-1 8 0,1 10-8 16,-1-12 0-16,-2 6 0 0,-1 0 0 0,0 0 0 16,0 0 0-16,0 5 0 0,-4-8 8 0,1 9-8 15,-1-6 0-15,-3 0 0 0,0 6 8 0,0-6-8 16,0 5 0-16,0-2 0 0,-3 0 0 0,-1 0-11 16,4 3 11-16,-7-1 0 0,4 7 8 0,-1-12-8 15,1 3 0-15,-4 8 0 0,0-5 0 0,-1-6 8 16,-2 6-8-16,-1-6 9 0,4 8-9 0,-7-2 10 15,0-6-10-15,7 6 0 0,-11-1-12 0,8-2 12 16,-1 3 0-16,1 0 0 0,-1-6 0 0,0 5 0 16,4-5 0-16,-3 0 0 0,6-3 0 0,1 3 0 0,3-3 0 15,0-3 0-15,-4 6 0 0,4-3 0 0,0 8 0 16,-3-11 0-16,-1 6 0 0,4-6 0 0,0 0 0 0,0 0 0 16,0 0 0-16,0 0 0 0,0 0 0 0,0 0 0 15,11 0 0-15,-4 6 0 0,3 0 0 0,1-6 0 16,3 6 0-16,0-6 0 0,-3 0 0 0,3 6 0 15,7-6 9-15,-7 0-1 0,0-6-8 0,4 0 0 16,-4 6 0-16,4-6 0 0,-1 6 0 0,1-6-10 0,-4 6 10 16,4 0-13-16,-4 0 13 0,3 0 0 0,1 0 0 15,0 0 0 1,-4 0-144-16,7-6-22 0,-10 6-5 0,-1 0-1 0</inkml:trace>
  <inkml:trace contextRef="#ctx0" brushRef="#br0" timeOffset="4143.59">6639 5106 1267 0,'0'0'28'0,"4"6"5"0,-4 0 2 0,0 5 1 0,7-5-36 0,-4 0 0 0,1 0 0 0,-1 0 0 0,1 0 58 0,3-3 5 15,0 3 1-15,0-1 0 0,0 1 15 0,4-6 3 16,-1 0 1-16,4 0 0 0,1 0-43 0,-1 0-9 16,3 0-2-16,-6-6 0 0,7 1-10 0,-4-1-3 15,3 3 0-15,-3-3 0 16,1 3-166-16,-8 0-34 0,14-15-6 0,0 1-2 16</inkml:trace>
  <inkml:trace contextRef="#ctx0" brushRef="#br0" timeOffset="4799.076">7119 5012 1213 0,'0'0'34'0,"0"0"8"0,0 0-34 0,0 0-8 0,0 0 0 0,0 0 0 0,0 0 71 0,4-6 12 16,-1 6 2-16,1 0 1 0,-4 0-14 15,7-6-4-15,0 6 0 0,0 0 0 0,0 0-9 0,-4 0-3 16,4 6 0-16,1-6 0 0,2 6-37 0,-3 0-8 16,4-1-2-16,-1 7 0 0,1 3 37 0,-1-3 7 15,1 5 2-15,3-2 0 0,4 9-37 0,-11-7-7 16,0 1-2-16,3 2 0 0,1 4-9 0,3-9 0 15,-3 8 0-15,-1-5 0 0,1-1 53 0,0-5 9 16,-4 3 2-16,0-3 0 0,0-1-52 16,3-5-12-16,-6 0 0 0,-1 0 0 0,1-3 54 0,3 0 8 15,-7-3 2-15,3 0 0 0,5-3-52 0,-1-3-12 16,-4 3 0-16,4-3 0 0,-3 0 0 0,3-5 0 0,0-1 0 16,0 0 0-16,-4 3 0 0,4-2 0 15,-3-7 0-15,3 6 0 0,-3-3 0 0,3-2 0 16,-4 5 0-16,1-6 0 0,-1 1 0 0,1 2 0 0,-1-3 0 0,8 1 0 15,-11-1 0-15,3 3 0 0,4-2 0 0,-3-1 0 16,-1 3 0-16,4-2 0 0,-3 5 0 0,3-8 0 16,-3 8 0-16,3-6 0 0,0 0 0 0,0 7 0 15,-4 2 0-15,4-3 0 16,0 0 0-16,0 1 0 0,4-1-48 0,0-3-13 16,3 3-3-16,-7 1 0 0,7-1-51 0,0 0-10 15,4-3-3-15,-4 10 0 0,0-1-66 0,0 0-14 16,0 0-2-16</inkml:trace>
  <inkml:trace contextRef="#ctx0" brushRef="#br0" timeOffset="5328.046">8146 5044 1267 0,'0'0'28'0,"0"0"5"0,0 0 2 0,0 0 1 0,0 0-36 0,0 0 0 15,-4-6 0-15,-3 0 0 0,0 0 89 0,0 3 11 16,3-2 3-16,-3 5 0 0,0-6-63 0,-3 6-12 0,3-6-2 16,0 0-1-16,-4 6 31 0,4-6 7 15,-4 6 1-15,4 0 0 0,-3 0-52 0,-1 6-12 16,4-6 0-16,-3 6 0 0,-1 0 0 0,4 0 0 0,0-1 0 0,0 10 0 16,-4-3 0-16,1 6 0 0,3-1 0 0,-4 4 0 15,0 2 0-15,1-2 0 0,3 2 0 16,-4 1 0-16,4 8 0 0,0-8 0 15,0-4 0-15,3 4 0 0,1-6 0 0,3-1 0 0,0-5 0 16,3 3 0-16,1-4 40 0,0-5 6 16,-1 0 1-16,4 6 0 0,7-9-24 0,-7 0-5 0,7 0-1 0,1-3 0 15,2 6-17-15,4-6 0 16,0 0 0-16,1-6 0 0,2 3 39 0,-3-3 4 16,4 0 1-16,-4 0 0 0,1-6-20 0,-5 1-3 15,1-4-1-15,-1 3 0 0,-2 0-20 0,2-5 0 0,-6-4 0 0,-1 9 0 16,1-5 0-16,-8-1 0 0,5 3 0 0,-8-2 0 15,3-1 0-15,-6 1 0 0,-1-4 0 0,0 3 0 16,-3-5 0-16,0 5 0 0,0 3 0 0,-3-2 0 16,-4 5 0-16,3-6 0 0,-3 4 0 0,0 2 0 0,3 0 0 0,-10 0 0 15,3 1 0-15,1 2 0 0,-1 3 0 16,4 0 8-16,0 6-8 0,0 6 0 0,3 0 0 0,-3 0-13 16,4 3 1-16,-1 8 1 0,4-5-2 0,0 6-1 15,0-1 0-15,0 4 0 0,0-4 6 0,3 7 8 16,1-3-13-16,-1 2 5 15,1-8-32-15,6 8-7 0,1-5-1 0,-1-3-608 16,8 2-121-16</inkml:trace>
  <inkml:trace contextRef="#ctx0" brushRef="#br0" timeOffset="5743.863">8463 5106 1267 0,'0'0'28'0,"0"0"5"0,0 0 2 0,0 0 1 0,0 12-36 0,0-1 0 0,4-5 0 0,-1 6 0 15,-3 0 109-15,4 2 15 0,-4 4 4 0,3-6 0 16,1 0-103-16,-1 8-25 0,1-8 0 0,-1 0 0 0,1 2 56 0,-4-8 5 15,3 6 2-15,-3-6 0 16,4 0-21-16,-1 0-4 0,1 5-1 0,0-5 0 16,-1-6 8-16,1 6 2 0,3-3 0 15,-4 0 0-15,4 0-4 0,0-3-1 0,0-3 0 0,0 0 0 0,0 0-31 0,0-3-11 16,1 0 0-16,2 1 9 0,-3-1 14 0,4 0 2 16,-4-6 1-16,0 3 0 0,3 0-18 0,1-5-8 15,0-4 8-15,-4 0-8 0,3 4 32 16,-3-4 2-16,0 0 0 0,0-2 0 15,1 8-54-15,-5-6-10 0,1 1-2 0,-1 2-1 0,1 3 19 16,-1 1 4-16,-3-7 1 0,0 6 0 16,-3-3-113-16,-1 4-22 0,1-1-5 0,-1 0-1 15,1-2-85-15,-1 2-17 0</inkml:trace>
  <inkml:trace contextRef="#ctx0" brushRef="#br0" timeOffset="6302.023">9158 5006 1314 0,'0'0'37'0,"0"0"8"0,0 0-36 0,0 0-9 0,0 0 0 0,0 0 0 16,-7-967 94-16,0 1934 17 0,0-967 3 0,-4 0 1 16,1 6-29-16,-1-6-6 0,1 6 0 0,-1-1-1 15,-3-2-33-15,3 3-6 0,-3 0-2 0,0 0 0 0,0-6-13 0,3 6-2 16,1-6-1-16,-1 6 0 0,1 0-22 0,3 0 8 16,0-1-8-16,3 7 0 0,-3-9 0 0,3 3 0 15,1 6 0-15,3-6 0 0,-4 0 0 0,4-1 0 16,0 1 0-16,0-6 0 0,4 6 12 0,-4-6-1 15,3 6-1-15,-3-6 0 0,4 6-10 0,3-3 10 16,0 0-10-16,0-3 10 0,0 3-10 0,4 0 0 16,-4 0 9-16,3 3-9 0,1-6 0 0,0 0 0 15,-1 5 0-15,4 1 0 0,0-6 0 16,4 6 0-16,-4 0 0 0,0-6 0 0,0 6-15 0,0 0-1 16,1 0 0-16,-1 5 0 0,0-2 16 0,-4 3 0 15,1-6 0-15,3 6 0 0,-7-1 0 0,4-5 0 0,-4 0 0 16,0 3 0-16,-4 3 0 0,4 0 0 0,-3-1 0 15,-1-5 0-15,-3 0 0 0,0 6 0 0,0 2 0 0,0-8 0 16,-3 6 48-16,3-6 13 0,-4 3 3 0,-3 3 0 16,4-1-52-16,-8-5-12 0,4 0 0 0,-7 6 0 15,0-6 0-15,0 6 0 0,0-7 0 0,-4-2 0 16,0 3 0-16,1 0 0 0,-1-6 0 0,-3 0 0 16,3 0-26-1,1 0-11-15,-1-6-3 0,0 0 0 0,1 0-88 16,-1-2-19-16,1 2-3 0</inkml:trace>
  <inkml:trace contextRef="#ctx0" brushRef="#br0" timeOffset="7394.573">10636 5023 806 0,'0'0'17'0,"0"0"4"0,0 0 1 0,0 0 2 0,-3 9-24 0,3-9 0 0,-4 6 0 0,4-6 0 16,-3 6 58-16,3-6 7 0,-4 6 2 0,4-6 0 0,0 0 22 0,0 0 5 15,0 0 1-15,-3 6 0 0,3-6-15 0,-4 6-4 16,4-6 0-16,0 0 0 0,-3 6-46 0,-1-1-10 15,4 7-1-15,0-12-1 0,0 3 30 0,0 3 5 16,-4 0 2-16,4 0 0 0,0 0-37 0,0 5-7 16,-3 1-2-16,3 0 0 0,0-6-9 0,-4 3 0 15,4 8 0-15,0-11 0 0,0 6 0 16,-3 0 0-16,3 2 0 0,-4-2 0 0,4-6 0 0,0 0 0 16,0 6 0-16,0-12 0 0,0 11 30 0,0-5 4 15,0-6 1-15,0 0 0 0,0 0-5 0,0 0-1 16,0 0 0-16,7 3 0 0,-7-3-40 0,0 6-8 15,4 0-1-15,-4-6-1 0,0 0 21 0,0 0 0 0,3 6 0 0,-3-6 8 16,0 0-8-16,0 0 8 0,8 0-8 0,-5-6 8 16,1 0 4-16,-1 3 1 0,1-3 0 0,-1 0 0 15,-3-5 18-15,4-1 3 0,-4 6 1 0,3-6 0 16,-3-5-20-16,4 8-4 0,3-3-1 0,-4 0 0 16,4-5-10-16,-3 2 12 0,-4 3-12 0,3-5 12 15,5 5-12-15,-5-3 0 0,1 3 0 0,-1-5 0 16,1 5 0-16,-1 6 0 0,1-6 0 0,-1 3 0 15,1-2 0-15,-1 5 0 0,1 6 0 0,-4 0 0 16,7 0 0-16,-4-6-9 0,4 12 9 0,-7-6-10 16,8 6 10-16,-5 0-10 0,-3 2 10 0,4 4-10 15,-1 0 10-15,1-6 0 0,-1 11-9 0,-3-2 9 16,0 3 0-16,0-6 0 0,4 11 0 0,-4-11 0 0,0 8 0 16,3-2 0-16,-3 0 0 0,0-4 0 0,0 4 0 15,0-6 0-15,0-6 0 0,0 5 0 16,0-11 0-16,0 0 0 0,0 0 0 0,0 0 0 15,0 0 24-15,0 0 0 0,0 0 0 0,0 0 0 0,4-11-24 0,-4 5-16 16,3-6 3-16,-3 0 0 0,4-2 13 0,-4 2 0 16,3 6 0-16,1-12 0 0,-4 7 0 0,3-1 0 15,-3 3 0-15,0-3 0 0,4 6 0 0,-4-5 0 16,3 5 0-16,-3 6 0 0,7-6 0 0,-7 6 0 16,0 0-10-16,0 0 10 0,8 0-9 0,-1 6 9 15,0-6-12-15,0 11 12 0,0 1-10 0,0 0 10 16,0-6-8-16,3 9 8 0,-3-4 0 15,1 1 0-15,-1 0 0 0,0 0-8 0,3 8 8 0,-3-8 0 16,4 0 0-16,-4-1 0 0,0 1 0 0,0 3 0 0,0-9 0 16,4 0 0-16,-4 5 0 0,3-5 0 0,-6 0 0 15,3-3 0-15,0 0-8 0,0-3 0 0,0 0 0 0,-7 0 0 32,0 0-120-32,0 0-23 0,4-6-5 0</inkml:trace>
  <inkml:trace contextRef="#ctx0" brushRef="#br0" timeOffset="7882.269">11187 5135 1314 0,'0'0'37'0,"0"0"8"0,0 0-36 0,0 0-9 0,3 0 0 0,-3 0 0 0,0 0 53 0,7 0 9 16,0 0 2-16,4 6 0 0,3-6 0 0,-3 6 0 15,3-6 0-15,0 3 0 0,3 0-19 0,-3-3-3 0,4 3-1 16,0-3 0-16,-1-3-10 0,1 0-3 0,-4 0 0 0,-3-3 0 16,-1-6 12-16,1 6 1 15,-4 1 1-15,0-7 0 0,0 0-6 0,-3 3 0 16,-1-3-1-16,4-5 0 0,-7 5-17 0,0 0-3 15,0-2-1-15,-3 2 0 0,-1 6-14 0,-3-6 0 0,0 6 8 16,-4-5-8-16,4 5 0 0,-7 3 0 0,4-3-12 16,-1 6 12-16,0 0-19 0,-3 6 3 15,0-3 1-15,4 6 0 0,-1 5 4 0,-3-8 1 0,3 12 0 16,1-4 0-16,3 10 10 0,-4-6-10 16,4 5 10-16,0 4-10 0,0-4 10 0,-4-2 0 0,8 2 0 0,-4 1-8 15,3 2 8-15,1-8 0 16,3 5 0-16,0-2 0 0,0-3 0 0,7-1 0 0,0-5 0 0,0 3 0 15,4-4 0-15,-1 1 0 0,4-6 0 0,0 0 0 16,4-3 8-16,3 3-8 0,-3 0 10 0,6-6-10 16,1-6 0-16,-4 6 0 0,4-6 0 0,0 3 0 15,3-9-104-15,0 6-20 16,0-6-4-16,1-8-717 0</inkml:trace>
  <inkml:trace contextRef="#ctx0" brushRef="#br0" timeOffset="8603.614">12527 5000 1105 0,'-7'0'24'0,"-3"0"4"0,-1-6 2 0,-3 6 2 0,0 0-32 0,-4-6 0 0,0 6 0 0,1-6 0 15,-1 0 96-15,0 4 12 0,1 2 2 0,-4 0 1 16,3 0-51-16,0 2-11 0,1 4-1 0,3 0-1 16,-4 0-26-16,4 6-5 0,-4 0 0 0,4-4-1 15,0 10-15-15,3-6 0 0,1 5 0 0,-1 1 0 16,4 3 18-16,0-4 1 0,4 4 0 0,-4-3 0 15,3 5-31-15,4-2-5 0,0 2-2 0,0-5 0 16,4-1 46-16,-4-2 9 0,7 3 1 0,-4-1 1 16,4-11-17-16,0 3-3 0,0 0-1 0,4-3 0 15,3-6-6-15,-3 0-2 0,6-3 0 0,1-3 0 16,-4-3 7-16,4 3 2 0,-1-11 0 0,-3-1 0 16,4 0-6-16,-4-2-2 0,0 2 0 0,0-8 0 0,0 2 1 15,1-8 0-15,-5 8 0 0,4-14 0 0,-3 9-3 16,-1-7 0-16,1 4 0 0,0-6 0 0,-1 3-8 15,1-4 8-15,-4 1-8 0,0 3 8 0,-4-3-8 16,1 2 0-16,-4-2 0 0,4 3 0 0,-8-3 0 16,4 5 16-16,-4-2-2 0,-3 6-1 0,0-4-13 0,-3 10 0 15,-1-4 8-15,4-2-8 0,-3 8 0 0,-1 4 0 16,4-1-9-16,-4 6 9 0,4 4-10 16,0 2 10-16,4 0-10 0,-4 6 10 0,3 0-16 0,1 6 4 15,-1 2 0-15,0 4 0 0,1 0 3 0,-1 11 1 16,4-5 0-16,-3 9 0 0,3-4 8 0,0 9 0 15,3-2-9-15,-3 8 9 0,4-6 0 0,-1 10 0 16,1-10-9-16,3 9 9 16,0-3 0-16,0-2 0 0,0 8 0 0,4-6 0 0,-4 3 0 0,0-9 0 0,0 4 8 15,0 2-8-15,0-6 0 0,-3-2 0 0,3 2 8 0,-4-3-8 16,1-5 0-16,-1 2 0 0,1-2 8 0,-1-4-8 16,1-2 0-16,-1 0 0 0,1-1 8 0,-1-2-8 15,1 3 8-15,0-7-8 0,-1 1 11 16,1-3-11-16,-1 0 0 0,4 5 0 0,-7-14 0 0,0 0-12 15,7 6-22 1,-7-6-4-16,0 0-1 0,11 6 0 0,-11-6-122 0,10 0-25 16,12 0-5-16,-22 0-1 0</inkml:trace>
  <inkml:trace contextRef="#ctx0" brushRef="#br0" timeOffset="8855.592">12806 5085 1036 0,'0'0'23'0,"0"9"5"0,-4-3 0 16,4 6 1-16,0-6-29 0,0 5 0 0,0 1 0 0,0 0 0 0,4 3 108 0,-4 2 16 16,0-5 4-16,3-6 0 0,-3 6-40 0,4 2-7 15,-4-2-1-15,3 6-1 0,1-4-43 0,-1 4-8 0,1-6-1 0,0 5-1 16,-4-5-16-16,3-6-10 0,1 6 12 0,-1 2-12 15,1-2 0-15,-1-6 0 0,1 0 0 0,-4-6 0 32,0 0-92-32,0 0-26 0,0 0-5 0,7 0-1 0</inkml:trace>
  <inkml:trace contextRef="#ctx0" brushRef="#br0" timeOffset="9002.776">12651 4894 836 0,'0'0'24'0,"0"0"4"0,0 0-28 0,0 0 0 0,0 6 0 0,0 0 0 15,0 3-28-15,3-3-11 0</inkml:trace>
  <inkml:trace contextRef="#ctx0" brushRef="#br0" timeOffset="9469.107">13007 5112 985 0,'3'11'28'0,"-3"-5"6"0,0 6-34 16,0-6 0-16,4 6 0 0,-4-3 0 0,4 8 108 0,-1-5 14 15,1 0 3-15,3 2 1 0,-4 4-29 0,4-6-5 0,0 5-2 0,-3-5 0 16,3-3-72-16,-4 3-18 16,4 5 0-16,-3-11 0 0,-1 3 55 0,-3 0 7 0,4-3 2 0,-4-6 0 15,0 0-52-15,0 0-12 0,0 0 0 0,0 0 0 16,0 0 44-16,0 0 5 0,0 0 2 0,-7-6 0 16,3 0-31-16,1 0-5 0,-4 0-2 0,3-5 0 15,1-1-13-15,-1 0 0 0,-3-6 0 0,4 4 0 16,-1 2 32-16,1 0 4 0,-1 0 1 0,1-2 0 15,-4 2-17-15,3 0-4 0,0-5-1 0,-3 2 0 16,4 3-3-16,3 0-1 0,-4 1 0 0,4 5 0 16,0 0-11-16,0-6 0 15,0 6 0-15,0 3 0 0,4-9 0 0,-1 7 0 0,1-1 0 0,-1 0 0 16,5 0 0-16,-5 6 0 0,8-6 0 0,-4 0 0 16,3 3 0-16,-3 0-11 0,4-3 3 0,-1 3 0 15,1-2 8-15,3-1 0 0,0 0 0 0,-3 6 0 16,-1-6 0-16,5 6 12 0,-1-6-2 0,0 6-1 15,3 0-123-15,-2 0-25 0,-1-6-5 16,0 12 0-16,0-6-76 0,0 0-16 0,11 0-2 0,-25 0-1 16</inkml:trace>
  <inkml:trace contextRef="#ctx0" brushRef="#br0" timeOffset="9907.491">13384 5085 1074 0,'0'0'30'0,"0"0"8"0,0 0-30 0,0 0-8 0,0 0 0 0,0 0 0 16,0 0 104-16,0 3 19 0,4 0 4 0,-1 3 1 15,4 3-54-15,-3-3-10 0,3 0-3 0,-3-6 0 16,3 11-18-16,0-5-4 0,0 0-1 0,3 0 0 16,-3-3-3-16,4 0-1 0,-4 0 0 0,7 0 0 15,-3-3-10-15,-4-3-1 0,3 0-1 0,-3 0 0 16,1 0 3-16,-1-3 1 0,3 0 0 0,-6-6 0 15,3 1-12-15,-4 5-2 0,1-6-1 0,-1 3 0 16,1-3-11-16,-4 1 0 0,0-1 0 0,0 6 0 16,-4-6 22-16,4 3 2 0,-3-2 1 0,-1 5 0 15,1 0-40-15,-4 0-8 0,3 0-1 0,-3 6-1 16,7 0 38-16,-7 0 8 0,0 0 2 0,0 0 0 16,-4 0-37-16,4 6-7 0,0 6-2 0,-3-6 0 15,-1 5 31-15,4 4 5 0,0 3 2 0,-4-1 0 16,4 4-15-16,0 3 0 0,4-1 0 0,-4-2 0 15,3 2 0-15,4 1 0 0,-3-4 0 0,3-2 0 0,0 5 0 16,0-11 0-16,3 9 0 0,4-4 0 0,-3-5 8 0,3-6 0 16,0 6-8-16,0 2 12 0,3-8-12 15,-2 6 9-15,2-6-9 0,4 3 8 16,0-3-27-16,0 3-5 0,1-1-2 0,-1-8 0 16,0 6-26-16,0-6-4 0,4 0-2 0,-4 0-556 15,3-6-111-15</inkml:trace>
  <inkml:trace contextRef="#ctx0" brushRef="#br0" timeOffset="10657.448">14979 4971 1105 0,'0'0'24'0,"0"0"4"0,0 0 2 0,-7 0 2 0,0 3-32 0,0-3 0 15,-4 0 0-15,4 0 0 0,-3 0 80 0,-1 0 8 16,0 0 3-16,-3 0 0 0,0 2-23 0,0-2-4 15,-4 12 0-15,4-12-1 0,0 6-20 0,0 0-4 0,0 0-1 0,0 0 0 16,0 0-19-16,3 8-4 0,-3-2-1 16,0 0 0-16,3-6-3 0,1 5-1 15,-1 4 0-15,1-3 0 0,3 6-10 0,-1-7 0 0,5 1 0 16,-1-3 8-16,1 0-8 0,-1 0 0 16,4 2 9-16,4 1-9 0,-4 0 10 0,3 0-2 15,1 2-8-15,-1-2 12 0,5 6-12 0,-1-7 8 0,3 1-8 16,4 3 0-16,-3-9 8 0,3 6-8 0,0-7 0 0,4 1 9 15,-1 0-9-15,1-3 0 0,0-3 9 0,-1 0-9 16,1 0 0-16,0-3 0 0,-1-3 0 0,-3 0 0 16,-3-5 0-16,3 5 0 0,0-6 0 0,-3 0 0 15,-4 3 48-15,0-2 6 0,-4-1 1 0,1-6 0 16,-1 4-37-16,1 2-7 0,-1 6-2 0,-3-6 0 16,0 0 7-16,-3 1 0 0,-1-1 1 0,-3 3 0 15,-3-3-40-15,-1 1-8 16,1-1-1-16,-1 0-1 0,-3 3 22 0,3 3 11 0,-3 0-10 0,0 1 10 15,0 5-16-15,0 0 4 0,0 0 0 0,0 0 0 16,0 5 12-16,-4 1-9 0,7 3 9 0,-3 3-8 16,4 6 0-16,-4-7 0 0,3 7 0 0,0-6 0 15,4-3 8-15,-3 8-13 0,3-5 5 0,0 0 8 16,3-1-9-16,1 4 9 16,-1-9 0-16,0 6 0 0,4-6-32 0,0 8 1 0,4-8 0 0,0 0-541 15,-1 0-109-15</inkml:trace>
  <inkml:trace contextRef="#ctx0" brushRef="#br0" timeOffset="11107.407">15346 5073 1324 0,'0'0'59'0,"0"0"12"0,-4 6-57 0,1 0-14 0,-1 0 0 0,1 3 0 16,-1-3 97-16,1 6 17 0,-1-7 3 0,1 7 1 16,-1 0-59-16,1-6-12 0,-1 3-3 0,1 2 0 15,-1-5-24-15,4 0-6 0,-4 6-1 0,4-6 0 16,-3 0 5-16,3 8 1 0,0-2 0 0,0 0 0 15,0 0-7-15,3-1 0 0,-3 1-1 0,4 3 0 16,0-3 4-16,3 5 1 0,-4-8 0 0,4 0 0 0,0 0 2 0,0 2 1 16,0 1 0-16,0-6 0 15,4 0 3-15,0-6 1 0,-1 6 0 0,-3-6 0 0,4 0 14 0,-1 0 3 16,-3-6 1-16,4 6 0 0,0-6-33 0,-4-6-8 16,3 6 0-16,-3-5 0 0,0 2 0 0,4 3 0 15,-4 0 0-15,0-6 0 0,0 1 0 16,0 5 0-16,0-6 0 0,-3 0 0 0,3 3 0 0,0-2 0 15,-4-7 0-15,1 12 0 0,3-6-9 0,-4-2-4 16,1 2-1-16,0 0 0 16,-1-5-110-16,1 5-21 0,-1 3-5 0,1-9-461 15,-1 7-92-15</inkml:trace>
  <inkml:trace contextRef="#ctx0" brushRef="#br0" timeOffset="11427.653">15261 4650 990 0,'0'0'21'0,"0"0"5"0,0 12 1 0,7 0 1 0,0-1-28 0,0 1 0 0,4 0 0 0,3 3 0 0,0-4 49 0,4 7 4 16,-1-6 1-16,1 2 0 0,3-2-38 0,-3 6-7 15,-1-6-1-15,5-6-364 16,-5 5-72-16</inkml:trace>
  <inkml:trace contextRef="#ctx0" brushRef="#br0" timeOffset="12122.109">16873 4950 1753 0,'0'0'38'0,"-7"0"8"16,-3-6 2-16,-1 6 2 0,1 0-40 0,-5-6-10 0,1 0 0 0,0 6 0 0,4-6 47 0,-4 1 7 15,-1 5 2-15,1 0 0 0,0-6-29 0,0 6-6 16,3 0-1-16,-6 0 0 0,3 6-20 0,3-6 0 15,1 5 0-15,-5 1 0 0,8-6-12 0,-3 12-6 16,3-6-2-16,0 6 0 0,3-12 7 0,-3 9 1 16,4-4 0-16,-1 7 0 0,1-6 12 0,3 0 0 15,-4 0 0-15,4 6 0 0,0-7 0 0,0 4 0 0,4-3 0 16,-4 6 0-16,3-6 23 0,1 0 7 0,-1 5 2 16,4-11 0-16,0 12-20 0,0-6-3 15,0 3-1-15,4-3 0 0,-4 0 3 0,0 0 0 16,4 5 0-16,-4-5 0 0,0 6-3 0,3-6-8 0,-3 0 12 15,0 3-4-15,4-4 2 0,-4 7 0 0,0-6 0 16,0 0 0-16,-3 0-10 0,3 0 10 16,-4 0-10-16,1 8 10 0,-1-2-10 0,-3-6 8 0,4 6-8 0,-4-1 8 15,0-2-8-15,0 3 0 0,0 0 0 0,0-6 0 16,0 11 31-16,-4-11 4 0,4 6 1 0,-7-3 0 16,4 2-22-16,-4 1-4 0,3-6-1 0,-3 6 0 15,0-6 23-15,-4 6 4 0,4-4 0 0,-3-2 1 16,3-6-37-16,-4 6-21 0,1 0 2 0,-1-6 1 15,0 6 18-15,1-6 0 0,-4-6 0 0,3 6 0 16,1-6-33-16,-1 0-3 16,0 0-1-16,-3-5 0 0,4-4-115 0,-4 3-22 15,3-6-5-15,0 1-390 0,-3-4-79 0</inkml:trace>
  <inkml:trace contextRef="#ctx0" brushRef="#br0" timeOffset="12649.049">16990 5118 1036 0,'0'0'23'0,"0"0"5"0,0 0 0 0,0 0 1 0,0 0-29 0,0 11 0 0,0-5 0 0,3 6 0 16,1-6 108-16,-1 0 16 0,1 3 4 0,3-4 0 16,0 7-52-16,-3-6-9 0,3 0-3 0,-4 0 0 15,4 0-24-15,0-3-6 0,4 0-1 0,-4-3 0 16,0 0 20-16,4-3 4 0,-1 3 1 16,-3-3 0-16,4-3-28 0,-4 0-6 0,0 0 0 0,0 0-1 15,-4-11-23-15,4 8 9 0,-3-3-9 0,0 0 0 16,-1 0 0-16,-3 1 0 0,0-1 0 0,0 3-9 15,-3 3-5-15,-1-6-1 0,0 1 0 0,-3 5 0 16,4 0-1-16,-4-6 0 0,-4 6 0 0,1 0 0 16,-1 3 0-16,1-2-1 0,-1-1 0 0,-3 6 0 15,0-6 17-15,3 6 0 0,-3 0 0 0,-4 0 0 0,4 0 0 16,-3 6 0-16,-1 0 0 0,4-1 0 0,0 4 18 16,3 3 7-16,-3 0 2 0,3 0 0 0,1 5-27 0,-4-2 0 15,7 3 0-15,-4 5 0 16,4-8-16-16,0 8-9 0,4-5-2 15,-1 0 0-15,4 2 27 0,0 4 0 0,4-7 0 0,-1 4 0 0,4-3 16 0,4-1 9 16,-4-5 2-16,7 3 0 16,0-4-43-16,0 1-9 0,4-6-2 0,-1 3 0 15,4-6 27-15,1 0 0 0,2 3 0 0,-2-6 0 16,2 0-56-16,1 0-7 0,-4 0-1 0,0 0 0 16,4-6-102-16,-4 6-21 0</inkml:trace>
  <inkml:trace contextRef="#ctx0" brushRef="#br0" timeOffset="13179.921">18126 4253 990 0,'-11'6'21'0,"11"-6"5"0,-7 6 1 16,0 0 1-16,-4 0-28 0,4 0 0 0,-3 2 0 0,3 4 0 15,-4 0 134-15,4 6 21 0,-3-10 4 0,-1 10 1 0,4 0-78 0,0-1-15 16,0-5-3-16,3 9-1 0,-3-4-27 0,4 1-4 16,-1 3-2-16,4 2 0 0,0-2 10 0,0 8 3 15,4-5 0-15,3 8 0 0,-4-3-9 0,1-2-2 16,3 2 0-16,0 9 0 0,3-2-9 16,-2 2-3-16,-1-9 0 0,0 9 0 0,0 1-12 15,0-4-8-15,-4 3 8 0,1-8-8 0,-1 8 0 0,1-3 8 16,-4 3-8-16,0-8 0 0,-4 8 0 0,1-6 0 15,3-8 0-15,-4 8 8 0,1 3-8 16,3-11 0-16,-4 2 8 0,1 1-8 0,-1 2 0 0,1-11 0 0,-1 5 0 16,-3 4 0-16,4-4 0 0,-1-8 0 15,0 9 0-15,4-13 0 0,-3 4 0 0,3 3 0 16,0-7 0-16,-4 1-8 16,4-6-26-16,0-6-5 0,0 0-1 0,0 0 0 15,0 0-50-15,0-6-10 0,0 0-3 0,4-5 0 16,-4-7-76-16,3 3-15 0,-3-2-3 0,0-7-1 0</inkml:trace>
  <inkml:trace contextRef="#ctx0" brushRef="#br0" timeOffset="13459.835">17716 5012 933 0,'0'0'26'0,"0"0"6"0,0 0-32 16,-3 6 0-16,3-6 0 0,0 0 0 0,0 0 104 0,0 5 13 15,0-5 3-15,3 0 1 0,5 3-13 0,-5 3-2 16,4 0-1-16,4-6 0 0,-1 6-37 0,1-6-7 16,3 0-1-16,0 6-1 0,4-6-19 0,-1 6-3 15,5 0-1-15,-1-6 0 0,0 6-14 16,4-6-3-16,-1 5-1 0,1-5 0 16,-4 0-3-16,4 6-1 0,0 0 0 0,-4-6 0 0,3 0-14 0,-2 3 0 15,-1-3 0-15,-4 0 0 0,1 0 0 0,0 0-8 16,-1 0-1-16,-3 0 0 15,0 0-55-15,1-3-10 0,-1 3-2 0,0-6-512 0,-4 0-103 16</inkml:trace>
  <inkml:trace contextRef="#ctx0" brushRef="#br0" timeOffset="13912.297">18341 5085 832 0,'0'0'24'0,"-4"6"4"0,1 9-28 0,-1-3 0 0,4 5 0 0,-3-5 0 15,3 0 89-15,-4 8 12 0,4-2 3 0,0-3 0 16,0 8-12-16,0-11-3 0,0 11 0 0,0-8 0 16,0 3-71-16,4-1-18 0,-4-2 0 0,3 0 0 15,-3-1 52-15,0-2 8 0,0 0 0 0,0 0 1 0,4 0-46 0,-4-4-15 16,0-2 8-16,0-6-8 16,0 0 55-16,0 0 7 0,0 0 2 0,0 0 0 15,0 0-11-15,0 0-1 0,0 0-1 0,0 0 0 16,0 0 0-16,0 0 0 0,0 0 0 0,0-12 0 0,-4 1-31 0,4 2-5 15,0-3-2-15,0-6 0 0,0 4-13 16,0-1 8-16,0 0-8 0,0-2 0 16,0 5 0-16,0-9 0 0,0 4 0 0,0-1 0 0,-3 6 0 15,3-8 0-15,-4 2 0 0,4 1 0 0,-3-4 0 0,3 3 0 16,-4-5 0-16,4 5 0 0,0 3 0 0,0-2 0 16,0 5 0-16,4-6 0 0,-4 10 0 0,3-4 0 15,1 0-8-15,-1 0 8 0,-3 4-8 0,4 2 8 16,3 0-12-16,0 0 12 0,0 0 0 0,0 0 0 15,7 6 0-15,-3 0 0 0,3 0-14 0,-4 6 4 16,8-6 1-16,-4 6 0 16,4 0-20-16,-1-3-4 0,5 3-1 0,-5 5 0 15,1-5-29-15,0 6-5 0,-1-6-2 0,1 0 0 16,3 0-26-16,-3-1-6 0,-4-2-1 0,0 9 0 16,0-6-35-16,0 0-7 0,-3-6-2 0,-1 6 0 15</inkml:trace>
  <inkml:trace contextRef="#ctx0" brushRef="#br0" timeOffset="14423.797">18768 5168 1074 0,'0'0'30'0,"0"0"8"0,-7 0-30 0,0-6-8 0,0 3 0 0,0 0 0 0,-1 0 104 0,1 0 19 15,0 0 4-15,-3-3 1 0,-1 6-52 0,4-6-9 16,-3 0-3-16,-1 6 0 0,0-11-11 0,4 11-2 15,-3 0-1-15,3 0 0 0,-4 0-21 0,1 0-4 16,3 11-1-16,-4-5 0 0,4 0-24 0,0 3 8 16,0 0-8-16,0 5 0 0,0-2 0 0,3 0 0 15,1 0 8-15,-1 2-8 0,4 4 12 0,0 0 0 16,0-4 0-16,-3 4 0 0,6 0 2 0,-3-1 1 16,4-5 0-16,3 3 0 0,-4 2 10 0,4-5 3 15,0-6 0-15,0 6 0 0,0 0-11 0,0-4-1 16,4-2-1-16,-4 0 0 0,4 0 1 0,-1 0 0 15,-3 0 0-15,4-6 0 0,-4 0 10 0,0 0 2 0,4 0 1 16,-4 0 0-16,0-6-29 0,3 6 0 0,-3-6 0 16,0 0 0-16,4 0 57 0,-4-6 6 0,0 1 1 15,-3 2 0 1,3-3-78-16,0 0-15 0,-4 6-3 0,4-8-1 0,-3-1 33 16,-1 6 0-16,1-2 0 0,-1-1 0 0,4 0 20 0,-3 0 10 0,-4 3 2 0,4-2 1 31,-4-1-77-31,0 0-16 0,0 0-4 0,-4 1 0 15,4 8 0-15,-4-3 0 0,1 0 0 0,-1 0 0 0,-3-6 44 0,4 6 9 0,-4-5 2 0,0 8 0 16,0-3-23 0,-4 3-4-16,0 0 0 0,1 3-1 0,-1 0 12 0,-3 0 2 0,0 3 1 0,0 0 0 15,3 0 22-15,-3 3-11 0,4 0 11 0,-1 5-8 16,1 1 8-16,3-6-12 16,-4 9 12-16,4 2-12 0,3 1-10 0,-3 5-2 0,4-11-1 0,-1 9 0 15,1-4-53-15,3-5-10 16,0 0-3-16,0 8-626 0</inkml:trace>
  <inkml:trace contextRef="#ctx0" brushRef="#br0" timeOffset="14834.209">18979 5185 1267 0,'-3'-12'28'0,"3"12"5"0,-4-5 2 0,4 5 1 0,-3-6-36 0,3 6 0 0,0 0 0 0,0 0 0 16,-4-3 109-16,4 3 15 0,0 0 4 0,0 0 0 15,-7 3-103-15,4 3-25 0,3-6 0 0,-7 11 0 16,3 7 56-16,1-6 5 16,-1 2 2-16,1 4 0 0,-1 0-50 0,1-1-13 0,3 4 0 0,-4 2 0 15,4-11 36-15,-4 3 3 0,4 2 0 16,0 1 0-16,0-3-25 0,4 2-5 0,0 1-1 0,-1-6 0 15,1 0 2-15,3-6 0 0,0 2 0 0,0-5 0 16,3 0 14-16,-3 3 4 0,4-6 0 0,0 0 0 16,-1 0-6-16,4-6-1 0,-3 3 0 0,-1 0 0 15,5 0-9-15,-5-2-3 0,1-7 0 0,-1 6 0 16,1 0-9-16,-4-6 8 0,4 6-8 0,-1-5 8 16,1-4-8-16,-4 3 0 0,0 6 0 0,-4-6 0 0,1-5 0 15,3 2 0-15,-4 3 0 0,-3-5-11 0,4-1-4 16,-4 3-1-16,3-2 0 0,-3 5 0 15,0 0-117-15,0-2-24 0,-3 2-5 0,3-6-426 16,0 6-84-16</inkml:trace>
  <inkml:trace contextRef="#ctx0" brushRef="#br0" timeOffset="15336.155">19339 5197 1314 0,'0'0'37'0,"0"0"8"0,0 0-36 0,4 0-9 0,-1 6 0 0,-3 0 0 16,4 0 104-16,-1 2 20 0,1 4 3 0,-1 0 1 15,1 0-52-15,0-1-9 0,-1 1-3 0,4 3 0 16,-3 3-7-16,-1-1-1 0,1-2-1 0,-1 2 0 15,1 1-22-15,-1 0-4 0,4 2-1 0,-3-8 0 16,-1 6-16-16,-3-6-3 0,4 2-1 0,-4-2 0 16,3 6 4-16,1-13 0 0,-1 4 0 0,-3 0 0 15,4 0 0-15,-4 3 0 0,4-6 0 0,-4 5 0 16,0-5 16-16,0-6 3 0,0 0 1 0,0 0 0 16,0 0-32-16,0 0 0 0,0 0 0 0,0 6 0 15,0-6 12-15,0 0-3 0,0 0-1 0,0 0 0 16,0 0-8-16,0 0 8 0,0 0-8 0,0 0 8 15,7-6 10-15,-4 6 2 0,1-6 0 0,-1 0 0 0,1 1 9 16,-1-7 3-16,1 0 0 0,-1 0 0 0,1 3-32 0,3-8 0 16,-4 5 0-16,1-8 0 0,-1 2 0 0,4 0 0 15,-3 4 0-15,0-4 0 0,-1-6 0 0,1 4 0 16,3 2 0-16,-4-5 0 0,1-7 0 0,3 4 0 16,-4 8 0-16,1-8 0 15,3 2-28-15,-4-2-12 0,1 2-3 0,-1 1 0 16,5 2-21-16,-5 3-5 0,4 1-1 15,-3-1 0-15,3 3-83 0,0 4-17 0,-4 5-3 0,4 0-407 16,0 0-82-16</inkml:trace>
  <inkml:trace contextRef="#ctx0" brushRef="#br0" timeOffset="15807.121">19830 5191 1267 0,'0'0'28'0,"0"0"5"0,0 0 2 0,3 6 1 0,1 0-36 0,-1 0 0 0,1-6 0 0,3 6 0 15,-4 2 109-15,1-2 15 0,3 0 4 0,0-6 0 16,4 6-72-16,-4 0-13 0,0 0-3 0,3-6-1 16,-3 6-15-16,0-6-4 0,4 6 0 0,-4-1 0 15,4-5 4-15,-4 0 0 0,0 0 0 0,3 0 0 16,-3 0-24-16,0-5 0 0,4-1 0 0,-4 0 0 0,0 6 11 0,0-6-3 15,0 0 0-15,-3 0 0 0,-1 0-8 0,1 0 0 16,-1-5 0-16,1 8 0 0,-4 3 0 16,0-12 0-16,-4 6 0 0,1-6 0 0,-1 6 0 15,1-5 0-15,-4 5 0 0,-4 0 0 16,4-3-20-16,-7 3-5 0,3 0-2 0,1 6 0 16,-4-11 49-16,0 11 10 0,3-6 1 0,-3 6 1 0,3 6-20 15,1-6-4-15,-4 11-1 0,-1-5 0 0,5 6-9 0,-1-3 0 16,1 3 0-16,-1-1 0 15,1 1 0-15,2 6 8 0,5 2-8 0,-4 4 8 0,0-7 4 0,3 4 0 16,4-3 0-16,-3-1 0 0,3 1-12 0,0 2 10 16,0-2-10-16,0-3 10 0,3 2-10 0,1 1 0 15,-1-6 0-15,4 3 0 0,0-4 0 0,4 7 0 0,0-6 0 16,-1 5 0-16,1-8 0 0,3 3 0 0,0 6 0 0,0-13 0 16,0 1 0-16,4 0 0 15,0 3 0-15,-1 0 0 16,-3 0-100-16,4-3-23 0,3-6-4 0,0 0-717 0</inkml:trace>
  <inkml:trace contextRef="#ctx0" brushRef="#br0" timeOffset="16513.374">21022 4535 115 0,'0'0'0'0,"0"0"0"0,0 0 0 0,0 0 0 0,0 0 0 0,0 0 0 15,0 0 9-15,0 0-9 0,0 0 0 0,0 0 9 16,0 0-9-16,0 0 0 0,0 0 0 0,0 0 0 16,-7 3 66-16,7-3 11 0,0 0 3 0,-4 6 0 15,4-6 72-15,-7 6 16 0,4-6 2 0,-4 6 1 16,3-6-44-16,1 12-9 0,-4-6-2 0,3 0 0 16,1-1-46-16,-1-5-10 0,-3 6-1 0,4 3-1 15,-1 3-30-15,0-6-5 0,4 6-2 0,-3-7 0 16,-1 1-1-16,1 3-1 0,3 3 0 0,-4 0 0 15,4-6 2-15,0 11 1 0,0-5 0 0,0 6 0 16,0-4-2-16,0 10-1 0,0-4 0 0,4 10 0 16,-4-7-2-16,3 10 0 0,-3-4 0 0,4 3 0 15,-4 1-4-15,3 2-1 0,-6 3 0 0,3-3 0 16,-4 4-12-16,1-1 0 0,-1 3 0 16,1-3 0-16,-4-2 16 0,0 2-2 0,0-6-1 0,0 3 0 0,-4-2 10 15,4 2 1-15,-4-6 1 0,1-2 0 0,3 5-5 16,-4-2 0-16,8-7-1 0,-4 4 0 0,0-16-19 0,-1 1 0 15,1 6 0-15,4-4 0 0,-1-2 0 0,1 0 0 16,3-6 0-16,-4 0 0 0,4-6 0 0,0 0 0 16,0 0 0-16,0 0 0 15,0 0-18-15,0 0-7 0,4-6-2 0,3 0 0 16,-4 0-112-16,4-6-22 0,1 1-5 0,2-4-1 16</inkml:trace>
  <inkml:trace contextRef="#ctx0" brushRef="#br0" timeOffset="17055.873">21329 5382 1679 0,'0'0'71'0,"0"0"-57"0,0 0-14 0,0 0 0 16,0 0 64-16,0-6 11 0,0 6 1 0,-7-6 1 15,7 6-20-15,-4 0-4 0,-3-6-1 0,0 6 0 16,0-5-14-16,0-1-3 0,-3 3-1 0,-1 3 0 16,0-3-4-16,1 3-1 0,3 3 0 0,-4-3 0 0,1 3-16 0,-1 8-3 15,-3-5-1-15,3 0 0 0,1 6-9 0,-4-6 0 16,3 9 0-16,0 2-11 0,4-5 11 0,-3 0 0 16,3 5-9-16,0-2 9 0,3-3 0 0,4 5 0 15,-3-8-9-15,-1 0 9 0,4 6 0 0,0-9 0 16,0-6 0-16,4 11 0 0,3-5 10 0,-4 0-10 15,-3-6 10-15,7 6-10 0,4-6 14 0,-1 3-3 16,1-3-1-16,0 0 0 0,3 0-2 0,-4-3-8 16,4-3 12-16,1 0-4 0,-1 0-8 0,0-5 0 15,0-1 0-15,3 0 0 0,-2 3 0 0,-5-2 0 16,4-1 0-16,-3 0 0 0,-1-3 0 0,1 4 0 0,-4-1 0 16,0 6 0-16,0 0 0 0,-3 0 0 15,3 0 0-15,-4-2 0 0,1 5-10 0,-4 3 10 0,0 0 0 0,0 0-9 16,0 0 1-16,0 0 0 0,0 0 0 0,0 5 0 31,0 7-24-31,-4-6-4 0,4 6 0 0,-3 3-1 0,-4-4 57 0,3 7 11 0,1 0 2 16,-4-4 1-16,3 4-25 0,1 0-9 0,3-1 0 0,-4-5 9 15,1 9 15-15,-1-10 2 0,4-5 1 0,0 6 0 16,0-6-43-16,4 0-8 0,-1-3-1 16,4 3-1-16,0-4-10 0,0 1-1 15,4-3-1-15,3-3 0 0,0 3-123 0,0-5-25 16,14-1-5-16,-3 0-1 0</inkml:trace>
  <inkml:trace contextRef="#ctx0" brushRef="#br0" timeOffset="17664.374">22581 5179 1314 0,'0'0'37'0,"-7"0"8"0,0-6-36 0,0 1-9 0,0-1 0 0,0 0 0 15,-4 0 92-15,1 3 17 0,-1-3 3 0,-3 0 1 16,0 0-34-16,0 0-7 0,0 1-2 0,0 5 0 16,0 5-33-16,-4 1-6 0,7 0-2 0,-6 6 0 15,3-3-21-15,0 3-8 16,-1 5 0-16,-2-5 9 0,6 0 1 0,4 8 0 0,-3-8 0 0,6 6 0 16,-3-1-10-16,3-2 12 0,1 3-12 0,3-7 12 15,-4 1 3-15,8-6 1 0,-1 6 0 0,4-3 0 16,-3-4 8-16,3 1 1 0,0 6 1 0,4-12 0 15,-1 6-26-15,1 0 0 0,-1-3 0 0,1 3 0 16,3 3 0-16,-3-7 0 0,3 4 8 0,-4 0-8 16,1-6 0-16,0 6 8 0,-1 0-8 0,1 0 0 0,-1 0 0 15,1 0 0-15,-4 0 0 0,4 2 0 0,-8-2 0 0,4 0 0 16,0 6 0-16,-3-6 0 0,3 5 8 0,-7-5-8 16,3 3 8-16,1 0-8 0,-1 0 12 0,-3 3-2 15,-3-1-1-15,-1 1 0 0,4-3 17 0,-3 3 3 16,-4-1 1-16,0 1 0 0,0 0-30 0,-4-3 0 15,4-3 0-15,-4 0 0 0,1-1 0 0,-1 1 0 16,1 0 0-16,-1 0 0 0,1-6 18 0,-5 0-2 16,5 0-1-16,-4 0 0 0,0-6-29 0,3 6-6 15,0 0 0-15,-3-6-1 16,0 0-30-16,4 3-5 0,-1-5-2 0,0-1 0 16,1-3-5-16,3 0-1 0,0 1 0 0,3-4 0 15,1 3-153-15,3 0-31 0,3-11-7 0,4 5-1 0</inkml:trace>
  <inkml:trace contextRef="#ctx0" brushRef="#br0" timeOffset="18154.288">22814 5353 1497 0,'0'0'32'0,"-7"0"8"0,-4 6 0 0,1-6 4 0,-1 5-36 0,1-5-8 0,-1 0 0 0,1 6 0 0,-5 0 53 0,1-6 9 15,4 6 2-15,-4 0 0 0,3 0 0 0,-3 0 0 16,3 3 0-16,4 2 0 0,0-5-20 0,-3 6-4 16,3-6-1-16,3 9 0 15,1-10-19-15,-1 1-3 0,4 0-1 0,0-6 0 0,4 12-16 0,-1-6 10 16,4-973-10-16,0 1946 8 0,11-979-8 0,-4 5 10 15,4-5-10-15,-1 6 10 0,4-6-10 0,-3 0 0 16,3 0 0-16,-3-6 0 0,-4 6 0 16,-3-5 0-16,-4 5 0 0,3 0 0 0,1 0 0 0,-4 0 0 15,3-6 0-15,-6 0 0 0,-4 6 0 0,0 0 0 16,0 0 0-16,0 0 0 0,0 0 0 0,0 0 0 16,0 0 0-16,0 0 0 0,0 0 42 0,0 12 6 15,-4-1 2-15,4-8 0 0,-3 6-29 0,-1 0-5 16,4-3-2-16,-3 6 0 0,-1-1-14 0,1 1 0 0,3-6 0 0,0 6 0 15,-4-3 0-15,4-4 0 0,0 1 0 16,0 6 0-16,0 0 0 0,4-3 0 0,-4-9 0 16,3 6 0-16,1-1 0 0,-1 1 0 15,4 0 0-15,0 0 0 0,1 0-12 0,-1-6-4 0,3 0-2 0,4 0 0 32,-3 0-125-32,3 0-25 0,0 0-4 0,0-6-700 0</inkml:trace>
  <inkml:trace contextRef="#ctx0" brushRef="#br0" timeOffset="18508.297">23079 4659 1494 0,'0'0'32'0,"0"0"8"15,3 6 0-15,-3 9 3 0,0-4-35 0,4 7-8 0,-4-6 0 0,3 8 0 0,1 4 54 0,-4-7 9 16,3 10 1-16,4 2 1 0,-3-2-9 0,-1-4-3 0,1 4 0 16,3 2 0-16,0-2-33 0,-3 8-8 15,-4-6 0-15,3 4-1 0,-3-7-11 0,7 15 0 16,-3-8 0-16,-1 2 0 0,1-3 38 0,-1 3 6 15,-3-8 0-15,4 2 1 0,-4-8-28 0,3 2-5 0,-3 1-2 0,0 2 0 16,4-8-10-16,-8-6 0 0,4 5 0 0,0-2-11 16,0-3-1-16,0 0 0 0,4-7 0 0,-4 1 0 31,0 3-175-31,3 0-35 0,-3-9-7 0,4 9-2 0</inkml:trace>
  <inkml:trace contextRef="#ctx0" brushRef="#br0" timeOffset="18858.305">23290 4580 806 0,'0'0'17'0,"0"0"4"0,0 0 1 0,0 0 2 0,0 5-24 0,0 4 0 16,0 9 0-16,0-12 0 15,-3 6 107-15,-1-1 17 0,4 4 3 0,-3 3 1 16,3-1-52-16,0 7-9 0,0-4-3 0,3 10 0 0,-3 2 0 0,4 3 0 16,-1-2 0-16,1 2 0 0,-1 9-51 0,4-12-13 15,1 10 0-15,-1 2 0 0,0-6 49 0,0 3 7 16,-4 3 2-16,4 0 0 0,0-3-42 0,-3-2-8 16,3-7-8-16,0 9 12 0,-3-11-12 0,-1 2 0 15,4-6 0-15,-7 10 0 0,4-13 0 0,-1 9 0 16,-3-14 0-16,4 9 0 0,-1-10 0 0,1-5 0 15,-1 6 0-15,-3-4 0 0,4-8 0 0,-1 6 0 16,1-6 0-16,-1 0 0 16,-3-6-203-16,4 0-42 0,7 0-9 0,-1 0-2 0</inkml:trace>
  <inkml:trace contextRef="#ctx0" brushRef="#br0" timeOffset="19290.988">23590 5409 1267 0,'0'0'28'16,"0"11"5"-16,-3-5 2 0,3 0 1 0,3 6-36 0,-3 0 0 0,4-4 0 0,-4 1 0 0,0-9 58 0,0 9 5 16,3-3 1-16,1 0 0 0,3 0 0 0,-4 0 0 15,4-6 0-15,1 5 0 0,-1-5-16 0,3 0-2 16,1 0-1-16,-4 0 0 0,3-5-29 0,1 5-7 15,-4-12-1-15,4 6 0 0,-4 0 3 0,0-6 0 16,0 4 0-16,-4-4 0 0,4 0-11 0,-3 0 0 16,-4-2 0-16,3-1 0 0,-3 0 0 0,0 3 0 15,0 6 0-15,-3-11 0 16,-1 8 0-16,1 3 0 0,-1-6 0 0,1 7 0 0,-4-1 0 16,0 0 0-16,0 0 0 0,0 12 0 0,0-6 0 0,-4 0 0 15,0 6 0-15,1 5 0 0,-4 1 0 0,3-3 0 16,0 3 0-16,1 5 0 0,-1 1 33 0,-3-3 5 15,4 2 1-15,-1 1 0 0,4 3-27 0,0-4-4 16,0 1-8-16,0 5 11 0,3-8-11 0,4 9 12 0,-3-7-12 16,3 1 12-16,3 2-1 0,-3-8 0 0,7 0 0 15,-3-3 0-15,3 3-11 0,0-1 0 0,4 1 0 0,-1-6 8 16,1 6-8-16,-1-3 0 16,4-1 0-16,1 1-11 15,-1-3-90-15,3 6-19 0,-3-12-3 0,4 6-719 0</inkml:trace>
  <inkml:trace contextRef="#ctx0" brushRef="#br0" timeOffset="20227.689">25421 5438 1350 0,'-10'-12'29'0,"3"6"7"0,-4 0 0 0,-3-5 3 0,3 2-31 0,-3 3-8 0,0 0 0 0,-4 0 0 16,1-6 40-16,-4 12 8 0,-4-11 0 0,0 8 1 0,1 3-21 15,6-970-4-15,-7 1934 0 0,0-964-1 0,4 3 22 16,-3 3 5-16,-1 0 1 0,0-1 0 0,1 7-35 0,-5 0-8 15,5-3 0-15,-1 6-8 0,4-1 8 0,0 4-8 16,3 0 0-16,0-4 0 0,4 4 0 0,4-1 0 16,-1-2 0-16,0 9 0 0,4-7 0 0,0 1 0 15,4 3 0-15,-1-4 0 0,4-5-22 0,0 3-2 16,7 2 0-16,0-5 0 0,0 6 0 0,0-9 0 16,8-4 0-16,-1 4 0 15,3 0-12-15,5-9-4 0,2 0 0 0,-3-6 0 0,4 0 32 0,0 0 8 16,3-2 0-16,0-4 0 0,0 0-11 0,1-6 3 15,-1-8 0-15,0 2 0 0,-7-2 8 0,4 2 12 16,-7-8-2-16,3-3-1 0,-4 5-9 0,1-8 0 0,0 0 0 16,-1-6 0-16,-6 9 0 0,-1-9 0 0,1-1 0 15,0-2 0-15,-8 3 36 0,1 0 4 0,-1-3 2 16,-3 3 0-16,-3-6-17 0,-4 6-3 0,0 3-1 16,0-3 0-16,-4 6-21 0,0-4 0 0,-3 4 0 0,0 6 8 15,4 2-8-15,-5 7 0 0,5 2 0 0,-1 10 0 16,1-1 0-16,3 0 0 0,0 12 0 0,0 0 0 15,0 12 0-15,-1-6 0 0,5 5 0 16,-4 7 0-16,0 9 0 0,3 2 0 0,-3 3 0 0,4 4-8 16,-4 8 8-16,0 0 0 0,3 0 0 0,-7 3-8 15,8 3 8-15,-4 0 0 0,3 6 8 0,-3 0-8 16,4-1 0-16,3 1 0 0,-4-6 0 0,1 6 8 16,-1-3-8-16,1-3 0 0,3 6 0 0,-4-12 0 15,1 0 0-15,-4-3 0 16,3-3 0-16,0 7 0 0,1-4 0 0,3-9 0 0,0 3 0 0,0-8 0 15,0 2 0-15,0-5 0 0,3-10 0 0,1 10 0 16,3-12 0-16,-3-1-8 0,3-2 8 0,0 3-514 16,3-6-96-16</inkml:trace>
  <inkml:trace contextRef="#ctx0" brushRef="#br0" timeOffset="20674.8">25287 5617 1074 0,'0'0'30'0,"4"6"8"0,3 0-30 0,-4 6-8 0,4-3 0 0,4-1 0 16,-4 1 52-16,7-3 10 0,-3 0 2 0,3 0 0 15,0-6-52-15,0 12-12 0,4-12 0 0,-1-6 0 16,1 0 54-16,0 0 8 0,-4 0 2 0,3-6 0 16,1 4-52-16,0-4-12 0,-8-6 0 0,4 6 0 15,-3-11 0-15,-1 8 0 0,-3-2 0 0,0-7 0 16,-7 9 0-16,4-2 0 0,-8-1 0 0,4 6 0 16,-7 1 0-16,4 2 0 0,-8-3 0 0,4 0 0 15,-3 6 54-15,-1 6 8 0,1-6 2 0,-5 4 0 16,1 2-40-16,4 8-7 0,-4-2-1 0,0 0-1 0,-1 6-3 15,1 6 0-15,0 2 0 0,4 4 0 0,-5-7-12 16,5 10 0-16,-1 2 0 0,1-2-10 0,3-4 10 16,3 6 0-16,1-2 0 0,-1-1 0 15,4 4 0-15,0-7 11 0,4-2-3 0,-1 2 0 0,4-5 3 0,4 9 0 16,-1-10 0-16,1 1 0 0,7-6 9 16,-1 2 1-16,4 4 1 0,1-6 0 15,-1-1-69-15,3-5-13 0,5 0-4 0,-1 3-742 0</inkml:trace>
  <inkml:trace contextRef="#ctx0" brushRef="#br0" timeOffset="21772.919">26504 4915 1036 0,'0'0'23'0,"0"0"5"0,0 0 0 0,0 0 1 0,0 0-29 0,0 0 0 15,0 0 0-15,0 0 0 0,-7 0 57 0,4 6 6 16,-1-1 1-16,1 1 0 0,-1 6 0 0,1-6 0 0,-1 6 0 0,-3 0 0 16,0 8-17-16,0-2-3 0,3 2-1 0,-3 4 0 15,4 5-5-15,-4-2-1 0,0 2 0 0,-4 3 0 16,4 4-8-16,0 2-1 0,-4-6-1 16,4 9 0-16,0-11-4 0,-3 2-1 0,3 6 0 15,-4-8 0-15,4 8-4 0,-4-9-1 16,1 4 0-16,3-4 0 0,-4 3-5 0,4-8 0 0,-4 8-1 0,4-2 0 15,-3-13-3-15,6 10-8 0,-3-4 12 0,0-2-4 16,4-3-8-16,-1-7 0 0,1 1 9 0,3-3-9 16,0-9 9-16,0 0-9 0,0 0 12 0,0 0-12 15,0-3 22-15,3-9-2 0,1 0-1 0,-4-5 0 16,7-4-19-16,-4 4 0 0,4-7 0 0,0 3 0 16,0-2 0-16,0-9 0 0,4-4 0 0,-4 4 0 15,4 3 0-15,-4-10 0 0,0 4 0 16,0-3 0-16,0 3-16 0,3 2-8 0,-2-8 0 0,2 3-1 15,-6 11-11-15,3-2-3 0,0-3 0 16,0 2 0-16,0 1 39 0,-4 8 0 0,1-2 0 0,-1 5 0 16,1 3 0-16,0-2 0 0,-1 11 0 0,1-6 0 0,-4 0 0 0,3 9 0 15,1-2 0-15,-1-1 0 16,1 0 0-16,-4 6 0 0,0 0 0 0,0 0 0 16,0 0 0-16,0 0 0 0,7 0 0 0,-7 0 0 0,0 0 0 0,0 0 8 15,3 6-8-15,1 5 8 0,-1-2 45 0,1 9 9 16,-4-6 2-16,3-1 0 0,1 7-48 0,-1 3-16 15,1-4 9-15,0 1-9 16,3 3-55-16,-4-4-16 0,4 7-3 0,0-4-1 0,0-8 60 16,0 6 15-16,0-4 0 0,0-2 0 0,0 0 48 0,1-6 13 0,-1 0 3 15,-4-6 0-15,4 0 0 0,0 0 0 16,4-6 0-16,-4 0 0 0,3 0-52 0,1-9-12 0,0-2 0 16,3 5 0-16,-4-6 0 0,1 1 0 0,-1 8 0 15,-2-9 0-15,-1 1 0 0,3-1 0 0,-3 9 0 16,-3-9 0-16,3 7 0 0,0-7 0 0,-4 9 0 0,1-3 0 15,-1 1-17-15,1 5-7 0,-4 0 0 0,4 0-1 16,-4 6-11 0,0 0-3-16,0 0 0 0,0 0 0 0,0 0 29 0,0 0 10 0,0 0 0 0,3 6-9 15,1 6 9-15,-4-1 0 0,3 4 0 0,-3 3 8 16,0-6-8-16,-3 11 0 0,3-11 0 0,-4 14 0 16,4-8 0-16,0 8 0 0,-3-2 0 0,-1 2 0 15,0-2 0-15,1 5 16 0,-1-2-4 0,1 2-1 16,-1-2 4-16,-3 2 1 0,4-5 0 0,-1 2 0 15,1 3-2-15,-1-8 0 0,1 8 0 0,-1-5 0 16,1 2-14-16,-1 1 0 0,1-4 8 0,3-5-8 16,-4 5 0-16,4-2 0 0,-4-3 0 0,4-1 0 15,-3-5-31-15,3 3-9 0,0-3-1 0,0-1-1 16,3-5-69-16,-3 0-13 0,4 6-4 0,-4-12-716 16</inkml:trace>
  <inkml:trace contextRef="#ctx0" brushRef="#br0" timeOffset="22576.918">26786 5606 836 0,'0'0'24'0,"0"0"4"0,0 0-28 0,0 0 0 0,0 0 0 0,0 0 0 15,0 0 108-15,0 0 16 0,0 0 4 0,0 0 0 16,-3 5-16-16,-1 1-2 0,4 0-1 0,0 0 0 0,-3 6-72 0,-1-3-14 15,4-9-3-15,0 11-1 0,-3 1 36 16,3 0 7-16,-4 0 2 0,1-1 0 0,3 1-52 0,0-3-12 16,-4-3 0-16,4-6 0 15,0 0 54-15,0 0 8 0,0 0 2 0,0 0 0 0,0 0-52 16,0 0-12-16,0 0 0 0,0 0 0 0,4-6 0 0,-1-3 0 16,4 3 0-16,0 0 0 15,-3 1 0-15,3-1 0 0,0-6 0 0,0 0 0 0,-3 0 0 0,3 4 0 16,0-4 0-16,0 0 0 0,-4 6 0 0,1 0 0 15,-1 0 0-15,4 1 0 0,-3-1 0 0,-4 6 0 16,0 0 0-16,0 0 0 0,0 0 0 0,0 0 0 16,0 0 0-16,0 6 0 0,3 5 0 0,1-5 0 15,-8 6 0-15,4 3 0 0,-3-7 0 0,-1 7 0 0,1-9 0 16,-1 12 0-16,1-12 38 0,-1 2 5 0,1-2 1 16,3 6 0-1,-4-6-27-15,4 0-5 0,0-6 0 0,0 0-1 0,0 0-2 0,0 0 0 0,0 0 0 16,4 0 0-16,3-12 44 0,0 3 9 0,-4 3 2 15,1-2 0 1,-1-1-75-16,4 3-14 0,1 0-3 0,-5 6-1 0,4 0 46 0,0-6 10 0,-7 6 1 0,7 0 1 16,-3-6-29-16,3 12 0 0,0-6 0 15,-7 0 0 1,0 0-45-16,0 0-15 0,7 6-4 0,-4-6 0 0,1 12 52 0,0-6 12 0,-4-6 0 0,3 5 0 16,-3 1 0-16,4 0 0 0,-4-6 0 0,0 9 0 15,3-3 0-15,-3 0 0 0,0 0 0 0,0 0 0 16,0-6 0-16,0 0 0 0,0 0 0 0,4 5 0 15,-4 1 0-15,0-6 0 0,0 0 0 0,0 0 0 16,0 0 48-16,3 3 13 0,1 0 3 0,3 3 0 16,0 3-103-16,-4-3-20 0,1 0-4 15,3 0-1-15,-4-1 52 0,5 1 12 0,-5 0 0 0,4-6 0 0,-3 6 0 16,-1 0 0-16,1-3 0 0,-4-3 0 16,0 0 0-16,3 6 0 0,-3-6 0 0,4 3 0 0,3 0 0 0,0-3 0 15,-4 6 0-15,4-6 0 16,0 0-54-16,1 0-8 0,-1 0-2 0,0 0 0 15,3-6-102-15,1 3-21 0,-1-3-4 0,1 0-1 0</inkml:trace>
  <inkml:trace contextRef="#ctx0" brushRef="#br0" timeOffset="23251.924">27185 5606 1267 0,'0'0'28'0,"0"0"5"15,0 0 2-15,0 0 1 0,-3 5-36 0,-1 1 0 0,4-6 0 0,-4 6 0 0,4 0 57 0,0-6 5 16,0 0 1-16,0 6 0 0,0-6 1 0,0 9 1 16,4 0 0-16,-4-9 0 0,0 0-1 0,7 3 0 15,4-1 0-15,-4 1 0 0,3 3 0 0,1-6 0 16,3 0 0-16,-3 0 0 0,3 0-51 0,3 0-13 0,-3-9 0 0,1 4 0 16,-1-4 54-16,0 0 8 0,0-3 2 0,0 0 0 15,-3 1-52-15,3-4-12 0,-7 3 0 16,3 0 0-16,-3-5 0 0,0 2 0 0,-3 6 0 0,3 0 0 15,-3-2 0-15,-4 5 0 0,3-6 0 0,-3 12 0 16,0 0-48 0,-7 0-13-16,7 0-3 0,-7-6 0 0,-4 6 52 0,1 0 12 0,-1 0 0 15,-3 6 0-15,0 0 0 0,0 0 0 0,0 6 0 0,-4-1 0 16,4 1 48-16,-4 3 13 0,4 8 3 0,0-8 0 16,4 9-52-16,-5-13-12 0,8 7 0 0,-3 0 0 15,3-4 0-15,0 4 0 16,3-6 0-16,4 2 0 0,0-5 0 0,0 6 0 15,7-3 0-15,-3-1 0 0,6-2 0 0,1 3 0 16,0 0 0-16,3 0 0 0,3-7 0 0,4 1 0 0,-3 0 0 0,7 0 0 16,-4-6-48-16,4 6-13 0,-1-3-3 0,5 0 0 15,-5-3-204-15,4 0-42 0,29-12-8 0,-15 0-2 16</inkml:trace>
  <inkml:trace contextRef="#ctx0" brushRef="#br0" timeOffset="24212.861">29108 4847 1267 0,'3'-9'28'0,"-3"3"5"0,4 1 2 0,-4-1 1 0,3 6-36 16,-3-6 0-16,0-6 0 0,-3 6 0 0,3 0 58 0,-4 0 5 16,1 0 1-16,-1 4 0 0,-3-4 0 0,-3 6 0 15,-1-6 0-15,-3 6 0 0,0-6 0 0,-4 6 0 16,0 0 0-16,-3-6 0 0,0 6-52 0,-4 0-12 0,4 0 0 0,-3 6 0 16,-5-6 0-16,1 6 0 0,0 0 0 0,0 0 0 15,-4-1 0-15,4 10 0 0,-1-3 0 16,1 6 0-16,4-1 0 0,-5 4 0 0,5-4 0 0,-1 1 0 15,4 3 0-15,-4 2 0 0,4-5 0 0,0-4 0 16,7 10 54-16,-4-6 8 0,4 2 2 0,3-2 0 31,1-1-103-31,-1 4-20 0,8 3-4 0,-1-7-1 0,4 4 52 0,0 2 12 0,4-5 0 16,-1-3 0-16,1 8 25 0,3-11 8 0,0 6 2 0,0-4 0 16,3-2-19-16,1 0-3 0,3-6-1 0,4 5 0 15,-4-5 4-15,4 0 1 0,-1 0 0 0,4-3 0 16,-3 0-17-16,0 3 0 0,-1-6 0 0,-3 3 0 15,4 3 0-15,-4-1 0 0,0-5 0 0,-3 6 0 16,3 0 0-16,-4 0 0 0,1 6 0 0,0-3 0 16,-4 8 0-16,3-5 0 0,-3 0 0 0,0 0 0 15,0-1 0-15,1 4 0 0,-5-3 0 0,4 5 0 0,0-8 0 16,-3 6 0-16,-1 0 0 0,-3-4 0 0,0 7 0 0,4-9 0 16,-4 9 0-16,0-7 0 0,0 7 0 0,0-3 0 15,-4-4 0-15,1 7 0 0,-4 0 0 0,3-9 0 16,1 2 0-16,-4 7 0 0,-1-6 55 0,1-1 7 15,0 1 2-15,-3 3 0 0,-1-3-52 0,1-6-12 16,-1 5 0-16,-3 1 0 0,3-3 0 0,-6 0 0 16,3 5 0-16,-1-2 0 0,-2-6 0 0,3 6 0 15,0-6 0-15,-4-3 0 0,0 0 0 0,1-1 0 16,-1 1 0-16,0-3 0 0,1 0 0 0,-1-3 0 16,4 1 0-16,-4-4 0 0,1 0 0 0,-1 0 0 15,4-6 0-15,-4 0 0 0,4-2 0 0,0-4 0 16,4 6 0-16,-1 1 0 15,0-7-48-15,8 6-13 0,-1 3-3 0,1-2 0 16,6-1-153-16,1 0-31 0,-1-3-7 0,4 4-1 0</inkml:trace>
  <inkml:trace contextRef="#ctx0" brushRef="#br0" timeOffset="24707.144">29231 5511 1497 0,'0'0'32'0,"-7"6"8"0,-7-6 0 0,0 6 4 0,0-3-36 0,-4 3-8 0,0 0 0 0,-3 0 0 16,4 6 53-16,-4-7 9 0,3 1 2 0,-3 0 0 0,0 6 0 0,-1 3 0 15,5 2 0-15,-1 1 0 0,0-3-52 0,8 2-12 16,-4 1 0-16,7 3 0 0,0-7 54 0,3 7 8 16,4-9 2-16,0-1 0 0,4 1-52 0,-1 3-12 15,4-3 0-15,4-1 0 0,-1-5 0 0,5 0 0 16,-1-6 0-16,3 0 0 0,-3 0 0 0,4 0 0 16,0-6 0-16,-1 0 0 0,1 0 0 0,0 1 0 0,-4-7 0 15,3-3 0-15,-3 3 0 0,-3 1 0 0,3-1 0 0,-3-9 0 16,-1 9 0-16,1 1 0 0,-4-7 0 0,0 6 0 15,-3-2 0-15,3 2 0 0,-4 0 0 0,1 6 0 16,-4 0 0-16,0 6 0 0,0 0 0 0,0 0 0 16,0 0 0-16,0 0 0 0,0 0 0 15,-4 12 0-15,4-6 0 0,-3 9 0 0,-1-4 0 16,-3 7 0-16,3 0 0 0,1-1 0 0,-4-2 0 0,3 9 0 16,1-10 0-16,-1 10 0 0,1-12 0 0,3 5 0 15,-4 1 0-15,1-3 0 0,3 2 0 0,0-5 0 16,0 0 0-16,0-4 0 0,3-2 0 0,1 0 0 15,3 0-48 1,0 6-13-16,3-12-3 0,1 6-844 0</inkml:trace>
  <inkml:trace contextRef="#ctx0" brushRef="#br0" timeOffset="25114.89">29704 4765 1047 0,'0'0'23'0,"0"0"5"0,0 0 0 0,0 0 2 0,0 0-30 0,0 12 0 0,-4-7 0 0,4 16 0 16,-3-9 85-16,-1 5 11 0,4 10 3 0,-3-4 0 16,-1 7-36-16,1 2-7 0,3-2-2 0,-4 8 0 15,1 0-14-15,-1 3-4 0,4 3 0 0,-3 6 0 16,3-6 8-16,-4 3 0 0,1 3 1 0,-1-6 0 16,0 0-21-16,1 1-4 0,-4 2 0 15,3-9-1-15,-3 3-19 0,0-3 0 0,0 6 0 0,0-8 0 16,-3 2 31-16,3-12 2 0,-1 10 1 0,1-13 0 15,0 4-25-15,4 2-9 0,-1-14 0 0,1 8 9 16,3-5-9-16,-4-6 0 0,4 2 0 0,0-2-11 31,0 0-120-31,4-6-24 0,-4-1-5 0,0-5 0 0</inkml:trace>
  <inkml:trace contextRef="#ctx0" brushRef="#br0" timeOffset="25587.706">29792 5641 1371 0,'0'0'30'0,"0"0"6"0,0 0 2 0,4 6 1 0,-1 0-31 0,1-3-8 0,3-1 0 0,0 1 0 16,0 3 60-16,0-6 12 0,0 6 1 0,0-6 1 16,0 0-39-16,0-6-8 0,4 6-2 15,-4 0 0-15,0-6-25 0,0 3 0 0,0-2 0 0,0 2 0 16,-4-3 36-16,5-3 3 16,-1 3 0-16,-4 0 0 0,1-6-31 0,-1 7-8 0,-3-10 0 0,0 6 0 15,0 0 21-15,-3 3 3 0,3 0 1 0,-4-5 0 31,-3 5-71-31,4-3-14 0,-5 3-4 0,-2 3 0 0,-1 0 86 0,1 0 17 0,3 3 3 0,0 3 1 16,-7 0-23-16,3 3-5 0,0 0-1 0,-3 12 0 16,4-7-6-16,-1 1-8 0,-3 6 11 0,3 2-11 15,1-2 8-15,3 3-8 0,-4 2 0 0,4 1 0 16,4-7 0-16,-1 4 0 0,1-4 0 0,3 4 0 0,0-3 48 16,0-1 5-16,0-5 2 0,0 6 0 0,3-4-38 0,4-2-7 15,0 0-2-15,4 0 0 0,-1-9-8 0,1 2 0 16,3 1 0-16,0 0 0 15,-3 0-48-15,3-6-16 0,3 0-2 16,-2-6-542-16,6 0-109 0</inkml:trace>
  <inkml:trace contextRef="#ctx0" brushRef="#br0" timeOffset="26215.045">30212 4624 1371 0,'0'0'30'0,"0"6"6"0,-4 5 2 0,1 4 1 0,-1 3-31 0,1 5-8 0,-4 4 0 0,3 2 0 15,-3-5 70-15,4 14 13 0,-4-9 2 0,3 9 1 16,-3-5-22-16,3 8-5 0,1-3-1 0,3 12 0 16,-4-6-6-16,4 3-2 0,0 3 0 0,0 0 0 15,0 0 1-15,-3 0 0 0,6-3 0 0,-3-3 0 16,0 0-31-16,-3 3-5 0,-1-8-2 0,1 2 0 16,3-3-1-16,-7 0 0 0,3-5 0 0,1 2 0 0,-4-12-12 15,3 10 0-15,1-10 0 0,-1 1 0 0,-3-4 0 16,3-2 0-16,4-6 0 0,0-4 0 0,0-2 9 15,0 0-1-15,0-6 0 0,0 0 0 0,4 0 20 0,0-12 3 16,3 4 1-16,-4-4 0 0,4 0-32 0,0-5 0 16,0-10 0-16,4 9 0 0,-4-5 0 15,3-4 0-15,1-2 0 0,-4 6 0 16,0 2-20-16,0-6-9 0,0 4-3 0,0-1 0 16,0-2 13-16,0 8 3 0,-3-5 0 0,3-4 0 0,0 4 2 0,0-1 1 15,0 4 0-15,0 8 0 0,0 0 13 0,-3 6-11 16,3-5 11-16,0 5-10 0,-7 6-10 15,7 0-1-15,-3 6-1 0,-4-6 0 0,0 0 3 0,3 5 1 16,1 7 0-16,-4 0 0 0,3 0 3 0,1 8 1 16,-1-2 0-16,1 5 0 0,-1-5 14 0,1 9 0 15,-4-10 0-15,3 7 10 0,1-4-10 0,-1-2 0 0,1 8 0 0,-1-2 0 16,-3-1 0-16,0 4 0 16,0-4 0-16,0-2 0 0,0 8 0 0,0-11 0 15,0 3 0-15,-3-4 0 0,3 1 0 0,-4-3 8 0,-3 2-8 0,7-5 8 16,0 0-8-16,0 0 0 15,4-4 0-15,-4-2 0 0,0 6-32 16,3-12-1-16,-3 6-1 0,4 0-561 0,-1-6-112 0</inkml:trace>
  <inkml:trace contextRef="#ctx0" brushRef="#br0" timeOffset="26569.499">30522 5573 1220 0,'0'0'27'0,"0"0"5"0,0 0 2 0,0 0 0 0,0 0-34 0,0 6 0 16,-3 3 0-16,3 3 0 0,0-6 135 0,-4 5 20 15,4 1 4-15,-3-6 1 0,3-6-71 0,-4 15-13 0,4-4-4 0,-3 1 0 16,-1 0-12-16,4 6-4 0,-3-7 0 0,-1 10 0 16,4-3-44-16,-3-7-12 15,3 10 0-15,-4-3 0 0,4-1 8 0,0 1 0 0,0-3 0 0,0 2 0 16,4-5-8-16,-4 3 0 0,0-7 0 0,0 7 0 16,3-3 0-16,-3 0-11 0,0-6 3 15,0-6 0 1,0 0-90-16,0 5-18 0,0-5-3 0,0 0-477 15,0 0-96-15</inkml:trace>
  <inkml:trace contextRef="#ctx0" brushRef="#br0" timeOffset="26808.288">30544 5097 1241 0,'0'0'25'0,"-4"9"8"0,-3-9-33 0,0 12 0 0,3-7 0 0,-3 7 0 0,4-6 58 0,-1 3 5 15,1 0 1-15,-1 0 0 0,4-9-39 0,-3 5-7 16,3-5-2-16,0 0 0 0,0 12-16 0,0-12 0 16,0 0 0-16,0 0-9 0,0 0 1 0,7 0 0 15,0 0 0-15,0 6 0 16,0-6-55-16,0 0-10 0,0 6-3 0,0 0 0 0</inkml:trace>
  <inkml:trace contextRef="#ctx0" brushRef="#br0" timeOffset="27516.422">31090 4433 990 0,'0'0'44'0,"0"0"8"0,0 0-41 0,0 0-11 16,0 0 0-16,0 0 0 0,0 0 88 0,0 0 16 15,0 0 4-15,0 0 0 0,0 0-20 0,4 0-3 16,3-6-1-16,0 6 0 0,0-12-28 0,4 6-5 15,-1 0-2-15,4 3 0 0,0-9 13 0,4 7 2 16,0-7 1-16,-4 0 0 0,3 6-15 0,1-3-3 16,3 4-1-16,-3-1 0 0,7-6-18 0,-8 6-3 0,4 0-1 15,4 0 0-15,0 6-12 0,-4-6-4 16,-3 6 0-16,-1-6 0 0,1 4-8 0,-4 2 0 0,0 2 0 16,-3-2 0-16,3 6 0 0,-4-6 0 15,1 6 0-15,0 6 0 0,-1 0 28 0,-3 0 3 0,0-4 1 16,0 4 0-16,0 6-32 0,0-1 0 0,-3-5 0 15,-1 3 0-15,1 2 0 0,-4 1 0 0,0-3 0 0,0 2 0 16,0-5 0-16,-4 6 0 0,1-3 0 0,-1 2 0 16,-3 1 0-16,4-6 0 0,-4 2 0 0,-4 4 0 15,4 0 0-15,-3-1 0 0,-1-2 0 0,0-3 0 16,-3-1 0-16,4 1 0 0,-1 6 0 0,-3-4 0 16,3 4 0-16,1 0 0 0,3-6 0 0,-4-1 0 15,4 10 0-15,-4-9 0 0,4 5 0 0,0-2 0 16,0-3 0-16,4 5 0 0,-4-5 0 0,3 0 0 15,1 3 0-15,3 2 0 0,-4-5 0 0,4 3 0 0,0 2-12 16,0-5 4-16,4 0 8 0,-4 5-13 0,3-5 5 16,1 3 8-16,3-3-13 0,-4-1 5 15,4 7-33-15,0-3-7 0,0 2 0 16,1 1-1-16,-1-9-146 0,0 3-29 16,3-1-5-16,1 1-2 0</inkml:trace>
  <inkml:trace contextRef="#ctx0" brushRef="#br0" timeOffset="27833.576">31320 5808 918 0,'-7'12'26'0,"7"-12"6"0,-4 6-32 0,4-6 0 0,0 0 0 0,0 0 0 15,0 0 84-15,0 0 10 0,0 0 2 0,7 0 1 16,0-12-56-16,0 6-11 0,0-5-2 0,0-1-1 15,-3-3-95-15,-1 3-18 0,4-5-4 0,4-7-1 0</inkml:trace>
  <inkml:trace contextRef="#ctx0" brushRef="#br0" timeOffset="86155.274">3422 6370 570 0,'0'0'12'0,"0"0"2"0,0 0-14 0,0 0 0 0,0 0 0 0,0 0 0 15,0 0 80-15,0 0 12 0,0 0 4 0,0 0 0 16,-4 0-17-16,1 6-3 0,-1 0-1 0,1 0 0 0,3-6-6 0,0 0-1 16,-4 8 0-16,-3-2 0 0,7-6-32 0,-3 6-8 15,3 0 0-15,-4 6-1 0,1-6 6 0,3 0 2 16,0-6 0-16,0 11 0 0,0-2-9 0,0 0-2 16,3 6 0-16,-3-4 0 0,4 7 2 0,-4-6 0 15,3 8 0-15,-3-2 0 0,4 0-6 0,-1 8 0 16,1 3-1-16,-1-8 0 0,1 8-5 0,-4-8-1 15,3 8 0-15,-3-2 0 0,0 8-1 0,0 0-1 32,0-2 0-32,-3-4 0 0,3 4-11 0,-4-10 0 0,4 4 0 0,-3 8 0 0,-4-9 29 0,3 12 4 15,-3 4 1-15,4-10 0 16,-8-3-15-16,8-2-3 0,-4-4-1 0,3 1 0 0,0-7-7 0,1 10 0 16,-1-9-8-16,-3 14 12 0,4-9-12 0,-1-2 0 15,4-3 0-15,-3-7 0 0,-1 7 8 0,1-6-8 0,-1-3 0 16,4 2 0-16,-3 1 9 0,3-6-9 0,-4 0 8 0,4 0-8 15,-3-6 0-15,3 6 0 0,0-6 8 0,-4 0-8 16,4 0 9-16,-3 0 0 0,3 0 0 0,0 0 0 16,-4-6 3-16,0 6 0 0,1-6 0 0,-1 0 0 15,-3-6-12-15,4-2 8 0,-1 5-8 0,-3-6 8 16,4 3-8-16,-1-5 0 0,-6 2 0 0,6-3 0 16,1-5 0-16,3 8 0 0,-4-3 0 0,-3 7 0 15,3-13 0-15,-3 7 0 16,4-4 0-16,-1-8 0 0,-3 2 0 0,4-8 8 0,-4 3-8 0,0-1 0 15,3 10 0-15,-3-13 0 0,0 4 8 0,7 3-8 16,-7 2 0-16,0 4 0 0,3-10 0 0,-3-2 8 16,0-3-8-16,4 3 0 0,-1-4 0 0,-3 1 0 15,4-3 0-15,3 3 0 0,0 5 0 0,0-2 0 16,0 6 0-16,3 2-9 0,4-5 9 0,-3 3 0 16,-4-1 0-16,3-2-8 0,4-1 8 0,-3 10 0 0,3-6 0 0,0 2-8 15,0-2 8-15,0-4 0 0,4 10 0 0,-1-1-8 16,1 4 8-16,-1-4 0 0,1 1 0 0,0 8 0 15,-1-9-8-15,4 4 8 0,-3 2 0 0,3 1-8 16,-3-1 8-16,-1-3 0 0,4 4-20 0,0-1 4 16,0 6 0-16,1 1 0 0,2-4 16 0,-3 3 0 15,0 0 0-15,-7 7 0 0,4-7 0 0,3 6 0 16,0-3 0-16,-3 9 0 0,3-6 0 0,-3 6 0 16,3 0 0-16,0 6 9 0,0 0-9 0,-4-3 0 15,5 3 0-15,-1 6 0 0,3-1-10 0,-3 7 10 0,1-6 0 16,2 8-9-16,-6 4 9 0,-1-7 0 15,1 16 0-15,0-10-8 0,-1 15 8 0,1-8 0 16,-4 8 0-16,3-9 0 0,-3 4 0 0,0-1 0 16,-3 3 0-16,-1-8 0 15,1 8 0-15,-4-11 0 0,-4 2 0 0,4-2 0 0,-3-1 0 0,-1-2 9 0,-3 5-9 0,0-2 0 16,0-1 8-16,-3-2-8 0,3 2 0 0,-4-5 0 16,0-3 10-16,4 2-10 0,-3-5 8 0,-1 0-8 15,4 5 22-15,-7-5-1 0,0-3 0 0,3 3 0 16,-3 0-3-16,0-1-1 0,0-11 0 0,-4 9 0 15,8 3 2-15,-4-6 0 0,-4-6 0 0,4 0 0 16,0 0-19-16,0 3 0 0,3 6 0 0,-6-9 0 16,6-9-48-16,-3 3-12 15,0 0-4-15,-4-3 0 0,4-6 50 0,0-2 14 0,0 5 0 0,0 0 0 16,0 3-56-16,6-8-3 16,-6 5-1-16,4-6 0 0,-1 4-158 15,-3-4-32-15,7 6-6 0</inkml:trace>
  <inkml:trace contextRef="#ctx0" brushRef="#br0" timeOffset="86813.981">3775 7073 1344 0,'-7'-6'38'0,"-4"6"8"0,4-6-37 0,0 6-9 0,0 6 0 0,0-6 0 16,0 6 63-16,-4-6 10 0,1 0 3 0,-1 5 0 15,-3 1-5-15,7 0-1 0,-7-3 0 0,3 3 0 16,-6 0-42-16,6 6-9 0,0-1-2 0,4-2 0 16,0-3-1-16,0 6-1 0,0 0 0 0,4 5 0 15,-1-2-7-15,1-3-8 0,-1-1 11 0,1 1-11 16,6 12 0-16,-3-15 0 0,4 2 0 0,-1 1 0 16,1 0 0-16,-1 0 0 0,1-1 0 0,-1 4 0 15,1-3 17-15,-1 0-3 0,4-1-1 16,4-2 0-16,0-3-13 0,-4 3 0 0,7-6 0 0,0 3 0 0,-4 0 0 15,1 5-18-15,3-5 4 16,0 0 1-16,0 0 24 0,-3-6 5 0,3 0 0 0,0 0 1 0,4 0-17 0,-4 0 0 16,-7-6 0-16,7-6 0 0,0 1 14 0,-3-1-4 15,-4 3-1-15,0 0 0 0,3-6-9 0,-3 4 8 16,-3-1-8-16,3-6 8 16,-3 4-8-16,-4 2 8 0,3-12-8 0,-3 4 8 0,-3-4-8 0,3 1 8 15,-4-4-8-15,-3 10 8 0,0-13-8 16,0 10 0-16,-4-4 0 0,1 6 0 0,-4-2-16 0,-4 2-4 15,4 4-2-15,0-4 0 16,-7 0-3-16,3 7-1 0,-3 2 0 0,0 3 0 0,3 0 15 0,0 6 11 16,1 0-13-16,-4 9 5 0,6 3 8 0,5-1-13 0,-4 7 5 15,3 0 8-15,1 2-14 0,-1 4 5 0,7 2 1 16,-3 4 0-16,0-19 8 0,4 10 0 0,-4 2 0 0,3-5 0 16,1-9 0-16,3-3 0 0,3 5 0 0,-3 1-8 15,4 0-14-15,-4-12-2 0,0 0-1 0,10 6 0 16,4-6-136-1,-3 6-27-15</inkml:trace>
  <inkml:trace contextRef="#ctx0" brushRef="#br0" timeOffset="87305.87">4166 7055 1267 0,'0'0'28'0,"0"0"5"0,-3 6 2 0,-1 6 1 0,1-7-36 0,-1 4 0 15,1 3 0-15,-1 0 0 0,1 0 67 0,3-1 6 0,-7 4 2 0,3 3 0 16,4-7-12-16,0 7-3 0,0-3 0 0,0-4 0 16,0 1-27-16,4 0-5 0,-4 0-2 0,0-3 0 15,0-1-1-15,7 7 0 0,-4-3 0 0,1 0 0 16,-1-1-15-16,1 4-10 0,3-3 12 0,-4-6-12 16,1 5 19-16,3 4-3 15,0-6-1-15,0 0 0 0,0 3-24 0,0-7-5 0,0 7-1 0,0 0 0 16,4-9 46-16,-11-3 9 0,7-3 1 0,0 3 1 15,3 0-22-15,5 0-4 0,-5 0 0 0,-3-6-1 16,0 6-7-16,4-12 0 0,-1 6-8 0,-2-5 12 16,-5-1-4-16,4 0-8 0,-3 3 11 0,3-2-11 15,-4-1 0-15,1 0 0 0,-1-9 0 0,-3 10-12 16,0-1 12-16,0-9 0 0,0-2 0 0,0-7 0 16,-3 7-10-16,-1 2 1 0,1 4 0 0,-1-4 0 15,-3 4-111-15,4 5-21 16,-1-9-5-16,1 6-666 0</inkml:trace>
  <inkml:trace contextRef="#ctx0" brushRef="#br0" timeOffset="87825.569">4572 7140 851 0,'4'-6'36'0,"-4"-5"-36"15,3 5 0-15,-3 6 0 0,0 0 109 0,0 0 15 16,0 6 4-16,4 5 0 0,-1-5-31 0,1 15-5 16,3-4-2-16,-4 4 0 0,1 2-21 0,3 1-4 0,-4-3-1 0,1 8 0 15,3-6-23-15,-4 10-5 16,1-10 0-16,0 10-1 0,6 2-26 0,-6-14-9 0,-4-4 0 0,3 1 9 15,-3-3 38-15,4-1 7 0,-4 1 2 0,0-9 0 16,0-6-16-16,0 0-2 0,0 0-1 0,0 0 0 16,0 0-1-16,0 0-1 0,0 0 0 0,0-6 0 15,0-9-3-15,-4 1-1 16,4 5 0-16,0-3 0 0,0-6 1 0,0 1 1 0,0 2 0 0,-3-3 0 31,-1 1-50-31,4-1-11 0,-3-3-1 0,-4 4-1 0,3-7 22 0,0 4 8 0,4 8 0 0,-3-9-9 16,-1 7-2-16,4-1 0 0,0-3 0 0,-3-2 0 15,3-4-7-15,3 7-2 0,-3-1 0 0,4 6 0 16,-4 3-9-16,7-2-3 0,-3-1 0 0,3 0 0 16,0 3 0-16,0 0 0 0,0 1 0 0,-4-4 0 15,1 6 32-15,3 0 0 0,3 0 0 0,-3-3 0 16,8 1 0-16,-1-1 0 0,0-3 0 0,0 6 0 0,4 0-9 16,-1 6 1-16,-3 0 0 15,4 0 0-15,0 0-40 0,3 6-7 0,-4-6-1 16,5 6-1-16,-5 0 39 0,1 0 8 0,3 0 2 0,0 0 0 15,0-1-103-15,-3 4-20 0,7-3-4 0,-11 0-586 0</inkml:trace>
  <inkml:trace contextRef="#ctx0" brushRef="#br0" timeOffset="88709.845">6297 7025 768 0,'0'0'21'0,"0"0"7"0,0 0-28 0,0-2 0 16,0-7 0-16,0 6 0 0,0 3 71 0,-3-6 9 15,-5 0 1-15,5 6 1 0,-4-6 46 0,-7 6 8 16,0 0 3-16,0 0 0 0,-4 6-51 0,0-6-9 15,1 0-3-15,-1 0 0 0,-7 6-22 0,1 0-5 16,-1-6-1-16,0 6 0 0,-3-3-15 0,7 5-3 16,3 1-1-16,1 3 0 0,2 0-17 0,-2 2-4 0,3-2-8 0,0 6 12 15,7 0-12-15,0-7 0 0,3 7 0 16,-7-3-10-16,11-4 10 0,-3 1 0 0,6-3 0 16,-3 3 0-16,11 5 0 0,-4-5 0 0,-3 6 0 0,3-12 0 15,3 2 0-15,1-2 0 0,-1 6 0 0,4 0 0 16,4-6 0-16,0 0 0 0,3-6 0 0,-3 0 8 15,3-6-8-15,0 0 11 0,0 0-11 0,0-6 12 16,-3 3-12-16,3-5 0 0,-3-1 9 0,-4 3-9 16,3-5 8-16,-2 2-8 0,-5-3 8 15,1 6-8-15,-1-5 8 0,4-1-8 0,-7 4 8 0,0 2-8 16,-3 6 8-16,0-9-8 0,-1 6 10 0,1 1-10 16,-4 2 0-16,3-6-10 0,-3 12 0 0,-3-6 0 15,3 0 10-15,0 6 0 0,0 0-9 0,0 0 9 16,-7 6 0-16,3 6-11 0,0-6 11 0,1 5-8 15,-1 4 8-15,1 9-8 0,-1-13 8 0,-3 10-8 16,7 8 8-16,0-8 0 0,0-3-9 0,0-1 9 16,7 7 0-16,-3-4 0 0,3 10 0 0,-4-10 0 0,8 10 0 15,0-4 0-15,-1 4 0 0,1-7 0 16,-1 1 0-16,1 2 0 0,3 3 0 0,-3 4 0 16,-1-1-39-16,4-2 0 0,-3 2 0 15,-4 9 0-15,4-3 39 0,-1-8 0 0,-3 8 0 0,0-6 0 0,0 3-8 0,-3-5 8 16,-1 2 0-16,1 3 0 0,-4-2-15 0,0-4 2 15,-4 4 0-15,1-7 0 0,-1 3 5 0,-3-11 8 16,0 3-13-16,0-4 5 0,-3-5 8 0,3 6 0 16,0-12 0-16,-4-4 0 0,-7 1 9 0,4-3-9 15,0-3 12-15,0-5-12 0,-4-4 16 0,-3 0-3 16,3-5-1-16,-3-4 0 0,4 3-4 0,-4-8-8 0,-1 2 11 16,1 1-11-16,4 2 16 0,2 4-3 15,-6-1-1-15,4 0 0 0,-1 4-12 0,0-4 0 16,4 6 0-16,-3 0 0 0,6 1-14 0,0 2 1 0,1 3 0 0,3 0 0 31,0 0-22-31,3 0-4 0,4 0-1 0,0-5-518 0,4 5-104 0</inkml:trace>
  <inkml:trace contextRef="#ctx0" brushRef="#br0" timeOffset="89325.577">6816 7149 1074 0,'0'0'30'0,"-7"0"8"0,-4 0-30 0,0 0-8 0,4 0 0 15,-7 0 0-15,0 0 72 0,4 0 14 16,-1 0 2-16,0 0 1 0,1 0-11 0,-4 0-2 0,3 3-1 0,1 0 0 16,-1 3-23-16,7 0-4 0,1-6 0 0,-4 11-1 15,0-5-32-15,0 0-7 0,7 3 0 0,-4 3-8 16,4-1 8-16,4 7-8 0,-4 0 0 0,3-7 0 15,1 4 8-15,6 3-8 0,-3-6 0 0,1-4 0 32,-1 1-17-32,3 6-11 0,4-9-1 0,0 0-1 0,-3-6 54 0,3 0 12 0,0 0 1 15,-3 0 1-15,6-6-21 0,-6 6-4 0,3-6-1 0,-3-9 0 16,-1 6 8-16,-3 1 0 0,0 2 1 0,0-6 0 16,0-6-7-16,-3 9-2 0,0-2 0 0,-1 5 0 15,-3-12-12-15,4 6 9 0,-4-2-9 0,0-4 8 16,-4 6-8-16,4 6 8 0,-3 1-8 0,3-1 8 15,-4-6-8-15,0 3 0 0,4 3 0 0,0 0 8 16,0 6-8-16,0 0 12 0,0 0-12 0,0 0 12 16,0 0-12-16,0 0 0 0,0 9 0 0,0 3-11 0,0 0 11 15,4-1 0-15,0 1 0 0,-4 3 0 0,3-3 0 16,1 5 0-16,-1 1 8 0,4-6-8 16,-3 2 28-16,-1 4 0 0,4-6 1 0,0-6 0 15,4 0-74-15,-8-1-15 0,8 1-4 0,0-3 0 0,3-3 78 16,0-3 15-16,0 0 3 0,4 0 1 15,-4-2-206-15,3-7-42 0,12-21-8 16,-1 10-1-16</inkml:trace>
  <inkml:trace contextRef="#ctx0" brushRef="#br0" timeOffset="89971.94">7412 6976 1314 0,'0'0'37'0,"-4"5"8"0,-3-5-36 0,7 0-9 0,-10 0 0 0,3 0 0 16,7 0 97-16,-7-5 18 0,-4 5 3 0,4 0 1 15,-4 0-46-15,1 0-9 0,3 0-1 0,-4 5-1 16,1-5-41-16,-1 0-8 16,0 6-1-16,4 6-1 0,-7 0-11 0,7-6 0 0,0 5 0 0,0 4 0 15,0 3 0-15,3-4 0 0,1-5 0 0,-1 6 0 16,1 3 0-16,3-7 0 0,-4 1 0 0,4 9 0 15,4-4 0-15,-4-5 0 0,3 0 0 0,1-3 0 16,-4-9 0-16,7 6 0 0,-7-6 0 0,7 5 0 16,4 1 0-16,-1 0 0 0,4 0 0 0,-7-6 0 15,0-6 0-15,4 0 0 0,-4 6 0 0,0-6 0 16,4-5 0-16,-4 5 0 0,0-3 0 0,-4 3 0 0,1-6 0 16,-1 6 0-16,4 1 0 0,-3-7 0 15,-4 0 20-15,4 3 3 16,-1 3 0-16,-3 6 0 0,0 0-37 0,0 0-7 0,0 0-2 0,0 0 0 0,0-5 23 0,0 5 0 15,0 0 0-15,0 0 0 0,0 0 0 0,0 0 0 16,0 0 0-16,0 0 0 0,0 0 0 0,4 5 0 16,-1 10 0-16,1 3 0 0,-1-1 0 0,4 1 0 15,4 0 0-15,-4 2 0 16,0 4 0-16,0 2 0 0,4 4 0 0,-4 8 0 0,3-3 9 0,-3 3 7 16,4-8 0-16,-4 2 1 0,0-5-27 0,0 8-6 0,0-6 0 15,0 4-1-15,0 2 27 0,0 3 6 0,4-6 0 16,-8 15 1-16,4-8-27 0,-3 5-6 15,-1-9 0-15,1 3-1 0,-1 0 27 0,-3-8 6 0,0 2 0 16,0-2 1-16,0-7-27 0,-3-2-6 0,3-4 0 16,-4 1-1-16,1-6 30 0,-1-3 7 0,-3-4 0 15,4 1 1-15,-1 0-33 0,-6-6-8 0,3 0 0 16,-4-6-1-16,0 0 21 0,-3 1 10 0,-3-1-1 0,-1-9 0 16,4 3-27-16,-4-5-6 0,-6-7 0 0,2 3-1 15,1-2 10-15,-3 2 3 0,2-2 0 0,-2-1 0 16,-1 4-4-16,0-4-1 0,1-8 0 0,-1 8 0 15,7-5-2-15,-6 8 0 0,2-2 0 0,5-1 0 16,3 10-167-16,3-4-34 16</inkml:trace>
  <inkml:trace contextRef="#ctx0" brushRef="#br0" timeOffset="90615.89">7585 6976 1552 0,'0'0'44'0,"0"0"10"0,0 0-43 0,-4 5-11 0,1 1 0 0,-1 6 0 16,1 0 36-16,3-6 6 0,0 8 1 0,3 4 0 15,-3 0 13-15,4-1 2 0,3 4 1 0,0-3 0 16,0 2-27-16,0 4-4 0,0-1-2 0,0 4 0 16,4 2 14-16,-4-11 2 0,0 2 1 0,3 10 0 15,-3-13-18-15,-3 4-3 0,3-4-1 0,-7-11 0 16,3 3-21-16,-3-9-10 0,0 0 1 0,0 0 0 16,-3-9 9-16,-1-2 12 0,4-1-2 0,-7-9-1 15,4 4-9-15,-1-7 0 0,1-8-10 0,-8 2 10 16,8-8-19-16,-1 9 3 0,4-4 0 0,-3-8 0 15,6 15-22-15,1-10-4 0,3 10-1 0,0-3 0 16,-4 8 35-16,4-2 8 0,4 5 0 0,-4 3 0 0,4 3 0 0,-1 7 0 16,1-1 0-16,-1 6 0 0,4 6 0 0,1-1 0 15,-5 1 0-15,8 6 0 0,-8 3 0 0,8 2 0 16,0 7 0-16,-1 2 0 0,-3 4 0 0,0-4 0 16,-3 4 0-16,3 8 0 0,0-9 0 0,-3 9 0 15,-1-2 0-15,1 8 0 0,-4-12 0 0,0 3 0 0,0-2 0 16,0-4 0-16,-3-2 0 0,-1 2 0 15,1-11 0-15,-4 2 0 0,3-8 0 0,-3 0 12 16,4-3-2-16,-4-9-1 0,0 0-9 0,0 0-12 0,0 0 2 0,0-9 1 31,3-3-147-31,1-6-28 0</inkml:trace>
  <inkml:trace contextRef="#ctx0" brushRef="#br0" timeOffset="91050.295">8096 7037 1267 0,'0'0'28'0,"0"0"5"0,0 0 2 0,-3 6 1 0,3 0-36 0,0 6 0 0,3 0 0 0,-3-7 0 0,4 1 107 16,-1-3 14-16,4 3 3 0,-3 0 1 0,3 0-43 0,4 0-9 15,-4 0-1-15,0-6-1 0,3 0-60 0,1 0-11 16,3-6 0-16,-4 6 0 0,5-6 24 0,-5-6 12 15,8 3 2-15,-8-2 1 0,5-1-25 0,-5 0-5 16,1 0-1-16,-4-2 0 0,0 2-8 0,-4 0 8 16,1 0-8-16,-4 1 8 0,3-4-8 0,-3 3 8 15,0 0-8-15,-3-970 8 0,3 974-8 16,-4 960 0-16,1-958 0 0,-4 0 0 0,0 0 0 0,0 6 0 16,-4-5 0-16,4 5 0 0,-4 0 0 0,4 0 0 15,-3 0 0-15,-1 0-11 0,1 5 11 0,-1 1 0 16,0 6 0-16,1 3 8 15,-1-3-8-15,4 5 0 0,-3 4 0 0,-1 2 8 0,4 1-8 0,0-4 0 0,3 4 0 16,1-4 0-16,-1-2 0 16,1 6 0-16,3-7 0 0,0 1 0 0,0 2 0 0,3-2 0 0,-3 3 0 0,4 2 0 15,-1-5 0-15,4-6 0 0,1-1 0 0,2 4 0 16,4-3 0-16,-7-6 0 0,7 5 0 0,4-2 0 16,0 0 0-16,-1 0 0 0,4-3-10 15,1 6 10-15,-1-7-150 16,3 7-23-16,5-3-5 0</inkml:trace>
  <inkml:trace contextRef="#ctx0" brushRef="#br0" timeOffset="92763.524">9631 6585 1296 0,'0'0'28'0,"0"0"7"0,0 0 1 0,0 0 0 0,0 0-36 0,0 0 0 0,0 0 0 0,0 0 0 16,0 0 56-16,0 5 4 0,0 4 0 0,-4 3 1 0,4-6-25 0,-3 11-4 16,-1-5-2-16,1 9 0 0,-1-4-1 0,1 7 0 15,3 2 0-15,-4 1 0 0,1 2-29 0,-1-5 0 16,1 2 0-16,3 4 0 0,-4-7 44 0,4 10 4 15,0-10 0-15,0 9 0 0,0-2-27 16,0-4-5-16,4-2 0 0,-4-10-1 0,-4 1-15 16,4 0 0-16,-4 3 0 0,4-13 0 15,-3 1 13-15,3 0-3 0,-4 3-1 0,4-9 0 0,0 0-23 0,-7-9-5 16,4 3-1-16,-4-5-557 16,7-7-112-16</inkml:trace>
  <inkml:trace contextRef="#ctx0" brushRef="#br0" timeOffset="93302.826">9920 6684 1512 0,'0'0'43'0,"0"0"9"0,0 0-42 0,0 0-10 0,-7 0 0 0,7 0 0 16,-7-5 61-16,0 5 11 0,0 0 1 0,0 5 1 16,-4-5-26-16,4 6-4 0,0-6-2 0,-3 6 0 15,2 0-22-15,1 3-4 0,-3 0 0 0,3 11-1 16,0-8-15-16,0 0 9 0,0 5-9 0,3 4 8 16,1 0-8-16,-1-1 0 0,4 7 0 0,-3-10 0 15,6 4 0-15,-3 2 0 0,0 1 0 0,4 2 0 16,-1-2 0-16,4-4 0 0,0-2 0 0,0 0 0 15,0-12 15-15,4 2-3 0,3 1 0 0,-3 0 0 16,-1 3 0-16,4-6 0 0,0-6 0 0,4-6 0 16,-4 6-3-16,0-12-1 0,4 3 0 0,-4 0 0 0,0 1-8 15,0-10 12-15,-3 6-12 0,-1 0 12 16,1-2-38-16,-4 2-7 0,0-6-2 0,0 7 0 16,-3-7 63-16,-1 9 12 0,1-8 2 0,-1-1 1 0,-3 3-31 15,-3 3-12-15,3-11 8 0,-4 8-8 16,1 3 0-16,-4-5 0 0,0-1 0 0,-4 6 0 15,0-8-11-15,1 8-1 0,-1 0 0 0,-3-11 0 16,0 8-16-16,0 3-4 0,0-5-1 0,0 5 0 0,0 3 33 0,-4 0 20 16,4 0-2-16,0 4-1 0,0-1-17 0,-1 6 0 0,1 0 0 15,4 0-9-15,-1 6 0 0,4-1 0 0,0 4 0 0,0 3 0 16,0 0-1-16,3 5 0 0,1-2 0 0,3 6 0 31,-4-1-38-31,4-2-8 0,0 5-2 0,0-2 0 16,0 0-5-16,4-4-1 0,3 1 0 0,0 0-640 0</inkml:trace>
  <inkml:trace contextRef="#ctx0" brushRef="#br0" timeOffset="93851.042">10435 6720 1497 0,'-3'-3'32'0,"-4"-6"8"0,0 0 0 0,-4 0 4 0,4 3-36 0,-4-5-8 16,4-1 0-16,-3 3 0 0,-1 9 49 0,4-3 8 15,-4-3 2-15,1 3 0 0,3 3-43 0,-4 6-16 0,1 0 11 0,3 3-11 16,0 3 0-16,-1 5 0 0,-2 1 0 0,6 8 0 16,-3-8 0-16,7 9 0 0,-3 2 0 15,3-6 0-15,0 4 0 0,0-4 0 0,0-2 0 0,3 8 0 16,1-11 0-16,3 9 0 16,-4-10 0-16,4 1 0 0,1-4 0 0,-1-2 0 0,0-6 0 15,3 6 0-15,-3 0 54 0,4-12 5 16,3 6 1-16,0-6 0 0,-3-6-27 0,3 6-5 15,0-12 0-15,0 0-1 0,0 6-14 0,0-8-2 0,-3-4-1 0,3 0 0 16,0 7-10-16,-3-10 8 0,-1 3-8 0,-3 7 8 16,0-13-8-16,-3 9 0 0,-1-2 9 0,-3-1-9 15,4 0 8-15,-4 4-8 0,3-4 8 0,-6 6-8 16,3-5 0-16,-4 2 0 0,1-3 0 0,-4 7 0 16,0-4-32-16,-4 3-4 15,1 0 0-15,-8 1-1 0,4-1-13 0,-4 6-2 0,-3-6-1 16,0 9 0-16,0 3-22 0,-1 6-4 15,1 3-1-15,0 3 0 0,4-1 64 0,-1 7 16 0,0 9 0 0,4-10 0 16,4 10 0-16,-1-10 0 0,4 7 0 0,0-4-668 16</inkml:trace>
  <inkml:trace contextRef="#ctx0" brushRef="#br0" timeOffset="94104.766">10763 7055 1497 0,'0'18'32'0,"-3"-10"8"0,-1 4 0 0,-3 12 4 0,4-7-36 0,-1 4-8 0,1 2 0 0,-4 1 0 16,-1-4 0-16,1 4 0 0,0-1 0 0,0-2 0 15,4-3 0-15,-4-1 0 0,0 4 0 0,3-9 0 16,1-1 0-16,-1-5 12 0,1 6-12 0,3-12-666 16</inkml:trace>
  <inkml:trace contextRef="#ctx0" brushRef="#br0" timeOffset="94721.226">11275 6561 1036 0,'-7'0'23'0,"0"0"5"0,3 0 0 0,-3 6 1 0,0 0-29 0,0-6 0 0,-4 6 0 0,1 2 0 15,-1 4 57-15,-6-6 6 0,2 6 1 0,-2 5 0 16,-1-5 0-16,-3 3 0 0,0 8 0 0,3-8 0 15,1 6 0-15,-1 5 0 0,0-8 0 0,4 8 0 16,0-2-48-16,4-1-16 0,-5-2 9 0,5 2-9 16,6-2 34-16,-3 3 2 0,0-1 0 0,4-5 0 15,3-4-19-15,0 4-3 0,3-3-1 0,1-1 0 16,3 1-2-16,0-3-1 0,7-6 0 0,-3 0 0 16,6-6 2-16,1 0 1 0,-1 0 0 0,5-6 0 15,-1 0-1-15,0-6-1 0,-3 6 0 0,-1-11 0 16,1-4-3-16,-1 9 0 15,-2-8 0-15,-1 2 0 0,-4 0-31 0,-3 7-6 16,0-10-2-16,-3 9 0 0,-1-5 31 0,-3-7 0 0,-3 12 0 0,-4-2 0 16,0-4-10-16,-4 0 10 0,4 1-10 0,-3 2 10 0,-1 3-12 15,-3 1 3-15,-4-7 1 0,1 9 0 0,-1 3 16 16,0-6 3-16,1 7 1 0,-1-1 0 0,4 6 3 16,-4-6 1-16,1 6 0 0,3 6 0 15,3 0-25-15,-3-1-5 0,7 1-1 0,0 3 0 16,0 0 15-16,3 3 0 0,4 2 0 0,0 4 0 0,4-6 0 15,3 5 0-15,0 4 0 0,0-9 0 16,3 8-56-16,1-2-6 0,3 0-1 0,4-1-743 0</inkml:trace>
  <inkml:trace contextRef="#ctx0" brushRef="#br0" timeOffset="95301.534">11620 6796 1337 0,'-14'-6'28'0,"7"0"6"0,0 1-34 0,0-1 0 0,-3-3 0 0,3 6 0 16,-4 0 88-16,-3-3 10 0,0 6 2 0,3-6 1 15,-3 0-45-15,4 6-8 0,-1 0-3 0,-3 6 0 0,7 0-13 0,0 3-2 16,0 3-1-16,0 5 0 16,3 1-29-16,-3 5 0 0,3-8-13 0,-3 9 4 15,4-7 9-15,3 4-8 0,-4 8 8 0,4-5-8 16,0-4-22-16,0 10-4 0,4-10-1 0,-1 10 0 0,1-13 35 0,-1 4 0 16,5 3 0-16,-1-13 0 0,0 7 0 0,3-3 0 15,1-4 0-15,3 1 0 0,0-3 28 16,0-3 12-16,0-3 2 0,4-3 1 0,0-3-20 0,-1-3-4 15,1-3-1-15,-1-3 0 0,-2 1-18 0,-1-7 8 16,-4 3-8-16,1 4 0 0,3-7 0 0,-3-6 0 16,-1 4 0-16,1-4 0 0,-1 1 38 0,1-4 1 15,-8 7 0-15,4-4 0 0,1 1-11 0,-5-1-3 16,1 4 0-16,-4-4 0 0,0-2-25 0,0 2-9 16,-4 1 0-16,1 2 0 0,-5-3 9 0,1 4 0 15,0 2 0-15,-3 6-8 0,-1-5 8 0,1 11 11 16,-1-6-3-16,0 3 0 0,-6 3-8 0,3-5 0 15,-4 11 9-15,4-6-9 0,-4 12 0 0,1 0 0 0,3-1 0 16,-1 4 0-16,1 9 0 0,4 0 0 0,-4 2 0 16,3 1 0-16,0 5-9 0,4-5-7 0,-3 8 0 0,3-5-1 15,0-1 27-15,3 4 6 0,1-10 0 0,-1-2 1 16,1 9-65 0,3-13-12-16,3 1-4 0,-3 0 0 0,0-6 52 0,0 3 12 0,4-4 0 0,3 1 0 15,0-6-105-15,0 6-19 0,3-6-3 16,5 0-1-16</inkml:trace>
  <inkml:trace contextRef="#ctx0" brushRef="#br0" timeOffset="95867.167">12093 6652 1728 0,'0'0'38'0,"-7"-3"8"0,0 0 2 0,-3-3 0 0,2 3-39 0,-2 0-9 16,-1 3 0-16,1 0 0 0,-1 0 77 0,1 0 14 16,-1 3 2-16,0 6 1 0,1-3-63 0,-1 9-13 0,4-3-2 0,-3 5-1 15,3-2-15-15,-1 8 0 0,1-5 0 0,0 6 0 16,0 2 0-16,0-2 0 0,4 2 0 0,-4-2 0 15,3-1 0-15,1 4 0 0,-1-4 0 0,1 4 0 16,3-10 0-16,0 7 0 0,3-4 0 16,1-2 0-16,-1 0 0 0,4-1 0 0,0 4 0 0,4-9 0 15,-4 2-8-15,7-2 8 0,-3 0 0 0,3-1 0 16,3-5 0-16,-3 0-8 16,1-6 8-16,2 0 0 15,1-6-35-15,-1 0-3 0,1 1-1 0,-4-7 0 0,0 0 39 0,0 3 0 16,1-2 0-16,-1-1 0 0,-4-6 0 0,1 3 0 0,-1-2 0 0,1-1 0 15,-4 0 0-15,0 4 0 0,-3-4 0 0,3-5 0 16,-4 2 0-16,1 3 0 0,-4-5 0 0,3 2 0 16,-3 4 0-16,4-7 0 0,-4 7 0 0,-4-4 0 15,1 3 0-15,-1-8 0 0,-3 8 0 0,-3 1 0 16,-1-7 0-16,-3 9 0 0,3-8 0 0,-3 8 0 0,-3 3-15 16,-1 6 5-16,-7-5 1 0,4 5 0 0,-4 0 9 15,4 0-8-15,0 6 8 0,0 0-8 0,0 6 8 0,0 6 0 16,6 8 0-16,-2 4 0 0,3-1 0 0,0 1 0 15,3 8-9-15,-3-5 9 0,3 2 0 0,1 0 0 16,3-2-9-16,-4 2 9 0,4 4 0 0,0-10-12 16,3 10 12-16,-3-10-10 15,7 1-88-15,-3-4-18 0,3 4-3 0</inkml:trace>
  <inkml:trace contextRef="#ctx0" brushRef="#br0" timeOffset="97071.242">13466 6514 1220 0,'0'0'27'0,"0"0"5"0,0 0 2 0,0 0 0 0,0 0-34 0,0 0 0 0,0-3 0 0,0-3 0 16,0 6 60-16,0-6 4 0,0 0 2 0,-4 6 0 15,4-11 22-15,-4 5 4 0,-3-12 0 0,4 3 1 16,-4-2-64-16,0 5-13 0,-4-6-2 0,4-2-1 15,-3 8 3-15,-1-9 1 0,4 7 0 0,-4-1 0 16,1-3-7-16,-4 4-2 0,0 2 0 0,3 0 0 16,0 6-8-16,-3 0 0 0,4 1 0 0,-1 5 8 15,-3 0-8-15,3 5-9 0,-3-5 9 16,4 12-13-16,-4 0 13 0,3 0-12 0,0 2 12 0,4 10-12 16,0-9 12-16,0 14-9 0,0-5 9 0,4 2-8 15,-1 3 8-15,1 4 0 0,-1-4-9 0,4 3 9 0,-3-2 0 16,-1 2 0-16,4-2 0 0,0-4 0 15,0 3 0-15,4-2 0 0,-4 2 0 0,0-8 0 0,3 8 0 16,1-5 0-16,-1 2 0 0,1 4 0 0,3-13 0 0,-4 10 0 16,1 2 0-16,3-5 0 0,-4 2 8 0,4-2-8 15,-3 2 8-15,3 4-8 0,0-10 0 0,0 10 0 16,-3-10 8-16,3 4-8 0,-4-7 0 0,1 1 8 16,-1 2-8-16,-3-2 8 0,4-6-8 0,-4 0 0 15,3 2 0-15,-3-2 0 0,0-6 0 0,0-6 0 16,4 6-9-16,-4 0 9 15,3-6-153-15,-3 6-24 0,0-6-5 0</inkml:trace>
  <inkml:trace contextRef="#ctx0" brushRef="#br0" timeOffset="97371.194">13056 6887 1036 0,'0'0'23'0,"0"0"5"0,0 0 0 0,0 0 1 0,0 0-29 0,0 0 0 0,0 0 0 0,0 0 0 16,0 0 94-16,0 0 13 0,0 0 2 0,0 0 1 15,0 0-33-15,0 0-6 0,4 0-2 0,-4-6 0 16,7 1-18-16,-4 5-4 0,8-6-1 0,-4 6 0 16,7-6-26-16,0 0-6 0,4 6-1 0,3 0 0 0,0 0-13 0,0 0 0 15,4 0 8-15,0 0-8 0,0 6 0 16,-1-6 0-16,-3 0 0 0,4 6 0 0,0-6 0 15,-4 0 0-15,0 0 0 0,0 0 0 0,-3 0 0 16,0 0-8-16,-1 0 8 0,-3 0-13 16,4-6-31-16,-4 0-5 0,0 0-2 15,-3 0 0-15,-1 0-53 0,-3-3-12 0,4 1-1 0,-4-1-1 16</inkml:trace>
  <inkml:trace contextRef="#ctx0" brushRef="#br0" timeOffset="97754.436">13720 6338 948 0,'0'0'27'0,"0"0"5"0,0 0-32 0,0 0 0 0,0 0 0 0,0 0 0 16,0 5 85-16,0 10 11 0,0-9 1 0,0 6 1 16,0-6-43-16,0 8-9 0,3-5-2 0,1 6 0 15,-1 3 6-15,1-1 1 0,-1 4 0 0,1 2 0 16,-1 4-6-16,4 2-1 0,-3-5 0 0,3 8 0 0,-4 6-12 0,1 3-2 16,3-2-1-16,-3-1 0 15,-1 3-7-15,1 3-2 0,-1-3 0 0,1 3 0 16,-1 0-7-16,-3 0-1 0,0-2-1 0,0-4 0 15,0-9-11-15,-3 9 12 0,-1-8-12 0,1-4 12 16,-1 4-12-16,4-13 8 0,-3 4-8 0,-1-3 8 0,4-10-8 0,0 1 0 16,0-9 0-16,0 0 0 15,0 0-28-15,0 0-10 0,0 0-2 0,0-9-1 16,0 1-163-16,4-4-32 0</inkml:trace>
  <inkml:trace contextRef="#ctx0" brushRef="#br0" timeOffset="98259.124">14090 6952 1497 0,'0'0'32'0,"0"0"8"0,-4-3 0 0,1-3 4 0,-4 0-36 0,3 0-8 0,1 6 0 0,-4-5 0 16,7 5 46-16,-7 0 7 0,-4 0 2 0,4 0 0 15,7 0-37-15,-7 0-7 0,0 5-2 0,3 1 0 16,-3 0-9-16,4 0 0 0,-1 9 0 0,4-3 0 16,0 5 0-16,0 1 0 0,0 2 0 0,4 4 0 15,-4-4 0-15,3-2 0 0,1 6 0 0,-1-7 0 16,1 10 0-16,-1-10 0 0,1 1 0 0,3 0 0 16,-3-4 0-16,3 4 0 15,0-12 0-15,0 6 0 0,3-4 0 0,1-2 0 0,-1 0 0 0,1-6 0 0,3 0 53 16,-3 0 9-16,3-9 2 15,-4 1 0-15,5-1-52 0,-1 3-12 0,-4-12 0 0,4 6 0 0,-3-5 0 16,0 2 0-16,3-3 0 0,-7 7 0 0,3-13 15 16,-3 10 0-16,-3-4 0 0,-1-3 0 0,-3 4-15 0,0-1 9 15,0 6-9-15,-3-2 8 0,-4-4-21 16,0 6-5-16,0 0-1 0,-4-2 0 0,-3 2 5 16,0 6 1-16,0-6 0 0,0 6 0 0,-4 6 21 0,4 0 4 15,0 0 0-15,0 0 1 0,-4 6-30 0,4 0-7 16,0 3 0-16,3 6-1 0,1-1 17 0,-1 4 8 15,1 0-8-15,2-4 8 16,1 4-33-16,4-6-2 0,-4 2 0 0,7-5 0 0,-4 0 53 0,4-9 10 16,0 0 3-16,4 12 0 15,-4-12-50-15,7 6-9 0,-7-6-3 0,10 0 0 16,5 6-129-16,-5-6-25 0,22 0-6 0,-4 0-1 0</inkml:trace>
  <inkml:trace contextRef="#ctx0" brushRef="#br0" timeOffset="98737.702">14556 6943 1497 0,'0'0'32'0,"0"0"8"0,0 6 0 0,0 0 4 0,0 9-36 0,0-4-8 0,3 7 0 0,-3-6 0 16,0 5 53-16,0-2 9 0,0 9 2 0,0-13 0 16,4 1-20-16,-4 9-4 0,0-9-1 0,3 2 0 0,-3 4-22 0,0-6-4 15,0 5-1-15,0-5 0 0,0 0 1 0,0 2 0 16,0-8 0-16,0 0 0 0,0 6-13 0,0-12 0 16,0 0 0-16,0 0 0 0,0 0 39 0,0 0 5 15,0 0 0-15,0 0 1 0,0 0-21 0,0 0-4 16,0 0 0-16,0-12-1 0,0 6-19 0,0-5 0 15,4 2 0-15,-4-3 0 0,0 0 0 0,0 0 0 0,0 1 0 16,0-7 0-16,0 9 0 0,0 3 0 0,0-5 0 16,0-1 0-16,0 0 0 0,0 3 0 0,0-2 0 15,0 5 0-15,0-12 0 0,0 12 0 0,0-9 0 16,0 4 0-16,0-1 0 0,3 0 0 0,-3 0 0 16,0 7 0-16,4-4 0 0,-1-3 0 15,1 6 0-15,-1 0 0 0,1 0 0 0,-4 6 0 0,3 0 0 0,-3 0 0 16,4-6-10-16,-4 6-6 0,3-5 0 0,5 5-1 31,-1-6-25-31,0 6-5 0,-4 0-1 0,4 0 0 16,0 0-12-16,0 6-2 0,4-6-1 0,-1 0 0 0,1 5-52 15,3-5-10-15,0 6-3 0,0 0 0 0</inkml:trace>
  <inkml:trace contextRef="#ctx0" brushRef="#br0" timeOffset="99060.9">14926 6981 1321 0,'0'0'28'0,"0"6"7"0,0 6 1 0,0-6 2 0,0 3-30 0,-4 0-8 0,4-1 0 16,0 4 0-16,0-6 92 0,0 6 16 15,0 0 4-15,0-7 1 0,0 4-66 0,0 3-14 0,0 0-2 0,0 0-1 32,-3-1-48-32,3 4-10 0,0-3-1 0,0-6-1 0,0-6 53 0,0 5 10 0,0 1 3 0,0-6 0 31,0 0-58-31,0 0-11 0,0 0-3 0,0 0-753 0</inkml:trace>
  <inkml:trace contextRef="#ctx0" brushRef="#br0" timeOffset="99215.63">14908 6746 1108 0,'0'0'31'0,"0"0"8"0,0 0-31 0,0 0-8 0,-7 6 0 0,7-6 0 0,-3 6 0 0,-1-3-13 16,4 3 3-16,0 6-302 16,0-12-60-16</inkml:trace>
  <inkml:trace contextRef="#ctx0" brushRef="#br0" timeOffset="99766.197">15233 6931 1267 0,'0'0'28'0,"0"12"5"0,-4-6 2 0,4 0 1 0,0 6-36 0,-3 2 0 0,3-2 0 0,0 6 0 16,-4-9 109-16,4 8 15 0,0-5 4 0,0 6 0 15,-3-7-63-15,3 4-12 0,0-3-2 0,0 0-1 16,-4-1-17-16,4-2-3 0,0-3-1 0,-3 6 0 16,3 0-4-16,-4-7-1 0,4-5 0 0,0 0 0 15,0 0 0-15,0 0-1 0,0 0 0 0,0 0 0 16,0 0 24-16,0 0 5 0,-3-11 0 0,3 2 1 16,-4 0-30-16,1 3-7 0,3-3 0 0,-4 4-1 15,4-7-15-15,0-6 0 0,0 3 0 0,0 4 0 16,0-7 0-16,0 6 0 0,4-2-10 0,-4 2 10 15,3 0-16-15,1 0 3 0,-1 1 0 0,4 2 0 16,-3 3 0-16,3-3 0 0,0 6 0 0,0-3 0 16,0 6 2-16,0-6 1 0,0 6 0 0,4 0 0 0,-4 0 10 15,0 6-8-15,3-6 8 0,-2 6-8 0,-1 0 8 16,0 3-8-16,0-6 8 0,0 6-8 16,0-4 8-16,0 1 0 0,0 0 0 0,3 6-8 15,-2-3-6-15,-1 2-1 0,0 1 0 0,0 0 0 0,-4 6 15 0,4-10 0 16,0 4 0-16,-3 6 0 0,-1-6 0 0,1-1 0 15,3 10 0-15,-4-3 0 0,-3-1 0 0,4 1 0 16,0-3 0-16,-4 2 0 0,3 1 0 0,1-6 0 16,-4 2 0-16,3-2 0 0,1 0 0 0,-1-6 0 15,-3 0 0-15,0-6 0 16,0 0-54-16,0 0-8 0,7 0-2 0,-7 0-546 0,4 0-110 16</inkml:trace>
  <inkml:trace contextRef="#ctx0" brushRef="#br0" timeOffset="100284.529">15706 6943 1706 0,'0'0'37'15,"0"0"8"-15,0 0 2 0,0 0 1 0,-4-6-38 0,1 0-10 0,3 6 0 0,-4-5 0 16,-3 5 58-16,3-6 10 0,4 6 1 0,-7 0 1 16,7 0-56-16,-7-6-14 0,0 6 0 0,0 0 0 0,7 0 34 0,-7 6 4 15,0-6 1-15,0 6 0 0,0-1-39 0,-4 1 0 16,1 0 0-16,3 0 0 0,0 6 0 0,0 3 0 16,0-4 0-16,0 1 0 15,3 3-33-15,1-4-2 0,-1 1 0 0,4 0 0 0,0-6 35 0,0 6 0 16,0-12 0-16,0 6 0 0,0-4 0 0,4 4 0 15,-4-6 0-15,7 6 0 0,-4 0 21 0,1 0 11 16,3 0 3-16,-4-6 0 0,4 6-35 0,0-6 0 16,0 6 0-16,0-6 0 0,1 6 0 0,2-6 8 15,1 0-8-15,-1-6 0 0,1 6 11 0,-1 0-11 16,-3 6 10-16,4-6-10 0,0 5 10 0,-1-5-10 16,-3 6 10-16,4-3-10 0,-4 3 9 0,0 3-9 15,0 0 8-15,0-3-8 0,0 5 9 0,-3 1-9 16,3 0 10-16,-4-3-10 0,1 2 17 0,-4 1-2 15,3 6-1-15,-3-3 0 0,0 2-14 0,0 1 0 0,0-6-12 16,-3 2 12-16,-1 4 16 0,1-6 11 0,-1-1 1 0,1 1 1 16,-1 0-16-16,-3-3-3 0,0 3-1 0,0-1 0 15,0-5-9-15,0 0 12 0,-4 0-12 0,4-6 12 16,-3 3-45 0,-1-3-9-16,0 0-2 0,1-3 0 0,-1-3-169 0,1-6-35 15,-11 1-6-15,10-4-2 0</inkml:trace>
  <inkml:trace contextRef="#ctx0" brushRef="#br0" timeOffset="100517.793">15967 7508 1552 0,'0'0'44'0,"0"0"10"0,0 8-43 0,0 4-11 16,0-3 0-16,-4 3 0 0,4 0 53 0,0-1 9 15,-3-2 2-15,3 0 0 0,0-9-52 0,-4 9-12 0,1-3 0 16,-4 0-765-16</inkml:trace>
  <inkml:trace contextRef="#ctx0" brushRef="#br0" timeOffset="101348.766">16965 6191 759 0,'0'0'16'0,"0"11"4"0,-3-5 1 0,-1 0 1 0,0 3-22 0,-3 3 0 15,4-1 0-15,-1-5 0 0,4 0 83 0,-3 0 12 16,-1 3 2-16,1 0 1 0,3 5-45 0,-4-2-9 15,1 6-1-15,-1-3-1 0,1 8 32 0,3-11 6 16,-4 8 2-16,4-2 0 0,-3 6-30 0,3-7-5 16,0 10-2-16,0-4 0 15,3 4-13-15,1 8-2 0,3-3-1 0,0 3 0 16,3 4-29-16,1 2 0 0,0 3 0 0,-1 6 0 0,-3 0 0 0,0-6 11 0,0 3-11 0,-3 3 10 31,-1-6-33-31,-3-3-6 0,4 3-2 0,-4-5 0 0,0-4 51 0,3-3 11 0,-3-5 1 0,0 2 1 16,0-5-24-16,0-1-9 0,0-2 0 0,0-10 9 15,-3 7-9-15,3-9 0 0,0-3 0 0,-4 0 8 32,4-6-36-32,0 0-8 0,0 0-2 0,-3 0-753 0</inkml:trace>
  <inkml:trace contextRef="#ctx0" brushRef="#br0" timeOffset="101802.457">16715 6152 806 0,'0'0'17'0,"0"0"4"0,0 0 1 0,0 0 2 0,-11-3-24 0,4 0 0 15,0 3 0-15,0-2 0 0,0 4 48 0,0-2 6 16,0 3 1-16,-4-3 0 0,4 6 14 0,7-6 3 16,-7 6 1-16,3 0 0 0,-3 0-13 0,7-6-2 15,0 0-1-15,-7 6 0 0,7-6-8 0,0 0-1 16,0 0-1-16,0 0 0 0,0 0-8 0,0 0-2 0,0 0 0 16,0 0 0-16,0 0-13 0,0 0-4 0,0 0 0 0,7 0 0 15,0 6-20-15,4 0 8 0,0-1-8 0,6 1 0 16,1 0 0-16,0 0 0 15,6 0 0-15,1-3 0 16,0 3-24-16,-1 0-8 0,1 0-3 0,3-1 0 0,4-5 79 0,-4 6 16 0,4 0 4 0,0 0 0 31,-4-6-72-31,0 6-15 0,0-6-2 0,1 3-1 0,-1-3 26 0,-3 3 0 16,-1-3 0-16,-3 0 0 0,4 3 0 0,-4 0 0 0,0-3 0 0,-3 3 8 16,0 3-40-1,-4-6-8-15,0 5-2 0,-3 1 0 0,-1 0-120 0,1 0-24 16,6 6-5-16,-6-3-1 0</inkml:trace>
  <inkml:trace contextRef="#ctx0" brushRef="#br0" timeOffset="102179.507">16845 7358 955 0,'0'0'27'0,"0"0"6"0,0 0-33 15,0 0 0-15,4 6 0 0,3-1 0 0,-7-5 84 0,3 0 9 0,8 6 3 0,-4-6 0 16,0 6-26-16,0-3-5 0,4-3-1 0,-1 3 0 15,1 3 0-15,3-6 0 0,0 3 0 0,4-3 0 16,-1 3 0-16,4-3 0 0,1-3 0 0,-1 3 0 16,0 3-64-16,0-3 0 0,0 0 0 0,4 0-12 15,-4 0 12-15,0-3 8 0,0 3 0 16,1 0-8-16,-1 3 8 0,0-3-8 0,-3 0 0 16,3 3 0-16,-4-3 0 0,1 0 0 0,0 0 0 15,-4-3 0 1,0 3-50-16,0-3-10 0,0 0-3 0,-3 0-478 0,3-3-96 0</inkml:trace>
  <inkml:trace contextRef="#ctx0" brushRef="#br0" timeOffset="103188.35">17875 6308 1267 0,'0'0'28'0,"0"12"5"0,-3-3 2 0,-1 5 1 0,1 13-36 0,-1-9 0 0,4 2 0 0,-3 4 0 15,3 2 58-15,-4 4 5 16,4-4 1-16,4 3 0 0,-1 1 0 0,1 2 0 16,3 0 0-16,-4 4 0 0,4-1-14 0,0 3-2 0,-3-3-1 0,-1 7 0 15,1-7-22-15,-1 0-4 0,-3 3-1 0,-3-2 0 16,3-4-20-16,0 0 0 0,-4-2 0 0,4-7 0 16,-3 4 0-16,3-4 0 15,-4 4 0-15,1-10 0 0,3 4 26 0,-4-9 10 16,1 5 3-16,-1-11 0 0,4 6-27 0,0-12-4 0,0 0-8 0,0 0 11 15,0 0 6-15,0 0 2 0,0 0 0 0,-3 0 0 16,3-18 36-16,-4 7 7 0,4-7 2 0,0-3 0 16,0-2-52-16,0-4-12 0,0 4 0 0,0-4 0 15,-3-2 0-15,3 5 0 0,-4-2 0 0,1-3 0 16,3 2-13-16,-4 4-6 0,1-7-1 0,-1 10 0 16,1-16 6-16,-1 10 1 0,-3-3 0 0,3-4 0 15,1 1 4-15,-1 8 1 0,1 1 0 0,-4-7 0 16,3 4-12-16,1 2-3 0,3-2 0 0,0-3 0 0,0 8 7 15,3 3 0-15,-3-8 1 0,7 8 0 16,0 1-9-16,0-1-1 0,0 3-1 0,4 4 0 0,0-1 2 16,-1 0 1-16,4 0 0 0,0-2 0 0,-3 5 23 0,3 6 0 15,-3-9 0-15,3 6 0 0,0-6 0 0,0 7 0 16,0 5 0-16,0-6 0 0,0 6 0 0,0 6 0 16,1-6 0-16,-1 0 0 0,-4 5 0 0,1 1 0 15,-1 6 0-15,1 0 0 0,0-6 0 0,-4 14 12 16,7-8-2-16,-7 0 0 0,-4 2-10 0,4 4-14 0,-3 0 3 15,-4 5 1-15,3-8 10 16,-3 9 0-16,-3-1 0 0,-1-5 0 0,1 8 0 0,-4-8 0 16,0 2-9-16,-4-2 9 0,1 5-8 0,-1-8 8 0,-3 3-10 15,0 5 10-15,-4-11 0 0,4 6 0 16,-4 2 0-16,1-8 0 0,-1-3 0 0,4 6 10 0,0-10-10 16,0 4 12-16,0 3-12 0,3-6 0 0,1 0 0 0,-1 0 0 15,4-3 0-15,7-3 0 0,0 0 0 0,0 0 0 16,-7 3 20-16,7-3 3 0,0 0 0 0,0 0 0 15,0 0-37-15,0 0-7 0,0 0-2 0,0 0 0 16,0-6 23-16,3 0 0 0,1 6 0 0,-1-6 0 16,4 0 0-16,1 0 0 0,-1 0 0 0,3 6 0 15,1-6 0-15,-1 3 0 0,1 3 0 0,-1-2 0 16,1-4 0-16,0-3 0 16,3 6 0-16,0 3 0 0,0 0 0 0,0 0 0 0,4 0 0 0,-4-3 0 15,4 3 0-15,-1 3 0 0,4 0 0 0,-3 6 8 0,0-3 2 16,-1 5 0-16,-3 1 0 0,4 0 0 0,-4 3-19 15,0-1-4-15,-3 7-1 0,-1 2 0 0,1-8 55 16,-4 9 11-16,0-1 3 0,-3 9 0 0,-1 1-37 16,-3-4-7-16,-3 1-2 0,-1 2 0 15,-3-3-9-15,0 4 0 0,-4 2 0 0,1-3 0 16,-1-2 0-16,-6 2 0 0,2-6 0 0,1 4 0 0,0-1 0 0,-3-2 0 16,2-10 0-16,-2 7 0 0,-4-7 0 0,3-2 0 15,0-3 0-15,1 0 0 16,-1-12-152-16,4 3-32 0,-4-3-6 0,4-3-343 15,-3-3-69-15</inkml:trace>
  <inkml:trace contextRef="#ctx0" brushRef="#br0" timeOffset="106654.045">8424 7055 806 0,'0'0'17'0,"0"0"4"15,0 0 1-15,0 0 2 0,0 0-24 0,0 0 0 0,0 0 0 0,0 0 0 0,0 0 56 16,0 0 6-16,-3-6 2 0,3 6 0 0,0 0-41 0,0-6-8 16,0 6-2-16,0 0 0 15,0-6 31-15,0 6 5 0,0 0 2 0,0 0 0 0,0 0-36 0,0 0-7 16,0 0-8-16,0 0 11 15,0 0 5-15,0 6 0 0,0 6 1 0,0 0 0 0,0-6 5 0,-4-1 1 16,4-5 0-16,-3 9 0 0,-1 9-3 0,4-6 0 16,-3-6 0-16,-1 8 0 0,4 4-4 0,0-6 0 15,-3 5-1-15,3 1 0 0,0-3 1 16,0 2 0-16,0-5 0 0,3 6 0 0,1-4 0 0,-4 10 0 0,3-12 0 16,1 2 0-16,-4 4 2 0,3-6 1 0,1-1 0 15,-1 1 0-15,-3-3-19 0,4 0 0 0,-1 0 0 16,1-3-9-16,-4-6 47 0,0 5 10 15,0-5 1-15,0 0 1 0,0 0-27 0,0 0-6 0,0 0-1 0,0 0 0 16,0 0-4-16,0 0 0 0,0-11-1 0,0 2 0 16,0-3-11-16,-4 0 0 0,4 1 0 0,-3-1 8 15,3 0-8-15,-4-3 0 0,4 4 0 0,-3 5 0 16,3-12-13-16,0 3 5 0,0 4 8 0,0 5-13 16,0-6 13-16,0 0 0 0,3 0 0 0,-3-2 0 15,4 5 0-15,-1-6-9 0,1 9 9 0,-1-5 0 16,-3 5 0-16,4-6 0 0,3 0 0 0,-3 9 0 15,-4 3 0-15,3-11 0 0,1 5 0 0,3-6 0 16,-4-6 0-16,1 6 0 0,-1-2 0 16,1 2 0-16,-1-6 0 0,1 4-8 0,-1-4 8 0,-3 6 0 0,4 1 0 15,-1-4 0-15,-3 3 0 0,4-6 0 0,-1 13 0 0,-3-13 0 16,4 9 0-16,-4 3 0 0,4 0 0 0,-1 0 0 16,-3 6 0-16,0 0 0 15,0 0-12-15,0 0 2 0,0 0 1 0,7 0 0 16,0 0-12-16,-3 0-3 0,3 0 0 0,0 6 0 15,0-3-5-15,0 3-2 0,0 0 0 0,0 0 0 0,0 6 31 0,4-12 0 16,-4 6-8-16,3-1 8 0,1 1 0 0,-1 0-9 16,1 0 9-16,0-3-8 0,3 6 8 0,0-3-10 15,-4 3 10-15,5-4-10 16,-1-5 2-16,-4 6 0 0,1 0 0 0,-1-6 0 16,1 6-31-16,0-6-5 0,-1 0-2 15,1 6-419-15,3-6-84 0</inkml:trace>
  <inkml:trace contextRef="#ctx0" brushRef="#br0" timeOffset="140465.383">19569 7075 961 0,'0'0'20'0,"0"0"5"0,-4 6 1 0,1 3 2 0,3 0-28 0,-4-3 0 0,4 0 0 0,-4 0 0 16,4 0 66-16,0-1 7 0,0 1 2 0,0 0 0 15,0 3-20-15,0 3-4 0,0-6-1 0,0-1 0 16,0 7 4-16,0-6 1 0,4 0 0 0,0 3 0 15,-1 3-11-15,1 5-1 0,-1-5-1 0,1 0 0 16,-1-1-20-16,4 4-4 0,0 9-1 0,0-10 0 16,0 4-4-16,0 0-1 0,1-1 0 0,-1 7 0 15,0-4-12-15,-4-2 0 0,8 0 8 0,-4-4-8 16,0 4 0-16,0-6 0 0,0 0 0 0,-4-4 0 16,5 1 18-16,-5 0-2 0,-3-9-1 0,0 0 0 0,7 0 19 0,-7 0 4 15,4 0 1-15,-1 0 0 0,4-6-7 0,-3 3-2 16,-1-6 0-16,1 1 0 0,3 2-16 0,-4-6-3 15,1 6-1-15,-1-6 0 0,-3-2-2 0,4 2-8 16,-4 0 12-16,3-6-4 0,5 1-8 0,-5 2 0 16,1-3 0-16,-1 1 8 0,4-13-8 0,0 10 0 15,-3-7 9-15,-1 4-9 0,4-1 0 0,0 1 0 16,0 8 0-16,1-8-8 0,-1 5 8 0,0-3 0 0,0 4 0 0,-4-10-8 16,1 10 8-16,-1-1-8 0,4 0 8 15,-3 4-8 1,-1 2-20-16,1 0-4 0,-1 0-1 0,1 1 0 15,0 2-31-15,-1-3-5 0,1 6-2 0,-1-6 0 16,1 7-90-16,-1 5-19 0,1-6-3 0,-1 0-453 0</inkml:trace>
  <inkml:trace contextRef="#ctx0" brushRef="#br0" timeOffset="141022.197">20077 7123 1238 0,'0'0'27'0,"0"0"5"0,0 0 2 0,0 0 2 0,0 0-36 15,-4-6 0-15,4 6 0 0,0 0 0 0,-7-6 54 0,0 6 4 16,7 0 1-16,-7-6 0 0,0 6-23 0,-4 6-5 15,4-6-1-15,0 6 0 0,-3-12-9 0,2 6-1 16,-2 0-1-16,3 6 0 0,-4-6 2 0,4 6 1 16,-3 5 0-16,3 4 0 0,-4-3-22 0,4-1 0 15,0 7 0-15,-4-3 8 0,4 2-8 0,0 1 12 16,4 0-4-16,-4-1 0 0,3 4-8 0,1-9 12 16,3 2-4-16,-4 4 0 0,1-6 6 0,3 0 2 15,3-1 0-15,-3-2 0 0,4 0-7 0,-1 0-1 16,1 3 0-16,3-7 0 0,0 13 4 0,0-12 0 0,3 3 0 0,-3-3 0 15,4 0-12-15,-4-1 12 0,4 7-12 16,-1-12 12-16,-3 0-4 0,4 0-8 0,-1-6 12 16,1 0-4-16,0 1 12 0,-4-1 1 0,3 0 1 15,-3-3 0-15,0-3-22 0,0 0 8 0,0 1-8 0,1-7 0 16,-5 3 0-16,4 4 0 0,-3-1 0 0,-1-9 0 16,-3 9 0-16,4-5 0 0,-4-1 0 15,0 3 0-15,0 4 0 0,-4-1 0 0,4-6 0 0,-3 7 0 16,-1-4-11-16,1-3-6 0,-1 6-2 0,-3 7 0 15,0-7 9-15,0 0 2 0,-4 3 0 0,-3 9 0 16,4 0-9-16,-5 0-2 0,1 0 0 0,-3 0 0 16,3-6-2-16,-4 6-1 0,0 6 0 0,1-3 0 15,-1 3 6-15,0 6 0 0,1 0 1 0,3-1 0 16,3 7-25-16,4-3-4 0,0 2-2 16,0 1-674-16</inkml:trace>
  <inkml:trace contextRef="#ctx0" brushRef="#br0" timeOffset="141481.668">20239 6679 990 0,'0'0'21'0,"0"0"5"0,0 5 1 0,0 1 1 0,0 3-28 0,-4-3 0 0,1 0 0 0,-1 0 0 16,1 6 51-16,-1-7 4 0,4-5 1 0,-3 6 0 15,-1 6 4-15,1-6 0 0,3-6 1 0,-4 6 0 16,4 6 1-16,-3-4 0 0,-1 4 0 0,1 6 0 16,-1-6-14-16,4 2-2 0,-4 4-1 0,-3 5 0 15,7-8-22-15,-3 9-5 0,-1-1-1 0,4 10 0 0,-3-10 8 0,3 9 2 16,-4-8 0-16,4 2 0 16,0 10-9-16,0-10-2 0,0 9 0 0,4-2 0 0,-4 2-3 15,3-12-1-15,4 10 0 0,-3-7 0 0,-1 4-12 16,1-7 9-16,0-5-9 0,-1 2 8 15,1-2-8-15,-1-9 8 0,-3 0-8 0,4 0 8 16,-4-9-8-16,0 0 0 0,0 0 0 0,0 0-11 16,0 0-52-16,0 0-10 0,0 0-3 0,0 0-768 15</inkml:trace>
  <inkml:trace contextRef="#ctx0" brushRef="#br0" timeOffset="142051.845">20295 7222 1148 0,'0'0'25'0,"0"0"6"0,0 0 1 0,0 0 0 0,0 0-32 0,0 0 0 0,0 0 0 0,0 0 0 16,0 6 56-16,0 0 4 0,0 6 2 0,4-6 0 16,-4 3 3-16,3-3 1 0,1-1 0 0,3 7 0 15,0 0-11-15,0-6-3 0,0 6 0 0,4-7 0 16,-1 1-19-16,4 0-4 0,1 3-1 0,2-3 0 16,-3 0-11-16,0-6-2 0,0 6-1 0,1-12 0 15,-1 6 6-15,-4 0 2 0,1-6 0 0,3-9 0 0,-7 6-8 0,0 1-2 16,4 2 0-16,-4-6 0 0,-4-6-12 15,1 4 0-15,-1 2-9 0,1-6 9 0,-4 6-12 16,0 1 12-16,0-1-13 0,-4-3 5 16,4 9-26-16,-3-5-5 0,-1-1-1 15,-3 0 0-15,0 9 29 0,0-3 11 0,0 0-8 0,-4 1 8 0,1-1 0 0,-1 6 14 16,1 0-2-16,-4 6 0 0,3-6-12 0,-3 5 0 16,3 7 0-16,-3 3 0 0,4-3 0 15,-1 5 0-15,0-2 0 0,1 0 0 0,3-1 0 0,0 4 0 16,3-3 0-16,-3 2 0 0,4 1 0 0,-1 0 0 15,1-4 0-15,3 4 0 0,0-6 0 0,3 5 0 16,1-2 0-16,-1 3 0 0,1-7 0 0,3 7 0 16,0-3 0-16,0-1 0 0,0 7 0 0,4-9 0 0,-1 3 0 15,1 2 0-15,-1 1 0 0,4-6 0 0,-3 2 0 0,0-5 0 16,6-6 0-16,-3 3 0 0,0 0 0 16,0-6-10-1,4 0-14-15,0 0-4 0,-1-9 0 0,1-3 0 0,3 0-176 16,0-5-35-16,25-21-7 0,-14 8-2 0</inkml:trace>
  <inkml:trace contextRef="#ctx0" brushRef="#br0" timeOffset="142633.547">20634 7319 910 0,'0'0'20'0,"0"0"4"0,-4 9 0 16,4 3 3-16,-3-6-27 0,3 6 0 0,0-6 0 0,0-1 0 0,0 1 64 0,0 3 8 16,0-9 2-16,0 0 0 0,3 6-12 0,1 0-2 15,3 6-1-15,-3-6 0 0,-1-1-23 0,1 1-5 16,-1 6-1-16,-3-6 0 0,0-6 9 0,4 6 1 16,-1 0 1-16,1 5 0 0,-4 4 0 0,3-3 0 15,-3-6 0-15,4 3 0 0,-4-1-28 0,3 7-5 16,-3-3-8-16,0 0 11 0,4-1-11 0,-4-2 0 0,3 0 9 0,-3 0-9 31,4 3-17-31,-4-6-8 0,0-1-2 0,0-5 0 0,0 0 27 16,0 0 0-16,0 0 0 0,0 0 0 0,3 6 0 0,-3-6 0 0,0 6 0 15,0-6 0-15,0 0 24 16,0 0 9-16,4 3 3 0,-4-3 0 0,0 0-7 0,0 0-1 0,0 0 0 0,0 0 0 16,0 0 22-16,0-3 4 0,-4-9 1 15,4 1 0-15,-3 5-23 0,3-6-5 0,0 3-1 0,-4-3 0 16,4 1-26-16,0-1 8 0,0-3-8 0,-3 1 0 15,3 5 0-15,0-3 0 0,0 0 0 0,0-5 0 16,0 2 0-16,3 3 0 0,-3 0 0 0,0 1 0 16,0-4 0-16,0 0 0 0,0 0 0 0,-3 4 0 15,3-1 0-15,0-3 0 0,0 3 0 0,0 7 0 16,0-1-10-16,0-6-7 0,-4 6-2 0,4-6 0 16,0 1 19-16,0 2 0 0,0-3 0 0,0 0 0 15,0 6 0-15,0-5 0 0,0 2 0 0,4 3 0 16,-4-6 0-16,3 0 0 0,1 6 0 0,-4 1 0 0,3-1 0 15,-3 6 0-15,0 0 0 0,7-6 0 0,1 6 0 16,-1 0 0-16,3 6 0 0,1-6 0 16,-1 0-55-16,4 6-7 0,8-6-2 0,-5 11 0 15,1-5 0-15,3 0 0 0,0 0 0 0,0 0-477 16,1 0-96-16</inkml:trace>
  <inkml:trace contextRef="#ctx0" brushRef="#br0" timeOffset="143234.362">21283 7261 1267 0,'0'0'28'0,"0"0"5"0,0 0 2 0,-3-3 1 0,3 3-36 0,-8-6 0 0,1 6 0 0,-3-6 0 15,3 6 109-15,-4-6 15 0,1 0 4 0,3 0 0 16,0 0-72-16,-4 6-15 0,0-5-2 0,-3 2-1 16,4-3-7-16,-1 3-2 0,-3 0 0 0,-4 3 0 15,4 6-14-15,0-3-3 0,0 3-1 0,0 5 0 16,0-5-11-16,0 6 0 0,3 0 0 0,-3-1-11 16,0 4 11-16,3 3 0 0,1-6-9 0,-1 2 9 15,1 4 0-15,2-6 0 0,5 5 0 0,-4-2 0 16,3-3 0-16,1 0 0 0,-1-7 0 0,4 7 0 15,0 0 0-15,0-6 13 0,0-6-1 0,0 6-1 16,7 0-11-16,-3-1 10 0,-1 4-10 0,4-3 10 0,-3 0-10 0,3 0 0 16,4 0 0-16,-1-6 8 0,1 0-8 0,-4 0 0 15,7-6 0-15,-3 6 0 0,-1-6 0 0,1 0 8 16,-4 0-8-16,3 0 0 0,1-2 8 0,0 2-8 16,-4-3 0-16,3 0 8 0,-3-3-8 0,0 1 12 15,-3 5-12-15,3-3 12 0,0 0-12 0,-4 0 0 16,1-3 0-16,0 1 8 0,-1 5-8 0,-3 0 12 15,4 0-12-15,-4-3 12 0,0 9-12 0,0 0 0 16,0 0 0-16,0 0 8 0,-4-9-8 0,4 9 8 0,0 0-8 16,0 0 8-16,0 0-8 0,0 0 8 0,0 0-8 15,-3 6 8-15,-5-3-8 0,5 6 0 16,-4 3-10-16,3 0 10 0,1-7 0 0,-1 1 0 0,4 9 0 0,0-3 0 16,0 0 0-16,0-7 0 0,0 13 0 0,0-3 0 15,0-3 0-15,4 5 0 16,-1 1 0-16,1-6 0 0,6 2 8 0,-6 4-8 0,3-12 0 15,0 11 0-15,4-8 0 0,-4 3-12 0,0-6 1 0,0 6 1 16,3-6-28 0,5-6-6-16,-1 5 0 0,0-10-557 0,3 5-111 0</inkml:trace>
  <inkml:trace contextRef="#ctx0" brushRef="#br0" timeOffset="143486.073">21502 7340 1138 0,'0'0'32'0,"-4"6"8"0,-3 0-32 0,4 0-8 0,-1 0 0 0,1 5 0 0,-1-2 39 0,1 0 6 16,-1 0 2-16,4 3 0 0,-3-7 13 0,3 7 4 15,0 0 0-15,0-6 0 0,0 3-52 0,0-1-12 16,0 7 0-16,0-9 0 0,3 6 29 0,-3-6 3 15,0 0 1-15,0-6 0 16,0 0-53-16,4 5-10 0,-4 7-2 0,0-12-1 16,0 0-113-16,0 9-22 0,3 3-5 0,-3-12-1 0</inkml:trace>
  <inkml:trace contextRef="#ctx0" brushRef="#br0" timeOffset="143718.979">21502 6767 1328 0,'0'0'29'0,"0"0"7"0,-7 6 0 0,0-6 1 15,0 3-29-15,-4 0-8 0,4-3 0 0,0 2 0 16,7-2 0-16,-7 0 11 0,7 0-11 0,0 0 12 0,-7 0-12 0,7 0 0 15,0 0 0-15,0 0 8 0,0 0-26 0,0 0-6 16,0 0 0-16,0-5-364 16,3-7-72-16</inkml:trace>
  <inkml:trace contextRef="#ctx0" brushRef="#br0" timeOffset="144098.468">21738 6511 1036 0,'0'0'23'0,"0"0"5"0,0 0 0 0,0 9 1 0,0 0-29 0,0 5 0 0,-3-2 0 0,3 0 0 16,0 8 108-16,0-2 16 0,0-6 4 0,0 8 0 15,0 4-52-15,3-1-9 0,-3 4-3 0,4 8 0 16,-1-2-51-16,1 2-13 0,-1-3 0 0,4 9 0 16,-3 3 54-16,3 1 8 0,-4-10 2 0,1 9 0 15,-1 0-52-15,1-3-12 0,0 9 0 0,-1 0 0 16,-3-12 34-16,4 6 4 0,-1 3 1 0,-3-2 0 16,0-4-25-16,4-3-5 0,-1-6-1 0,1-2 0 15,-1-1 8-15,1 3 0 0,3-8 1 0,-4-4 0 16,1 4-17-16,-4-12 0 0,3-3 0 0,1 2 0 15,-4-5-48-15,3 0-12 0,-3-6-4 0,0 0 0 16,0 0 0-16,0 0 0 0,0 0 0 0,0 0-742 16</inkml:trace>
  <inkml:trace contextRef="#ctx0" brushRef="#br0" timeOffset="144453.941">21470 7314 1267 0,'0'0'28'0,"0"0"5"0,0 0 2 0,0 0 1 0,0 0-36 0,0 0 0 0,0 0 0 0,7-6 0 16,-3 6 108-16,3-6 16 0,-4 0 2 0,4 0 1 16,0 0-55-16,0 0-10 0,0 3-2 0,4-3-1 15,-4 1-33-15,4 2-6 0,-1 0-2 0,4-3 0 16,0 6-18-16,1 0 8 0,-1-6-8 0,3 6 0 16,1 6 0-16,0-6-17 0,-1 6 1 0,4-3 1 15,4 0 15-15,-4 2 0 0,4 1 0 0,-4-3 0 31,0 3-105-31,0 6-19 0,1-6-3 0,2-6-1 0,-2 0 52 0,-5-6 9 0,1 6 3 16,-1-12 0-16</inkml:trace>
  <inkml:trace contextRef="#ctx0" brushRef="#br0" timeOffset="146352.796">23513 6740 727 0,'0'0'16'0,"0"0"3"0,0 0 1 15,0 0 0-15,0 0-20 0,0 0 0 0,-4-6 0 0,4 6 0 0,0-5 53 0,0 5 7 16,0 0 0-16,0 0 1 0,0 0-25 0,0 0-4 16,0 0-2-16,0 0 0 0,0 0-14 0,0 0-4 15,0 0 0-15,0 0 0 0,0 0 12 0,-3 5 1 16,-1 7 1-16,4-6 0 0,-3 3 11 0,3 3 3 16,-4-4 0-16,0 1 0 0,1 9-10 0,3-6-2 0,-4-1 0 15,4 4 0-15,0-3-20 0,-3 6-8 16,3-4 0-16,-4 4 9 0,4 0 18 0,0-1 3 15,0 4 1-15,0 2 0 0,0 1-3 0,0-4 0 16,0 4 0-16,0-4 0 0,4-11 8 0,-4 12 0 0,0-3 1 16,0-4 0-16,0 10-21 0,0-13-5 0,3 7-1 0,-3 3 0 15,-3-4 4-15,3 1 1 0,0-3 0 0,0-1 0 16,0 1-7-16,0-3 0 0,0 0-8 0,0-4 12 16,0 1-12-16,-4 0 8 0,4-9-8 0,0 0 0 15,0 12 8-15,0-12-8 0,0 0 0 0,0 0 9 16,0 6-23-16,0-6-5 0,0 0-1 0,0 0 0 15,0 0-39-15,0 0-8 16,-3 6-1-16,3-6-1 0,0 0-34 0,0 0-6 16,3 5-2-16,-3 1-493 0</inkml:trace>
  <inkml:trace contextRef="#ctx0" brushRef="#br0" timeOffset="146909.241">23816 7252 996 0,'0'0'28'0,"0"0"7"0,0 0-35 0,-7 0 0 0,0-6 0 0,0 6 0 15,-4 0 100-15,4 0 12 0,-3 0 4 0,-1 0 0 16,0 0-42-16,-3 0-8 0,4 6-2 0,-4-6 0 16,0 0-9-16,3 0-3 0,-3 6 0 0,3-6 0 15,1 0-28-15,-1 3-7 0,4 0-1 0,-4 2 0 16,1 1-16-16,3-3 10 0,3 9-10 16,-3 0 8-16,4-6-8 0,-1 0 0 0,4-1 0 0,-3 1 8 15,3 6-8-15,0-3 0 0,0-3 0 0,0 0 0 16,3 0 0-16,4-1 0 0,-3 1 0 0,3-6 8 15,0 0 7-15,3 6 1 0,1-3 0 0,3 0 0 16,-3-3-16-16,3 0 9 0,4 0-9 0,-4 3 8 16,0-6 10-16,0 3 2 0,-4-3 0 0,5-6 0 15,-1 9-34-15,-4-6-6 0,4 1-2 0,-7-1 0 16,0 0 2-16,0 0 0 0,1-3 0 0,-5 0 0 16,1 3 8-16,-1 3 1 0,1-2 1 0,-4 5 0 0,3-6 10 15,-3 6-8-15,4-6 8 0,-4 6-8 0,0-6 8 16,0 6 0-16,0 0 0 0,0 12 0 15,0-6-26-15,0-1 0 0,-4 4 0 16,4-9 0-16,0 0 46 0,0 0 8 0,-3 9 3 0,3 0 0 0,0-3-31 0,0 6 0 16,0-7 0-16,0 7 0 0,3-3 0 0,1 3 0 15,-1 0 0-15,4-1 0 0,0 1-10 16,4-3 10-16,0 3-8 0,-1-1 8 0,1-5-8 16,3 6 8-16,0 0-8 0,0-3-528 15,4 2-104-15</inkml:trace>
  <inkml:trace contextRef="#ctx0" brushRef="#br0" timeOffset="147621.575">24956 6764 961 0,'0'0'20'0,"0"0"5"0,0-3 1 0,-4 0 2 0,4-9-28 0,0 6 0 0,0 0 0 0,0 1 0 15,0-7 54-15,0 6 5 0,0 6 1 0,0-6 0 16,0 0 5-16,0 6 2 0,0 0 0 0,0 0 0 16,0 0-21-16,0 0-4 0,0 0-1 0,0 0 0 15,0 0-27-15,0 0-6 0,0 0 0 0,0 0-8 16,-7 0 16-16,3 6-4 0,-3 0-1 0,0 0 0 16,0 6 5-16,4-1 0 0,-4-5 1 0,3 6 0 15,-3 3 10-15,0-4 1 0,3 7 1 0,1-6 0 16,-1 5-17-16,4 4-4 0,-3-3-8 0,-1-1 12 15,4 10 9-15,0-4 2 0,-3 1 0 0,3 2 0 16,0 7-7-16,0-10-2 0,3 7 0 0,-3-4 0 16,0 9 5-16,4-2 1 0,-4-1 0 0,3 3 0 15,-3-2-20-15,4 2 0 0,-4-9 0 0,0 4 0 16,0 2 10-16,-4-3-2 0,4-5 0 0,0 8 0 16,-3-2-28-16,-1-4-5 0,1-8-2 15,-1 5 0-15,1-2 27 0,-1 8 0 0,1-8 0 0,-4 2 0 16,3-5 0-16,1 0 0 0,-1 2 0 0,1-2 0 15,-1-6 0-15,0-1 0 0,4-2 0 0,-3 3 0 16,3-6-56 0,0-6-7-16,0 0-1 0,0 0 0 0,0 0 0 0,0 0 0 15,0 0 0-15,0 0 0 0,0 0-45 0,0 0-10 0,0-6-1 0,0 0-1 0</inkml:trace>
  <inkml:trace contextRef="#ctx0" brushRef="#br0" timeOffset="147972.732">24585 7234 1036 0,'0'0'23'0,"0"0"5"0,0 0 0 0,0 0 1 0,0 0-29 0,0 0 0 0,-3 12 0 0,3-12 0 16,0 0 57-16,0 0 6 0,0 0 1 0,0 0 0 15,0 0 0-15,0 0 0 0,0 0 0 0,0 0 0 0,0 0 0 0,10 6 0 16,-3-6 0-16,0 6 0 0,0-12-27 16,4 6-5-16,-1 0 0 0,1 0-1 0,0 0-19 0,-1 0-3 15,4 0-1-15,0 6 0 16,4-6-8-16,-4 0 0 0,0 3 0 0,0 0 0 15,4 0-12-15,-4-1 12 0,4 4-12 0,-4-3 12 16,0-6-83-16,0 6-9 0,0-3-1 0,-3 6-395 16,3-6-78-16</inkml:trace>
  <inkml:trace contextRef="#ctx0" brushRef="#br0" timeOffset="148357.688">24977 7425 806 0,'0'0'17'0,"0"0"4"0,0 0 1 0,-4 12 2 0,4-6-24 0,0 3 0 0,0-3 0 0,0 2 0 15,0 7 74-15,0-3 10 0,0-6 3 0,0 6 0 16,0 5-14-16,0-2-2 0,0-3-1 0,0-1 0 15,4 1-16-15,-4-6-3 0,0-6-1 0,0 0 0 16,3 9-8-16,-3-3-2 0,0-6 0 0,4 12 0 16,-1-7-24-16,1 1-6 0,3 0-1 0,-4-3 0 15,4 0 42-15,0 0 8 0,-7-3 1 0,8 0 1 16,2-3-46-16,1 0-15 0,-1 0 8 0,1-3-8 16,3 0 0-16,0 1 0 0,-3-7 0 0,3 0 0 15,-4 0 0-15,4-2 0 0,1 2 0 0,-5 0 0 16,1 0 55-16,-4-5 7 0,0 8 2 0,0-9 0 0,0 3-64 15,-3 4-28-15,3-1 3 0,-4-6 0 16,-3 12-11-16,4-5-3 0,-4-1 0 16,0 0 0-16,0 3-20 0,0-2-4 15,-4-1-1-15,1 6-742 0</inkml:trace>
  <inkml:trace contextRef="#ctx0" brushRef="#br0" timeOffset="148779.287">25411 6893 1083 0,'0'0'24'0,"0"0"4"0,0 0 2 0,0 0 1 0,-4 6-31 0,4 0 0 0,-3 9 0 0,-5-9 0 16,5 5 77-16,3 4 10 0,-4 0 1 0,4 5 1 16,0 4-50-16,-3-7-11 0,3 10-1 0,0-4-1 15,0 4 30-15,3 2 7 0,-3 4 1 0,4-4 0 0,-4-3-20 0,0 10-3 16,7-4-1-16,-7 0 0 0,4 4-20 0,-1-1-4 15,1-3 0-15,-4 4-1 0,3 2-15 16,-3-9 8-16,4-2-8 0,-4-1 0 0,-4-2 11 16,4 2-11-16,0-2 12 0,0-1-12 15,-3-11 0-15,3 3 0 0,0 2 0 0,-4-5 0 16,4-6-18-16,0 0-7 0,-3 0-2 0,3-6 0 16,0 0-161-16,0 0-32 0,0 0-6 0,0 0-2 0</inkml:trace>
  <inkml:trace contextRef="#ctx0" brushRef="#br0" timeOffset="149001.814">25626 7508 1497 0,'0'0'32'0,"0"6"8"0,-4-1 0 0,1 13 4 0,3-12-36 0,0 12-8 0,-4-4 0 0,4-2 0 15,0-6 53-15,0 6 9 0,0-1 2 0,0 1 0 16,0-3-52-16,0 0-12 0,0 0 0 0,4 2 0 16,-1-5 0-16,1 0 0 0,-4-6 0 0,0 0 0 15,0 0-151-15,0 0-33 0,7-18-6 16,0 1-2-16</inkml:trace>
  <inkml:trace contextRef="#ctx0" brushRef="#br0" timeOffset="149174.958">25509 7184 1497 0,'0'0'32'0,"0"0"8"0,0 0 0 0,0 0 4 0,-3-6-36 0,3 6-8 16,0 0 0-16,0 0 0 0,0 0 0 0,0 0 0 16,0 0 0-16,0 0 0 15,0 0-49-15,0 0-12 0,0 0-3 0,3 0-537 0</inkml:trace>
  <inkml:trace contextRef="#ctx0" brushRef="#br0" timeOffset="149842.943">25841 7364 1036 0,'0'0'23'0,"0"0"5"0,0 5 0 0,0 7 1 0,3-3-29 0,-3 3 0 0,4 0 0 0,-4 5 0 16,4-2 108-16,-4 5 16 0,0 7 4 0,3-9 0 15,-3 8-52-15,4-2-9 0,-4-10-3 0,0 10 0 16,0-1-20-16,0 4-4 0,3 2 0 0,-6-8-1 16,3 8-14-16,0-5-2 0,-4 2-1 0,4-2 0 15,0-1-22-15,0 4 9 0,0-4-9 0,0-2 0 16,0 8 0-16,0-11 0 0,0 2 0 0,0 4 0 15,0-7 0-15,0-2 0 0,0 3 0 0,0-6 0 16,0-1 38-16,0-11 1 0,0 6 0 0,0-6 0 16,0 3-31-16,0-3-8 0,0 0 0 0,0 0 0 15,0 0 14-15,0 0 2 0,0 0 0 0,0-3 0 0,4-3-6 0,-4 0-1 16,-4-11 0-16,4-1 0 0,-3 3-9 0,3-2 0 16,-4-1 0-16,0 1 0 0,1-4 0 0,-1-3 0 15,1-2 0-15,-1 2 0 0,1-5 0 0,-1 3 0 16,1-1 0-16,-1-2 0 0,1-1 0 0,-1 4 0 15,1 2 0-15,3-2 0 0,-4 8 0 0,4-11 0 16,-3 2 0-16,3 4 0 0,0-6 0 0,0 8 0 16,3-6 0-16,-3 4 0 0,4-1 0 0,-1 4 0 15,1-4-10-15,-1 7 10 0,1-4 0 0,3 3 0 16,3 1 0-16,-3-1 10 0,4-2-10 0,0 8 0 16,-1-6 0-16,1 6 0 0,-1 1 0 0,1 2 0 15,0-3 0-15,-1 6 0 0,1 6-12 0,-4 0-4 16,0 0 0-16,0 0-1 0,0 6 7 0,0 0 2 0,0 3 0 0,-3 3 0 15,-1-1 8-15,1 7 0 0,3-6 0 0,-4 5-8 16,-3 4 8-16,4-3 0 0,-4-1 0 0,0 10 0 16,0-10 0-16,3 7 0 0,-6-4 0 0,-4 4 0 15,0-6 0-15,0 2 0 0,0-2 0 0,-8-1 0 16,5 4 11-16,-1-9-3 0,-3 0 0 0,4-7 0 16,-5 4 7-16,1-3 1 0,4-3 0 0,-1-3 0 15,4 0-16-15,-3 0 0 0,2-6 0 0,1 3 0 16,0-6 0-16,4 4 0 0,-4-1 0 0,0-6 0 15,3 0-14-15,1 0-9 0,3 1-1 0,0 2-1 16,0-3-216-16,0 0-43 16,3-11-9-16,1 8-2 0</inkml:trace>
  <inkml:trace contextRef="#ctx0" brushRef="#br0" timeOffset="150293.095">26106 7399 1314 0,'0'0'37'0,"0"9"8"0,0-3-36 0,0-1-9 0,0 7 0 0,0 0 0 16,0-6 53-16,3 0 9 0,-3 0 2 0,4 2 0 15,3-2 0-15,-4 0 0 0,4 0 0 0,0 0 0 16,0 0-52-16,0-6-12 0,0 0 0 0,4 0 0 15,-4 0 54-15,4-6 8 0,-1 0 2 0,1 0 0 16,-1-6-64-16,1 4-8 0,-4-1-4 0,4 0-1 16,-4-3 13-16,0 0 0 0,0-5-10 0,0 2 10 15,0 3-43 1,-4 1-4-16,1-1-1 0,0 0 0 0,-1-6 39 0,-3 10 9 0,0 2 0 0,0 0 0 16,0 0 0-16,0 6 0 0,-3-12 0 0,-1 12 0 15,-3-6 0-15,7 6 0 0,-7 0 0 0,-4 0 0 16,4 6 0-16,0 6 0 0,-3-6 0 0,-1 0 0 15,0 5 0-15,1-2 0 0,-1 9 0 0,1-6 0 16,-1 5 0-16,1-2 0 0,2 3 0 0,1-1 0 16,0 4 0-16,4-3 0 0,3 5 0 0,-4-5 0 0,4-7 49 15,-3 10 12-15,6-9 3 0,-3 5 0 0,4-5-52 0,-4-3-12 16,7 9 0-16,0-7 0 16,0 4-48-16,0 0-13 0,0-1-3 0,0-2 0 15,4 0-51-15,-1 0-10 0,4 0-3 16,1 2 0-16</inkml:trace>
  <inkml:trace contextRef="#ctx0" brushRef="#br0" timeOffset="151240.112">27093 7399 1026 0,'0'0'28'0,"0"0"8"0,0 0-28 0,-7 0-8 0,7 0 0 0,-10 0 0 16,3 0 52-16,0 3 10 0,-4-3 2 0,0 6 0 15,4-6-10-15,-3 6-2 0,-1-6 0 0,1 5 0 16,3 1-28-16,0 0-7 0,-1 0-1 0,5 0 0 15,-1 3 16-15,-3-3 4 0,4 0 0 0,-1 5 0 16,-3 1 0-16,4 0 0 0,-1-3 0 0,1 8 0 16,-1 1-14-16,4-6-2 0,0-1-1 0,0 4 0 15,0-3-19-15,0 6 0 0,-3 2 0 0,-1-2 0 16,4-1 0-16,-3 1 0 16,3-12 0-16,0 3 0 0,0-9 11 0,0 0 1 0,0 0 1 0,0 0 0 15,0 0 42-15,0 0 8 0,0 0 1 0,-8 0 1 16,1-9-36-16,0 3-7 0,-3 0-2 0,6-6 0 15,-3 1 8-15,0-1 0 0,0 6 1 0,0-3 0 16,0-3-43-16,0 1-9 0,3-7-1 0,1 6-1 16,-1 3 15-16,1-2 10 0,3-1-12 0,-4 0 12 15,1 0 0-15,3 7 0 0,0-4 0 0,0 3 0 16,0 0 0-16,0 0-13 0,0-6 4 0,3 1 1 0,-3 8 8 16,4-3-8-16,-1 3 8 0,1-3-8 0,-1 3 0 0,1-3 0 15,3 0 0-15,0 0 0 0,-3 6 8 0,3-6-8 16,0 1 8-16,0 5-8 0,3-6 8 0,1 0 0 15,-4 6 0-15,0 0 0 0,4 0-11 0,-4 0 11 16,3 6-13-16,1-6 5 0,-1 6 8 0,5-1 0 16,-5 1 0-16,1 12 0 0,3-9 0 0,0 3 0 15,-4 5 0-15,1-5 0 0,0 6-17 0,-1 2-2 16,1-2 0-16,-4 5 0 0,3-8 19 0,-3 3 0 16,-3-1 0-16,-4-2 0 0,4 0 0 0,-4 5 0 15,0-2 0-15,-4 0 0 0,0 8 0 0,1-8 0 16,-4 2 0-16,3 4 0 15,1-7-55-15,-4-5-7 0,0 3-2 0,0 2 0 0,7-5 52 0,-4-3 12 0,4 3 0 16,-3 0 0-16,-1-7 0 0,4-5 0 0,0 0 0 0,0 0 0 31,0 0-56-31,0 0-6 0,0 0-1 0,4 0-410 0,-4-11-83 0</inkml:trace>
  <inkml:trace contextRef="#ctx0" brushRef="#br0" timeOffset="151865.418">27488 7493 1267 0,'0'0'28'0,"0"0"5"0,0 0 2 0,0 0 1 0,0 0-36 0,-3-6 0 16,-4 0 0-16,0 6 0 0,7 0 58 0,-7-6 5 15,-4 0 1-15,4 6 0 0,-3 0-20 0,2 6-4 16,-2 0-1-16,-1-6 0 0,1 6-11 0,3 0-3 16,-4 6 0-16,0-6 0 0,4 2-25 0,0 10 0 0,0-6 0 15,-3 0 0-15,3 2 0 0,0-2 0 0,0 0 0 0,0 0 0 16,-1-1 26-16,5-2 0 0,-1 6 0 0,1-1 0 15,-1 4 10-15,1-6 1 16,3-3 1-16,-4 0 0 0,4 5-30 0,4-2-8 0,-4-6 0 0,3 6 0 16,4-1 21-16,0-5 3 0,1 3 1 0,2-3 0 15,1 0-40-15,3-6-8 0,-4 6-1 0,4-6-1 16,1 0 25-16,-1 0 0 16,3-6 0-16,1 0 0 0,-4 0 0 0,0-3 0 0,0 3 0 0,0-5 0 15,-3 5 46-15,0-6 14 0,-4 6 4 0,-4-6 0 31,4 1-103-31,0 2-20 0,0-3-4 0,-3 6-1 0,-1-12 52 0,1 10 12 0,-4-1 0 0,3 0 0 16,-3-3 0-16,0 1 0 0,0-7 0 0,-3 6 0 16,-1-3 19-16,1 4 6 0,-1-1 2 0,-3-3 0 15,-3-2-27-15,-1 5 0 0,1 0 0 0,-5 0 0 0,1-2 0 16,0 5 0-16,0 6 12 0,0 0-4 0,-4 3-8 16,-3 3 0-16,7 0 0 0,-4 6 0 0,4-4 0 15,0 10-9-15,0-3 9 0,0 0 0 0,3 2-11 16,1 4 11-16,-1 0-10 0,1-7 10 0,6 4 0 0,-3-3-9 15,4 0 9-15,3 5 0 0,-4-2-23 0,4-3 1 16,4-1 0-16,-1 7 0 16,4-6-31-16,0 3-7 0,0 2 0 0,7-5-480 15,-3 0-96-15</inkml:trace>
  <inkml:trace contextRef="#ctx0" brushRef="#br0" timeOffset="152224.733">27675 7499 836 0,'0'0'24'0,"0"6"4"0,0 3-28 0,0 5 0 0,-3-5 0 0,3 3 0 0,-4 0 108 15,4 2 16-15,-3-5 4 0,-1 0 0 0,1 3-52 0,-1 5-9 16,1-8-3-16,3 6 0 0,-4-1 0 16,4 4 0-16,-3-6 0 0,-1-3 0 0,4 8-51 0,0-5-13 15,4 0 0-15,-4 0 0 0,0-1 0 16,0 1 0-16,3-3 0 0,-3 3 0 15,0-6 0-15,4-1 0 0,-4-5 0 0,0 0 0 16,0 0-151-16,0 0-33 0,0 0-6 0,7-11-2 0</inkml:trace>
  <inkml:trace contextRef="#ctx0" brushRef="#br0" timeOffset="152422.899">27527 7217 806 0,'0'0'17'0,"0"0"4"0,0 0 1 0,0 0 2 0,0 0-24 0,0 0 0 0,0 0 0 0,-3 5 0 16,3-5 56-16,-7 6 6 0,3 0 2 0,4-6 0 16,0 0-52-16,4 12-12 0,-4-6 0 0,3 3 0 15</inkml:trace>
  <inkml:trace contextRef="#ctx0" brushRef="#br0" timeOffset="153002.724">27869 7505 1074 0,'0'0'30'0,"0"0"8"0,0 3-30 0,0 5-8 16,-3 4 0-16,3-3 0 0,-4 3 69 0,1 0 13 15,3-7 2-15,-4 7 1 0,4-3-33 0,0-3-8 16,-3 6 0-16,3-6-1 0,0 11 17 0,0-5 3 16,0 0 1-16,0 8 0 0,0-8 0 0,0 6 0 15,3 2 0-15,1-2 0 0,-1 2-52 0,1-2-12 16,-1 0 0-16,1-1 0 0,-1-2-16 0,1 3-5 15,0-7-2-15,3 1 0 0,-4-6 37 0,1 3 7 16,-1-3 2-16,-3 0 0 0,0-6-23 0,0 0 0 0,0 0 0 16,0 0 0-16,0 0 56 0,0 0 6 0,0 0 2 0,0-6 0 15,0-3-56-15,4 3-8 0,-4-12 0 0,-4 1-10 16,1-1 2-16,3 3 0 0,-4-2 0 0,1-1 0 16,-4 1 16-16,3 2 4 0,-3 3 1 15,3-8 0-15,-3 5-13 0,0 0 0 0,0-3 0 0,-3 4 0 16,3 5 0-16,0 0 0 0,-4 3 0 0,4-5 0 15,0-1 0-15,0 3 0 0,3 0 0 0,1 0 0 16,-1 3 0-16,1 1 0 0,3-1 0 0,-4 0 0 16,4-6 0-16,0 3 0 0,0-3 0 0,0 7 0 15,4-1 0-15,-1-6 0 0,1 6 0 0,-1 0 0 16,1-6 0-16,-1 4 0 0,1 2 0 0,3-6 0 16,0 6 0-16,-3-6 0 0,3 1 0 0,0-1 0 15,0 3 0-15,-4 3 0 0,4-6 0 0,0 6 0 16,-3-5 0-16,3 5 0 0,-4 0 0 0,4 0 0 0,-3-3 0 15,3 6 0-15,-7 3 0 0,0 0 0 16,7 0-48-16,-7 0-13 0,0 0-3 0,0 0 0 16,0 0 0-16,11 0 0 0,-1 0 0 0,1 3 0 15,3 6-51-15,-3-3-10 0,3 0-3 0,-4 0-307 16,1-6-61-16</inkml:trace>
  <inkml:trace contextRef="#ctx0" brushRef="#br0" timeOffset="153677.699">28106 7499 806 0,'0'0'17'0,"0"0"4"0,0 0 1 0,0 0 2 0,-4 6-24 0,4-3 0 0,0 5 0 0,0 1 0 0,0-3 107 15,0 6 17-15,0-12 3 0,4 0 1 0,-1 6-103 0,1 0-25 16,3 0 0-16,-4-6 0 0,4 5 56 0,1 4 7 15,2-6 1-15,1-3 0 0,-1 0 0 0,1 0 0 16,-1 6 0-16,1-3 0 0,0-6-52 0,-1 3-12 16,1-3 0-16,-1-3 0 0,1 3 54 0,0-3 8 15,-1 1 2-15,4-1 0 0,-3 0-48 0,-1-6-8 16,-3 0-8-16,4 1 9 0,0 2 3 16,-1 3 0-16,1-12 0 0,-4 1 0 0,3 5-12 0,-3-3 8 15,1 3-8-15,-5-5 8 0,4 5-8 0,0 0-17 16,-3-3 4-16,-4 4 1 0,3-1 2 0,-6 3 1 15,3-3 0-15,-4 6 0 0,-3-5 9 0,4 11 0 16,-8-6 0-16,4 6 0 0,-4 0 0 0,-3 6 0 16,4 0 0-16,-4-1 0 15,-1 1-53-15,5 9-9 0,-4-3-2 0,-4 5 0 16,1-2 103-16,-1 0 20 0,0 5 4 0,1-2 1 0,2 0-52 0,-2-4-12 0,3 10 0 0,0-9 0 16,3 5 0-16,-3 1 0 0,3-9 0 0,4 2 0 15,-3-11 36-15,3 3 5 0,0 3 1 0,3 3 0 16,1-6-17-16,-1 5-3 0,0-2-1 0,4 0 0 15,4 0-21-15,-4 2 0 0,4 1 0 0,-1 0 8 16,4-3-8-16,0 3 0 0,0-4 0 16,4 1 0-16,-4 3 0 0,3 0 0 0,1-3 0 0,0 2 0 15,3-2 0-15,-4 0 0 0,4-3 0 0,1 6 0 16,-1-1-50 0,0-2-11-16,0 0-3 0,0 0 0 0,0 3-16 0,4-1-4 15,-1-5-1-15,1 3 0 0,0 0-120 0,-1 0-24 16,-3 2-5-16,-3 1-1 0</inkml:trace>
  <inkml:trace contextRef="#ctx0" brushRef="#br0" timeOffset="154054.926">28688 7813 1074 0,'0'0'30'0,"0"0"8"0,0 0-30 0,0 0-8 0,0 0 0 0,0 0 0 15,0 0 52-15,0 0 10 0,0 0 2 0,0 0 0 16,0 0 0-16,0 0 0 0,0 0 0 0,0 0 0 16,0 0-52-16,0 0-12 0,0 0 0 0,0 0 0 0,0 0 0 0,0 0 0 15,0 0 0-15,0 0-663 16</inkml:trace>
  <inkml:trace contextRef="#ctx0" brushRef="#br0" timeOffset="166673.421">3394 8889 806 0,'0'0'17'0,"0"0"4"0,-4-8 1 0,4 8 2 0,0 0-24 0,0 0 0 0,0 0 0 0,0 0 0 15,-10-3 56-15,3 0 6 0,0-3 2 0,-1 0 0 16,5 0 0-16,-1 0 0 0,1 0 0 0,3 6 0 16,0 0-8-16,-11-6 0 0,4-5-1 0,0 5 0 15,4 0-37-15,-1 0-7 0,4 6-2 0,0 0 0 16,-7 9 27-16,0 0 4 0,7-9 2 0,0 0 0 15,0 0-30-15,-4 5-12 0,-3 7 11 0,-3 0-11 16,3 0 8-16,-4-3-8 0,1 8 0 0,-1-5 0 16,0 6 8-16,4-7-8 0,-3 1 0 0,-1 0 0 15,4 8 12-15,-3-2-4 0,-1-3-8 0,4 14 12 16,-4-2 6-16,4 2 1 0,-3-11 0 0,-1 2 0 16,4-2-11-16,0 0-8 0,4-7 12 0,-1 7-12 15,4 3 8-15,-4 2-8 0,8-2 0 0,-4 2 0 16,4 1-10-16,-1-7-9 0,1-2-1 0,-1-9-1 15,1 6 41-15,-1-4 9 0,8 10 2 0,-4 0 0 0,-4-1-31 16,4-5 0-16,0 6 0 0,0-4 0 0,-3-2 8 0,3-6-8 16,0 6 0-1,0 0 0-15,0 2 0 0,0-2 0 0,4 0 0 0,-4-6 0 16,3 3 11-16,1-1-11 0,7-2 12 0,-4 0-12 0,0 3 0 16,-3-3 0-16,3-6 0 0,0-6 0 0,0 0 0 15,4 0 0-15,3-3 9 0,-4 1-9 0,1-7 8 0,-7-3-8 16,6-2 0-16,1-4 0 0,3 1 10 0,-3-7-10 15,3 4 10-15,-4-4-10 0,-6-2 8 0,7 6-8 16,-4-4 0-16,-4 7 9 0,1 2-9 0,-4-2 10 16,0-1-10-16,-3 3 10 0,-4-11 6 0,0 3 0 15,0 11 1-15,-4-11 0 0,1 8-17 0,-1-8-11 16,-3 8 2-16,-4-8 0 0,4 11 22 0,-3 0 5 0,-1-2 1 16,-3 5 0-16,3-2-19 0,4 5 0 0,-7 0 0 15,-3 6 0-15,6 0 0 0,-7-6 0 0,4 4 0 0,-3 5 0 16,-1 0-16-16,4 3-1 15,0 3 0-15,-7 0 0 0,3 3 17 0,0 8 0 0,1-2 0 0,-1 0 0 16,4 0 0-16,0 5 0 0,0 4 0 0,-7-4 0 16,6 7 0-16,1 2 0 0,0 1 0 15,0 8 0-15,4-8 0 0,2-4 0 0,1 4 0 0,0-7 0 16,0 7 0-16,4-16 0 0,-1 1 0 0,1 3 0 16,-1 2-18-16,4-11 0 0,0 0 0 0,0 0 0 15,-7 3-113 1,7-9-22-16,11 3-5 0</inkml:trace>
  <inkml:trace contextRef="#ctx0" brushRef="#br0" timeOffset="167358.802">3898 9333 1083 0,'0'0'24'0,"0"0"4"0,0 0 2 0,0 0 1 0,0 0-31 0,-3-3 0 0,-8-3 0 0,8 3 0 16,-1 1 46-16,4 2 3 0,0 0 1 0,0 0 0 16,-7-3-9-16,3-3-1 0,1-3-1 0,-1 9 0 15,4 0-12-15,-3-6-3 0,-1 0 0 0,1 6 0 16,3 0-7-16,0 0-1 0,0 0-1 0,0 0 0 15,0 0-5-15,0 0-1 0,-4 0 0 0,4 0 0 16,0 0-9-16,0 0 12 0,0 0-12 0,0 12 12 16,-3 0-32-16,3 2-7 0,-4-2-1 15,4 0 0-15,-3 0 56 0,3-1 12 0,0 1 1 0,0-3 1 0,0 3-16 16,0 0-3-16,0-1-1 0,0 1 0 0,0 0 10 16,0 2 3-16,0-2 0 0,0 9 0 15,3-9-19-15,-3-1-4 0,0-11-1 0,4 12 0 0,-1 15-11 0,1-10 8 16,-1 7-8-16,1-13 8 0,-1 4 3 0,4-3 0 15,1 0 0-15,-5-6 0 0,-3-6-11 0,0 0 0 16,18 0 9-16,-8 5-9 0,1 1 0 0,-8 0 0 16,-3-6 0-16,11 0 0 0,0-6 16 15,-4 0 0-15,3 6-1 0,-3-5 0 0,4-1-15 0,-1-3 8 16,-3-3-8-16,4 3 0 0,3 0 8 0,-7 4-8 16,0-7 0-16,0-3 0 0,0 3 0 0,-7-2 8 0,4 5-8 0,-1-9 0 15,1 4-14-15,-1-1-6 0,-3 0 0 16,4-3-1-16,-8 4 39 0,4-1 8 0,0 0 2 15,0 4 0-15,0-1-28 0,-3 0 0 0,3 0 0 0,-4 4 0 32,4 2-20-32,0-6-8 0,-3 6-3 0,3-6 0 15,-4 3-129-15,4 1-27 0,0-1-5 0</inkml:trace>
  <inkml:trace contextRef="#ctx0" brushRef="#br0" timeOffset="168536.301">3930 8819 608 0,'0'0'17'0,"-4"-6"4"0,1 3-21 0,3 0 0 0,-4-3 0 0,4 6 0 16,0 0 53-16,0 0 7 15,0 0 0-15,0 0 1 0,0 0-49 0,-3 0-12 0,3 0 0 0,-7 0 0 16,7 0 54-16,0 0 8 0,-7 6 2 0,7-6 0 15,0 0-52-15,-4 3-12 0,1 3 0 0,-1 3 0 16,4-3 13-16,0 2 0 0,0 4 0 0,4-6 0 16,-1 0-13-16,4 3-18 0,0-3 4 0,0 8 1 15,0 1 13-15,0 3 0 0,8-1 9 0,-1 1-9 16,3 2 0-16,1 1 0 0,3 0 0 16,-3 5 0-16,-4 1-15 0,4-4-2 0,3-5-1 15</inkml:trace>
  <inkml:trace contextRef="#ctx0" brushRef="#br0" timeOffset="169348.102">4794 9295 836 0,'0'0'24'0,"0"0"4"0,-3-6-28 0,-1 0 0 0,4 6 0 0,-7 0 0 15,0-6 32-15,7 6 0 0,-11-5 0 0,8-1 0 16,-1-3 51-16,4 9 10 0,-7-3 3 0,0 0 0 16,7 3-77-16,0 0-19 0,0 0 0 0,0 0 0 0,-3 3 44 0,3-3 6 15,-7 0 1-15,7 0 0 0,-7 12-31 0,3-1-5 16,1-5-2-16,-1 6 0 16,4-6 19-16,0 6 3 0,0-1 1 0,4-2 0 15,-1 3-19-15,1-6-3 0,3 0-1 0,0 0 0 0,3 2 2 16,-3-2 0-16,8-3 0 0,-5 3 0 15,1-6-15-15,-1 3 0 0,4-3 0 0,4-3 0 16,0 3 54-16,-1-6 8 0,-3 3 2 0,4-3 0 16,-7-2-56-16,-1-4-8 0,4 6-8 0,-3-6 8 0,3 3 0 0,0-2 0 15,-3 5 0-15,-1-6 0 0,1 0 0 0,-4 6 0 16,0 1 0-16,-3-1 0 0,-1-6-9 0,-3 3-5 16,4 3-1-16,-4 0 0 15,0 0-16-15,-4-5-3 0,-3 2-1 0,0 3 0 0,7 6 15 16,-11-3 2-16,1 0 1 0,-1 0 0 0,1 0 17 0,-1 0 0 15,4 3 11-15,-4 0-11 0,-3 6 0 0,4 3-9 0,-4 6-1 16,-8-4 0-16,5 7 10 0,-1-6 14 0,1 8-3 0,-5-8-1 16,5 0-10-16,3 6 0 0,-8 2 0 15,8 4 0-15,0 2 0 0,0 9 0 0,4-14 0 16,-1 2 0-16,4-11 0 0,3 6 0 16,-3-3 0-16,4 8 0 0,3-5 0 0,0-7 0 0,3 4 0 0,1 3 0 15,3-1 0-15,3 7 0 0,5-3 0 0,-1-10 0 16,7 7 0-16,-4-6 0 0,8 2 0 0,-4-2 0 15,8 9 0-15,-5-12 0 0,12-4 0 0,-8-2 0 32,4-3-82-32,-1 3-18 0,5 0-4 0,-5-3-1 0</inkml:trace>
  <inkml:trace contextRef="#ctx0" brushRef="#br0" timeOffset="169865.586">5369 9321 1497 0,'-3'6'32'0,"-4"0"8"0,7-6 0 0,-7 6 4 0,-4-6-36 0,0 6-8 0,-3-6 0 16,4 0 0-16,-1 6 53 0,4 6 9 0,-3-12 2 15,-5 0 0-15,5 6-28 0,-4-4-4 0,7 1-2 0,-4 3 0 32,1 6-48-32,2 3-10 0,5-3-1 0,-4-7-1 0,3 1 46 0,1 3 10 0,3-9 2 0,0 0 0 31,-4 6-45-31,4-6-9 0,0 0-2 0,0 0 0 0,-3 9 44 0,3-9 8 0,0 0 1 0,0 9 1 31,3 2-42-31,-3-5-8 0,0-6-1 0,0 0-1 0,0 6 26 0,4 0 0 0,-1 0 0 0,1 0 0 16,-4-6 0-16,0 0 0 0,7 0 0 0,0 0 0 15,-3 3 0-15,3 0 0 0,0 0 0 0,3-3 0 16,-3 0 0-16,4 0 0 0,-4 3 0 0,7-1 0 16,-7 4 0-16,0-6 0 0,-3-6 0 15,3 12 0-15,0 0 0 0,-4 0 0 0,4-6 0 0,-3 12 0 16,-1-3 0-16,1-1 0 0,-1-2 0 0,1 3 0 16,-4 3 46-16,4 0 14 0,-4-6 4 0,0 8 0 15,0 7-56-15,-4-6-8 0,4-4-8 0,-4 7 8 0,-3 0 0 16,4-4 0-16,-4 4 8 0,0-9-8 15,0 0 0-15,0 2 0 0,-4 4 0 0,0-3 0 16,-3-3 0-16,0 2 0 0,4 7 0 0,-1-6 0 0,-3-12 0 0,0 6 0 16,3-6 0-16,1-6 0 15,-1 6-123-15,-3-12-30 0</inkml:trace>
  <inkml:trace contextRef="#ctx0" brushRef="#br0" timeOffset="170341.405">5722 8504 623 0,'-14'6'17'0,"7"-3"5"0,0-3-22 0,0 3 0 0,0 3 0 0,-4 3 0 16,8 2 89-16,-4-5 14 0,0 6 2 0,-1 0 1 16,-2-3-25-16,3 2-5 0,0 13 0 0,0-6-1 0,-4 8-11 15,8-8-3-15,-4 8 0 0,3-2 0 0,-3-7-4 16,0 4-1-16,3 2 0 0,1-2 0 0,-1-3-8 0,1 5-1 15,-1 1-1-15,4 8 0 0,-3-9-17 0,3 4-3 16,0 2-1-16,0 4 0 0,3-4-12 16,1 3-2-16,-4 4-1 0,3-7 0 0,1 3 2 0,-1-2 1 15,1 2 0-15,3 6 0 0,-4-5-1 0,1 2 0 16,0-6 0-16,-1 10 0 0,1-10-12 0,-1 3 0 16,1-8 8-16,-1 2-8 15,1-2 0-15,-1 2 0 0,1 4 0 0,-4-4 0 0,3 4 0 0,-3-10 0 16,4 4 0-16,-4-7 0 0,3 4-12 0,-3-6-6 15,0-4-1-15,0 4 0 16,0 3-146-16,0-12-30 0,4-1-5 0,-4-5-270 16,0 0-54-16</inkml:trace>
  <inkml:trace contextRef="#ctx0" brushRef="#br0" timeOffset="170715.184">5281 9295 900 0,'0'0'20'0,"0"0"4"0,0-6 0 0,0 6 1 0,0 0-25 0,0 0 0 0,0 0 0 0,0-6 0 0,-3-5 87 16,3 5 12-16,3-6 2 0,-3 12 1 0,0-6-82 0,0 6-20 15,0 0 0-15,0 0 0 0,0 0 0 0,7 0 0 16,-3 0 0-16,-1 0 0 16,-3 0 36-16,0 0 2 0,7 0 1 0,0 3 0 15,0 0-19-15,4 0-3 0,-4 3-1 0,4 0 0 0,-1 2-16 0,-3-2 0 16,4 0 0-16,3 6 0 0,4-3 11 0,-4-6-2 16,3-6 0-16,4-6 0 0,1 3 5 15,2 0 1-15,1 18 0 0,-4-12 0 0,4 0-24 0,3 0-5 16,-3 0-1-16,3 0 0 0,-10 6 15 0,6-6 0 15,-2-6 0-15,-1 6 0 0,0 0 0 0,4 0 0 16,-4 0 0-16,-7 0-668 0</inkml:trace>
  <inkml:trace contextRef="#ctx0" brushRef="#br0" timeOffset="171363.831">6537 8810 576 0,'0'0'12'0,"0"0"4"0,0-3 0 0,0-9 0 0,0 12-16 0,0 0 0 0,0-11 0 0,0 11 0 16,0 0 54-16,0 0 8 0,0 0 2 0,0 0 0 15,0 0-52-15,0 0-12 0,0 0 0 0,0 0 0 16,0 0 50-16,0 0 7 0,0 0 2 0,3 11 0 15,1 1-14-15,0-6-2 0,-1 6-1 0,1 2 0 16,-1-2 6-16,4 6 2 0,-3 2 0 0,-1 10 0 16,4 2-2-16,0 3-1 0,0-11 0 15,0 14 0-15,1-3-5 0,-1-2-1 0,0 5 0 0,-4-3 0 16,4 3-19-16,0 1-4 0,7-4-1 0,-7 3 0 16,-3-8-17-16,3 2 0 0,-3-9 0 0,3 4 0 15,-4-4 0-15,4-5 0 0,-7-18 0 0,0 9 0 16,4 3 0-16,-4 5 0 0,0-11 0 0,0 6 0 15,0 0 55-15,-4-4 7 0,1 1 2 0,-1-3 0 16,4-6-103-16,-7 3-20 0,4 3-4 16,-4 0-1-16,-1 6-26 0,8-12-6 0,0 0 0 0,0 0-358 15,-7 5-71-15</inkml:trace>
  <inkml:trace contextRef="#ctx0" brushRef="#br0" timeOffset="171894.852">7010 9339 1659 0,'0'0'36'0,"0"0"8"0,-7-9 2 0,0 3 1 0,7 6-38 0,-7-5-9 0,-4-4 0 0,4 0 0 16,-4 15 36-16,1-12 4 0,-1 6 2 0,-3 0 0 16,3 0-24-16,1 0-5 0,-4 0-1 0,3 0 0 15,4 12 14-15,-3-6 2 0,2 2 1 0,1 4 0 16,0 0-74-16,0 6-15 0,4-10-4 0,-1 7 0 16,4 6 52-16,0-4 12 0,0 4 0 0,4-4 0 15,3 1 0-15,-4-3 0 0,-3 2 0 0,4 1 0 16,-1 3 0-16,4-7 0 0,1-2 0 0,-1 9 0 15,0-10 0-15,3-5 0 0,-3-3 0 0,4 0 0 16,-4-3 12-16,4 3 6 0,-1 9 1 0,-3-9 0 0,4-3-11 16,-1-6-8-16,1-6 12 0,-1 3-12 0,1 1 8 0,-4-4-8 15,0-9 0-15,4 7 0 0,-1-1 0 16,-6 3-9-16,-1 6 1 0,1-11 0 0,-1 5 8 0,-3-3 0 16,0-3 0-16,4 13 0 15,-4-7 0-15,0 6 0 0,0 6 0 0,0 0 0 0,0 0 15 16,0 0 1-16,0 0 1 0,0 0 0 0,-4 12-1 15,4-12-1-15,0 0 0 0,-3 11 0 0,3 7-15 0,0-6 0 16,0-12 8-16,3 9-8 0,-3-3 0 0,0-6 0 16,0 0 0-16,7 11 0 0,-3 1 0 0,3 0 0 15,0-3 0-15,0 5 0 16,0-5-32-16,0 3 1 0,0-6 0 0,4-6-516 0,0 0-103 16</inkml:trace>
  <inkml:trace contextRef="#ctx0" brushRef="#br0" timeOffset="172364.127">7878 8572 560 0,'0'0'16'16,"-11"0"3"-16,4 0-19 0,-4 3 0 0,1 0 0 0,-1 0 0 0,4 0 63 0,0 5 9 16,3-2 1-16,-3 0 1 0,4 0-8 0,-1 0-2 15,1 3 0-15,3 0 0 0,0-9 0 0,-4 8 0 16,1 10 0-16,3-12 0 0,-4 0 0 0,4 6 0 15,0-4 0-15,0 7 0 0,0 0 0 0,0-3 0 16,0-7 0-16,0 13 0 0,0-6 0 0,0 14 0 16,0-11 0-16,0 14 0 0,0 1-51 0,4-4-13 15,-1 4 0-15,1 2 0 0,-1-3 54 0,1 4 8 16,-1 8 2-16,1-3 0 16,3 3-103-16,-3 3-20 0,-1 6-4 0,1-14-1 0,-1-4 64 0,1 6 21 15,-4 0 0-15,0 4 0 0,0-16-13 0,0 3-8 16,-4-11 8-16,4 8-8 0,0-8-16 0,-3 3-7 15,-1-4-1-15,4 1-1 0,-3 0 25 0,3-7 0 0,-4 1 0 0,4-12 0 16,0 0 0-16,0 0 0 0,0 0 0 0,0 0 0 31,0 0-159-31,0 0-26 0,0-6-6 0,0-3-1 0</inkml:trace>
  <inkml:trace contextRef="#ctx0" brushRef="#br0" timeOffset="172651.156">7567 9133 1148 0,'0'0'25'0,"0"0"6"0,0 0 1 0,0 0 0 0,0 0-32 15,0 0 0-15,0 0 0 0,0 0 0 0,0 0 32 0,0 0 1 16,0 0 0-16,0 0 0 0,0 0 25 0,0 0 5 15,7-3 1-15,0 6 0 0,7 3 0 0,-3 0 0 16,3-3 0-16,0 3 0 0,4-12-52 0,-4 12-12 16,4-6 0-16,-1 0 0 0,1 0 0 0,-1 0 0 15,1-6 0-15,0 6 0 0,-1 0 0 0,4-3 0 16,-3-3 0-16,3 0 0 16,-3-2-48-16,0-1-13 0,3 9-3 0,-4-6-640 0</inkml:trace>
  <inkml:trace contextRef="#ctx0" brushRef="#br0" timeOffset="172958.323">8146 9239 1267 0,'-4'27'28'0,"1"-16"5"0,3-11 2 0,-4 6 1 0,1 0-36 0,-1 6 0 0,4-3 0 0,-4 2 0 15,4 7 58-15,-3-6 5 0,3 0 1 0,-4-1 0 16,8-2-16-16,-4 3-4 0,3 6 0 0,1-7 0 15,0 10-26-15,-1 2-6 0,1-5 0 0,-1-6-1 16,4-6 4-16,0 0 1 0,0 2 0 0,0-2 0 16,0-6 19-16,0 0 4 0,0-6 1 0,1 6 0 15,-1 6-7-15,0-6-1 0,0 0 0 0,-4 0 0 0,4-11-32 16,0 2-17-16,0-3 1 0,-3 0 1 0,3-5 43 0,-3 5 9 16,3 0 2-16,-4 3 0 0,-3-2-31 0,4-7-8 15,-4 3 0-15,-4 0 0 0,4-5 0 0,0 8 0 16,-3 0 0-16,3 6 0 15,0-2-81-15,3-4-18 0,-3-6-3 0,0 4-458 16,4-1-91-16</inkml:trace>
  <inkml:trace contextRef="#ctx0" brushRef="#br0" timeOffset="173398.789">8361 8645 878 0,'0'0'19'0,"0"0"4"0,0 0 1 0,0 0 1 0,0 0-25 0,0 0 0 0,0 0 0 0,0 0 0 0,3 15 92 0,1-9 12 16,-1 6 4-16,1 2 0 0,-1 10-36 0,1-6-6 16,3 2-2-16,-3 4 0 0,3 5 4 0,0-3 0 15,-4 13 0-15,4 2 0 0,0-9-16 0,-3-2-2 16,3-7-1-16,-4-5 0 0,1 8 5 0,0 9 1 15,-1 4 0-15,1 5 0 16,-4-9-15-16,3 3-4 0,-3 1 0 0,0-1 0 0,4-9-20 0,-4 1-5 16,0 8-1-16,3-9 0 0,-3-2-10 0,4-4 0 15,-1 1 0-15,-3-4 8 0,0-2-8 0,4-1 0 16,-4-2-10-16,3 3 10 16,-3-12-106-16,0-6-15 0,0 0-3 0,0 0-761 0</inkml:trace>
  <inkml:trace contextRef="#ctx0" brushRef="#br0" timeOffset="173662.041">8622 9301 1267 0,'0'0'28'0,"0"0"5"0,-4 9 2 0,1 5 1 0,3 7-36 0,-4-3 0 0,1-10 0 0,3 7 0 16,0 6 107-16,-4-4 14 0,4-2 3 0,4 3 1 16,-4-7-73-16,0 1-16 0,0-12-2 0,0 0-1 0,0 0-6 0,0 12-2 15,0 0 0-15,3 0 0 16,-3-4-15-16,0-8-10 0,0 0 12 0,0 0-12 16,0 0-46-16,0 0-16 0,0 0-3 0,7-6-735 15</inkml:trace>
  <inkml:trace contextRef="#ctx0" brushRef="#br0" timeOffset="173821.088">8661 9133 1552 0,'-14'-8'44'0,"14"8"10"0,-7 2-43 0,-1-2-11 0,1 0 0 0,0 6 0 16,0 3 0-16,4-3 0 0,3-6 0 0,0 0 0 15,0 0 53-15,-4 6 9 0,1 6 2 0,3-1 0 31,0-5-104-31,0-6-21 0,3-6-4 0,1 1-407 0,3-7-82 0</inkml:trace>
  <inkml:trace contextRef="#ctx0" brushRef="#br0" timeOffset="174380.016">8922 9266 1497 0,'-4'11'32'0,"4"-5"8"0,0-6 0 16,4 6 4-16,-4 6-36 0,0 3-8 0,3-1 0 0,1 7 0 0,-1-1 45 0,4 4 7 15,-3 5 2-15,3-8 0 0,0 2-35 0,-3-5-7 16,3 14-2-16,-4 4 0 16,4-10-2-16,-3 4-8 0,3-7 12 0,-4 4-4 0,-3-10 3 0,0 7 0 15,0-10 0-15,0-2 0 0,4 3 5 0,-8-3 0 16,4-1 1-16,0 7 0 0,-3-6 11 0,3-12 3 15,0 0 0-15,0 0 0 0,0 0-4 0,-4 0-1 16,4 0 0-16,-7-6 0 0,0 0-14 0,0-6-2 16,0 3-1-16,0 1 0 0,3-7-9 0,-3-3 0 15,0 7 0-15,4-4 0 0,-4-3-10 0,3-5-1 16,1-1 0-16,-1 4 0 0,1-19 1 0,-1 16 0 16,4 11 0-16,-3-11 0 0,-1 2 10 0,4-3 0 15,-3 1 0-15,3 2 0 0,0-8-14 0,0 5-1 16,3 10 0-16,-3-4 0 0,4-5 15 0,-1 2 8 0,1-5 0 15,-1 2-8-15,4 6 0 0,0-5 0 0,0 8 0 0,4 3 0 16,-4-5 0-16,4 5-11 16,-1-3 11-16,1 7-10 0,-4-7 10 0,3 9 0 0,-3 0-9 15,0 0 9-15,4 6 0 0,-4 0 0 0,0 6 0 16,-3 0 0-16,3 0 0 0,0 9 10 16,0-1-2-16,0 1-8 0,-4 3 12 0,1-4-12 0,-4 4 12 0,0 5-12 15,-4-11 15-15,1 6-4 0,-4 8-1 0,0-8 0 16,0 5-1-16,-4-2 0 0,4-15 0 0,-7 6 0 15,3 2 1-15,1-2 0 0,-1-9 0 0,1 6 0 16,-4-3-2-16,7 0 0 0,-4 0 0 0,4-6 0 16,0-12-8-16,0 6-9 0,3-6 9 0,-3 6-13 15,4 3-83-15,-1-6-16 0,4 1-3 16,4-4-438-16,-4 6-88 0</inkml:trace>
  <inkml:trace contextRef="#ctx0" brushRef="#br0" timeOffset="174757.107">9140 9277 1652 0,'0'0'36'0,"0"0"8"0,0 0 2 0,0 0 0 0,0 0-37 0,0 6-9 16,8 0 0-16,-5 0 0 0,1 0 56 0,3 3 8 15,0 0 3-15,3-1 0 0,-3-2-39 0,4-6-8 0,0-6-2 0,-1 6 0 16,1 6-18-16,-1-6 0 0,1-3 0 0,-1 0 0 15,1-3 39-15,0-2 4 0,-4-4 1 0,0 0 0 16,0 12-44-16,-4-12 0 0,1-2-8 0,-4-4 8 31,0 0-48-31,-4-2-3 0,4 5 0 0,-3 6 0 16,-4 9-50-16,0-6-11 0,0 1-1 0,0-7-1 0,-4 12 84 0,4 0 17 0,-4 6 3 16,1 0 1-16,-1-6 9 0,-3 5 12 0,0 4-2 0,0 0-1 15,0-3 44-15,3 0 9 0,-3 3 2 0,7 2 0 16,-4 10-52-16,4 0-12 0,4-1 0 0,-4-2 0 15,7-1 32-15,3 4 3 0,-3-15 1 0,7 12 0 16,0-7-18-16,4 10-3 0,0-3-1 0,3-7 0 16,0-5-14-16,0 9 11 0,0-3-11 0,0-1 10 15,4-5-21-15,-1 6-4 0,5-3-1 0,-1-3-544 16,0-6-110-16</inkml:trace>
  <inkml:trace contextRef="#ctx0" brushRef="#br0" timeOffset="175424.847">9977 9104 1440 0,'0'0'40'0,"0"0"11"0,0 0-41 0,0 0-10 0,-4 6 0 0,4-6 0 15,0 0 62-15,0 0 10 0,-7 0 3 0,7 0 0 16,-7 0-17-16,7 0-3 0,-7 6-1 0,3 3 0 0,-3-1-14 0,4 4-4 16,-1 3 0-16,1 2 0 0,-1-5 4 0,1 3 0 15,-1 8 0-15,1-11 0 0,3 6-16 16,-4 2-4-16,4-8 0 0,-3 0 0 0,3 3-20 0,-4-7 0 15,0 1 0-15,4-9 0 0,0 0 17 0,0 0 9 16,0-6 2-16,0 6 0 0,0 0 0 0,-3-6 1 16,3-8 0-16,0-4 0 0,0 6-20 0,0 1-9 15,0-10 8-15,0 3-8 0,3-5 0 0,1 5 0 16,-4 4-9-16,4 2 9 0,-1-6-15 16,1 1 4-16,-1 2 1 0,1 3 0 15,3 6 10-15,-4 6-13 0,-3 0 5 0,0 0 8 0,4 0-13 0,3 12 5 16,-4-6 8-16,4 0-13 0,-3 3 2 0,-1-1 1 15,5 4 0-15,-5 3 0 0,1 8 10 0,-1-11 0 16,1 3 0-16,-1 8-8 0,-3-5 8 0,0 14 0 0,4-14 0 16,-4 8 0-16,0 4 0 0,0-7 8 0,0-2-8 15,0 2 0-15,0 7 0 0,0-10 8 0,0-14-8 0,0 12 0 16,0 8 0-16,0-2 9 0,3-12-9 0,-3-1 0 16,4 1 0-16,-4 3 0 0,3-3-15 0,4-12 5 31,0-12-154-31,0 6-32 0,0 0-5 0,4 3-2 0</inkml:trace>
  <inkml:trace contextRef="#ctx0" brushRef="#br0" timeOffset="175843.929">10319 9077 1497 0,'-14'15'32'0,"7"-3"8"16,0-12 0-16,-4 6 4 0,0-6-36 0,1 6-8 0,-1 3 0 0,1-1 0 0,-1 1 53 0,4-3 9 16,-4-6 2-16,4 6 0 0,-3 0-8 0,3 0 0 15,3 5-1-15,-3-2 0 0,4 3-22 0,-1 0-4 16,1 0-1-16,3-1 0 0,0 1-6 0,0 6-2 16,0 2 0-16,3-8 0 0,1 6-3 0,3-4-1 15,0-8 0-15,0 6 0 0,3 0-5 0,1 0-2 16,3-7 0-16,-3 4 0 0,3-3-9 0,-4-967 0 15,4 1934 0-15,1-979 0 0,-1 0 0 0,0-3 0 16,-4-2 0-16,1-1 0 0,-1 0 32 0,-6 0 4 16,3-2 0-16,-3-4 1 0,3 6-25 0,-7 6-12 0,3-8 10 15,-3-1-10-15,0 6 0 0,0-3 0 0,-3 1 0 16,-1-7 0-16,-3 6 0 0,0 3-12 0,0 3 1 16,-4 1 0-1,4 5-16-15,0-6-3 0,-3 0-1 0,-1 0 0 0,-3 0 31 0,3 0 0 0,-3 0 0 16,0 0 0-16,0 3 0 0,4 1 0 0,2 2 0 0,-2 2 0 15,-1 4 0-15,4 3 0 0,0-3 0 0,4 6 0 16,-4 0-108 0,3-7-16-16,1 1-4 0</inkml:trace>
  <inkml:trace contextRef="#ctx0" brushRef="#br0" timeOffset="176135.816">10530 9122 1267 0,'0'11'28'0,"-3"-2"5"0,3-3 2 0,-4 6 1 0,4 5-36 15,-3 1 0-15,-1-3 0 0,1 8 0 0,-4 1 100 0,3 8 12 0,4-8 4 16,-3 2 0-16,-1-2-76 0,1-7-16 0,-1 10-2 0,4-10-1 16,-3-11-21-16,3-6-10 15,0 0 1-15,0 0 0 0,3-6 9 0,1 6 0 0,-1-5 0 0,1-7-514 16,-1-6-101-16</inkml:trace>
  <inkml:trace contextRef="#ctx0" brushRef="#br0" timeOffset="176292.786">10435 8913 1317 0,'0'0'28'0,"0"0"7"0,0 0 1 0,-3 6 2 0,-4 8-30 0,3-8-8 0,1 3 0 0,3-9 0 16,-4 3 36-16,0 6 5 0,4 0 2 0,4-3 0 15,0-1-43-15,-4-5 0 0,7-5 0 0</inkml:trace>
  <inkml:trace contextRef="#ctx0" brushRef="#br0" timeOffset="176734.676">10876 9036 1728 0,'0'0'38'0,"-3"12"8"0,3 0 2 0,0-3 0 0,-4 8-39 0,1 1-9 0,-1 3 0 0,0-4 0 16,1 7 53-16,3-7 9 0,-4-5 2 16,4 3 0-16,0 2-23 0,0 1-4 0,0-9-1 0,0 9 0 15,0-1-12-15,-3 1-2 0,-1-4-1 0,4-5 0 16,0-9-11-16,0 0-2 0,0 0-8 0,0 0 12 16,0 0 13-16,0 0 3 0,0 0 0 0,0 0 0 15,0 0-12-15,-7-3-3 0,4-5 0 0,-4-1 0 16,3 0 8-16,1 3 2 0,3-6 0 0,-4 6 0 15,1-5-23-15,-1-1 0 0,4 3 0 0,0-3 0 16,0 1 0-16,0-7 0 0,0 12 0 0,0-3 0 16,-3 3-16-16,3 0-8 15,0-11-2-15,-4 2 0 0,4 15 26 0,0 0 0 0,0 0 0 0,-3-9 0 16,3-5 0-16,0 2 0 0,0-6 0 0,0 6 0 16,3-2 0-16,1 8 0 0,-4 6 0 0,0 0-8 15,3 0 0-15,4-6 0 0,4 6 0 0,-4-6 0 16,0 6 0-16,3-6 0 0,-3 0 0 0,4 6 0 15,0-6-26-15,-1 6-5 0,4 6-1 0,0 0 0 16,1-12-26-16,-1 6-6 0,0 6 0 16,3 0-1-16,1-6-124 0,-7 6-25 15,13 20-5-15,-6-14-1 0</inkml:trace>
  <inkml:trace contextRef="#ctx0" brushRef="#br0" timeOffset="177263.242">11028 9060 1198 0,'0'0'26'0,"-4"3"6"0,4 3 0 0,-3 5 3 0,3-11-35 0,-4 12 0 0,4 0 0 0,-3 0 0 16,3-1 73-16,-4-5 8 0,4-6 2 0,0 12 0 15,0 3-15-15,0 2-4 0,4-8 0 0,-1 0 0 16,1-3 0-16,-1 0 0 0,4 3 0 0,0-3 0 15,0-1-51-15,1 1-13 0,2 0 0 0,4 0 0 16,0-3 54-16,0-3 8 0,1-3 2 0,-5 3 0 16,4 0-52-16,-3 0-12 0,-1-6 0 0,1 0 0 15,3 0 0-15,0-11-8 0,-3-1 8 0,-1 9-13 16,1-2 13-16,-4-1 0 0,4 0 0 0,-4 0 0 16,0 3 0-16,-4 4 8 0,4-7 0 0,-3 0-8 15,-1-6-44-15,-3 4-16 16,0 8-4-16,0 0 0 0,0 6 29 0,0 0 6 0,-3-6 1 15,-4-6 0-15,0 6-7 0,0-8-1 0,-4 5 0 0,1 3 0 16,-1-3 36-16,0 9 0 0,-3-6 0 0,4 12 0 16,-4-6 44-16,3 6 16 0,-3-6 4 0,0 3 0 0,0 3-52 0,-1-3-12 15,1 3 0-15,0 8 0 0,4 4 0 0,-1-3 0 16,1 5 0-16,2 7 0 0,1-7 0 0,4 10 0 16,-1-7 0-16,4 1 0 0,0 2 42 0,4-5 6 15,-1 2 0-15,1-5 1 0,-1-3-27 0,5-1-6 16,-1 1 0-16,0 9-1 0,3-10-15 0,1 4 0 15,-4 0 0-15,7-7 0 0,-3 4 0 0,-1 0 0 16,-3-6 0-16,0 2 0 16,4-5-48-16,-1 0-13 0,1 0-3 0,3 6 0 15,0-3 0-15,0-6 0 0,0-6 0 0,-3 3 0 16,3 0-102-16,-3 5-21 0,6 1-4 0,-3 0-1 0</inkml:trace>
  <inkml:trace contextRef="#ctx0" brushRef="#br0" timeOffset="178448.604">11748 8451 1267 0,'-8'12'28'0,"5"0"5"0,-4-6 2 0,7-6 1 0,-11 0-36 0,8 11 0 16,3-11 0-16,-7 6 0 0,7-6 0 0,-7 3 0 0,7-3 0 16,0 0 0-16,0 0 51 0,-7 9 3 0,3-3 1 15,4-6 0-15,-3 6 1 0,3-6 0 16,0 0 0-16,0 0 0 0,-4 9-12 0,0-3-1 16,4-6-1-16,0 0 0 0,0 0-14 0,0 0-2 0,0 0-1 0,0 0 0 15,0 0 7-15,0 0 0 0,0 0 1 0,0 0 0 16,0 0-20-16,0 0-4 0,0 0-1 0,0 0 0 15,8 0-8-15,-1-6 0 0,0 6 0 0,0-6 0 16,3 3 0-16,1 3 0 0,-4-3 0 0,4 0 0 16,-1 3 0-16,1 0 0 0,-1 0-12 0,1 0 12 15,-1 0-8-15,1 0 8 0,0 3 0 0,-1 0 0 16,1 0 0-16,-1-3 0 0,1 0 0 0,3 6 0 16,-3-6 0-16,-1 0 0 0,1 0 0 0,-1 0 0 15,1 6-18-15,0-6-2 0,-4 5-1 0,0 1 0 16,-7-6 32-16,3 6 6 0,4 0 2 0,-7-6 0 15,0 0-19-15,0 0 0 0,0 0-11 0,0 9 11 0,0 3 0 0,-3-1 0 16,-1 1 0-16,1 6 0 0,-1-6 0 16,-3-1 0-16,0 10 0 0,0-9 0 15,-4 8 16-15,1-2-2 0,3 5-1 0,-4-5 0 16,-3 3 4-16,7 2 1 0,-4-8 0 0,-3 8 0 16,4-5-5-16,-4-3-1 0,7 5 0 0,-4 1 0 0,-3-9 1 0,3 5 0 15,4-5 0-15,-3 3 0 0,3 2-5 0,-4-5-8 16,7-3 11-16,-3 0-11 0,0-6 8 0,0 8-8 15,4-5 0-15,-4 6 0 0,3-12-9 0,1 6-6 16,-1 0-1-16,4 0 0 0,0 3 25 0,0-1 5 16,0 1 1-16,0-3 0 0,4 0-15 0,-1 0 0 0,1 0 0 15,-1 5 0-15,1-2 0 0,-1 0 0 0,4 0 0 0,0 9 0 16,0-13-20-16,1 7 4 0,-1-3 0 0,0 0 0 16,0 0 0-16,0-3 1 0,0 5 0 0,0-11 0 31,0 6-9-31,0-6-3 0,0 6 0 0,0-3 0 15,0-3-104-15,0 3-21 0,0-3-4 0,4 3-348 0,-1-3-71 0</inkml:trace>
  <inkml:trace contextRef="#ctx0" brushRef="#br0" timeOffset="178714.231">11705 9474 1267 0,'-7'18'28'0,"7"-18"5"0,0 0 2 0,0 0 1 0,-3 6-36 0,3-6 0 0,0 0 0 0,-7 6 0 0,3 3 58 0,0-4 5 16,4-5 1-16,0 0 0 0,0 0-8 0,0 0-2 15,0 0 0-15,0 0 0 0,0 0-35 0,0 0-7 16,0 0-2-16,0 0 0 0,4 6-10 0,-4-6 0 15,7-6 0-15,-3 6 0 16,3 0-69-16,0 6-16 0,0-6-3 0</inkml:trace>
  <inkml:trace contextRef="#ctx0" brushRef="#br0" timeOffset="180408.202">13349 8407 548 0,'-3'-14'15'0,"-1"11"5"0,1-6-20 0,-1 3 0 0,0-6 0 0,1 6 0 0,-1 0 52 0,1-5 8 15,-1 5 0-15,1 0 1 0,3 6 8 0,0 0 2 16,0 0 0-16,0 0 0 0,0 0-5 0,0 0-1 15,0 0 0-15,0 0 0 0,0 0-9 0,-7 3-1 16,7-3-1-16,-4 9 0 0,1 2-30 16,3 1-7-16,0 0-1 0,0 0 0 0,3 8-16 15,1 4 0-15,-1-7 8 0,4 10-8 0,0-4 0 0,0 10 0 16,4 5 0-16,0 3 0 0,-1 3 11 0,1 0-2 16,3 6 0-16,-4 3 0 0,5-3 7 0,-1-6 2 15,-4 3 0-15,1 3 0 0,-1-6-2 0,-2-5-1 16,-1 2 0-16,0-3 0 0,-4-6 5 0,1 4 0 0,-1-7 1 15,-3 3 0-15,0-5-21 0,0-4 0 0,0-5 0 0,0 2 8 16,0-5-8-16,-3-6 0 0,3 3 0 0,0-6 0 16,-4 0 38-16,4-6 6 0,0 0 2 0,0 0 0 15,0 0-22-15,0 0-5 0,-3 0-1 0,-4-12 0 16,3 0-18-16,1 3 0 0,-1-6 0 0,0 1 0 16,1-4 0-16,-1 0 0 0,1-2 0 0,-1-4 0 15,1-5 0-15,-1 3 0 0,1-10 0 0,-1 4 0 16,1 5 0-16,-1-2 0 0,1-9 0 0,-1 0 0 15,1 2 18-15,-1-5 0 0,4 9 0 0,-3-9 0 16,3 0-18-16,-4 5 0 0,4-2 0 0,0-3 0 16,0 3 0-16,0-3 0 0,4 8 0 0,-4-2 0 15,3 3 0-15,-3-4 0 0,4 4 0 0,-4 0 0 16,3 2 0-16,1 7 0 0,-1-4 0 0,1 7 0 16,-1-4 0-16,1 6 0 0,3-8 0 0,-4 11 0 0,1 1 0 15,3-4 0-15,0 6 0 0,0 3 0 0,0 1-18 16,0-1-1-16,0 3 0 0,4 0 0 0,-4 6 19 0,0 0 0 15,0-6 0-15,0 12 0 0,4 0 0 0,-1 0-13 16,4 3 2-16,0 2 1 0,1 1 10 0,2 6-13 16,1-1 5-16,-4 7 8 0,4-4-10 0,-4 1 10 15,0 3 0-15,0-1-9 0,0 1 9 0,-3-4 0 16,-1 4-9-16,-3-4 9 0,0 4 0 0,-3-1 0 16,-1-8-9-16,1 3 9 0,-8-1 0 0,1 4 0 15,-1-6 0-15,-3 5 0 0,0-2 9 0,-7-3-9 16,3 8 8-16,-6-11-8 0,-1 0 8 0,1 2-8 0,-5 4 0 15,5-6 8-15,-4-1 0 0,3 1-8 0,0-6 12 16,-3 3-4-16,0-3-8 0,3 0 0 0,1 0 0 0,-4-6 0 16,3 11 0-16,0-11 8 15,1 0-8-15,2 0 0 0,-2 0 0 0,3 0 0 0,0 0 0 0,3 0 0 16,0 0-18-16,4 0-2 0,0 0-1 0,0 0 0 31,7 0-111-31,0 0-21 0,0 0-5 0</inkml:trace>
  <inkml:trace contextRef="#ctx0" brushRef="#br0" timeOffset="181039.589">13712 9098 788 0,'0'0'17'0,"0"0"4"0,0 0 1 0,0 0 0 0,0 0-22 0,0 0 0 0,0 0 0 0,0 0 0 0,0 0 62 15,0 0 8-15,-3 6 2 0,3 0 0 16,0-6 2-16,0 6 1 0,0 3 0 0,0-4 0 0,0 1-26 0,0 3-5 15,0 0 0-15,0-3-1 0,0 6-8 0,-4-7-2 16,4-5 0-16,0 6 0 0,0-964-1 0,-3 1931 0 16,3-973 0-16,0 0 0 0,0 0-1 0,0 0-1 15,0 0 0-15,0 0 0 0,0 0-30 0,0 0 0 16,0 0 0-16,0 0 0 16,0 0-84-16,7-3-14 0,-4-3-2 0,1 0-601 0</inkml:trace>
  <inkml:trace contextRef="#ctx0" brushRef="#br0" timeOffset="181519.983">13691 9042 896 0,'0'0'20'0,"0"0"4"0,0 0 0 0,0 0 1 0,0 0-25 0,0 0 0 0,0 6 0 0,0 0 0 16,4 3 58-16,-1-3 6 0,1 2 2 0,-1 1 0 16,1-3-8-16,-1 6-2 0,5-6 0 0,-5 0 0 15,8 3-26-15,-1-1-6 0,-3-5 0 0,0 3-1 16,4 0 6-16,0 0 2 0,-4 0 0 0,3-6 0 0,-3 0 5 0,4 0 0 16,-1 0 1-16,1 0 0 0,-4-6-9 15,4-6-3-15,-1 0 0 0,-3-2 0 16,4 2-7-16,-4 6-2 0,0-9 0 0,0 1 0 0,-4 5-16 15,1-3 10-15,0-6-10 0,-1 1 8 0,-6 2-8 16,3-3 0-16,-4 7 0 0,0-4-11 0,1 3 3 16,-1 3 0-16,-6 1 0 0,-1 2 0 15,1 0-1-15,-4 0 0 0,3 6 0 0,-3 0 0 0,0 12 9 16,-4-6-8-16,4 8 8 0,-4 1-8 0,1 6 8 0,-1-4 0 16,0-2 0-16,1 8 0 0,-1-5 0 0,4 3 0 15,-4 8 0-15,4 0-8 0,4-2 8 0,3 2 0 16,-4-8 0-16,8 8 0 0,-1-8 0 0,4 8 0 15,0-5 0-15,4-4 0 0,-1-2 23 0,8 6 6 16,-4-7 2-16,3 4 0 0,4-4-19 0,1-2-4 0,-1 3-8 16,3-7 12-16,1 7-12 0,0-12 11 0,-1 3-11 15,4-6 10-15,-3 0-10 0,0 0 0 0,3 0 0 0,-4 0 8 32,1-6-104-32,3-3-20 0,-3 0-5 0</inkml:trace>
  <inkml:trace contextRef="#ctx0" brushRef="#br0" timeOffset="181886.708">14044 9192 1267 0,'0'0'28'0,"0"9"5"0,0 0 2 0,-3 8 1 16,3-11-36-16,0 6 0 0,0 0 0 0,0 8 0 0,0-8 58 0,0 0 5 16,0 8 1-16,0-2 0 0,3 0 0 0,1-4 0 15,-4-2 0-15,3 6 0 0,4 0-11 0,-3-7-1 16,3-2-1-16,3 6 0 0,-3-1-9 0,4-8-2 16,0 12 0-16,-1-9 0 0,-3-6-11 0,0 3-2 15,4-3-1-15,-4 2 0 0,0 1 10 0,4-6 3 16,-4 0 0-16,0-6 0 0,0 1-13 0,0-4-2 15,0 3-1-15,0-6 0 0,0 0-8 0,0 1-2 16,0-7 0-16,0 3 0 0,0-2-13 0,0-4 8 16,0 3-8-16,0-5 0 0,0 2 0 0,-3 1 0 15,3-1 0-15,-3 4 0 16,3-7-62-16,-7 9-9 0,0-8-1 0,3 2-601 0,-6-2-120 16</inkml:trace>
  <inkml:trace contextRef="#ctx0" brushRef="#br0" timeOffset="182278.323">14453 8375 1267 0,'0'0'28'0,"0"0"5"0,0 0 2 15,0 0 1-15,0 0-36 0,-3 3 0 0,-4 6 0 0,3 2 0 0,4-2 0 0,0 9 0 16,-3-3 0-16,3 8 0 0,-4 1 45 0,4-1 3 16,0 4 0-16,4 2 0 0,-4 3-3 0,3 4 0 15,4 2 0-15,-3 6 0 0,-1-12-3 0,4 4-1 16,0 5 0-16,0 3 0 0,1 0 7 0,-1-6 0 15,0 3 1-15,0-3 0 0,0 1-17 0,0 8-3 16,0-3-1-16,-4-3 0 0,1 3-12 0,-1-6-4 0,-3 6 0 16,4 0 0-1,-4-2-34-15,-4-4-7 0,1-9-2 0,-1 4 0 0,1-4 76 0,-1-6 15 16,4 10 4-16,-3-16 0 16,-1 1-113-16,1-967-23 0,3 1930-4 0,0-975-526 0,0-6-106 0</inkml:trace>
  <inkml:trace contextRef="#ctx0" brushRef="#br0" timeOffset="182572.44">14146 9019 1267 0,'0'0'28'0,"0"0"5"0,0 0 2 0,0 0 1 0,0 0-36 0,0 0 0 0,0 0 0 0,7-6 0 0,-3 0 58 0,3 3 5 15,0 0 1-15,0 0 0 0,7-3-52 0,0 6-12 16,0-6 0-16,8 0 0 0,-1 1 32 0,0-1 4 16,7 6 1-16,0-9 0 0,4 0-8 0,3 0-1 15,1 0-1-15,-1 1 0 0,7-4-42 0,-6-3-8 16,2 3-1-16,1-5-1 15,-4 5-47-15,1 0-10 0,-1-5-2 0,-3 2 0 0</inkml:trace>
  <inkml:trace contextRef="#ctx0" brushRef="#br0" timeOffset="183180.121">14873 9186 889 0,'0'0'19'0,"0"0"4"0,-7 3 1 0,0 0 2 0,0-3-26 0,0 3 0 0,0 3 0 0,0-3 0 16,7-3 38-16,0 0 2 0,0 0 1 0,0 0 0 15,-4 6 5-15,4-6 1 0,0 0 0 0,0 0 0 16,-3 12 17-16,3-12 3 0,0 0 1 0,0 0 0 16,3 5-36-16,1 1-6 0,3 0-2 0,3-6 0 15,5 0-16-15,-5 6-8 0,4-12 8 0,4 6-8 16,-4 0 0-16,4-6-19 0,-1 6 3 0,4-6 1 16,-3-5 36-16,3 2 7 0,-3 6 2 0,0-3 0 15,-1-3-30-15,-3 3-12 0,4 0 1 0,-4 1-458 16,0 5-92-16</inkml:trace>
  <inkml:trace contextRef="#ctx0" brushRef="#br0" timeOffset="183746.188">15395 9227 1429 0,'0'0'40'0,"0"0"10"0,0 0-40 0,0 0-10 0,-3 6 0 0,3-6 0 16,0 0 16-16,-4 6 2 0,4-6 0 0,-3 6 0 15,3-6 16-15,0 0 3 0,0 9 1 0,3-6 0 16,4 6 17-16,0-6 3 0,0 0 1 0,4 2 0 16,3 1-40-16,4-6-8 0,-1 6-2 0,1-6 0 15,0 0-9-15,3 6 0 0,-4-6 9 0,1 0-9 16,3-6 0-16,-3 6 9 0,-1-6-9 0,-2 0 0 16,-1-5 12-16,-4 2-4 0,4 0 0 0,-7 0-8 15,4-3 12-15,-7-5-12 0,3 5 12 0,-7 0-12 16,3 3 11-16,-3-8-11 0,0-1 10 0,-3 1-10 15,-4-4 0-15,3 9 0 0,-3 0 0 0,-4 1 0 16,4 5 8-16,-3 3-8 0,3-9 0 0,-4 6 0 16,1 0 16-16,-5 0-2 0,5-2-1 0,-4 8 0 15,0 8-2-15,0-2-1 0,-1-6 0 0,1 6 0 16,4 6-10-16,-4-3-17 0,-1 8 4 0,5 7 1 16,3 2 12-16,0 4 0 0,3-7 0 0,1 4 0 0,-4 2 0 0,7 1 0 15,-4-4 0-15,8 3 0 0,-1-2 0 0,1-4 0 16,3 4 0-16,0-4 0 0,3 4 0 0,1-10 0 15,3-5 0-15,4 0 0 0,-4 6 0 0,4-10 13 16,3 4-2-16,0-6-1 0,4-6 1 0,-1 0 0 16,-3 0 0-16,4-6 0 0,0 0-11 0,-1-2-16 15,1-7 4-15,0 0-584 16,3-3-116-16</inkml:trace>
  <inkml:trace contextRef="#ctx0" brushRef="#br0" timeOffset="184330.583">15353 8957 948 0,'0'0'27'0,"0"0"5"0,0 0-32 0,0 0 0 16,0 0 0-16,0 0 0 0,0 0 84 0,0 0 11 15,0 0 1-15,0 0 1 0,0 0-25 0,0 0-6 16,-4-6-1-16,4 6 0 0,0 0-1 0,0 0 0 15,0 0 0-15,0 0 0 0,0 0-7 0,0 0-1 16,0-3-1-16,4-3 0 0,-4 0-37 0,3 0-7 16,1 1-2-16,3-7 0 0,-7 6-9 0,7 0 0 15,-3 0 0-15,3 0 0 0,0-5 0 0,0 2 0 16,0-3 0-16,0 0 0 0,0 0 0 0,3 1 0 0,-2-1 0 16,2 3 0-16,-3-3 0 0,0 1 0 15,4-4 0-15,-8 3 0 0,4 0 0 0,0 7 0 0,1 5 0 16,-5-6 0-16,1 6 0 0,-1-6 0 0,-3 6 0 0,4 0 0 15,-4-6 0-15,0 6 0 0,0 0 0 0,3 6 0 16,1-6 0-16,-1 6 0 0,-3 0 0 0,4-1 0 16,-1 4 0-16,1-3 0 0,-1 0 0 0,1 0 0 15,-1 6 0-15,1-6 0 0,-1 5 0 0,1-5 0 16,0 3 0-16,-1 0 0 0,-3 0 0 0,4-4 0 16,-1 7 0-16,1-6 0 0,-1 0 0 0,1 0 0 15,-1 0 0-15,-3-6 0 0,4 6 0 16,-1 0 0-16,1 2 0 0,-4-8 0 0,0 0 0 0,7 3 0 15,-4 0-55 1,4 0-3-16,0 0-1 0,1 3-482 0,2-6-97 0</inkml:trace>
  <inkml:trace contextRef="#ctx0" brushRef="#br0" timeOffset="184784.205">15896 8369 1267 0,'0'0'28'0,"0"0"5"0,0 0 2 0,0 9 1 0,0-3-36 0,4 0 0 0,-4 2 0 0,0 1 0 16,3 3 58-16,-3 0 5 0,4-3 1 0,-4 2 0 16,7 1 0-16,-4 6 0 0,1-7 0 0,3 10 0 15,0-3 0-15,0-1 0 0,0 7 0 0,0 2 0 16,0 4-20-16,0 2-4 0,0-6-1 0,0 10 0 16,0-4-11-16,0-2-3 0,-7 5 0 0,4 3 0 15,-4-6-25-15,0 4 0 0,4-4 0 0,-4 9 0 16,0-3 0-16,3 1 0 0,-3-4 0 0,4 3 0 15,-4 3 0-15,0-3 0 0,3-2 0 0,-3 2 0 16,0-9 0-16,0 4 0 0,0-7 0 0,4 9 0 16,-4-14 0-16,3 2 0 0,-3-5 0 0,4-3 0 15,-4-3 0-15,3-1 0 0,1 1 0 0,-1 0 0 0,1-6 0 16,-4-6 0-16,0 0 0 0,0 0 0 16,3-6-46-16,-3 6-14 0,0 0-4 15,4-12-844-15</inkml:trace>
  <inkml:trace contextRef="#ctx0" brushRef="#br0" timeOffset="185071.515">15755 8992 1047 0,'0'0'23'0,"0"0"5"0,0 0 0 0,0 0 2 0,0 0-30 0,0 0 0 0,0 0 0 0,4 6 0 16,3-3 55-16,0 3 5 0,0-3 0 0,0 0 1 16,3-3 5-16,-3 3 1 0,8 0 0 0,-5 0 0 15,4 5-5-15,0-8-1 0,0 6 0 0,1 0 0 16,-1 0-49-16,0-6-12 0,0-6 0 0,0 6 0 16,0-6 0-16,0 6 0 0,4 0 0 0,0 0 0 15,-4 0 0-15,3 6 0 0,-3-12 0 0,1 6 0 16,-1 6-151-1,0-6-33-15,0 0-6 0,-4 6-2 0</inkml:trace>
  <inkml:trace contextRef="#ctx0" brushRef="#br0" timeOffset="185521.615">16217 9030 1267 0,'0'0'28'0,"0"6"5"0,0 6 2 16,0-6 1-16,0 6-36 0,0 2 0 0,0-2 0 0,0 0 0 0,0 6 58 0,0-4 5 15,0-2 1-15,0 6 0 0,4-1 0 0,-4 4 0 16,3-3 0-16,1-1 0 0,-4-2-12 0,3 3-1 16,1-1-1-16,3 4 0 0,-4-1-29 0,1-5-5 15,-1 3-2-15,1-4 0 0,3 1 25 0,-7 6 5 16,4-10 0-16,-4-2 1 0,3 9-31 0,1-6-6 16,-4-7-8-16,0 7 11 0,0-12-11 0,0 0 0 0,0 0 9 15,0 0-9-15,0 0 12 0,0 0-1 0,0 0-1 16,0 0 0-16,0 0-1 0,0 0 0 0,0 0 0 0,0-6 0 15,-4 0-9-15,4-5 8 0,0-4-8 16,-3 6 8-16,3 0-16 0,-4-2-4 16,1-1-1-16,-1-3 0 0,0 0 13 0,1 7 0 0,-1-10 0 0,-3 3 0 15,4-2 16-15,3 5 5 0,-4-6 2 0,1 4 0 16,-1-1-37-16,1 0-7 0,3 3-2 0,0-8 0 16,0 2 23-16,0 6 0 0,3-5 0 0,-3-1 0 15,4 3 0-15,-1-2 0 0,1 5 0 0,3-3 0 16,-4 7 0-16,1-4 0 0,3 9-9 0,-3-9 9 15,-1 12 0-15,4-12-8 0,0 6 8 0,-3-5 0 16,3 5-12-16,-4 3 12 0,4 0-12 0,-7 3 12 16,7-3-20-16,0 3 4 0,0 0 0 0,4 3 0 15,-4 0-37-15,4 0-7 0,-1 0-2 16,1 0 0-16,-1 0-84 0,-2 5-17 0,2-2-3 16,-3-6-287-16,7 0-58 0</inkml:trace>
  <inkml:trace contextRef="#ctx0" brushRef="#br0" timeOffset="186105.196">16489 9222 832 0,'0'0'24'0,"0"0"4"0,0 0-28 0,0 5 0 0,0 1 0 0,3 0 0 16,-3-6 109-16,4 9 16 0,-1-3 3 0,-3-6 1 16,0 0-52-16,7 3-10 0,1 3-3 0,-1-3 0 15,0-3 0-15,0 3 0 0,0 0 0 0,0 2 0 16,3-5-51-16,-3-5-13 0,4 5 0 0,-4 0 0 16,4 0 0-16,-1 5 0 0,1-10 0 0,-1 2 0 15,-3 0 27-15,4 0 2 0,-4-3 1 0,0 3 0 16,-3 0-22-16,3 0-8 0,-4 0 0 15,1-9 9-15,3 6-9 0,-4 1 10 0,-3-7-10 0,4 3 10 16,-1-3-10-16,-3 0 0 0,4 7 0 0,-1-13 8 16,-3 6-8-16,0 3-9 0,0 1 9 0,-3-1-13 15,3-3 13-15,-4 6 0 0,1 0-10 0,3-3 10 16,0 9 0-16,-7-3 0 0,3-2 0 0,-3-1 0 16,0 0-26-16,0 3-4 0,0 6-1 15,0 0 0-15,0 0 53 0,0 3 10 0,3 2 3 0,-3 7 0 16,-3-9-20-16,3 6-4 0,3 8-1 0,-3-2 0 0,0 0 7 15,0-4 2-15,0 1 0 0,0 6 0 0,3-4-19 0,1-5 0 16,-1 9 0-16,1-4 0 0,3-5 40 0,0 3 4 16,0-4 0-16,3 7 1 0,-3-6-21 0,0 2-4 15,4-5 0-15,-1 3-1 0,1 3-19 0,-1-3 0 16,5-7 0-16,-5 1 0 0,4 3 18 0,0 6 0 16,0-6 0-16,0-4 0 0,4 7-18 0,-1-6 8 15,1 0-8-15,0-6 0 0,3 0 8 0,0 9-8 16,-4-9 0-16,4 3 0 0,1 3-14 0,-1-6-6 0,3 0-2 15,1 0 0 1,-4 0-34-16,7-3-6 0,-3 0-2 0,3 3 0 16,-3-3-135-16,3 0-27 0,21-9-6 0,-7 0 0 0</inkml:trace>
  <inkml:trace contextRef="#ctx0" brushRef="#br0" timeOffset="187443.217">18404 8975 1332 0,'0'0'29'0,"0"0"7"0,-7 0 0 0,0 0 1 0,-3 0-29 0,-1 0-8 15,1 0 0-15,-1 0 0 0,-3 0 0 0,0 11 9 0,-4-5-9 16,0 6 10-16,1-6-10 0,3 3 0 15,-7 2 0-15,3 1 0 0,0 0 0 0,1 3 8 0,-1 8-8 0,4-5 8 16,0 5 18-16,0-2 3 0,0 2 1 0,3-5 0 16,4 3-15-16,-4-4-3 0,4 1-1 0,4 3 0 15,-1-4 1-15,4-5 1 16,-3 3 0-16,3-4 0 0,0-966 11 0,3 1928 1 0,-3-973 1 0,4 12 0 16,-1-6 16-16,-3-6 3 0,7 0 1 0,4-6 0 15,-4 0-8-15,0 0-2 0,4 0 0 0,-4 0 0 16,3-3-19-16,-3-2-4 0,7-1-1 0,-7 0 0 15,4 0-12-15,0-11 11 0,-1 8-11 0,1-2 10 16,-1-4-10-16,-3 3 0 0,4-5 0 0,-4 2 0 16,0 4-12-16,0-1 0 0,0 0-1 0,-3 1 0 15,-1 11 13-15,1 3 0 0,-1-9 0 0,-3 6 0 16,4-6 0-16,-4 4 0 0,0-1 0 0,0 9 0 16,0 0 0-16,0 0 0 0,0 0 0 0,0 0 0 0,0 0 0 15,0 0 0-15,0 0 0 0,0 0 0 0,0 0 0 0,-4 9 0 16,4 5 0-16,-7-2 0 0,7 0 0 15,-3 8 0-15,-1-8 0 0,-3 12 0 0,0-1 9 0,0 4 5 16,4-7 1-16,-1 4 0 0,-3 11 4 0,3-3 1 16,1 7 0-16,-4 2 0 0,0-3-20 15,0 3 10-15,0-3-10 0,0 1 8 0,0 2-8 16,-4 3 0-16,-3 3 9 0,3 3-9 0,1-6 0 0,-4 6 8 16,3-6-8-16,-3 3 0 0,0-3 0 0,0-6 9 15,3 9-9-15,-3-2 0 0,3-1 8 0,-3-3-8 16,4-3 0-16,-4 0 0 0,3-3 0 0,0-2 0 15,1-7 8-15,3-2-8 0,0-1 0 0,0-11 0 0,3 0 0 16,1-6 0-16,3-6 15 0,0 0-4 0,0 0-1 0,0 0 0 16,0 0 7-16,0 0 2 0,-4-9 0 0,4-6 0 15,0 3-28-15,4-8-6 0,-4-1-1 0,3 7 0 16,4-4 44-16,0 0 8 0,-3-2 1 0,-1-4 1 16,1-5-30-16,-1 8-8 0,1-11 0 15,-1 8 0-15,4 1 0 0,-3-7 0 0,0 4 0 0,3-3 0 16,-4 8 0-16,4-5 0 0,0-1 0 0,0 1-8 15,0-1 8-15,0-2-13 0,0-4 5 0,4 10 8 16,-4-4-23-16,4 4 3 0,-1-1 1 0,4 1 0 31,-3 2-5-31,3 4-2 0,4-4 0 0,-1 6 0 0,1 7 8 0,0-10 2 0,-1 3 0 0,4 3 0 16,1 4-12-16,-5-1-3 0,4 9 0 16,-6-12 0-16,2 12 7 0,1 0 2 0,-1-6 0 0,1 6 0 15,0 6-20-15,-4-6-4 16,0 0-1-16,-3 0 0 0,-1 0-61 0,1 0-12 0,-1-6-2 0,-3 0-1 15</inkml:trace>
  <inkml:trace contextRef="#ctx0" brushRef="#br0" timeOffset="188413.793">18478 9060 1018 0,'0'0'22'0,"0"0"5"0,0 0 1 0,0 0 1 0,0 0-29 0,0 0 0 0,0 0 0 0,0 0 0 0,0 0 55 0,-3 0 5 15,3 9 0-15,-4 2 1 0,4 1 9 0,-3-6 2 16,3 6 0-16,0 3 0 0,0-1-9 0,0 1-2 16,0-9 0-16,0 11 0 0,0-2-16 0,0 0-3 15,0 0-1-15,3-4 0 0,-3 7-18 0,4 8-4 16,-4-8-1-16,3 0 0 0,1-1-8 0,3 4-2 16,0-9 0-16,0 2 0 0,0 1 4 0,-3 0 1 15,6-3 0-15,-3-7 0 0,4 1 23 0,-4-3 4 16,4-3 0-16,-4 0 1 0,3-3-4 0,-3-3-1 15,0 1 0-15,4-7 0 0,-4 0-12 0,4 0-2 16,-4 0-1-16,0-2 0 0,0 2-11 0,0-3-2 16,0 4-8-16,0-7 12 0,-4 0-12 0,5 1 8 15,-5-4-8-15,1 3 0 0,-1-5 0 0,1 2 0 16,-1-2 0-16,-3-1-10 16,4 13-34-16,-1-10-6 0,-3 0-2 0,0 1 0 15,-3 11-9-15,3-3-3 0,-4 0 0 0,1-5-546 0,3 2-110 0</inkml:trace>
  <inkml:trace contextRef="#ctx0" brushRef="#br0" timeOffset="188773.27">19082 8813 1062 0,'0'0'23'0,"0"0"5"0,0 0 0 0,0 0 3 15,0 0-31-15,0 6 0 0,-4 3 0 0,4 2 0 0,0 1 103 0,0-6 14 16,0 6 3-16,0 0 1 0,0 2-97 0,0 4-24 16,-3-6 0-16,3 5 0 0,0 1 56 0,0-3 7 0,0-10 1 0,0 7 0 15,0 0-52-15,0 3-12 0,0 2 0 0,0-5 0 32,0 0-48-32,3-3-13 0,1 5-3 0,-1-5 0 0</inkml:trace>
  <inkml:trace contextRef="#ctx0" brushRef="#br0" timeOffset="189324.132">19336 9201 1497 0,'0'0'32'0,"0"0"8"0,0 0 0 0,0 0 4 0,-7 6-36 0,3 3-8 15,4 2 0-15,0-11 0 0,0 0 0 0,0 6 0 16,0-6 0-16,4 6 0 0,-4-6 71 0,7 0 12 16,0 0 2-16,0 6 1 0,0-6-46 0,0 0-8 15,4 0-3-15,-4 0 0 0,3 0-13 0,-3-6-2 16,0 0-1-16,4 0 0 0,-4 1-13 0,0-1 0 15,0-3 0-15,-3 3 0 0,-1-3 0 0,1 3 0 16,-1-3 0-16,1 4 0 0,-1-7 0 0,-3 6 0 16,0-3 0-16,0 6 0 0,0-6 0 0,-3 3 0 15,-1 4 0-15,1-7 0 0,-1 3 0 0,-3 0 0 16,4 6 0-16,-5-6 0 0,1 0 54 0,0 6 8 16,0 0 2-16,-3-6 0 0,-1 6-64 0,1 0-15 0,-1 0-1 0,0 0-1 15,1 6 17-15,3-6 11 0,-4 6-2 16,4 0 0-16,4 6-9 0,-4-3 0 0,3-1 0 0,-3 4 0 15,0 3 0-15,0-3 0 0,3 2 0 0,-3-2 0 16,4 0 0-16,-1 5 0 0,1-5 0 0,-1 3 0 16,1 8 0-16,3-11 0 0,-4 6 0 0,8-4 0 15,-4 4 0-15,3-6 0 0,4 0 0 0,0-4 0 16,-3-2 0-16,6 3 0 0,1-6 0 0,3 3 0 16,0 6 0-16,0-6 0 0,4 0 0 15,-4-1 0-15,4-5 0 0,-1-5 0 0,1-1 0 0,0 6 0 16,-4-6-45-1,0 0-8-15,3-6-2 0,-2 3-551 0,2-2-110 0</inkml:trace>
  <inkml:trace contextRef="#ctx0" brushRef="#br0" timeOffset="189722.437">19646 8666 933 0,'-7'18'26'0,"7"-13"6"0,-3 7-32 0,-1 3 0 0,4-9 0 0,-3 6 0 15,3-7 88-15,0 10 12 0,0-3 1 16,0 0 1-16,0-6-4 0,3 5-1 0,-3 1 0 0,4 0 0 15,-4-3-26-15,0 8-6 0,3-5-1 0,1 0 0 16,-1 0-26-16,-3 8-6 16,7 4 0-16,-3-4-1 0,-1 4-3 0,1-7-1 0,-1-2 0 0,1 3 0 15,-1 5-15-15,1-2-4 0,-4 8 0 0,3-5 0 16,1 5-8-16,-4-2 0 0,4-4 0 0,-4 9 0 16,3-11 0-16,-3 8 8 0,4-5-8 0,-4-1 8 15,3-2-8-15,1 3 0 0,-4-4 0 0,3 10 0 16,1-16-29-16,-4 7-8 15,3-7-2-15,1 4 0 0,-1-12-20 0,-3 6-4 16,4-6-1-16,-1 0 0 0,1 2-153 0,-1-8-31 16,1 12-7-16,-4-12-1 0</inkml:trace>
  <inkml:trace contextRef="#ctx0" brushRef="#br0" timeOffset="190092.882">19861 8654 1378 0,'0'0'30'0,"0"12"6"0,-3-6 2 0,3 8 2 0,-4 7-32 0,1 0-8 0,3 2 0 0,0 4 0 16,0-4 57-16,0 4 11 0,0 2 1 0,0 0 1 16,0 4-34-16,0-4-8 0,0-2 0 0,3-1-1 15,-3 9 29-15,0-2 7 0,4 2 1 0,-1-3 0 16,1-2-55-16,-1-4-9 0,1 4 0 0,0-1 0 16,-1 3 0-16,-3-14 0 0,4 8 0 15,-4-2 0-15,3 2 0 0,-3-2 0 0,7-6 0 16,-7-4 0-16,4 4 0 0,-4-1 0 0,3-5 0 0,1 0 0 31,-1-3-46-31,-3 0-14 0,0-9-4 0,0 0 0 0,4 6-102 0,-4-6-21 16,0 0-4-16,0 0-1 0</inkml:trace>
  <inkml:trace contextRef="#ctx0" brushRef="#br0" timeOffset="190877.385">20034 9195 1267 0,'0'0'28'0,"0"0"5"0,0 0 2 0,0 0 1 0,0 0-36 0,0 0 0 0,0 0 0 0,0 0 0 0,0 0 58 0,0 0 5 15,0 0 1-15,0 0 0 0,0 0-52 0,0 0-12 16,0 0 0-16,0 6 0 0,0 3 0 0,0-9 0 15,4 6 0-15,-4-6 0 16,3 6 54-16,4-1 8 0,-3 1 2 0,3 0 0 0,0 0-52 0,0-3-12 16,0 3 0-16,-3 3 0 0,6-6 0 0,-3 0 0 15,0 0 0-15,0 2 0 0,4 1 0 0,0-6 0 16,-4 0 0-16,0 6 0 0,3-6 0 0,-3-6 11 16,4 6-3-16,-1-6-8 0,-2 1 20 0,2-1-2 0,-3-6-1 15,0 3 0-15,0 3-3 0,-3-6-1 0,3-5 0 16,-4 5 0-16,1-3-5 0,-1 4-8 0,1-7 11 15,-1-3-11 1,-3 4-27-16,0 5-12 0,0 6-2 0,0-6-1 0,0 1 54 0,-3-4 10 0,-1 3 2 16,1 0 1-16,-4-2-25 0,0 8-11 0,-4 0 1 15,4 0 0-15,0 3-4 0,-3 3-1 0,-1 6 0 16,0 0 0-16,-3 3 15 0,4 5 0 0,-4 4 0 16,-1-6 0-16,5 8 0 0,-4 4 0 0,3-7 0 0,-3 10 0 15,7-9 45-15,-4 2 12 0,4-2 3 0,0 5 0 16,0-2-45-16,4 2-15 0,3-5 9 0,0 0-9 15,0-4 0-15,0 4 0 0,3 0 0 0,1-4 0 16,3-2 0-16,0 6 0 0,3-6 0 0,1-1 0 16,0 1 9-16,3 0-9 0,3-3 10 0,1 2-10 15,3-5-152-15,-3 6-36 0,24-3-7 16,-10 0-1-16</inkml:trace>
  <inkml:trace contextRef="#ctx0" brushRef="#br0" timeOffset="191722.182">21604 8939 1177 0,'0'0'25'0,"0"0"6"0,-7 3 1 0,0 0 2 0,-4-6-34 0,4 0 0 16,-3 6 0-16,-4 0 0 0,3 0 50 0,0 3 3 15,-3 0 1-15,0 3 0 0,0-9-26 0,4 0-4 16,-5 6-2-16,-2-1 0 0,3 7 8 0,0-6 2 16,0 0 0-16,-4 3 0 0,4 8-41 0,3 1-8 15,-3-6-2-15,3 8 0 0,1 4 19 0,-1-3 0 16,4-16 0-16,0-2 0 0,4 3 48 0,-1 0 12 0,4-6 4 0,-3 9 0 15,3-3-52-15,0-6-12 0,0 0 0 0,0 0 0 16,0 0 0-16,0 0 0 0,3 12 0 16,1-12 0-16,3 5 0 0,0 1 0 0,-4-6 0 0,4-6 0 15,4 6 29-15,0-5 3 16,-1 5 1-16,4-6 0 0,0 6-25 0,0 0-8 0,1-6 0 0,-1 6 0 16,0 0 0-16,0 0 0 0,0 0 0 0,0 0 0 15,-3 0 0-15,3 6 0 0,-4 0 0 0,1-6 0 16,0 5 0-16,-4 1 0 0,0 0 0 0,0 6 0 15,-4 3 0-15,1-4 0 0,-4-11 0 0,3 6 0 16,1 6 16-16,-4 6-4 0,-4-4-1 0,1-2 0 16,-1 0 3-16,-3 3 1 0,0-1 0 0,0 1 0 15,-4 3-4-15,4-7-1 0,-3-2 0 0,-4 3 0 16,3 6-10-16,-3-1-9 0,3-14 9 0,-3 9-13 16,4 6 13-16,-4-7 0 0,3-5 0 0,1 0 0 0,-1 0 0 15,0-6 0-15,1 0 0 0,3 0 0 0,0-6 24 0,0-6 8 16,0 6 2-16,-1 1 0 15,1-1-54-15,4-9-12 16,-4-3-1-16,3 7-1 0,1-13 34 0,-1 6 0 0,1 4 0 0,-4-4-587 16,3 3-110-16</inkml:trace>
  <inkml:trace contextRef="#ctx0" brushRef="#br0" timeOffset="192290.648">21717 9172 1552 0,'0'0'44'0,"0"0"10"0,0 0-43 0,0 0-11 0,0 5 0 0,-4 1 0 16,4-6 0-16,0 0 0 0,0 3 0 0,0-3 0 16,4 6 53-16,3-3 9 0,-3-3 2 0,3 3 0 15,0 3-20-15,0 0-4 0,0-6-1 0,0 6 0 16,3 0-11-16,-3-1-3 0,4 1 0 0,0-6 0 16,-1 6-25-16,-3 0 0 0,4-6 0 0,-1 0 0 0,5-6 0 0,-5 0 0 15,-3 0 0-15,0 1 0 0,4-7 0 16,-4 3 0-16,-4-9 0 0,5 7 0 15,-1 5 0-15,-4 0 0 0,1 0 0 0,-1-9 0 0,1-8 0 16,-4 5 0-16,0 3 0 0,0 1 0 0,0 8 0 0,-4-3 0 16,1-9 0-16,-1 4 0 0,1 2 0 0,-1 0 0 15,-3 6 0-15,-4-6 0 0,4 1 0 0,-7 2 0 16,4 6 0-16,-4 3 0 0,3 3 0 0,-3 0 0 16,0 9 0-16,0-7 0 0,-4 1 0 0,0 0 0 15,1 3 0-15,-1 3 0 0,4 11 0 0,3-5 0 16,-3-9-9-16,4 8 9 0,-4 7 0 0,3-3 0 0,-3-1 0 15,3 7 0-15,4-4-9 0,0-2 9 16,-3 2 0-16,3-8-9 0,3 8 9 0,4-5 0 16,0-3 0-16,0-1 0 0,4 1 0 0,3-3 0 0,0 6 0 15,7-10 0-15,0 4 0 0,0-6 0 0,0 6 0 16,4-12 0-16,3 6 0 0,0 0 12 16,4-12-2-16,-1 6-1 15,1 6-58-15,0-6-12 0,0 5-3 0,-4-10-477 0,3-7-96 0</inkml:trace>
  <inkml:trace contextRef="#ctx0" brushRef="#br0" timeOffset="192863.443">22042 9154 1425 0,'0'0'31'0,"0"0"6"15,-4 6 2-15,4 11 2 0,-4-5-33 0,4 3-8 0,4 3 0 0,-4-7 0 0,4 4 53 0,-1 3 9 16,1-7 2-16,-1 7 0 0,1 3-15 0,-1-4-2 16,1 1-1-16,-1 2 0 0,1 1-15 0,-4 6-3 15,3-16-1-15,1 4 0 0,-1 8-13 0,-3-5-2 16,0-6-1-16,0-3 0 0,0 0-11 0,0-1 0 15,0-8 0-15,0 0 0 0,-3 6 33 0,3 0 5 0,0-6 1 0,0 0 0 16,0 0-14-16,0 0-2 0,0 0-1 0,0 0 0 16,0 0-10-16,0 0-3 0,0 0 0 0,0 0 0 15,-7 0-9-15,0-12 0 0,3-5-12 0,1 2 12 16,-1-3 0-16,1 7 0 0,-1-16 0 0,1 10 0 16,-1 5 0-16,0-15 0 0,4 10 0 0,-3-7 0 15,3 1 0-15,-4 2 0 0,1 9 9 0,-4-5-1 16,7 2-8-16,-4 3 0 0,1-5 0 0,-1 2 8 15,4 6-8-15,0 0 0 0,-3 3 0 0,3 6 0 16,0 0 0-16,0 0 0 0,0 0 0 0,3-6-8 16,-3 1 8-16,0-7-12 0,4 6 12 0,-1-3-12 15,1 3 12-15,-1 0 0 0,-3 0 0 0,4 1 0 16,-4 5 0-16,3-6 0 0,1 0 10 0,-4 6-10 16,7 0 0-16,-7 0 0 0,7-6 0 0,-3 0-10 15,3 0 10-15,-4-3 0 0,4 3 0 0,0-5 0 16,0 5 0-16,4 0 0 0,-4 6 0 0,4-6 0 15,-1 6-53-15,-3 0-9 0,-7 0-2 0,7 0 0 16,7 0 0-16,-3 0 0 0,3 0 0 0,-3 6 0 16,3-6-135-16,0 6-27 0,18 14-6 0,-8-8 0 15</inkml:trace>
  <inkml:trace contextRef="#ctx0" brushRef="#br0" timeOffset="193479.256">22493 9222 1074 0,'-7'-27'30'0,"7"27"8"0,0 0-30 0,-7 0-8 0,0 0 0 0,0-3 0 16,-4 0 104-16,4 3 19 0,0-6 4 0,-3 6 1 15,-1 0-52-15,4 0-9 0,-4 0-3 0,4 0 0 16,-7 0-8-16,4 3-3 0,-1 3 0 0,0-3 0 16,1 3-33-16,-1-3-8 0,4 9 0 0,0-1-1 0,-3 1-11 15,3-3 0-15,-1 0 0 0,1 3 0 0,0 2 0 16,0-8 0-16,0 6 0 0,4-6 0 0,3-6 0 0,0 0 0 15,0 0 0-15,-7 6 0 16,7-6 33-16,0 6 5 0,0 2 1 0,0-2 0 16,3 6-19-16,1-12-3 0,3 0-1 0,-4 6 0 15,4 0-16-15,0 0 0 0,0-6 0 0,1 0 0 0,-1 0 11 0,3-6-2 16,-3 0 0-16,4 6 0 0,-4-6-9 0,0 6 0 16,4-6 0-16,-4-3 0 0,0 0 0 0,0 4 0 15,0-4 0-15,0 3 0 0,0 0 0 0,0-6 0 16,-4-5 0-16,5-1 0 0,-5 9 0 0,1-3 0 15,-1 7 0-15,1-10 0 16,-1 9-49-16,-3 6-12 0,0 0-3 0,0-6 0 0,0-6 52 0,4 6 12 0,-4 6 0 16,0 0 0-16,0 0 0 0,-4 9 0 0,1 3 0 15,3 0 0-15,-7 5 0 0,7-5 0 16,-4 3 0-16,4 3 0 0,-3-1 40 0,-1 1 12 16,4-1 1-16,-4 4 1 0,4-3-36 0,0-4-7 0,4-2-2 15,-4 6 0-15,4-12-9 0,-1 0 12 0,1 5-12 0,-1-5 12 16,1 3-12-16,3 3 0 0,0-6 0 15,0-1 0-15,0 7 0 0,0-6 0 0,3 0 0 0,1 0 0 32,0-12-92-32,-1 6-20 0,4 0-4 0,0-6-467 0,1 0-93 0</inkml:trace>
  <inkml:trace contextRef="#ctx0" brushRef="#br0" timeOffset="193748.982">22606 9248 1036 0,'0'0'23'0,"0"0"5"0,-4 9 0 0,1 0 1 0,3 2-29 0,0-5 0 15,0 0 0-15,0 6 0 0,-4 3 108 0,4-7 16 16,4 1 4-16,-1-3 0 0,1 6-103 0,0 0-25 15,-4-12 0-15,3 6 0 0,1 2 0 0,-4-2 0 0,3 3 0 0,1 0 0 16,3-3 0-16,0 0 0 16,0-6 0-16,0 6 0 15,0-6-97-15,0 0-25 0,0 0-5 0,-3 0-1 0</inkml:trace>
  <inkml:trace contextRef="#ctx0" brushRef="#br0" timeOffset="193995.152">22546 8845 1314 0,'0'0'37'0,"0"0"8"0,-7 0-36 0,0 0-9 0,7 0 0 0,-11 0 0 16,4 0 0-16,7 0 0 0,-7 6 0 0,0 0 0 15,4 6 0-15,-1-9 0 0,4-3 0 0,0 0 0 0,0 0 0 0,0 0 0 16,0 0 0-16,4 6 0 16,3-3-21-16,0 2-7 0,3-5 0 0,-3 3-1 0</inkml:trace>
  <inkml:trace contextRef="#ctx0" brushRef="#br0" timeOffset="194358.833">22955 8457 1036 0,'0'0'23'0,"-7"12"5"0,4 0 0 0,-1-6 1 0,1 5-29 0,-1-5 0 0,1 12 0 0,-1-3 0 15,1-4 57-15,-5 4 6 0,5 3 1 0,-1-1 0 16,1 1 51-16,-1 0 10 0,1 2 3 0,-1 4 0 16,1-4-103-16,3 4-25 0,0 2 0 0,0 4 0 15,0-1 56-15,0-3 7 0,3 4 1 0,-3-1 0 16,4 9-52-16,-4 1-12 0,0-7 0 0,3 9 0 16,1-8 0-16,-1 2 0 0,-3 0 0 0,0 3 0 15,4-5 0-15,-1 2 0 0,-3 3 0 0,0-3 0 16,0 10 0-16,4-13 0 0,-4-3 0 0,4-2 0 15,-4-10 0-15,3 1 0 0,1 6 0 0,-4-4 0 16,3 4-48-16,-3-7-13 0,4 4-3 0,-1-9 0 16,1-7 0-16,-4 4 0 0,0-9 0 15,0 0-640-15</inkml:trace>
  <inkml:trace contextRef="#ctx0" brushRef="#br0" timeOffset="194678.288">22550 9060 1497 0,'0'0'32'0,"7"0"8"0,3-6 0 0,1 6 4 0,-1 6-36 0,1-6-8 0,0 0 0 0,-1 0 0 16,4 0 88-16,4 0 15 0,3-6 3 0,-3 6 1 16,3 0-70-16,0-6-13 0,0 6-4 0,4-6 0 15,-4 6-20-15,4 0 0 0,-4 0 0 0,0 0 8 16,0 0-8-16,0 0 0 0,4-6 0 0,-4 0 8 16,0 6-8-16,-3 0-12 0,3 0 4 0,-3 0 0 15,-1-8-61-15,-2 5-12 0,-5 0-3 0,1 3-692 16</inkml:trace>
  <inkml:trace contextRef="#ctx0" brushRef="#br0" timeOffset="195527.563">24476 9186 1310 0,'0'0'37'0,"0"9"8"0,3 3-36 0,-3 8-9 16,0-8 0-16,4 3 0 0,-4-15 45 0,0 0 7 15,3 9 2-15,-3-9 0 0,0 0-11 0,0 0-3 0,4 3 0 0,-4-3 0 16,0 11-4-16,0-11-2 0,0 0 0 0,0 0 0 16,0 0-4-16,0 0-1 0,0 0 0 0,0 0 0 15,0 0 20-15,0 0 4 0,-4-5 1 0,4 5 0 16,0 0-42-16,-3-6-12 0,-4-3 0 0,-4 3 0 15,4 0 0-15,0 0 0 0,-4 0 0 0,1 0 0 16,-1 1-14-16,-3 5-4 16,0 0-1-16,3 0 0 0,-3 0 19 0,-3 5-8 15,3 16 8-15,-1-3 0 0,1-18 0 0,0 6 0 0,0 11 0 0,0-5 0 16,3-6 0-16,1 0 0 0,-1 0 0 0,1 2 0 16,3 4 14-16,3-6 6 0,1 12 2 0,-4-10 0 15,3 4-11-15,1 0-3 0,-1 12 0 0,4-13 0 16,0 4 4-16,-4 3 0 0,4-7 0 0,4-5 0 15,-4-6 4-15,4 6 0 0,-1 0 1 0,1 3 0 16,3 6-17-16,0-7 8 0,3-2-8 0,1 0 0 16,3 0 9-16,0 0-9 0,0 0 0 0,0-3 9 0,4 0-9 15,0-3 0-15,-1-3 0 0,1 0 0 16,3-3-49-16,0 0-3 0,0 0 0 0,1-6 0 16,-1-5-168-16,0 2-35 0,21-3-6 15,-7-5-2-15</inkml:trace>
  <inkml:trace contextRef="#ctx0" brushRef="#br0" timeOffset="196120.869">24642 8778 1036 0,'0'0'23'0,"0"0"5"0,-8 6 0 0,8-6 1 0,0 0-29 0,0 0 0 0,0 0 0 0,0 0 0 16,0 0 57-16,0 0 6 0,0 0 1 0,0 0 0 16,0 0 0-16,0 0 0 0,0 0 0 0,4 11 0 15,-4 7 0-15,4-6 0 0,-4-4 0 0,0 4 0 16,3 0 0-16,1 3 0 0,-4 8 0 0,3 1 0 16,1-7-52-16,-4 7-12 0,3 8 0 0,1-5 0 15,-1 2 40-15,1 3 6 0,-1 4 1 0,1 8 0 16,3-15-25-16,-4 9-5 0,1 1-1 0,-1-4 0 15,-3-6-16-15,4 4 0 0,0-13 0 0,-4 10 0 16,0-13 0-16,0 7 0 0,-4-4 0 0,4 7 0 16,-4-4 0-16,1-5 0 0,3-6 0 0,-4-9 0 15,4-3 25-15,0 0-1 0,0 0-1 0,0 0 0 16,-3 6 14-16,3-6 3 0,-4-9 1 0,4 9 0 0,0 0-33 16,0-6-8-16,-3-12 0 0,3 6 0 15,0 4-49-15,0-1-12 0,0-6-3 0,3 3 0 0,1 1 52 16,-4-7 12-16,7 3 0 0,-4-2 0 0,1 5 0 0,0-3 0 15,-1 3 0-15,-3 1 0 0,7-1 0 0,-3 0 0 16,-1 0 0-16,1-2 0 0,-1 2-8 0,4 0 8 16,-7 12-13-16,0 0 5 0,4-6 8 0,-4 6-8 15,10 12 8-15,-3 0-8 0,0-6 8 0,1-3-10 16,-1 5 10-16,0 1-10 0,3 3 10 0,-3-6 0 16,0-6-9-16,0 12 9 0,0-4 0 0,0 4 0 15,1 6 0-15,-1 0 0 0,0-7 0 0,-4 1 0 16,4 3 0-16,0 2 0 0,-3-5 0 0,3 0 0 0,-4-3 0 15,1 2 0-15,3 1 0 0,-3-6 0 16,-4-6 0-16,0 0 0 0,3 12-8 0,-3-12-4 16,0 0-1-16,0 0 0 15,7 0-119-15,-7 0-24 0,0 0-5 0,7 0-602 0</inkml:trace>
  <inkml:trace contextRef="#ctx0" brushRef="#br0" timeOffset="196569.559">24980 9345 1458 0,'0'0'32'0,"0"0"6"0,0 0 2 0,0 0 1 0,-3 12-33 0,-1 0-8 0,4-4 0 0,0 1 0 0,0 0 62 0,0 3 10 16,4 0 3-16,-4-7 0 0,3 1-9 0,1-3-2 15,-1-3 0-15,4 0 0 0,0 6 0 0,-3-3 0 16,-4-3 0-16,7 3 0 0,4-3-51 0,3 0-13 15,0 6 0-15,0-12 0 0,0-3 0 0,-3-3 0 16,6 1 0-16,-3-7 0 0,-3 12 0 0,-1 0 0 16,5 3 0-16,-8-3 0 0,3-5 30 15,-3-1 3-15,0 6 1 0,0-6 0 16,-3 3-54-16,-4-2-12 0,3-1-1 0,-3 0-1 0,0 0 34 0,-3 7 0 16,3 5 0-16,-4-6 0 0,-3-6 0 0,0 3 0 15,-3-3 0-15,3 12 0 0,-4 0-24 0,0 6 1 16,-3-6 1-16,4 6 0 0,-4-6 35 0,0 3 7 0,-1-3 2 15,1 9 0 1,7 11-69-16,-3-2-13 0,-1-12-4 0,1 12 0 0,-5 2 103 16,5 4 20-16,3-1 4 0,-4 10 1 0,4-16-52 0,4 4-12 0,-4-10 0 0,3 7 0 15,1 6 0-15,3-10-15 0,0-2 3 0,0-12 1 16,0 0 11-16,3 12 16 0,1 3-4 0,-1-1-1 16,4 1-11-16,0-9 0 0,4 0 0 0,3 0 0 15,-7 8-49 1,7 1-12-16,0-9-3 0,4 3 0 0,-1 2-102 15,5-11-21-15,-1 0-4 0,0-5-1 0</inkml:trace>
  <inkml:trace contextRef="#ctx0" brushRef="#br0" timeOffset="197171.776">25298 9239 1267 0,'0'0'28'0,"0"0"5"0,0 0 2 0,0 0 1 0,3 6-36 0,-3 0 0 0,0-6 0 0,7 3 0 15,0 0 56-15,0 6 5 0,4 2 1 16,0-5 0-16,3-12-18 0,-4-2-3 0,4 8-1 0,4 0 0 15,0-12-13-15,-1 9-3 0,1 12-1 0,0-6 0 16,-4-12-23-16,3 3 9 0,-3 3-9 0,4 0 0 16,0-3 0-16,-4 6 0 0,0-6 0 15,-4 0 0-15,1 6 0 0,-4 0 0 0,-3 0 0 0,-4 0 0 16,3 0 0-16,-3 0 0 0,7 0 0 0,-7 0 0 16,0 0 0-16,0 0 0 0,0 6 0 0,0 0 0 15,-7 0 0-15,4 3 0 0,-1 3 0 0,-3-1 0 16,4 1 0-16,-5-6 0 0,-2 6 0 0,3-6 0 15,-4 2 0-15,1-2 0 0,-1 6 0 0,1-6 0 16,-5 6 0-16,5 0-20 0,-8-10 2 0,4 4 1 16,0 3 17-16,0 0 0 0,-4 3 0 0,4 5 9 15,4-5 1-15,-5 3 0 0,1-3 0 0,4-7 0 16,-1 7-10-16,4-6 0 0,-4 0 9 0,1-6-9 16,3 9 0-16,0-3 0 0,3 3 0 0,1-1 0 0,-1 4 33 15,1 0 3-15,3-12 0 0,0 0 0 0,0 6-8 16,0-6 0-16,0 0-1 0,3-12 0 0,1 30-27 15,-1 2 0-15,-3-2 8 0,4-12-8 0,-1-12 0 16,4 6 0-16,0 6 0 0,0 0 0 16,1 5 0-16,-1-2 0 0,0-6 0 0,3-3 0 0,1 0 0 0,-1 9 0 15,5 3 0-15,-5-6 0 0,1-1 0 0,-1 7 0 16,1-9 0-16,-1 6 0 16,5-6-52-16,-5 0-8 0,-3 0-3 0,4-3 0 15,-1 0-1-15,1 0 0 0,3 0 0 0,0 0-409 16,-3 0-83-16</inkml:trace>
  <inkml:trace contextRef="#ctx0" brushRef="#br0" timeOffset="198200.786">26825 8801 1004 0,'0'0'22'0,"0"0"5"0,0 0 1 0,0 0 0 0,0 0-28 0,0 0 0 0,-3 9 0 0,3-9 0 16,0 0 50-16,0 0 5 0,-7 3 1 0,0 3 0 16,7-6-13-16,0 0-3 0,-7 6 0 0,-1 2 0 15,1 4-11-15,4 0-2 0,-1 3-1 0,1 5 0 16,-1 1-9-16,4-1-1 0,0-2-1 0,0 6 0 15,4 11 44-15,-1 3 9 0,1-3 1 0,-1 7 1 16,-3-7-32-16,4 0-6 0,-1 3-2 0,1-2 0 16,-4 2-2-16,0 0-1 0,0-3 0 0,0-2 0 15,0-7-27-15,-4 3 0 0,4-5 8 0,-3 8-8 16,3-8 0-16,-7-4 0 0,3-2 0 0,-6 6 0 16,3-13 0-16,0 10 0 0,0-3 0 0,0-1 0 15,3 1 0-15,-3-6 0 0,0 2 0 0,3-2 0 16,4-12-49-16,0 0-12 0,0 0-3 0,0 0 0 15,-3-6-149-15,3-6-31 0,-4-23-5 0,4 9-2 0</inkml:trace>
  <inkml:trace contextRef="#ctx0" brushRef="#br0" timeOffset="198526.982">26508 8807 1267 0,'-4'18'28'0,"4"-18"5"0,-3-3 2 0,-1 0 1 0,4 3-36 0,0 0 0 15,0 0 0-15,0 0 0 0,0 0 0 0,0 0 0 16,0 0 0-16,0-3 0 0,7-3 51 0,-3-3 3 0,3 3 1 0,0-5 0 16,3 5-7-16,-3 6 0 0,4-9-1 0,0 6 0 15,3 0 5-15,0-3 0 0,0 0 1 0,4 3 0 16,-1-6-32-16,1 4-6 0,3-1-2 0,0 12 0 15,0-6-13-15,1 0 0 0,-1 0 0 0,7 0 0 16,-3 0 8-16,-1 0-8 0,-3 5 0 0,4-5 0 16,0 0 9-16,3 6-9 0,0-3 8 0,1 0-8 15,-1-3 19-15,-4 3-2 0,-2 0 0 0,-1 0 0 16,-4-3-65-16,-2 0-12 0,-1 6-4 0,-4-3 0 16,1 6-51-16,-4 2-10 0,0 1-3 0,-4-6 0 0</inkml:trace>
  <inkml:trace contextRef="#ctx0" brushRef="#br0" timeOffset="198859.075">26596 9715 1074 0,'3'-20'30'0,"-3"20"8"0,0 0-30 0,4 0-8 0,3 6 0 16,-3-3 0-16,3-6 104 0,-4 0 19 0,4 0 4 0,0 3 1 16,0-3-52-16,4 6-9 0,-4 3-3 0,4-3 0 15,-1 0-51-15,1 0-13 0,-1-3 0 0,8 5 0 16,-4 1 0-16,4-6 0 0,-1-11 0 0,4 5 0 15,-3 12 28-15,3-1 2 0,-3 7 1 0,0-12 0 32,-4-6-50-32,3 0-9 0,1 12-3 0,0-6-495 0,-1 0-99 0</inkml:trace>
  <inkml:trace contextRef="#ctx0" brushRef="#br0" timeOffset="199888.029">27220 8875 1036 0,'0'0'23'0,"0"6"5"0,-3 5 0 0,-1 4 1 0,1-9-29 0,-1 11 0 15,1 4 0-15,3-3 0 0,-4-1 57 0,1-2 6 16,3 14 1-16,-4-11 0 0,4 9 0 0,0-4 0 0,4 12 0 0,-4-2 0 16,0-4 0-16,0 3 0 0,3-8 0 0,-3 8 0 15,4-2-52-15,-1 2-12 0,-3-3 0 0,4 10 0 16,-1-16 54-16,-3 4 8 16,4-16 2-16,-4 7 0 0,0 8-52 0,-4-2-12 0,8-9 0 0,-8 2 0 15,4 7 0-15,-3-12 0 0,-1-1 0 0,1-2 0 16,3 3 0-16,0-12 0 0,0 0 0 0,0 0 0 15,0 0 0-15,0 0 0 0,0 0 0 0,0-9 0 16,3 0 40-16,1 0 6 0,-1-2 1 0,4-10 0 16,0 3-24-16,0 1-5 0,1-13-1 0,-5-2 0 15,4 3-17-15,-3-9 0 0,-1-1 0 0,4 4 0 16,-3 3 0-16,-4 2 0 0,0-5 0 0,3 3 0 16,-3-1 0-16,4 4 0 0,-4 2 0 0,0-2 0 15,3 6 0-15,-3-4 0 0,4-2 0 0,-4 8 0 16,3-2 0-16,1 5 0 0,-1 0 0 0,4 4 0 15,1-4 0-15,-5 0 0 0,4 1 0 0,0 8 0 16,0 3-48-16,4-6-12 16,-4-5-4-16,3 5 0 0,1 3 52 0,0-3 12 0,-1 1 0 0,4 5 0 0,0-6 48 0,1 0 13 15,-1 3 3-15,-4 3 0 16,8 1-103-16,-4-1-20 0,4 6-4 0,-4 0-1 0,3 0 52 0,-3 0 12 16,-3 6 0-16,3-1 0 0,-7 10 0 0,0-6 0 15,0 6 0-15,-3-9 0 0,-1 11 0 0,-6-8 0 16,3 6 0-16,-7 5 0 0,0 4 0 0,0-4 0 15,-7 4 0-15,-1-1 0 0,-2-2 0 0,-4 2 0 16,0-2 0-16,-1-3 0 0,5-1 0 0,-4 1 0 0,-1-3 0 16,1-1 0-16,0-5 48 0,0-3 13 0,3 0 3 0,-3 0 0 15,3-6-52-15,4 0-12 0,0-6 0 0,0 12 0 16,-4 0 15-16,8 3 0 0,-1-12 0 0,4-3 0 16,-3-6-24-16,3 6-5 0,0 0-1 15,7 6 0-15,-4 12 15 0,4-12 0 0,0 0 0 0,-4-12 0 16,1 3 0-16,3 9 0 0,0 0 0 0,0 0 0 15,0 0 0-15,0 0 0 16,0 0 0-16,0 0 0 16,7 0-54-16,0-3-8 0,0 0-2 0,0-5 0 0,4 2 52 0,-4 3 12 0,7-3 0 0,-3 6 0 15,-1 0 0-15,4 6 0 0,-3-3 0 0,3 3 0 16,0-6 0-16,-3 8 0 0,-1 1 0 0,4 3 0 16,-3 6 0-16,3-4 0 0,-3-2 0 0,-1 6 0 15,1 5 0-15,-1-5 0 0,1 8 0 0,-1-8 0 16,1 3 0-16,0-4 0 0,-1 1 0 0,1 5 0 15,-1-2 0-15,-3-3 0 0,1 5 0 0,2 4 0 0,-3-10 48 16,0-2 13-16,4 3 3 0,-4 5 0 0,0-2-52 16,0 8-12-16,0-2 0 0,-3 2 0 0,-1-6 0 15,-3 1 0-15,4-3 0 0,-4-1 0 0,-4-2-11 0,1-1-5 16,3 7 0-16,-8-9-1 0,5-4 17 0,-8 7 0 16,4-6 0-16,-7 2 0 0,4-2 0 0,-4 6 0 15,3-12-8-15,-3 0 8 0,3 5 12 16,-3-11 5-16,0 6 2 0,0 0 0 0,0-6-19 15,0-6 0-15,-4 0 0 0,0 1 0 16,1-1-48-16,3-12-12 0,-4 0-4 0,4 4 0 16,-4 2 0-16,4-12 0 0,0 4 0 0,-4-10 0 0,4 1 52 0,4 3 12 15,-1-1 0-15,1 9 0 16,-1 1-156-16,4-1-29 0,-4 6-6 0,4 1-1 0</inkml:trace>
  <inkml:trace contextRef="#ctx0" brushRef="#br0" timeOffset="200709.212">27958 9745 576 0,'0'0'12'0,"0"0"4"0,0 3 0 0,3 3 0 0,-3 2-16 0,0-5 0 0,0-3 0 0,0 0-168 16,0 0-36-16</inkml:trace>
  <inkml:trace contextRef="#ctx0" brushRef="#br0" timeOffset="-209355.237">4152 13073 662 0,'0'0'14'0,"0"0"3"0,0-9 1 0,0 9 2 0,0-9-20 0,4 6 0 0,-4 3 0 0,0-9 0 15,0 3 58-15,0 6 8 0,0 0 2 0,0 0 0 16,0 0-8-16,0 0 0 0,0 0-1 0,0 0 0 15,0 0-10-15,0 0-1 0,0 0-1 0,0 0 0 16,0 0-16-16,0 0-3 0,-7 6-1 0,3-3 0 16,1 3-15-16,-8-3-2 0,11-3-1 0,-3 0 0 15,3 0-9-15,0 0 0 0,0 0 0 0,0 0 0 16,-4 6 20-16,4-6 1 0,-4-9 1 0,4 9 0 0,0 0-22 0,0 6-16 16,-3 0 2-16,3-6 1 0,-4-9 34 15,1 6 7-15,3 3 2 0,0-6 0 0,-4 0 6 0,4 6 0 16,-3 3 1-16,3 3 0 0,0-6-11 0,0 0-2 15,-4-3-1-15,4 3 0 0,0 0-9 0,0 0-2 16,0 0 0-16,-3 0 0 0,3 0-3 0,0 0-1 16,0 0 0-16,0 0 0 0,-7 0-8 15,3 0 0-15,4 0 9 0,0 0-9 0,-3 6 0 0,3-3 0 16,-4 0 0-16,4-3 0 0,0 0 0 0,0 0 0 16,0 0 0-16,-7 3 0 0,7 3 0 0,0-6 8 15,0 0-8-15,-3 6 0 0,-1 0 0 0,4-1 8 16,0-5-8-16,-4 6 0 0,4-6 0 0,0 0 0 15,0 0 0-15,0 0 8 0,-3-6-8 0,3 6 0 0,0 0 0 0,0 0 0 16,0 0 0-16,0 0 0 0,0 0 0 0,0 0 0 16,0 6 0-16,0-6 0 0,0 0 0 0,0 0 0 15,0 0 0-15,0 0 0 0,0 0 0 0,0 0-8 16,0 0 8-16,0 0 0 0,0 0 0 0,0 0 0 16,7 0 19-16,-7 0 5 0,0 0 2 0,0 0 0 15,0 0-42 1,0 0-8-16,7-6-1 0,-3 1-1 0,-1-1 42 0,-3-3 8 0,0 9 1 0,4-6 1 15,-1-3-38-15,-3 3-7 0,0 6-1 0,0 0-1 16,0-9 21-16,-3 4 0 0,3-7 0 0,0 6 0 16,0-9 9-16,0 9-9 0,0 6 10 0,0 0-10 15,0 0 8-15,0-6-8 0,-7-5 0 0,3 5 0 16,1 0 8-16,-1 6-8 0,0-6 0 0,4 6 9 16,-7 0-9-16,0 6 10 0,4-6-10 0,-4 6 10 15,0-6-10-15,-4 0 0 0,1 3 0 0,-1 0 8 16,0 6-8-16,-3-4 0 0,4 1 0 0,-1 3 0 0,-3 6 0 0,3-3 0 15,1 2 0-15,-4 1 0 0,-7 6 0 16,6-7 0-16,1-2 0 0,0 3 0 0,4 5 0 16,-4-8 0-16,3 9 0 0,0-7 0 0,1 1 0 0,3-3 0 15,0 0 0-15,-4-1 0 0,8 4 33 0,-1 3 2 16,0-7 0-16,1-8 0 0,3 6-22 0,0-3-4 16,0 6-1-16,0-6 0 0,0 3 11 0,0-4 1 15,3 1 1-15,-3 0 0 0,0-6-21 0,0 0-20 16,0 0 4-16,0 0 1 0,0 0 15 0,8 0 0 15,2 0 0-15,-3 6 10 0,-7-6-2 0,7 6 0 16,0 0 0-16,4-3 0 0,-11-3-8 0,3 0 0 16,8 3 0-16,-4 0 0 0,4-3 0 0,-1 0 0 15,-3 8 0-15,0 1 0 0,0-9 0 0,4 12-9 16,-4-6 9-16,7 0-13 0,-3 3 13 0,-1-1 0 0,1 1-10 0,3 9 10 16,4-6 0-16,-4-4-11 0,0 1 11 0,3 3-8 15,1 3 8-15,-4-9 0 0,-3 5 0 0,-1-2 0 16,1 3 0-16,3 0 0 0,-3-1 0 0,-1 1 0 15,-3 6 0-15,0-6 0 0,0-4 0 0,1 4-8 16,-1 0 8-16,0 0 0 0,0 2 0 0,-4 4 0 16,-3-6 0-16,4 3 0 0,-4-7 0 0,0 7 8 15,0 3-8-15,-4-7 0 0,4 10 0 0,-3-3 8 16,-1 5-8-16,-6-5 0 0,6-1 8 0,-3 10-8 16,0-12 8-16,0 5-8 0,-4 1 8 0,1-9-8 15,-4 8 12-15,-1-8-1 0,1 5-1 0,0-2 0 16,0-3 10-16,-7 0 1 0,7-1 1 0,-4 1 0 0,1-6 14 15,-1 0 2-15,7 0 1 0,-6-3 0 0,-4 0-31 16,3-3-8-16,0 0 0 0,4 0 0 16,0 0-32-16,0-3-7 0,3-3-1 0,-3 3-1 15,4-9 12-15,-4 3 2 0,6-2 1 0,-2-1 0 16,3 0-29-16,0 0-5 0,3-5-2 0,-3 5-546 16,4-3-110-16</inkml:trace>
  <inkml:trace contextRef="#ctx0" brushRef="#br0" timeOffset="-208890.357">4441 13661 1267 0,'0'0'28'0,"0"0"5"15,-3 8 2-15,-1-2 1 0,1 3-36 0,-1-3 0 0,1 0 0 0,-1 0 0 0,4 0 58 0,0 0 5 16,-3-1 1-16,3 7 0 0,0-12-2 0,-4 6 0 16,1 0 0-16,-1 0 0 0,4-6-16 0,-3 9-3 15,3-9-1-15,-4 6 0 0,1-1-2 0,-1 4-1 16,4-3 0-16,-7 3 0 0,7-3-39 0,0 3-16 16,0-1 0-16,0 7 1 0,0-9 15 0,-3 3 0 15,3 3 0-15,0 2 0 0,-4 1 25 0,4-3 8 16,0-3 2-16,-4 2 0 0,4-2-35 0,-3 0 0 15,3 3 0-15,0-6 0 16,0-6-28-16,0 0-7 0,0 0-1 0,0 0 0 16,0 0-35-16,0 0-7 0,0 0-2 0,-4 6-705 0</inkml:trace>
  <inkml:trace contextRef="#ctx0" brushRef="#br0" timeOffset="-207133.968">5486 13781 1267 0,'0'0'28'0,"0"0"5"0,0 0 2 0,0 0 1 0,-7 3-36 0,7-3 0 0,-7 6 0 0,0 0 0 16,3 3 58-16,0 0 5 0,1 2 1 0,-1 1 0 15,1-9 0-15,-1 9 0 0,4 0 0 0,0 5 0 16,0-5-11-16,4 3-1 0,-1 8-1 0,-3-5 0 16,4-6-31-16,-1 5-5 0,1-2-2 0,0 8 0 15,-1-5 17-15,4 3 3 0,-3 8 1 0,3-5 0 16,-4-4-14-16,4 9-2 0,-3 4-1 0,-1 2 0 15,1-3-3-15,-4-8-1 16,3 5 0-16,-3-2 0 0,0-1 0 0,-3 4 0 0,3-1 0 0,-4 3 0 16,4-2-13-16,-7 2 11 0,4 3-11 0,-1-2 10 15,-3-10-10-15,0 4 10 0,0-10-10 0,-4 4 10 16,1-6-26-16,-1-1-6 0,4-2-1 0,0 3 0 16,0-6 23-16,-3-1 0 0,3 4 0 0,-8-12 0 15,1 6 47-15,4-6 13 0,-1-6 4 0,1 0 0 16,-8-2-52-16,4 2-12 0,0-6 0 0,0-6 0 15,-8 1 21-15,8-7 2 0,0 3 0 0,-3-5 0 0,-1 3-37 0,0-1-7 16,8-5-2-16,-4 2 0 16,-4-11-41-16,4 9-8 0,0-10-1 0,0 1-1 15,3 3-111-15,0 2-23 0,4-2-4 0</inkml:trace>
  <inkml:trace contextRef="#ctx0" brushRef="#br0" timeOffset="-206602.395">5704 13467 1153 0,'0'17'32'0,"0"-5"8"0,0-3-32 0,0 3-8 0,4 5 0 0,-1 4 0 0,1-4 36 0,0 10 6 15,-1-7 1-15,1 7 0 0,-1-4 17 0,1 4 3 16,3-6 1-16,-4 2 0 0,4 1-64 0,-3-4 0 16,-1 1-16-16,1 5 3 15,6-2-31-15,-6 8-7 0,3-6-1 0,0 4 0 0,-7-7 41 0,7-2 11 16,4-3 0-16,-4-1-378 16,-4-5-72-16</inkml:trace>
  <inkml:trace contextRef="#ctx0" brushRef="#br0" timeOffset="-206128.532">6167 13796 1437 0,'0'0'40'0,"0"6"10"0,3 0-40 0,-3 0-10 0,4 5 0 0,-1-5 0 0,-3-6 56 16,7 9 10-16,0 9 2 0,0 2 0 0,4 1-13 15,-4-7-3-15,0 4 0 0,4-6 0 0,-1-6-19 0,4 0-4 16,0 5-1-16,-7-5 0 16,0-3-13-16,-3-9-3 0,3-8-1 0,0 2 0 0,0 0-11 0,-3-6 0 15,3 7 0-15,0-4 0 0,-4 0 0 0,-3 1 0 16,4-1 0-16,-8 3 0 0,1-8 0 0,-1 5 0 15,1 0 0-15,-1 3 0 0,-3 1 0 0,-3-4 0 16,3 6 0-16,-1-3 0 0,-2 7 27 0,-4 2 3 16,3-3 1-16,-3 6 0 0,4 0-19 0,-5 0-4 15,1 0-8-15,4 6 12 0,-1-3-1 0,1-1-1 16,3 10 0-16,-4-3 0 0,0 3-10 0,4 0 12 16,4 8-12-16,-4-5 12 0,3 2-12 0,1 7 0 0,-1-3 0 15,1 5 8-15,3-5 0 0,0-1 0 0,0-5 0 0,3 3 0 16,-3 2-8-16,4 4 12 0,3 2-12 0,-4-5 12 15,4-1-12-15,11-5 10 0,-7 0-10 16,-4-4 10-16,3-2-10 16,4 3-16-16,4-6 4 0,-4-6 1 15,4-12-42-15,3 3-9 0,0 3-2 0,4 6-546 0,-1 12-110 0</inkml:trace>
  <inkml:trace contextRef="#ctx0" brushRef="#br0" timeOffset="-205727.7">6615 13043 1497 0,'0'6'32'0,"-4"3"8"0,4 0 0 0,-3 8 4 0,-1-5-36 0,4 0-8 15,0 6 0-15,0 2 0 0,0-8 64 0,0 11 10 16,4-2 2-16,-1 6 1 0,-3 8-13 0,4-9-2 0,3 15-1 0,0-8 0 16,-4 8-21-16,4-9-4 0,7 6 0 0,-7 4-1 15,-3-7-11-15,7 3-1 0,-4 6-1 0,0 6 0 16,0-12-10-16,0 9-3 0,0 9 0 0,0-9 0 15,-4-11-9-15,1 5 12 0,-4-9-12 0,3 3 12 16,-3-2-24-16,4 2-5 0,-4-9-1 16,4 4 0-16,-4-13 9 0,0 1 9 0,3 3-13 15,-3-1 5 1,0-5-60-16,4 3-12 0,-4-4-3 0,0-8 0 16,3-6-91-16,-3 0-18 0,0 0-4 0,0-6-436 0</inkml:trace>
  <inkml:trace contextRef="#ctx0" brushRef="#br0" timeOffset="-205427.724">6421 13599 1267 0,'0'0'28'0,"0"0"5"0,-4 0 2 0,4 0 1 0,0 0-36 0,0 0 0 16,-7 3 0-16,7-3 0 0,0 0 58 0,0 0 5 15,0 0 1-15,0 0 0 0,0 9-20 0,0-9-4 16,0 0-1-16,4 6 0 0,3 5-11 0,0 1-3 16,3-6 0-16,-3 0 0 0,4 3 1 0,3-3 0 15,0-4 0-15,0 1 0 0,4 0-18 0,3-3-8 16,-7 0 8-16,7 0-8 16,0 3-19-16,-3 3-9 0,3-6-1 0,4 0-1 0,-7 0 39 0,3 0 8 15,3-6 2-15,-2 3 0 16,-1 0-82-16,0-2-16 0,-7-4-3 0,4 6-1 15,-1 0-88-15,1 3-17 0,14 0-4 0,-8-6-1 0</inkml:trace>
  <inkml:trace contextRef="#ctx0" brushRef="#br0" timeOffset="-198900.68">7250 13722 806 0,'0'0'17'0,"0"0"4"0,0 0 1 0,0 0 2 0,0 0-24 0,0 0 0 0,0 0 0 0,-7 9 0 16,-1 0 107-16,1-3 17 0,7-6 3 0,-10 3 1 15,3 6-103-15,0-3-25 0,-4 5 0 0,4 4 0 16,-3-9 56-16,2 3 7 0,1-3 1 0,4 2 0 15,-11 4-52-15,7-6-12 0,-4 0 0 0,1-6 0 16,2-3 54-16,-2 0 8 0,-1 3 2 0,4 0 0 16,0-6-21-16,0 0-4 0,0 6-1 15,0 12 0-15,-4-3-26 0,4 0-12 0,4-6 10 0,-11 11-10 16,7 13 12-16,0-1-4 0,0-2-8 0,0-4 12 16,3-5 2-16,-3 0 0 0,3 2 0 0,1-8 0 15,-1 3-14-15,1 0 0 0,3 2 0 0,0 1-10 16,0-9 10-16,3 6 0 0,1 11 0 0,-1-2-8 15,1-12 8-15,3 2 0 0,0 1 0 0,0-3-8 16,0-6 8-16,4 3 0 0,-1 6 0 0,-3-7 0 16,0-5 0-16,0-5 0 0,4 5 0 0,0 0 0 15,-4 0 0-15,3-12-8 0,1-6 8 0,-1-5 0 0,-2 14 0 0,-1-6 12 16,3 6 0-16,-3 1-1 0,7-4-19 16,-10 0-4-16,6 0-1 0,-2-5 0 0,-1 2 13 0,0-3 0 15,3-20 0-15,-6 15 0 0,3 5 0 0,-4 3 0 16,4-2 0-16,-7 5 0 0,4 0 0 0,-1-3 0 15,-3 4 0-15,0 5 0 0,0 6 0 0,0 0 0 16,0-6-8-16,-3 0 8 0,-1 3 9 0,4 3 5 16,0 0 1-16,-3 6 0 0,-1 0-29 0,1 3-6 15,-1 2 0-15,1 10-1 0,-1-3 21 0,1 5 0 16,-1-2 12-16,1-1-4 0,-1-5 5 0,1 0 1 16,-1 2 0-16,1-5 0 0,-1 3-14 0,0-1 0 15,4-5 0-15,0 9 0 0,0 11 0 0,0-8 0 16,0-1 0-16,4-5 0 0,-4 0 0 0,4 2 0 0,-1-2 0 15,4-6 0-15,0 0 0 0,0 0 0 0,0 5 0 0,0-8 0 32,0-6-105-32,4 0-18 0,3-6-3 0</inkml:trace>
  <inkml:trace contextRef="#ctx0" brushRef="#br0" timeOffset="-198648.028">7571 13769 1130 0,'-4'15'32'0,"4"-15"8"0,0 6-32 0,0 3-8 0,0 8 0 0,4 7 0 0,-4 8 34 0,0-5 6 16,3-1 0-16,-3-2 1 0,0-12-5 0,0 8 0 15,0-5-1-15,0 5 0 0,0-8-13 0,0 0-2 31,0 0-1-31,0 8 0 0,0-5-11 0,0-6-8 0,0-9 9 0,0-3-9 16,-3 3-55-16,3-6-17 0,3-3-3 0,-3 9-1 0</inkml:trace>
  <inkml:trace contextRef="#ctx0" brushRef="#br0" timeOffset="-198440.21">7556 13572 1378 0,'0'0'30'0,"-7"0"6"0,0 0 2 0,0 0 2 0,7 0-32 0,0 0-8 0,0 0 0 0,0 0 0 15,0 0 0-15,0 0 9 0,0 0-9 0,-3-8 10 16,3 2-22-16,0 0-4 0,3-3 0 0,1 0-588 16</inkml:trace>
  <inkml:trace contextRef="#ctx0" brushRef="#br0" timeOffset="-197930.645">8022 13622 1497 0,'0'0'32'0,"-7"3"8"0,-3-3 0 0,2 3 4 0,1-3-36 0,-3 0-8 16,-1-3 0-16,-3 3 0 0,0-3 53 0,0 6 9 16,0 0 2-16,-4 9 0 0,1-6 0 0,2 0 0 15,-6 3 0-15,4 2 0 0,2 4-52 0,1 0-12 16,0-3 0-16,4-4 0 0,-1 7 0 0,4 0 0 16,-4-3-9-16,4 5 9 0,4-2 0 0,-4 3 0 15,7 5 0-15,-4-14 10 0,4-3-10 0,0-6 0 16,0 0 0-16,4 12 0 0,-4 5 0 0,3 1 0 15,-3-12 0-15,0 0 0 0,7 5 33 0,-3-5 5 16,-1 0 1-16,1 3 0 0,0-3-11 0,-4-6-3 0,7 6 0 0,3-6 0 16,1 6-25-16,-8-6 0 15,1 0 0-15,3 0 0 0,3 0 0 0,-3 0 0 0,4 0 0 0,-4 0 0 16,4-6 0-16,-1 6 0 0,1 0 0 0,-1 0 0 16,-2 0 0-16,2 6 0 0,-3-6 0 0,4 5 0 15,-8-2 0-15,4 0 0 0,0 0 0 0,0 3 0 16,1 0 0-16,-5 0 0 0,1 3 0 0,-1-1 0 15,1 4 0-15,-1-6 0 0,1 0 0 0,-1 3 0 16,1-3 0-16,-4 0 0 0,3 5 0 0,-3 1 0 16,-3-3 0-16,3 0 0 0,-7 5 0 0,3-2 0 15,-3 0 0-15,0 0 0 0,-4-9 0 0,-3 8 0 16,4-2 0-16,-8-3 0 0,8 0 0 0,-5 0 0 16,1 3 0-16,0 2 0 0,0-8 0 0,-4-3 0 15,4-3-47-15,4 3-14 0,-8-5-3 16,0-1-1-16,1 0-127 0,-1-3-26 0,-14-9-5 15,11 1-1-15</inkml:trace>
  <inkml:trace contextRef="#ctx0" brushRef="#br0" timeOffset="-197272.343">9155 13831 1267 0,'0'0'28'0,"0"0"5"0,-7-12 2 0,7 12 1 0,0 0-36 0,-4 12 0 15,0-6 0-15,1-3 0 0,3-3 58 0,-7 18 5 16,3 11 1-16,-3-3 0 0,0-2 0 0,4 0 0 16,-1-1 0-16,1 3 0 0,-1-5-4 0,1 3-1 15,-1 8 0-15,4-3 0 0,-3-5-31 0,6-4-7 16,1-5-1-16,-1 0 0 0,1 2-3 0,-1-2-1 15,4 3 0-15,0-1 0 0,0-11 5 0,4 3 1 0,0 3 0 16,3-6 0-16,-4-9-12 0,8 3-2 16,-4 0-8-16,4-3 12 0,-4-6 4 0,3-3 1 0,1-2 0 15,0-1 0-15,-4 3 4 0,0 0 1 0,0 4 0 16,0-13 0-16,0-14 6 0,-7 11 0 16,0 4 1-16,-3 2 0 0,-1-3-29 0,1 1 0 0,-1-1-11 15,1-5 11-15,-4-1 0 0,0-2 0 0,3 11 0 0,-3-5 0 16,-3 2-10-16,3 1-1 15,-4 8 0-15,-3 3 0 16,4-12-45-16,-1 10-10 0,-3 2-2 0,0 0 0 16,4 0-168-16,-4 0-35 0,0-2-6 0,3-1-2 0</inkml:trace>
  <inkml:trace contextRef="#ctx0" brushRef="#br0" timeOffset="-196810.46">9578 13925 1497 0,'-4'12'32'0,"1"-6"8"0,3-6 0 0,0 6 4 0,0 6-36 0,0 2-8 16,0 1 0-16,3 5 0 0,-3-5 39 0,0 0 5 15,0 0 2-15,0 2 0 0,0 4-22 0,0-1-5 16,-3 7-1-16,3-7 0 0,0-8 30 0,0 0 5 15,0 0 2-15,0-1 0 0,-4-5-37 0,4-6-7 16,0 0-2-16,0 0 0 0,0-6 47 0,-3-5 8 0,-1-4 3 0,-3 0 0 16,7-5-51-16,-3 2-16 0,-1-8 10 15,4 2-10-15,-3-2 0 0,-1 2 0 16,4-5 0-16,0 5 0 0,4-2 0 0,-4 5 0 0,3-2-12 16,1 5 12-16,-1-3 0 0,1 4 0 0,-1 5 0 0,4 0 0 15,-3-5 0-15,-1 8 0 0,4 3 0 0,-3 3 0 16,7 6-12-16,-4 3 12 0,3 0-10 0,1 0 10 15,-1-1-13-15,1 16 3 0,-4-3 1 0,4 5 0 16,-1-8 9-16,1 3 0 0,-1 5 0 0,4-2-8 16,1 2 8-16,-5-2 0 0,4 5 0 0,-7 1 0 15,4 5 0-15,-4-8 0 16,0-7 10-16,0 4-10 0,0-10 8 0,0 4-8 0,-3 3 0 16,-1-1 9-16,4-8-9 0,-3 6 0 0,-1-3 0 0,1 2 0 15,-1-8-24-15,-3 3-9 16,4 0-3-16,-4-3 0 0,0-6-111 15,0 0-22-15,0 0-5 0</inkml:trace>
  <inkml:trace contextRef="#ctx0" brushRef="#br0" timeOffset="-196388.662">10001 14052 1666 0,'0'0'36'0,"4"11"8"0,-4-2 2 0,3 6 2 0,4 0-39 0,-3-1-9 0,-1 4 0 0,1-6 0 16,3 2 66-16,-3-5 11 0,3 0 3 0,-4 0 0 15,4 0-29-15,0-3-6 0,-3-1-1 0,3-2 0 16,0 0-18-16,0-3-4 0,0-3-1 0,0 0 0 16,0-8-21-16,0 2 0 0,0-3 0 0,-3-3 0 15,3-5 0-15,0 2 0 0,-4-8 0 0,1 8 0 16,-1 0 0-16,-3-5 0 0,0 11 0 0,-3-3 0 15,-1 1 0-15,1-4-10 0,-1-5 1 0,1-1 0 32,-8 6-20-32,4 10-4 0,-3 2-1 0,-1-6 0 0,0 0 13 0,1 12 2 0,-1 18 1 0,1-6 0 15,-1-4 6-15,0 10 2 0,1 6 0 0,-1 2 0 16,4-11 10-16,-3 11 12 0,3-8-2 0,-4 5-1 16,4 1 10-16,0-1 1 0,3 1 1 0,-3-3 0 15,4-1 7-15,-1 1 2 0,4-7 0 0,0 1 0 16,-3-3-14-16,6 3-4 0,1 2 0 0,-1-8 0 15,1 0-12-15,3 0 0 0,-7-9 0 0,14 8 0 16,0 1-18-16,0-3-6 0,4 0-2 16,-4-6 0-16,7-6-113 0,4-3-22 0,0 3-5 15,3 1-1-15</inkml:trace>
  <inkml:trace contextRef="#ctx0" brushRef="#br0" timeOffset="-195867.568">11017 13096 1130 0,'0'0'32'0,"0"0"8"0,0 0-32 0,0 0-8 0,0 0 0 0,0 0 0 16,0 0 77-16,0 0 15 0,0 0 2 0,0 0 1 15,0 0-28-15,0 0-6 0,0 0-1 0,0 0 0 0,0 0-2 0,0 0-1 16,0 0 0 0,0 0 0-16,0 0-22 0,0 9-5 0,4 9-1 15,-1 5 0-15,1-2 28 0,-4 2 6 0,3 7 1 0,-3 2 0 16,0 3-52-16,0 4-12 0,0-7 0 0,4 3 0 0,-1 6 54 16,-3 3 8-16,4 6 2 0,-4 0 0 0,0-11-64 0,0 5 0 15,0 3-16-15,0-12 3 16,-4 3 13-16,4 0 0 0,-3 4 0 0,-1 2 0 0,4 0 10 15,-3-3-10-15,-1-6 8 0,1 6-8 0,-1-5 0 0,1 2 0 16,-4-3 0-16,3-3 0 0,1-8 0 0,-1 2-16 16,1-8 4-16,-1-3 1 15,4 2-99-15,-3-5-20 0,3 0-4 0,-4-6-1 16,4 0-26-16,-4-3-6 0</inkml:trace>
  <inkml:trace contextRef="#ctx0" brushRef="#br0" timeOffset="-195541.755">10774 13878 1040 0,'-7'-12'23'0,"7"12"5"0,-4-2 0 0,4 2 1 0,0 0-29 0,0 0 0 0,0 8 0 0,0-8 0 15,0 0 78-15,0 0 10 0,7 3 1 0,0-3 1 0,0-3-2 0,0-3 0 16,1 4 0-16,2 2 0 16,-3 2-23-16,7 4-5 0,-3-6 0 0,6 0-1 0,1-6-25 0,0 6-5 15,-4 6-1-15,4 0 0 0,3-3-12 0,-4 3-2 16,5-6-1-16,-1 0 0 0,0 0-13 0,-4 0 0 16,1-12 0-16,0 9 0 0,3 6 0 15,-3 9-10-15,3-6 2 0,0 6 0 16,0-6-57-16,0 5-11 0,0-8-3 15,-3 0 0-15,0-3 12 0,-4 3 3 0,0 3 0 0,0 0-410 16,0 0-82-16</inkml:trace>
  <inkml:trace contextRef="#ctx0" brushRef="#br0" timeOffset="-195182.633">11338 14005 1170 0,'0'0'25'0,"0"0"6"0,0 0 1 0,0 11 1 0,0-2-33 0,0 0 0 0,0-3 0 0,0 3 0 15,4 2 97-15,-4-5 13 0,3 6 2 0,-3-6 1 16,4 9-30-16,-4-1-7 0,3 1 0 0,1-3-1 16,-4-3-25-16,3 8-5 0,1-2-1 0,-1 0 0 15,1-1-7-15,0 1-1 0,-1 0-1 0,4 2 0 16,-3 1-15-16,3-6-4 0,0 0 0 0,0-1 0 15,0 4 6-15,0-9 1 0,0 9 0 0,0-9 0 0,0-6 9 0,0 0 3 16,0-3 0-16,4-3 0 0,-1 0 8 0,1 0 1 16,0 6 1-16,-1-6 0 0,1-9-27 15,-1 4-6-15,-3-7 0 0,4 6-1 16,0-8 2-16,-4 2 1 0,0 3 0 0,-4 1 0 16,8-4-14-16,-4 0 0 0,-4-2 0 0,1 2 0 15,3 3-48-15,-7-2-13 0,3 5-3 0,1-6 0 16,-1-5-153-16,-3 8-31 0,8 3-7 0,-8-5-1 0</inkml:trace>
  <inkml:trace contextRef="#ctx0" brushRef="#br0" timeOffset="-194792.193">12114 13373 1314 0,'-7'14'37'0,"0"-2"8"0,0 0-36 0,0 2-9 0,0 4 0 0,0 6 0 15,4-7 96-15,-5 10 16 0,5-7 4 0,-4 7 1 16,3-1-56-16,1-2-11 0,-1 8-2 0,1-11-1 15,-1 5-15-15,1 1-4 0,3-4 0 0,-4 4 0 16,4 2 22-16,0-3 4 0,0-2 1 0,0 5 0 16,4 1-37-16,-4-1-7 0,0-5-2 0,0 5 0 15,0 3-9-15,0-2 0 0,0-4 0 0,0 4 0 16,-4 2 0-16,1 3 0 0,-4 3 0 0,3-8 0 0,1 2 15 16,-1-2 1-16,1-10 0 0,-1 4 0 0,4-1-16 15,-4 4 0-15,1-7-12 0,-1-2 12 16,1 0-39-16,3-7-1 0,-4-2 0 15,4-3 0-15,4-3-148 0,-4-3-31 0,0 0-5 0,0 0-2 0</inkml:trace>
  <inkml:trace contextRef="#ctx0" brushRef="#br0" timeOffset="-194500.093">12315 14207 1074 0,'0'0'30'0,"0"0"8"0,0 0-30 0,0 0-8 0,0 0 0 0,0 9 0 16,0 0 98-16,0 0 18 0,0 6 4 0,0-1 1 16,4-5-40-16,-4 3-8 0,0 6-1 0,0-1-1 15,0-5 4-15,4 6 1 0,-8 5 0 0,4 4 0 16,0-16-52-16,-4 4-11 0,4 9-1 0,0-10-1 15,-3 7-11-15,3-6 0 0,-4-4 9 0,4-5-9 16,0 9 0-16,0-3 0 0,0-4 0 0,0 1 0 16,0-3-75-16,0-6-9 0,0 0-3 0,0 0-465 15,0 0-94-15</inkml:trace>
  <inkml:trace contextRef="#ctx0" brushRef="#br0" timeOffset="-194309.003">12382 14160 1486 0,'-14'-11'32'0,"7"8"8"0,-3-3 0 0,-1 6 3 0,1-6-35 0,-1 0-8 0,4 3 0 0,-4 0 0 16,4 3 49-16,0-3 8 16,7 3 2-16,0 0 0 0,0 0-31 0,0 0-5 0,0 0-2 0,0 0 0 15,0 0-31-15,0 0-6 0,0-3-2 0,4-3 0 31,-4 4-138-31,0 2-27 0</inkml:trace>
  <inkml:trace contextRef="#ctx0" brushRef="#br0" timeOffset="-193520.646">12633 14296 1234 0,'0'0'27'0,"0"0"5"0,0 0 2 0,0 0 2 0,0 6-36 16,-4 2 0-16,4 1 0 0,0 3 0 0,0 0 65 0,0-3 7 0,0-1 0 0,4 7 1 15,-1 11 21-15,1-5 4 0,0 0 1 0,-1-4 0 16,4-5-47-16,-3 9-8 0,-1-4-3 0,4 7 0 16,-3 8-7-16,3-2-2 0,-4-13 0 0,1 4 0 15,-1-10-4-15,-3 4-2 0,4 9 0 0,-4-1 0 16,-4-5-11-16,4 0-3 0,-3 8 0 0,-1-8 0 16,1-10-12-16,3 4 9 0,-4 6-9 0,1-12 8 15,3-6-8-15,0 0 0 0,0 0 9 0,0 0-9 16,0 0 0-16,-4 3 0 0,4-3 0 0,0 0 8 15,0 0-28-15,0 0-4 16,-10-3-2-16,6-3 0 0,-3-15 46 0,4 7 10 0,-5-4 2 0,5-3 0 16,-4 1-20-16,3-4-4 0,-3-8-8 0,0-3 12 15,0-1 11-15,4 4 1 0,6-6 1 0,-3 0 0 16,0-4-25-16,0 4 0 0,-3 3 0 0,3 3 0 16,0 2-16-16,0-2-9 0,0 8-2 0,0-2 0 15,-4 8 27-15,1-5 0 0,3 8 0 0,0 0 0 0,3-2 0 16,-3 8 0-16,4-6 0 0,-1 6 0 0,4 1 0 0,0-1 11 15,0 3-1-15,4 0 0 0,0 3-10 0,-1 3-9 16,4-6 9-16,0 6-13 0,4 6 13 0,-4-6 0 16,4 3-10-16,-8 0 10 0,4-3 17 0,1 3 8 15,-1 3 2-15,-4 3 0 0,4-4-42 0,-7 4-8 16,0 3-1-16,1 3-1 0,-1-1 17 0,-7 1 8 16,0 3-8-16,0-4 8 0,-4 4 0 0,1-3 0 0,-1-1 0 15,-3-2 8 1,0 3-38-16,0 0-7 0,-4-7-2 0,4-2 0 0,-3 0 24 0,-1 0 5 0,0-6 1 0,-3-6 0 31,4-3-139-31,-1-2-28 0,1-1-6 0,-5 0-1 16,8 0 44-16,0-8 9 0,0-7 2 0,4 7 0 0</inkml:trace>
  <inkml:trace contextRef="#ctx0" brushRef="#br0" timeOffset="-193117.229">12862 14178 1746 0,'0'0'49'0,"0"0"12"0,0 9-49 0,0-9-12 0,0 0 0 0,4 9 0 15,3 2 64-15,-4-2 9 0,4-3 3 0,4 0 0 16,-4 3-17-16,0-3-3 0,7 0-1 0,-3-6 0 0,-1 3-37 0,1 2-7 16,-4-10-2-16,4 2 0 0,-1-3 23 0,1 0 4 15,-4-3 0-15,3 0 1 0,-2 0-29 0,-5 1-8 16,4-4 0-16,-3 3 0 15,-1-6-28-15,1-2-8 0,-4 8 0 0,3-9-1 0,1-2 37 0,-4 5 0 16,0 6 0-16,-4-3 0 0,4 1-11 0,-3 2 11 16,-1 0-8-16,-3 6 8 0,7 3 0 0,-7 0 0 15,0-3 0-15,-4 0 0 0,4 6 0 0,-3 0 0 16,3 3 0-16,-4 3 8 0,1 5 6 0,-1 1 2 16,0-3 0-16,1 6 0 0,3-1-5 0,-4 4-1 15,4-4 0-15,0-2 0 0,3 3-10 0,-3-4 0 16,4 4 0-16,-1-3 0 0,4-1 0 0,0 1 12 0,0 9-12 15,0-1 12-15,4-11 16 0,-1 6 3 0,1-10 1 0,-4-8 0 32,0 0-49-32,7 3-10 0,0 12-1 0,4 3-1 15,3-7-3-15,-4-5 0 0,8 0 0 0,-4-3 0 0,4 0-130 16,-1 3-26-16,1 9-6 0,0-9-1 0</inkml:trace>
  <inkml:trace contextRef="#ctx0" brushRef="#br0" timeOffset="-192466.096">13896 13966 1436 0,'0'0'32'0,"0"0"6"0,0 9 2 0,-4 0 0 0,4-3-32 0,-3 3-8 0,-1 2 0 0,4 1 0 16,-3-3 66-16,-1 3 12 0,1 8 2 0,-1-5 1 16,1 3 3-16,-1-1 0 0,1 4 0 0,-4 0 0 15,3-1-43-15,1 1-8 16,-1-4-1-16,-3 1-1 0,3 3-15 0,1-4-2 0,-1-8-1 0,4 9 0 16,-3-7 5-16,-1 1 1 0,4-12 0 0,0 0 0 15,0-967-3-15,0 1934 0 0,0-967 0 0,0 0 0 16,-3-9 11-16,-1 3 1 0,1-8 1 0,-1 2 0 15,1-3-21-15,-1 1-8 0,4-1 0 0,-3 3 0 16,3 3 0-16,0-2 0 0,3-10 0 0,-3 3 0 16,4 1 0-16,-1-4-8 0,-3 4 8 0,4 2-10 15,-1 6 10-15,1-3 0 0,-1 0 0 0,1 1 0 0,3 2 0 16,-4 3-10-16,1 0 10 0,-1 0 0 0,5 0-9 16,-5 6 9-16,4-6 0 0,-7 6-9 0,7 0 9 0,0 6-8 15,4 3 8-15,-4 0-8 0,-4 0 8 16,4 3 0-16,0 5 0 0,1-5 0 0,-5 0 0 0,4 5 0 15,-3-5 10-15,3 3-10 0,-4 8 0 0,1-2 0 16,3-3 0-16,-4-1 0 0,1-2 0 0,-1 8 0 16,-3-11 0-16,4 6 0 0,-4 2 0 15,3-2 0-15,-3-6 9 0,0 0-9 0,0-7 12 16,0 1-2-16,0-6-1 0,0 6 0 16,4-3-126-16,-4-3-26 0,0 0-5 0,0 0-479 15,0 0-96-15</inkml:trace>
  <inkml:trace contextRef="#ctx0" brushRef="#br0" timeOffset="-191962.084">14256 14140 1724 0,'0'0'38'0,"0"0"8"0,0 0 2 0,0 0 0 0,-4 0-39 0,-3 6-9 0,0-6 0 0,-3 3 0 16,10-3 84-16,-8 0 16 0,1 0 2 0,-3 8 1 16,3-2-63-16,0 0-13 0,-4-3-3 0,4-3 0 15,0 3-24-15,0 3 8 0,0 0-8 0,3 3 0 16,1 2 0-16,3-2 0 0,-4-3 0 0,1 3 0 16,3 3 0-16,0 2 0 0,0-2 0 0,3 0 0 0,1-3 0 0,-1 3 0 15,1-1 0-15,3 1 0 0,0 0 0 16,0-3 0-16,4-1 0 0,-1-2 0 0,1-3 0 0,-1 0 0 15,1 3 0-15,3-3 0 0,-3-3 0 0,3-3 0 16,-4 0 0-16,5-3 0 0,-1 0 0 0,-4 1 0 16,1-1 0-16,3-3 0 0,-4-3 0 0,-2 6 0 15,2-6 0-15,-6-5 0 0,3 5 0 0,-7-3 0 16,3 4 0-16,1-7 0 0,-8 3 0 0,4 3 0 16,-3-5 0-16,-1 5 0 0,1 0 0 0,-4 1 0 15,0-4 0-15,-1 9 0 0,1-6 0 0,-3 3 0 16,-1-2 0-16,1 5 0 0,-1 0 0 0,1 0 0 15,-5 6 0-15,1-6 0 0,0 0 0 0,0 6 0 0,0 0 0 16,0 0 0-16,3 6 0 0,1-6 0 16,-1 6 0-16,0 0 0 0,1 0 0 0,-1 8 0 15,4-2 0-15,0 0 0 0,0 0 0 0,4-3 0 16,-4-1 0-16,0-2 0 0,7-6 0 0,-4 6 0 0,4 3 0 0,0 3 0 31,0-6-148-31,0 2-36 0,4 4-6 0,-1-3-2 0</inkml:trace>
  <inkml:trace contextRef="#ctx0" brushRef="#br0" timeOffset="-191641.001">14598 14060 1728 0,'0'0'38'0,"0"0"8"0,0 0 2 0,0 0 0 0,-4 12-39 0,4-6-9 16,0 9 0-16,0 0 0 0,0-1 104 0,-3 4 20 16,3-1 3-16,0 1 1 0,-4 3-52 0,4 5-9 15,-3-5-3-15,-1 5 0 0,4-14-51 0,-3 6-13 16,-4 2 0-16,3-8 0 0,1 6 54 0,3-10 8 15,-4 1 2-15,1-3 0 0,3-6-52 0,0 9-12 16,0-9 0-16,0 0 0 16,-4-9-113-16,1 0-26 0,3 3-5 0,0-2-553 15,-4-10-111-15</inkml:trace>
  <inkml:trace contextRef="#ctx0" brushRef="#br0" timeOffset="-191445.917">14524 13646 1337 0,'-4'-6'56'0,"4"6"-44"0,0 0-12 0,0 0 0 15,0 0 83-15,0 0 14 0,0 0 3 0,0 0 1 16,0 0-80-16,0 0-21 0,-3 12 0 0,3-9 0 16,0-3 0-16,3 6-20 0,4 2 2 0,-3-2-456 15,-1 6-91-15</inkml:trace>
  <inkml:trace contextRef="#ctx0" brushRef="#br0" timeOffset="-190984.484">14838 14169 1314 0,'-4'15'37'0,"4"-3"8"0,0-1-36 0,0-5-9 16,0 3 0-16,0-3 0 0,0 3 53 0,0 6 9 0,4 2 2 16,-4-2 0-16,3-9 10 0,1 3 2 0,-4-4 1 0,3 4 0 15,1 3-23-15,-4 0-5 0,3-3-1 0,5-3 0 16,-8 2-6-16,3 1-2 0,-3-9 0 0,0 6 0 16,0 6-10-16,0 0-2 0,0-12-1 0,0 0 0 15,0 0 8-15,0 0 1 0,0 0 1 0,0 0 0 16,0 0-8-16,-3-6-1 0,-5-6-1 0,5 0 0 15,3 0 29-15,-4-2 7 0,1 2 1 0,-1 0 0 16,1 0-52-16,-1-5-12 0,1-1 0 0,3 3 0 16,-4 1 0-16,1 2 0 0,-1 0 0 0,1 3 0 15,-1-5 0-15,1 2 0 0,3 6 0 0,-4 0 0 16,1-6 0-16,3 1 0 0,0 2 0 0,0 9 0 16,0-6 0-16,0 6 0 0,0-9 0 0,0 3 0 15,3 0 0-15,-3 1 0 0,0 5 0 0,4-6 0 16,-1-3 0-16,4 0 0 0,0 3 0 0,0-6 0 15,-3 1-48-15,3 2-13 0,0 3-3 16,0 0 0-16,0 3 52 0,0 0 12 0,-7 3 0 0,11 0 0 16,-4-3-54-16,3 0-8 0,1 3-2 0,-4 0 0 0,7 3 32 15,-3-3 5-15,-4 0 2 0,3 0 0 16,1 0-114-16,-1 0-22 0,5 3-5 0,-1-3-600 16</inkml:trace>
  <inkml:trace contextRef="#ctx0" brushRef="#br0" timeOffset="-190475.76">15159 14163 1074 0,'0'0'30'0,"0"0"8"0,-4 3-30 0,4-3-8 0,0 0 0 0,0 9 0 16,0-9 52-16,0 0 10 0,0 0 2 0,0 0 0 15,0 0 51-15,0 0 10 0,7 0 3 0,0 3 0 16,4 0-103-16,-4 0-25 0,0-3 0 0,0-3 0 16,4-3 0-16,-4 3 0 0,3 3 0 0,1-3 0 15,-4-3 0-15,0 3 0 0,0 3 0 0,0-3 0 16,4 1 32-16,-4-7 0 0,0 9 1 0,0-6 0 16,-3 0-22-16,-1 6-11 0,1-6 10 0,-4 6-10 15,7-3 12-15,-7 3-4 0,0 0-8 0,0-3 12 16,0-6-12-16,0-2 8 0,0 2-8 0,0 3 0 0,-4 3 8 15,4-3-8-15,-3-6 0 0,-4 6 9 0,3 1 3 0,-3 2 1 16,0-6 0-16,0 9 0 0,0 0 20 0,0 6 4 16,-4-6 1-16,4 6 0 0,-4 2-10 0,4 1-1 15,-3-3-1-15,3 0 0 0,0 6-26 0,0 2 0 16,0-2 0-16,0 0 0 0,-4 0 0 0,4 2 0 16,0 4 0-16,0 0 0 0,0-7 56 0,3 4 7 15,-3 0 1-15,0 5 0 0,7-8-52 0,-3-3-12 16,3 3 0-16,0 2 0 0,0 1 0 0,0-3 0 15,3 0 0-15,-3-1 0 0,4-2 0 0,-4-9 0 16,0 0 0-16,0 0 0 0,0 0 0 0,7 0 0 16,0 0 0-16,0 3 0 0,3 0 0 0,-3 3 0 15,4 0 0-15,0 6 0 16,3-4-48-16,3 1-13 0,-3-6-3 0,4 3 0 16,0 3-102-16,3 0-21 0,0-3-4 0,0-6-1 0</inkml:trace>
  <inkml:trace contextRef="#ctx0" brushRef="#br0" timeOffset="-156429.165">16330 14134 910 0,'0'0'20'0,"0"0"4"0,-3-6 0 0,3 6 3 0,0 0-27 0,0 0 0 0,0 0 0 0,0 0 0 15,0 0 58-15,0 0 6 0,0-3 2 0,0 3 0 16,0 0-14-16,0 0-4 0,0 0 0 0,0 0 0 16,0 0-48-16,-8 9-14 0,5-3-1 0,-1 0 0 31,4 5 15-31,-3-2 0 0,-1 0 0 0,4 3 0 0,0 3 33 0,0-4 10 15,0 4 1-15,0 0 1 0,0 5-21 0,0-5-5 0,4 6-1 0,-4-1 0 16,3 4-18-16,1-1 0 0,-1 10 0 0,-3-1 0 16,4 0 58-16,0-2 5 0,-1-1 1 0,1-3 0 15,-1 4-31-15,1-1-5 0,-4 9-2 0,3-2 0 16,-3 2-10-16,0-14-1 0,0 2-1 0,-3-5 0 16,3 8-2-16,-4-3-1 0,4 4 0 0,-3-4 0 15,-4 1 1-15,3 8 1 0,-3-6 0 0,0 1 0 16,3-10-13-16,-3 4 0 0,4-6 0 0,-4 2 0 0,3-8 0 15,1 0 0-15,-4-1 0 0,3-2 0 0,-3 0 28 0,7-9 2 16,0 0 1-16,-7 6 0 0,7-6-15 0,-11 0-4 16,1 0 0-16,3-6 0 0,-4 3-1 0,1-6-1 15,-1-2 0-15,0-4 0 0,-3 0-10 0,4-3 0 16,-1 4 0-16,1-1 0 0,-5 0-20 0,5 4 0 16,-1-4 0-16,1 3 0 15,-1-11-12-15,4 5-3 0,-3-3 0 0,2-2 0 16,1-1-15-16,0 4-3 0,4-4-1 0,-1 4 0 15,1-4-89-15,-1 4-17 0,4 2-4 0</inkml:trace>
  <inkml:trace contextRef="#ctx0" brushRef="#br0" timeOffset="-156108.397">16210 13808 1146 0,'0'0'32'0,"0"0"8"0,0 0-32 0,0 0-8 0,0-6 0 0,0 6 0 15,0 0 17-15,4-6 3 0,-1 0 0 0,1 0 0 0,-1 0-20 0,4 3-16 16,-3-3 4-16,3 1 0 0</inkml:trace>
  <inkml:trace contextRef="#ctx0" brushRef="#br0" timeOffset="-155507.764">16662 14269 1083 0,'0'0'24'0,"0"0"4"0,-4 3 2 0,4-3 1 0,-7 3-31 0,4 3 0 0,-4-3 0 0,7-3 0 16,-4 6 50-16,4-6 4 0,-4 9 1 0,4-9 0 16,0 0 2-16,0 0 1 0,0 0 0 0,0 5 0 15,0 4-3-15,0 3-1 0,0-6 0 0,0-6 0 16,0 0-10-16,4 6-1 0,0 0-1 0,3-3 0 15,3 0-21-15,-3-3-4 0,4 0-1 0,-1 3 0 0,1-1-16 0,0 1 0 16,3-3 8-16,-4 0-8 0,1 0 0 0,-1-3 0 16,1 1-8-16,-4-1 8 15,0 0-40-15,0-6-3 0,0 9 0 0,0-6 0 0,-3-6 30 16,-1 3 13-16,1 1-12 0,-4-7 12 0,3 6-12 16,-3 0 12-16,0 3-12 0,0-8 12 0,-3-1-12 0,-1 3 12 15,1 0-10-15,-4-2 10 0,3 2-17 0,-3 0 2 16,-3 0 1-16,-1-2 0 0,0 8 14 15,1-6 0-15,-4 6 0 0,3 0 0 0,-3 6 16 0,0 0 0 16,3-3 0-16,-3 6 0 0,4 0-16 0,-1 0 0 16,0 3 0-16,4 6 0 0,0-6 0 0,0 8-16 15,0-2 2-15,7 6 0 0,-3 2 4 0,3-2 1 16,3 6 0-16,-3-7 0 0,0 1 9 0,4-1 0 16,-1-2-9-16,1-3 9 0,-1 6 0 0,4-4-11 0,-3 10 11 15,3-10-8-15,-3-2 8 0,-1 0 0 0,4 6 0 0,0-12 0 16,0 5 8-16,0-8-8 0,0 6 10 0,4 6-10 31,-4-9-17-31,4 2-10 0,3 1-1 0,0-3-1 0,0 0 29 0,0-3 0 0,4 3 0 0,3 0 0 31,0 3-28-31,0-7 0 0,7-7 0 0,-3 2-400 0,3 0-79 0</inkml:trace>
  <inkml:trace contextRef="#ctx0" brushRef="#br0" timeOffset="-154830.957">17840 14325 1267 0,'0'0'28'0,"0"0"5"0,0 0 2 0,0 0 1 15,0 0-36-15,0 0 0 0,0 0 0 0,0 0 0 0,0 0 109 0,0 0 15 16,0 0 4-16,0 0 0 0,0 0-52 0,-7 6-9 15,-4-12-3-15,1 6 0 0,-1 0 0 0,1 0 0 16,-5-6 0-16,1-3 0 0,0 3-51 0,-3-2-13 16,2-4 0-16,1 6 0 0,-3 0 0 0,3 3 0 15,3-3 0-15,-3 0 0 0,7-2 0 0,0 2 8 16,7 6-8-16,-7 0 0 16,7 0-15-16,0 0-9 0,-7 6-1 0,0 2-1 15,0-2-29-15,3 6-5 0,-3 0-2 0,4 5 0 16,-5-8 14-16,5 9 4 0,-1 3 0 0,1-1 0 0,3 7 32 0,-4-7 12 15,8 4-9-15,-4-7 9 0,3-8 0 0,1 6 14 0,-1-6-2 16,1 2 0-16,0 7 10 0,3-6 2 0,0-9 0 0,-4-6 0 16,8-9 4-16,-4 6 0 0,3-11 1 0,1 2 0 15,0-3-8-15,-1 1-1 16,1-10-1-16,-1 4 0 0,1-10-9 0,-1 4-2 0,1-4 0 0,0-2 0 16,-1 0-24-16,1 3-6 0,-4-7-1 15,0-2 0-15,3 3 23 0,-2-3 0 0,-5 0 0 0,1 0 0 16,-1 2 0-16,1-2 0 0,-1 0 0 0,1 0 0 15,-4 6 0-15,0 2 0 0,0-2 0 0,0 6 0 16,0 8 0-16,-4-8 0 0,1 11 0 0,-1-3 0 16,1 10-12-16,-1-1 3 0,4 6 0 0,-7-6 0 15,7 12-4-15,0 0-1 0,-4 0 0 0,4 0 0 16,-7 6 14-16,4 3-12 0,-1 0 12 0,1 2-12 16,-1 7-19-16,1-3-3 0,-1 2-1 15,1 7 0-15,-1-3 35 0,1 2 0 0,3 1 0 0,0 2 0 16,0 3 0-16,0 4 0 0,3 2 0 0,1 3 0 0,-1-5 0 15,1 8 0-15,-1-6 0 0,1 6 0 0,-4 6 0 0,3-9 0 16,-3 7 0-16,4-4 0 0,-4 0 0 0,0 0 0 16,0 6 0-16,-4-6 0 0,4-6 34 0,4 1 14 15,-4-4 2-15,0-2 1 0,0 2-31 0,3-9-5 16,1-5-2-16,-1 3 0 0,1-4-13 0,0 1 0 16,3-6 0-16,0-4 0 0,-4-2-10 0,8-3-5 15,-4 3-1-15,0-3-554 0,3-3-111 16</inkml:trace>
  <inkml:trace contextRef="#ctx0" brushRef="#br0" timeOffset="-154145.836">18193 14331 1252 0,'0'0'28'0,"-4"6"5"0,-3 0 2 0,-3 0 0 0,3-1-35 0,-4 1 0 0,0 6 0 15,-3 3 0-15,-3-3 68 0,3 2 6 0,-4 1 2 16,0 6 0-16,1-10-34 0,2 4-6 0,-2 3-2 0,3-1 0 15,3-5-34-15,1 6 0 16,-1-4 0-16,4 4 0 0,3-3 0 0,1-4 0 0,-1 4 0 0,4 0 0 16,4-3 0-16,-4-7 0 0,0-5 0 0,3 9 0 15,-3-9 0-15,11 6 8 0,0 0 1 0,3 0 0 16,0-6 2-16,0 3 0 0,-4-3 0 0,5-3 0 16,-1-6-11-16,0 3 10 0,-4 3-10 0,5-6 10 15,-1 4 10-15,-4-16 1 0,1 9 1 0,-1-2 0 16,1-7-2-16,-4 6 0 0,4-5 0 0,-4-1 0 15,-4 1-12-15,4-1-8 0,-3 6 10 0,-4-2-10 16,3-1 10-16,-3 3-10 0,-3 4 10 16,3-1-10-16,-4 0 10 0,4 3-10 0,-3 3 10 0,3 0-10 15,0 6 14-15,0 0-3 0,-7 3-1 0,3 0 0 16,1 3-10-16,3 3 0 0,-4 9 0 0,4-10 8 16,4 7-8-16,-4 0 0 0,3 8 0 0,1-5-11 15,-1 6 11-15,4-4 0 0,0-5-9 0,-3 2 9 16,3 1 0-16,0 0 0 0,3-9 0 0,-2 5 0 15,-1 4 0-15,3-3 0 0,-3-1 0 0,0-2 0 0,4 0-9 16,-4-6 9-16,4 5-12 0,-1-5 12 16,-3-6-180-16,4 0-28 0</inkml:trace>
  <inkml:trace contextRef="#ctx0" brushRef="#br0" timeOffset="-153678.408">18493 14337 1148 0,'-7'6'25'0,"3"0"6"0,0 2 1 0,-3 1 0 0,4 0-32 0,-1 3 0 0,4 0 0 0,-3 2 0 15,-1-2 48-15,1 6 3 0,3-7 1 0,0 1 0 16,-4 6 11-16,4-6 2 0,0 2 1 0,0-8 0 15,0 9-18-15,0-3-4 0,0-4-1 0,0-2 0 16,0-6 17-16,0 9 3 0,0 3 1 0,4-6 0 16,-4-6-52-16,0 0-12 0,0 9 0 0,0-9 0 15,0 0 0-15,0 0 0 0,0 0 0 0,0 0 0 16,0 0 0-16,0 0 0 0,7-6 0 0,-4-9 0 16,1 3 0-16,-4 0 0 0,3-2 0 0,1-4 0 15,-1-5 0-15,-3-1 0 0,4 4 0 0,-4-4 0 0,4 9 0 16,-1 4 11-16,-3-13-11 0,4 9 10 0,-1 1-10 15,1 5 0-15,3-3-10 0,-4 6 10 0,1 0 0 0,3 0 0 16,0 3 0-16,0 3 0 0,4 6 0 0,-1 3 0 16,1 3-8-16,-1 0 8 0,1-3 0 15,-1 5 0-15,5 7 0 0,-5-4 0 0,1 4 0 16,-1 3 0-16,1-4 0 0,-4 7 0 0,0-1 0 0,0-2 0 16,0-4 0-16,0 4 0 0,0-7 0 0,-3 1 0 15,-1-3 0-15,1-4 0 0,-1-5 0 0,-3 0 0 16,0-6 0-16,0 0 0 15,0 0-102-15,4-3-21 0,3-6-4 0,-4-2-1 0</inkml:trace>
  <inkml:trace contextRef="#ctx0" brushRef="#br0" timeOffset="-153119.518">19117 14184 1404 0,'0'0'31'0,"0"0"6"0,0 0 2 0,0 0 0 0,0 0-31 0,-7 0-8 0,7 0 0 0,-7 0 0 16,0 0 73-16,0 0 14 0,-4 6 2 0,1 0 1 16,-1-6-36-16,0 6-7 0,-3-6-2 0,0 5 0 15,4-5-21-15,-4 3-5 0,-1 3-1 0,5 0 0 16,-1 0-18-16,1 0 0 0,-4 3 8 0,3 5-8 15,4-8 0-15,-4 3 0 0,4 0 0 0,0 0-9 0,4 5 9 0,-1 1 0 16,1-9 0-16,3 6 0 0,-4 0 0 0,4-1 0 16,0 1 0-16,-3 3 0 0,3-3 0 0,0-7 0 15,0 1 0-15,3 3 0 0,1-3 0 0,-4-6 0 16,0 0 0-16,0 0 8 0,3 6-8 0,4 0 0 16,-7-6 0-16,0 0 0 0,0 0 37 0,0 0 7 15,4 0 0-15,-4 0 1 0,7 0-24 0,-7 0-5 16,3 6 0-16,-3-6-1 0,7 0-15 0,0 6 9 15,-7-6-9-15,4 0 8 0,3 0-8 0,-3 0 0 16,3 0 0-16,0-6 0 0,-4 6 0 0,4 0 0 16,0 0 0-16,-3 0 0 0,3 6 0 0,0-6 0 15,-4 5 0-15,1 1 0 0,3-6 0 0,0 6 0 0,0 6 0 16,-3 3 0-16,3-4 0 0,-4 1 0 16,-3 3 0-16,4-3 0 0,-4-1 0 0,3 1 0 0,-3 0 0 0,-3-3 0 15,-1 5 0-15,1-2 0 0,-1 0 0 0,1 3 0 16,-4-7 20-16,0 4 1 0,0-9 1 0,-4 0 0 15,4 3-35-15,0-3-7 0,-4-3-2 0,1 0 0 16,-1-3 38-16,1-3 8 0,2 0 2 0,1 0 0 16,0-3-63-16,-3 4-13 15,3-10-2-15,0 3-1 0,0 0-149 0,3 4-30 16,4-1-5-16,0-3-2 0</inkml:trace>
  <inkml:trace contextRef="#ctx0" brushRef="#br0" timeOffset="-152633.19">19142 14393 1314 0,'0'0'37'0,"0"0"8"0,-4 8-36 0,4-5-9 16,-3 6 0-16,3-3 0 0,3 6 63 0,-3 0 10 0,4-6 3 0,-1 5 0 15,1-2-11-15,-1 6-1 16,4-6-1-16,-3 2 0 0,3 1-12 0,4-6-3 0,-1 3 0 0,1-6 0 16,-1 0-9-16,-3-3-3 0,4-3 0 0,-1 3 0 15,1-3-17-15,0-6-4 16,-4 3-1-16,0 0 0 0,0-11-4 0,0 2-1 0,-4 0 0 0,1 1 0 16,-1-4-9-16,-3 3 0 0,0-2 9 0,-3-1-9 15,-1-3 0-15,1 7 0 0,-4-1 0 0,3 3 0 16,-3-3 8-16,0 1 0 0,-3 5 0 0,-1 3 0 15,4 3-8-15,-4 0-16 0,1 3 4 0,-1 0 0 16,-3 0 12-16,4 6 0 0,2 0 0 0,1 3-8 16,0 5 8-16,0 1-12 0,0 3 12 15,0 2-12-15,0-2 12 0,4 6 0 0,-4-4 0 0,3 10 0 16,4-13 0-16,-3 4 0 0,3 2 0 0,0-2-8 16,0-4 8-16,0 1 0 0,3 0 0 0,-3-1 0 15,7-5 0-15,-3 9 8 0,-1-15-8 0,1 2 0 16,3 1 0-16,3 6 8 0,-3-6-8 0,4 5 0 15,0-8 9-15,-1 0-9 0,1 0 12 0,3 3-12 16,0-6 0-16,0 0 0 0,0 3 0 0,4-3 0 0,-4-6-12 16,0 0-10-16,4 0-2 0,-1-6 0 15,1-3-196-15</inkml:trace>
  <inkml:trace contextRef="#ctx0" brushRef="#br0" timeOffset="-152129.737">19558 14346 1357 0,'0'0'29'0,"-7"3"7"0,0 0 0 0,0-1 4 0,7-2-32 0,-4 6-8 0,4-6 0 0,-7 3 0 16,7-3 48-16,-3 9 9 0,-1 0 2 0,1 3 0 16,-1-1-12-16,4 4-3 0,0 3 0 0,0-6 0 15,4 2 0-15,-4 1-1 0,3 3 0 0,1 2 0 16,-1-5-18-16,1 0-3 0,-1 2-1 0,1 4 0 15,-1-7 0-15,1 1 0 0,-1-3 0 0,1 3 0 16,-1-7 1-16,-3 1 0 0,4 6 0 0,-4-9 0 16,0-6-1-16,0 0 0 0,0 6 0 0,0-6 0 15,0 0 9-15,0 0 2 0,0 0 0 0,0 0 0 16,0 0-6-16,0 0-1 0,0-6 0 0,0-6 0 16,0 3-25-16,0-3 8 0,0 1-8 0,-4-4 0 15,4 6 0-15,-3-5 0 0,3 2 0 0,-4 0 0 16,1-6 0-16,-1 7 0 0,1-7 0 0,-1 9 0 0,1-8 0 15,-1 2 0-15,1 0 0 0,-4 0 0 0,3 10 0 16,4-13 0-16,-3 6 0 0,-1 0 0 16,4 4-8-16,0 2 8 0,0 0 0 0,0 0 0 0,0-6 0 15,0 3 0-15,0 3-9 0,0-2 9 0,4-1 0 16,-1 3 0-16,1-6-8 0,-1 6 8 16,4 0 0-16,-3 1 0 0,3 2-8 0,0-6 8 15,0 6 0-15,4-3-10 0,-4 3 10 0,3-3-8 0,1 6 8 0,-1-3 0 16,1 3-9-16,-4-6 9 15,7 6-37-15,-7 0-3 0,4 0-1 0,-4 0 0 0,3 0 17 16,-3 0 4-16,4 0 1 0,-4 6 0 16,0-6-29-16,0 3-7 0,4 3-1 0,-8-3 0 15,-3-3-115-15,11 9-23 0,-4 0-5 0,0-4-1 0</inkml:trace>
  <inkml:trace contextRef="#ctx0" brushRef="#br0" timeOffset="-151448.64">20017 14475 1497 0,'0'0'32'0,"0"0"8"0,0 0 0 0,0 0 4 0,-7 3-36 0,-4-3-8 15,4 0 0-15,0-3 0 0,0 3 93 0,-4-3 17 16,4 3 3-16,-3-3 1 0,-1-3-80 0,4 3-16 15,-4-3-3-15,1 1-1 0,-1 5 16 0,1-6 3 16,-1-6 1-16,0 6 0 0,1 3-23 0,-1-3-11 0,4 3 10 16,0 0-10-16,0 3 0 0,7 0 0 0,-7 0 0 0,7 0 0 15,-11 3 0-15,4 3 0 16,4 0 0-16,-4 12 0 0,3-7 0 0,-3 4 0 0,4 6-13 0,-1-1 4 16,-3-5 9-16,7 6 0 15,0-1 0-15,0 1 0 0,0-4 0 16,0-2 8-16,4 6-8 0,-4-13 11 0,3 4-1 0,1 0 0 0,3-3 0 15,-4-3 0-15,-3-6 10 0,7 8 3 16,-7-8 0-16,0 0 0 0,11 0 28 0,0-5 5 0,-1 2 2 0,1 0 0 16,-1 0-58-16,1 0 0 0,-1-9 0 0,-2 3 0 15,2 0 0-15,1 1 0 0,-4-13 0 0,0 6 0 16,-4 1 0-16,1 2 0 0,-4-3 0 0,3 3 0 16,-3 4 0-16,0-4 0 0,4 3 0 0,-4-3 0 15,3 3 0-15,-3 1 0 0,0 5 0 0,0 0 0 16,0 0 0-16,0 3 0 0,0 0-9 0,0 0 9 15,0 6 0-15,0 3 0 0,0 2 0 0,4-5 0 16,-4 3 0-16,0 6 0 0,3-4 0 0,-3 4 0 0,4-3 0 16,0 3 0-16,-1-4 0 0,1 1 0 0,-1 6 0 15,1-12 11-15,3 2-11 0,0-2 10 0,-7-6-10 16,7 6 0-16,-7-6-12 0,7 6 12 16,-7-6-16-16,10 6 4 0,1-3 0 0,-11-3 1 15,11 0-102-15,-1-3-21 0,1-6-4 0,-4 6-477 16,3-3-95-16</inkml:trace>
  <inkml:trace contextRef="#ctx0" brushRef="#br0" timeOffset="-151183.369">20246 14372 1267 0,'0'0'28'0,"0"0"5"0,0 0 2 0,0 0 1 0,0 9-36 0,0 3 0 0,3-1 0 0,-3 4 0 16,4 3 109-16,-1-6 15 0,-3 5 4 0,4 1 0 15,0-3-60-15,-4 2-12 0,3-2-3 0,1 2 0 16,-1-2-33-16,1 6-8 0,-4-12 0 0,3 5-1 16,1-2-11-16,-4 9 0 0,3-16 0 0,-3 1 0 15,4 0 0-15,-4 0 0 0,3 6 0 0,1-6 0 16,-4-6-203-16,0 0-42 0,0 0-9 0,0 0-2 15</inkml:trace>
  <inkml:trace contextRef="#ctx0" brushRef="#br0" timeOffset="-150953.477">20137 14043 1364 0,'0'0'30'0,"0"0"6"0,0 0 2 0,0 0 0 0,0 0-30 0,0 0-8 0,0 0 0 15,0 0 0-15,0 0 20 0,0 6 4 0,0-6 0 16,0 0 0-16,0 0-9 0,0 0-2 0,3 3 0 0,-3-3 0 16,7 8-13-16,0-8 0 0,0 3 0 0,4-3-663 15</inkml:trace>
  <inkml:trace contextRef="#ctx0" brushRef="#br0" timeOffset="-149652.208">20708 14331 1267 0,'0'0'28'0,"0"0"5"0,0 0 2 0,0 0 1 0,0 0-36 0,0 0 0 0,0 0 0 0,0 0 0 0,-7 0 0 0,7 0 0 15,-7 0 0-15,7 0 0 0,-7 0 109 0,3-6 15 16,4 6 4-16,-7 0 0 0,0 0-103 0,0-6-25 15,7 6 0-15,-3 0 0 0,3 0 36 0,-7 0 1 16,7 0 1-16,-7 0 0 0,7 0-20 0,-7 0-4 0,-4 0-1 16,11 0 0-16,-7 6-13 0,0-6 0 0,0 6 0 15,0-6 0-15,0 6 0 0,3 0 0 0,-3 0 0 16,0-1 0-16,3 1 0 0,-3-3 0 16,7-3 0-16,-7 3 0 0,0 3 0 0,7-6 0 0,0 0 0 15,0 0 9-15,0 0-1 0,0 0 0 16,0 0 0-16,0 0 0 0,0 0 4 0,0 0 0 0,0 0 0 0,0 0 0 15,0 0-12-15,0 0-12 0,-3 9 2 0,3-9 1 16,0 0 25-16,0 0 6 0,0 0 1 0,0 0 0 16,-4 6-37-16,4-6-7 0,0 0-2 0,0 0 0 15,0 6 23-15,0-6 0 0,0 0 0 0,0 0 0 16,0 0 0-16,0 0 0 0,0 0 0 0,0 0 0 16,0 0 0-16,0 0 0 0,0 0 0 0,-3 6 0 15,3-1 0-15,0-5 0 0,0 0 0 0,0 0 0 16,0 0 16-16,0 0 8 0,0 0 2 0,0 0 0 15,0 0-42-15,0 0-8 0,0 0-1 16,0 0-1-16,0 0 26 0,0 0 0 0,0 0 0 0,0 0 0 16,0 0 21-16,0 0 10 0,0 0 1 0,0 0 1 15,0 0-21-15,0 0-12 0,0 0 12 0,0 0-12 0,0 9 10 16,0-9-10-16,0 0 8 0,0 0-8 16,0 0 0-16,0 0 0 0,0 0 8 0,0 0-8 15,0 0 0-15,0 0 0 0,0 0 0 0,0 0 0 16,0 0 0-16,0 0 8 0,0 0-8 0,0 0 0 0,0 6 8 0,0-6-8 15,0 0 0-15,0 0 8 0,0 6-8 0,0-6 0 16,0 0 0-16,0 0 0 0,0 0 0 0,0 0 0 16,0 0 0-16,0 0 0 0,0 0 8 0,0 0-8 15,0 0 0-15,0 0 8 0,0 0 2 0,0 0 0 16,0 0 0-16,0 0 0 0,0 0-10 0,7 3 0 16,-4 6 0-16,4-3 0 0,-3-6 14 0,-4 0 1 0,7 0 0 15,0 6 0-15,0-6-15 0,-3 5 0 16,3 1 0-16,0-6 0 0,0 3-9 0,0 0-5 0,3 0-1 15,-3 3 0-15,4 3 15 0,-4-3 0 0,4 0 0 16,-4 2 0-16,0 4 0 0,0-6 0 0,0-3 0 16,0 6 0-16,-4-3 0 0,5 0 0 15,-5 2 0-15,-3-2 0 0,4 6 0 0,-4-6 0 16,0 0 0-16,0 3 0 0,0-9 48 0,-4 5 13 0,1 4 3 0,-1-3 0 16,-3 0-52-16,0 3-12 0,0-3 0 0,0 0 0 15,-4-6 0-15,-3 5 0 0,0-5 0 0,0 3 0 16,-4-3-8-16,4 0-5 0,-4-3-1 0,1 3 0 15,3-5-14-15,-4 5-2 16,4-12-1-16,0 3 0 0,0 0-128 0,3 0-25 16,4 4-6-16</inkml:trace>
  <inkml:trace contextRef="#ctx0" brushRef="#br0" timeOffset="-148021.852">21791 14449 655 0,'-11'-6'14'0,"11"6"3"0,-7 0 1 0,0 0 1 0,-3-6-19 0,3 0 0 16,0 3 0-16,-4 3 0 0,4-3 11 0,0 0-2 16,-4 0 0-16,4 0 0 0,4 0 19 0,3 3 4 15,0 0 1-15,-7 0 0 0,0 0 25 0,7 0 5 16,-7 3 1-16,0 0 0 0,7-3 0 0,0 0 0 16,-7 3 0-16,7-3 0 0,0 0 0 0,0 0 0 0,-7 6 0 0,7-6 0 15,-4 9-5-15,4 3-1 0,0-12 0 0,4 5 0 16,-1 1-42-16,4-3-8 0,-3 0-8 0,6 0 12 15,1 0 27-15,-1-3 5 0,4 0 2 0,4 0 0 16,-4 0-19-16,4 0-4 0,-1-3-1 0,1-3 0 16,-4 3-1-16,4-8 0 0,-4 5 0 0,-3-6 0 15,3 3-8-15,-4 0-1 0,1 0-1 0,-4 4 0 16,0-13-11-16,-3 6 12 16,-1 0-12-16,-3 4 12 0,4-10-4 0,-4 6 0 0,0-3 0 0,0-2 0 15,-4 2-8-15,4 0 0 0,0-8 0 0,-3 5 0 16,-5 4 0-16,5-4 0 0,-4 3 0 0,-7 3 0 15,3 1-13-15,-3-1 1 0,-4 3 1 0,1 0 0 16,-4 3-10-16,-1 4-3 0,-2 2 0 0,-1 5 0 16,-3 4 9-16,3 3 2 0,-3 3 0 0,0 8 0 15,3 1 13-15,0 8 0 0,4 3-10 0,3-2 10 16,1-4 0-16,3 6 0 0,0 4 0 0,3-7 0 0,4 0 0 16,3-2 0-16,1-1 0 0,6-3 0 0,1-2 0 0,0-6 0 15,6-4 0-15,1 7 0 0,3-6 0 0,7-10 0 16,0-2 0-16,4-3 0 0,3 3 0 0,-3-6 0 15,7 0 0-15,-4-2 0 0,7-10 0 0,0 0 0 16,1-2-9-16,-5-4 9 16,1 0-200-16,0 1-32 0</inkml:trace>
  <inkml:trace contextRef="#ctx0" brushRef="#br0" timeOffset="-147557.98">22077 14366 1497 0,'0'9'32'0,"0"-3"8"0,0 6 0 0,0-1 4 0,0 1-36 0,0 3-8 0,0 3 0 0,0 2 0 16,0 4 88-16,0-1 15 0,3-5 3 0,-3 2 1 16,0 4-69-16,0-6-14 0,-3-1-2 0,3 4-1 15,0-7 21-15,-4 1 4 0,4 0 1 0,0-3 0 16,-3-1-33-16,3-5-6 0,0-6-8 0,0 0 11 16,0 0 0-16,0 0 0 0,0 0 0 0,0-12 0 15,0-2-11-15,0-4 0 0,0 0 0 0,3 1 0 16,1-4 0-16,-1 1 0 0,4-7 0 0,0 4 0 15,1 2 0-15,-1-5 0 0,0 5 0 0,0 1 0 16,3-4-11-16,-3 9-1 0,4 4 0 0,-4 5 0 0,0-6 3 0,4 6 0 16,-4 3 0-16,3 0 0 0,1 6 9 0,-1 0 0 15,1 9 0-15,3 0-8 0,-3 2 8 0,-1 10 11 16,4-1-3-16,-3 4 0 0,-4 2 0 0,4-5 0 16,-4 2 0-16,-4 4 0 0,1-1-8 0,-1-6 0 15,-3 4 9-15,4-7-9 0,-4-8 0 0,3 6 0 16,4-9 0-16,-3 0-12 15,-1-4-136-15,4 4-27 0,1-3-5 0</inkml:trace>
  <inkml:trace contextRef="#ctx0" brushRef="#br0" timeOffset="-146783.493">23195 13831 1048 0,'0'0'29'0,"0"0"8"0,0 0-29 0,0 0-8 0,0 0 0 0,-7 6 0 16,4-3 69-16,3 6 13 0,-4 3 2 0,1 14 1 15,3-5-9-15,0 14-1 0,0 3-1 0,3 6 0 0,-3-3-9 0,4 6-1 16,-1 3-1-16,1 6 0 0,-1-6-11 0,1 6-1 16,-1-6-1-16,1 3 0 0,-1-3 1 0,1-6 0 15,-1-6 0-15,1 3 0 0,-1-2-23 0,1-7-5 16,-1-3-1-16,1 1 0 0,-4-4-34 0,3-5-6 15,-3-4-2-15,-3-5 0 16,3 6-152-16,0-12-30 0,0-6-6 0,0 0-552 0</inkml:trace>
  <inkml:trace contextRef="#ctx0" brushRef="#br0" timeOffset="-146379.79">23460 14560 1754 0,'0'0'49'0,"-4"12"12"0,4-6-49 0,-3 0-12 0,6 3 0 0,-3-1 0 16,4 1 28-16,-4-3 2 0,0-6 1 0,7 3 0 15,-4 3-17-15,4 3-3 0,0-9-1 0,0 0 0 0,1-6 11 16,-1 3 3-16,0-9 0 0,0 3 0 0,0-2-16 0,0-4-8 15,3-6 8-15,-6-2-8 0,3-1-14 16,-4-8-7-16,1 8-2 0,-4-2 0 16,4 8-10-16,-4 1-3 0,0-10 0 0,-4 10 0 15,0-1-5-15,1 6-2 0,3-3 0 0,-4 1 0 0,1 5 43 16,-1 6 8-16,4 3 1 0,0 0 1 16,-7 0 18-16,0 9 4 0,4 3 1 0,-4 2 0 0,0 4-33 0,0 5-11 15,0 4 0-15,3-1 0 0,-3 10 51 0,3-10 9 16,1 4 3-16,-1 5 0 0,4-9-13 0,-3 4-3 15,6-4 0-15,-3 3 0 0,7-2-20 0,-3-4-5 16,3 1-1-16,-3 0 0 16,6-4-26-16,1-2-6 0,3-4-1 0,-4-2 0 0,4 6 23 0,1-12 0 15,-5 0-9-15</inkml:trace>
  <inkml:trace contextRef="#ctx0" brushRef="#br0" timeOffset="-145660.748">24927 14234 1231 0,'0'0'27'0,"-7"3"5"0,4 0 2 0,-8 6 1 0,4-6-35 16,-7 2 0-16,3 1 0 0,1-6 0 0,-1 6 91 0,-6-6 11 0,2 0 2 0,-6 3 1 15,4 3-57-15,-5-3-12 0,5 0-3 0,-4 0 0 16,0 9 0-16,3-7 0 0,-3 1 0 0,7 3 0 15,-4 3-1-15,7 0-1 0,1-3 0 0,-4 2 0 16,3 1-31-16,4 6 0 0,-4-7 0 0,4 4 0 16,4 9 0-16,-1-13 0 0,1 7 0 0,3 0 0 15,0-7 0-15,0 4 0 0,0-6 0 0,3 6 0 16,1-7 24-16,3-2 0 0,0 0-1 0,-4 0 0 16,5 0-6-16,-5 0-1 0,4-6 0 0,4 6 0 15,-1-6 17-15,1 0 3 0,-1 0 1 0,5 0 0 16,-5 0-37-16,4 0-12 0,-3 0 0 0,-1 0 0 15,1-6 12-15,-4 6 0 0,4 6 0 0,-4-6 0 16,0 0 0-16,-4 3 0 0,4 3 0 0,-3-3 0 0,-4-3 0 16,7 2 0-16,-7 4 0 0,3 0 0 15,-3 3 36-15,0 6 8 0,0-9 3 0,-3 2 0 16,3 4-31-16,-4 3-7 0,-3-3-1 0,0 2 0 0,0-2-8 0,0 3 0 16,-3-6 9-16,-1 5-9 0,0 4 9 15,1-9-9-15,-1-3 12 0,-3 2-12 0,4-2 0 0,-5 0 0 16,5 3 0-16,-1-3 0 15,1-6-77-15,-1 6-23 0,1-6-4 0,-1 0 0 16,0 0-89-16,1-6-18 0,-1 0-3 0,1-3-1 0</inkml:trace>
  <inkml:trace contextRef="#ctx0" brushRef="#br0" timeOffset="-145115.76">24874 14572 1036 0,'0'0'23'0,"0"0"5"0,0 0 0 0,0 0 1 0,0 0-29 0,0 0 0 0,-7-6 0 0,0 3 0 0,7 3 57 0,0 0 6 16,0 0 1-16,0 0 0 0,-3 0 0 0,3 0 0 16,-7 3 0-16,-4 3 0 0,4-6 0 0,0 12 0 15,3-9 0-15,-3 3 0 0,0 5-7 0,0-2-1 16,0 12 0-16,0-10 0 0,4 4-38 0,-4 6-8 16,0-7-2-16,-1 4 0 0,5 3 29 0,-1-4 6 15,1 4 1-15,3-3 0 0,0-1-24 0,0 1-4 16,0-12 0-16,3 3-1 0,1-4-15 0,-1 4 11 15,1 3-11-15,3-6 10 0,4-3-10 0,-4 3 0 16,3-6 0-16,4 0 0 0,-3-9 9 0,3 3 0 16,0-6 0-16,0 0 0 0,0 1-9 0,1-7 0 15,-5-5 0-15,1 2 0 0,-1-3 0 0,-3 7-9 16,0-4 0-16,-3-2 0 0,-1 2-10 0,-3 3-1 16,0-2-1-16,-3-1 0 0,3 7 9 0,-7-4 1 15,3 6 1-15,-3 0 0 0,4 4 10 0,-4 2 0 0,0-3 0 16,-4 6 0-16,0 3 11 0,1 3-3 0,3 3 0 15,-4 0 0-15,1 3-8 0,-4 2 0 0,3-2 9 0,0 9-9 16,1-6 0-16,-1 2 0 0,1 4 0 0,-1-1 0 16,0-2 0-16,1 3 0 0,3-6 0 0,0 5 0 31,3-5-40-31,1-3-4 0,-1 0 0 0,4-3-556 0,0-6-112 0</inkml:trace>
  <inkml:trace contextRef="#ctx0" brushRef="#br0" timeOffset="-144683.69">25030 13737 1074 0,'0'0'30'0,"0"0"8"0,0 0-30 0,0 9-8 0,3 3 0 0,-3-1 0 16,0 4 52-16,0 3 10 0,-3 5 2 0,3-5 0 15,3 0 0-15,1 8 0 0,-1-11 0 0,8 11 0 16,-4 1 0-16,3 2 0 0,1 3 0 0,3 1 0 15,0 2 0-15,0-3 0 0,0 1 0 0,1 8 0 16,-1-3-4-16,-4-3 0 0,4 1 0 0,-3 2 0 16,0 0-41-16,-1 3-9 0,-3 3-2 0,0-5 0 15,-3-4-8-15,-1-3 0 0,1 3 9 0,-1 4-9 16,-3-13 10-16,0 3-2 0,0 1-8 0,0-7 12 16,-3 1-20-16,3-4-5 0,0-5-1 0,-4 3 0 15,1-12 3-15,3-6 1 0,0 0 0 0,0 0 0 16,0 0-189-16,0 0-37 15,0 0-8-15,0 0-2 0</inkml:trace>
  <inkml:trace contextRef="#ctx0" brushRef="#br0" timeOffset="-144145.092">25481 14525 1404 0,'0'0'31'0,"0"0"6"0,0 0 2 0,-3 9 0 0,3-9-31 0,0 9-8 0,0-9 0 0,0 0 0 15,0 0 101-15,-4 8 19 0,4-8 4 16,0 0 1-16,0 0-77 0,0 0-15 0,0 0-3 0,0 6-1 16,4 0 28-16,-4 3 6 0,3-3 1 0,4 0 0 15,-3-6 0-15,3 6 0 0,0-3 0 0,0 0 0 16,0 2-52-16,4-5-12 0,-1 3 0 0,1-3 0 15,-1 0 0-15,1 3 0 0,-1-3 0 0,-3-3 0 16,4 3 0-16,-4-3 0 0,0-2 0 0,0 2 0 16,0 0 54-16,0-3 8 0,-3 0 2 0,3-6 0 15,-4 0-52-15,1 1-12 0,-4-1 0 16,0-3 0-16,0 3-48 16,-4 1-13-16,4-7-3 0,-7 6 0 0,4-2 44 0,-1 8 8 0,-3-9 1 0,4 6 1 15,-4 0-3-15,0 0-1 0,7 9 0 0,-11-2 0 16,4 2-21-16,-4 0-4 15,1 0-1-15,-1 2 0 0,1 4 40 0,3 0 0 0,0 6 0 0,-4 6 0 16,0-7 20-16,4 4 11 16,-3 3 2-16,-1-1 1 0,4 1-54 0,-3 3-12 15,3-4-1-15,-1 7-1 0,-2-10 55 0,3 1 11 0,3 6 3 0,-3-4 0 16,4-2-56-16,-4 3-11 0,3-1-3 16,1 1 0-16,-1-3 58 0,1-1 11 0,3 1 2 0,0-3 1 15,0 0-37-15,0-1 0 0,3 4 0 0,1-3 0 16,-4-12-27-16,3 0-6 0,4 6-2 0,4 3 0 0,-1-4 35 15,4 1 0-15,-3-3 0 0,3 6 0 16,-3-6-58-16,-1 0-5 0,4 0-1 0,4 0 0 16,0-3-102-16,-4-3-21 0,3 0-4 0,-2 0-1 0</inkml:trace>
  <inkml:trace contextRef="#ctx0" brushRef="#br0" timeOffset="-143820.115">25837 14522 1497 0,'0'0'32'0,"0"0"8"0,0 0 0 0,0 0 4 0,0 0-36 0,0 3-8 0,0 9 0 0,4-3 0 16,-4 2 90-16,0 4 16 0,0 0 3 0,0 2 1 0,3-2-74 16,-3 6-14-16,0-4-3 0,0 7-1 0,0-4 22 0,4 4 4 15,-4-6 0-15,0 8 1 0,0-11-34 0,0-4-11 16,0-2 0-16,0 6 0 0,0-15 0 0,0 0 0 16,4 6 0-16,-4-6-12 15,0 0-88-15,0 0-18 0,0 0-3 0,0 0-693 0</inkml:trace>
  <inkml:trace contextRef="#ctx0" brushRef="#br0" timeOffset="-143565.201">25785 13987 1497 0,'0'0'32'0,"-4"6"8"0,0 3 0 0,1 5 4 0,-1 1-36 0,-3 3-8 0,4-1 0 0,-4 1 0 16,0 0 53-16,0 5 9 0,0-2 2 0,3-4 0 15,1 1-52-15,-1-3-12 0,1-1 0 0,3-5 0 32,0 0-100-32,0-9-22 0,7 9-5 0,-7-9-1 0</inkml:trace>
  <inkml:trace contextRef="#ctx0" brushRef="#br0" timeOffset="-143170.827">26226 13664 1728 0,'0'0'38'0,"0"0"8"0,0 0 2 15,0 0 0-15,0 0-39 0,0 0-9 0,0 0 0 0,0 0 0 0,0 0 53 0,0 0 9 16,-4 11 2-16,0 4 0 0,4-3-9 0,-3 3-2 16,-1 5 0-16,1 1 0 0,3 5-33 0,0-2-8 15,-4 5 0-15,4-5-1 0,4 8 17 0,-4 6 3 16,3 0 1-16,1 3 0 0,-1-2-14 0,5-1-2 16,-5 9-1-16,1-6 0 0,3 9-7 0,-4-6 0 15,4-3-8-15,0 1 12 0,-3-1-12 0,3-6 0 0,-7 6 0 16,3 0 0-16,4-8 13 0,-7 2-3 0,0-9-1 0,0 10 0 31,0-13-58-31,0 9-12 0,0-8-3 0,0 0 0 0,-3 2 45 0,3-3 9 0,-4-2 2 0,4 0 0 31,-3-4-39-31,3 1-7 0,-4 0-2 0,1-7 0 0,3 7 45 0,-4-9 11 16,4 0 0-16,0-1 0 0,-3-2 0 0,3-6 0 0,0 0 0 0,0 0 0 16,0 0-21-16,0 0-3 0,0 0 0 0,0 0 0 31,0 0-12-31,0 0-4 0,0 0 0 0,0 0 0 0,0 0-19 0,0 0-4 15,0 0-1-15,0 0 0 0,0 0 0 0,0 0 0 0,0 0 0 16,0 0 0-16</inkml:trace>
  <inkml:trace contextRef="#ctx0" brushRef="#br0" timeOffset="-142837.174">26589 14775 1958 0,'0'0'43'0,"0"0"9"0,0 0 1 0,-4 6 3 0,1 0-45 0,-1-3-11 0,1 2 0 0,-1 4 0 15,1 0 40-15,-1-3 5 0,4 0 2 0,-3 3 0 16,-1-3-24-16,4-6-5 0,0 0-1 0,0 0 0 16,0 0-27-16,0 0-6 0,0 0 0 0,0 0-940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07T17:47:31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3969 6881 589 0,'0'0'16'0,"0"0"5"0,0 0-21 0,0 0 0 15,0 0 0-15,-7 6 0 0,7-6 44 0,-7 3 4 0,7-3 0 0,-4 6 1 16,-3 0-1-16,4 0-1 0,-1 0 0 0,0 6 0 15,4-12-5-15,-3 5-1 0,3 1 0 0,0 6 0 16,0-6-41-16,0 15 0 16,0-10-8-16,0 7 8 0,3 0 44 0,1 2 16 15,-4 10 3-15,4-10 1 0,-1 10-35 0,1-4-6 16,-1-3-2-16,1 7 0 0,-1-4 12 0,1 4 3 0,-1-10 0 0,1 10 0 16,-4-10-24-16,0 4-4 0,3-7 0 0,-3 1-8 15,0-3 43-15,0 8 1 0,0-2 1 0,-3-1 0 16,3 7-23-16,0-6-5 0,-4 8-1 0,4-6 0 15,0 4-16-15,-3 2 8 0,3-8-8 0,0 8 0 16,-4-11 0-16,4 0 0 0,0 2 0 0,-3 4 0 16,3-10 0-16,-4 4 0 0,4-6 0 0,0-6 0 15,-3 5 0-15,3-2 0 0,0-9 0 0,0 6 0 16,0-6-44-16,0 0-16 0,0 0-4 0,0 0 0 16,0 0-51-16,0 0-10 0,0 0-3 0,-4-9 0 0</inkml:trace>
  <inkml:trace contextRef="#ctx0" brushRef="#br0" timeOffset="689.141">3852 6829 698 0,'0'0'20'0,"0"5"4"0,0 4-24 0,0 0 0 0,-3-3 0 0,3 6 0 15,0-12 66-15,0 6 9 0,0-6 1 0,0 0 1 16,0 5-11-16,0 1-2 0,0-3-1 0,0-3 0 16,0 0-19-16,0 0-3 0,0 0-1 0,0 0 0 15,0 6-13-15,0-6-3 0,0 0-1 0,0 6 0 16,0-6 1-16,0 6 1 0,0-6 0 0,0 12 0 0,3-6-25 0,-3 5 0 15,0-5 8-15,4 0-8 0,-4 0 0 0,3 6 0 16,-3-3 0-16,4 2 0 0,-1 1 53 0,5 0 9 16,-5-6 2-16,4 8 0 0,4-2-52 15,-8 6-12-15,4-6 0 0,4 2 0 0,-8 4 0 0,4 0-13 16,4-7 2-16,-4 7 1 0,4-3 10 0,-1 2 14 16,1 4-3-16,-1-4-1 0,4 1-10 0,1 0 0 15,-5-1 0-15,4 4 0 0,-3-3 23 0,-1-4 2 16,8 4 1-16,-7 0 0 0,3-13-11 0,0 10-3 15,0-6 0-15,4 6 0 0,-4-4-12 0,-4 1 11 16,4 3-11-16,1 3 10 0,-1-1-10 0,-4 1 0 16,1 2 0-16,-1 4 0 0,1-6 0 0,3-1 0 0,-3 4 0 0,-4-4 8 15,0-2-8-15,3 3 0 16,-3-1 0-16,1 1 0 0,2-6 0 0,1 5 8 0,-4-2-8 0,3 3 0 16,-3-9 0-16,0 8 8 0,4-5-8 0,0 0 0 15,-4 5 9-15,3-11-9 0,-3 3 10 0,-3 0-10 16,3 0 0-16,0-3-10 0,-4-1 0 0,-3-5 0 15,0 0-28-15,0 0-6 0,8 6 0 16,-8-6-1-16,3-6-67 0,1 6-12 0,-1-11-4 0,1-4-512 16</inkml:trace>
  <inkml:trace contextRef="#ctx0" brushRef="#br0" timeOffset="1171.48">4311 6790 1036 0,'0'0'23'0,"-4"6"5"0,4 6 0 0,0 0 1 0,0-3-29 0,0 2 0 0,0 7 0 0,0-18 0 15,0-6 48-15,0 6 3 0,4 24 1 0,-1-7 0 16,-3-2 19-16,0 3 4 0,0-1 1 0,4 1 0 16,0-3-61-16,-1 2-15 0,1 1 0 0,-1-1 0 15,1 4 34-15,-1 3 4 0,1-7 1 0,-1 10 0 16,4-7-11-16,0 10-3 0,-3-7 0 0,3 1 0 15,0 2-25-15,0 1 0 0,4 2 0 0,-4-3 0 16,-4 4 0-16,1-7 0 0,-1 1 0 0,1 2 0 16,-1 7 0-16,-3 8 0 0,0 3 0 0,0-3 0 15,0 3 0-15,0-6 0 0,0 1 0 0,0-4 0 16,-3-6 0-16,3-2 0 0,0-4 0 0,3-8 0 16,-3-3 0-16,0-1 0 0,0-11 0 0,0 0 0 15,4 12 0-15,-4-12 0 0,3 6 0 0,-3-6 0 16,0 0 0-16,4 6 0 0,3-3 0 0,0 3 0 15,0-6-97-15,4 0-25 0,-4-3-5 0,3-3-1 16</inkml:trace>
  <inkml:trace contextRef="#ctx0" brushRef="#br0" timeOffset="1877.445">4653 7572 1267 0,'0'0'28'0,"0"0"5"0,0 0 2 0,0 0 1 0,0 0-36 0,0 0 0 0,0 0 0 0,0 0 0 15,0 0 0-15,0 0 0 0,0 0 0 0,0 0 0 16,0 0 58-16,0 0 5 0,-7-6 1 0,7 6 0 16,-3 0-37-16,3 0-7 0,0 0-2 0,-11-5 0 15,11 5 14-15,-4-6 4 0,4 6 0 0,0 0 0 16,-7 0-12-16,0 6-3 0,0-6 0 0,0 5 0 16,0-5-13-16,0 12-8 0,0-3 10 0,-4 3-10 15,4 0 10-15,0 5-10 0,4-5 10 0,-4 0-10 0,3 2 14 16,-3-2-3-16,0 0-1 0,4 3 0 0,-4 2 3 15,-1 1 1-15,1-6 0 0,4 5 0 0,-1 4 4 16,4-9 1-16,-3 5 0 0,3-2 0 16,0-3-19-16,0 5 0 0,3-5 0 0,1-3 0 0,-1 0 0 0,-3-9 0 15,7 9 0-15,4 2 0 0,-4-5 20 16,0-6 1-16,0 6 0 0,-3 0 0 0,6-6-4 0,-3-6-1 16,0 6 0-16,4 0 0 0,0-6-1 0,-4 6-1 15,3-6 0-15,1 0 0 0,-4-8-1 0,4 5 0 16,-1 0 0-16,-3-9 0 0,0 1-13 0,0 2 8 15,-3 3-8-15,-1-5 0 0,1-4 8 0,-1 6-8 16,-3-5 0-16,4 8 9 0,-1 0-9 0,-3-2 0 16,4 5 9-16,-4 0-9 0,0-3 0 0,3 0 0 0,-3 4 0 15,0-4 0-15,0 3 0 0,0 0-8 0,0-2 8 16,-3 5-8-16,-1 0-3 0,4 6 0 0,0 0 0 0,0 0 0 16,0 0-6-16,-7-12-2 0,0 9 0 15,0-3 0-15,7 6 0 0,-7-3 0 0,-3 3 0 0,-4 0 0 16,3 0 1-16,0 3 0 0,1 0 0 0,-1 3 0 15,1 6 18-15,-5-6 0 0,1 11 0 0,4-8 0 16,-1 0 0-16,1 6 0 0,-5 2 0 0,5-5 0 31,3-6-55-31,0 9-7 0,3 14-2 0,1-11 0 0,-1-15 52 0,4 5 12 0,4 1 0 0,-1 3 0 16,1 0 0-16,-1-6 0 0,4 8 0 0,4-5 0 16,0-3-20-16,-1 9 0 0,4-4-1 0,-3 1 0 15</inkml:trace>
  <inkml:trace contextRef="#ctx0" brushRef="#br0" timeOffset="2515.872">4671 7599 597 0,'0'0'16'0,"0"0"5"0,0 0-21 0,0 6 0 0,-4 5 0 0,4-11 0 15,0 0 107-15,0 0 17 0,0 0 3 0,0 0 1 16,0 0-52-16,0 0-9 0,0 0-3 0,4 6 0 16,-4 3 0-16,0 6 0 0,0 11 0 0,0-8 0 15,3-6-7-15,-3-1-1 0,0-11-1 0,0 15 0 16,0-3 5-16,4 0 2 0,-4-12 0 0,0 0 0 16,0 0-41-16,0 0-8 0,0 0-1 0,3 8-1 15,4 7 42-15,0-6 9 0,1-9 2 0,-1 6 0 16,3-6-64-16,1 6 0 0,-1 0-14 0,1-6 2 15,-1 5 12-15,8 1 11 0,-7-3-3 0,-1 3 0 16,8 9-8-16,-4 0 0 0,4-4 0 0,-4 1 0 16,3-12 0-16,5 6 0 0,-8-3 0 0,3 0 0 15,1 0 8-15,-4-9-8 0,0-3 0 0,-3-3 8 0,3 6-8 0,-7 1 0 16,7-1 9-16,-7-3-9 0,0 9 0 16,-7-3 0-16,7 0 0 0,-3 3-8 0,-1 0 8 0,1 0 0 15,-1-3 0-15,-3 3 0 0,4 0 0 0,-1-3 0 16,1-9 0-16,-4 6 0 0,3 1 0 0,-3-1 0 15,0 0 0-15,0-6 0 0,-3 3 0 0,3 0 0 16,0 1 0-16,-4-4 0 0,-3-15 0 0,4 4 0 16,-4 11 0-16,0-6 0 0,3 7 0 0,-3-1-8 15,0-3 8-15,0-2-8 16,0-4-17-16,0 3-3 0,0 18-1 0,0-11 0 16,3-1-12-16,1-6-3 0,-4 7 0 0,3 2 0 15,1 3-35-15,-4 0-7 0,3 0-2 0,-3-6-425 16,0-5-86-16</inkml:trace>
  <inkml:trace contextRef="#ctx0" brushRef="#br0" timeOffset="3156.583">5401 7464 831 0,'0'0'18'15,"0"0"4"-15,0-6 1 0,0 6 1 0,0 0-24 0,0 0 0 0,0-6 0 0,0 6 0 0,0-6 101 0,0 6 16 16,0-3 3-16,0 3 1 0,0 0-45 0,0 0-10 16,0 0-2-16,0 0 0 0,0 0 0 0,0 0 0 15,0 0 0-15,-7-6 0 0,7 6-4 0,-11 0-2 16,4 0 0-16,-3 6 0 0,3-3-42 0,-4 0-8 15,1 0-8-15,-1 3 12 0,0 2-12 16,1 1 0-16,3-3 0 0,0 0 0 0,7 0 0 0,-7 0 0 16,3 0 0-16,1 5 0 15,-1 10-49-15,4-3-12 0,-4-7-3 0,4-2 0 0,0-9 83 0,0 9 16 16,0 0 3-16,0 3 1 0,4-6-11 0,-4-6-3 16,0 0 0-16,0 0 0 15,4 11-45-15,-4-11-8 0,0 0-3 0,0 0 0 0,3 12 31 0,1 3 13 16,-1-4-1-16,1 7 0 0,-1-6 3 0,-3-12 0 0,11-18 0 0,-4 1 0 15,0 8-15-15,0 3 9 0,-7 6-9 16,0 0 8-16,11 3-8 0,-4-6 0 16,3 0 0-16,-3 0 0 0,-7 3 0 0,7-3 0 0,4 0 0 0,-4-3 0 15,7-5 25-15,-10 11 3 0,3 0 1 0,-4 11 0 16,4-11-46-16,0 6-10 16,-3-6-1-16,3 6-1 0,0 9 46 0,-4 2 10 0,4-5 1 0,-3 0 1 15,0-3-20-15,-1 5-9 0,1-5 8 0,-1-3-8 16,-3-6 8-16,0 0-8 0,0 12 0 0,-3 0 8 15,3-1-35 1,-4 1-7-16,4-3-2 0,-3-3 0 0,3-6 36 0,-4 6 0 0,4-6 0 0,-11 6 0 16,4 5 0-16,0-5 0 0,0 3 0 0,-3-6 0 15,10-3 18-15,-7 0 10 0,-4 6 3 0,-3 3 0 16,3 2-50-16,1-5-9 16,-1 0-3-16,1 0 0 0,-1-6 31 0,0 0 0 0,1 0 0 0,-1 0 0 15,1 0-57-15,3 0-6 0,-4-6-1 0,-3 0 0 16,7 6-51-16,0-11-10 0,0-1-3 0,0 3-512 0</inkml:trace>
  <inkml:trace contextRef="#ctx0" brushRef="#br0" timeOffset="4097.081">6219 7511 634 0,'0'0'27'0,"0"0"-27"16,0 0 51-16,0 0 5 0,0 0 0 0,0 0 1 15,0 0 24-15,0 0 5 16,0 0 1-16,0 0 0 0,0 0-37 0,0 0-7 0,-3 5-2 0,3 7 0 16,0-3 19-16,0-3 3 0,0 0 1 0,0-6 0 15,0 0-33-15,0 0-7 0,3 12 0 0,-3-12-1 16,0 0 1-16,0 0 0 0,0 0 0 0,4 5 0 16,0 1 3-16,-1 3 1 0,1 0 0 0,-1 0 0 15,-3 3-1-15,0-12 0 0,0 0 0 0,0 5 0 16,4 7-1-16,-4 3 0 0,3 2 0 0,-3-5 0 15,4-6-26-15,-4-6 0 0,3 6 0 0,4 0 0 16,-3 9 36-16,6 8 3 0,-3-5 0 0,0-4 0 16,-3-2-22-16,3 6-4 0,4-6-1 0,-4 5 0 15,0-5 1-15,0 3 0 0,3 8 0 0,1-14 0 16,-7-3-13-16,3 3-13 0,0 5 2 0,0-2 1 16,-7-12 10-16,3 6 0 0,1 0 0 0,-4-6 8 0,0 0 0 0,0 0 0 15,3 12 0-15,-3-3 0 0,0-9 4 0,0 0 2 16,0 0 0-16,0 0 0 0,0 0-6 0,0 0-8 15,0 0 11-15,0 0-11 0,0 0 8 0,0 0-8 16,0 0 0-16,0 0 0 0,0 0 11 0,0 0-11 16,0 0 10-16,0 0-10 0,0 0 0 0,4-9 8 15,-1-3-8-15,-3 0 0 0,7 6 0 0,-3-11 11 16,-1 5-11-16,1 3 10 16,-4-9-10-16,4 1 0 0,3 5 9 0,-4-3-9 0,1-2 0 0,-1 5 0 15,1-9 0-15,-1-2 8 0,1-9-8 0,-1 8 0 16,1 6 0-16,-1-2 0 0,4 2 0 0,-3 1 0 15,-1-4 0-15,4 3 8 0,-3 1-8 0,3 5 0 16,0-12 0-16,-3 10 0 0,3 2-10 0,-4 0 10 0,8-5-12 0,-1 8 12 31,-6-3-36-31,3 6-1 0,-7 6 0 0,0-12 0 16,7 1-129-16,-7 11-26 0,0 0-4 0</inkml:trace>
  <inkml:trace contextRef="#ctx0" brushRef="#br0" timeOffset="4902.473">6766 7616 728 0,'0'0'20'0,"0"0"5"0,0 0-25 16,-7 6 0-16,4 6 0 0,-1 0 0 0,1 2 80 0,-1-2 10 0,4-12 2 0,0 0 1 15,-7 6-23-15,7-6-5 0,0 0-1 0,-3 6 0 16,-1 6 52-16,4-12 9 0,0 0 3 0,0 0 0 16,0 0-79-16,0 0-15 0,0 0-3 0,0 0-1 15,0 0 4-15,0 0 1 0,0 0 0 0,4 6 0 16,-1 0-11-16,-3-6-1 0,4 0-1 0,3-3 0 16,-4 0-5-16,4 3-1 0,7 0 0 15,-7-3 0 1,0 3-8-16,4 0-8 0,0 0 12 0,-4 0-12 0,0-3 22 0,0 3-2 15,3 0-1-15,-3-3 0 0,4 3-28 0,-4-3-6 0,4 3-1 0,-1-6 0 16,-3 0 16-16,4 0 0 0,-4-11 9 16,-4 8-9-16,5 3 8 0,-1-3-8 0,0 6 0 0,-4-3 9 15,1-5-9-15,-1 5 8 0,1 0-8 0,-1-3 8 16,1 3-8-16,-1-3 0 0,1 0 0 0,-1 9 8 0,-3 0-8 16,0-5 0-16,0-1-10 0,0 0 10 0,0 6-16 15,0 0 4-15,-3-6 0 0,-1 0 0 0,1 0 2 0,3 6 1 16,-7-3 0-16,0 0 0 0,-4-3 9 0,1 3 0 15,-1 3-9-15,4 0 9 0,-7 0 0 0,0 3 0 16,7-3 0-16,-4 0 0 0,0 6 0 0,1 0 0 16,-4 0 0-16,3 0 0 15,1 0-26-15,2 6-7 0,1-7-2 16,4 4 0-16,-4 0 53 0,3 0 10 0,-3 3 3 0,4-6 0 0,-1 11-31 16,1-8 0-16,-1 3-8 0,1-1 8 0,-1 13 0 0,4-12 0 15,0 5 0-15,4-2 0 0,-4 3 0 0,3-9 0 16,-3 2 0-16,4-2 0 0,-4 6 0 0,0-3 0 15,3 5 9-15,-3-2-9 0,0-3 13 0,4 5-2 16,-1-5-1-16,8-3 0 0,-8-3-2 0,1 6 0 16,-1-1 0-16,1-5 0 0,7 6-8 0,-4-6 0 0,3 6 0 0,-3-7 8 15,4 1-8-15,-4-3 0 0,7 3 9 0,-3-6-9 16,-1 6 0-16,4-6 9 0,4 0-9 0,-7 0 0 16,3-6 8-16,0 0-8 0,3 3 0 0,-3-5 0 15,-3-1-88 1,3-9-25-16,0 12-5 0,0-6-454 0,0 7-90 0</inkml:trace>
  <inkml:trace contextRef="#ctx0" brushRef="#br0" timeOffset="5430.598">7271 7493 1036 0,'0'0'23'0,"0"0"5"0,-7 0 0 0,3 6 1 15,1 3-29-15,-1-1 0 0,4 7 0 0,-3 3 0 0,3-1 108 0,0 1 16 16,0 3 4-16,0 2 0 0,0 4-52 0,0-4-9 16,0-8-3-16,3 0 0 0,-3 5-10 0,0-2-2 15,4-4-1-15,-1 4 0 0,-3 6-9 0,0-10-2 16,4-2 0-16,-4 0 0 0,3 5-17 0,-3-5-4 16,4-6-1-16,-4 3 0 0,0 0-2 0,0-9 0 15,0 0 0-15,0 0 0 0,0 0-16 0,0 0 8 16,0 0-8-16,0 0 0 0,0 0 0 0,-7-3 0 0,7-9 0 15,-4 3 0-15,1-3 58 0,-1-5 5 0,1 8 1 0,-1-3 0 16,1 6-52-16,-1-11-12 0,4 5 0 0,0-3 0 16,-4-2 0-16,4 5 0 0,0 0 0 15,0-8 0-15,-3 8 0 0,3 0 0 0,3-12 0 0,1 10 0 32,-4-1-21-32,4 6-7 0,-1-8-2 0,1 5 0 0,-1 3 22 0,4 0 8 0,-3 0 0 15,-1 4-9 1,1-1-18-16,-4 6-3 0,10-6-1 0,-6 6 0 0,3 0 31 0,0 0 0 0,0 0 0 0,4 6 0 15,-4 0 0-15,3-1 0 0,1 10 0 0,-1 3 0 16,1-6 0-16,3 8 13 0,-3-5-1 0,3 5 0 16,-7-2-12-16,3 0 0 0,1 8 0 0,0-8 0 15,-4 2 0-15,0 4 8 0,0-1-8 0,0-5 0 16,-4-3 12-16,1 2-4 0,-1 1-8 0,1-3 12 16,-1 2-4-16,1-5 0 0,0 6-8 0,-1-7 12 15,-3-11-12-15,0 0 11 0,0 0-11 0,0 0 10 0,0 0-10 16,4-2 0-16,-1-7 0 0,1 3 0 15,-1 0-24-15,1-6-8 0,6 6 0 0,-6-5-1 16,-1-4-161-16,1 3-32 0,3 6-6 0</inkml:trace>
  <inkml:trace contextRef="#ctx0" brushRef="#br0" timeOffset="5949.343">7895 7543 768 0,'0'0'21'0,"0"0"7"0,0-6-28 0,0 0 0 0,0 0 0 0,0 6 0 15,0 0 122-15,0 0 19 16,-3-6 4-16,-4 3 1 0,3 1-66 0,-3 2-12 0,0 0-4 0,0 0 0 16,0 0-4-16,-4 2 0 0,4 7-1 0,-3 3 0 15,-1-6-43-15,0 6-16 0,1-1 11 0,3 4-11 16,0 3 57-16,-4 5 6 0,1-8 1 0,-1 3 0 15,4 5-52-15,0-8-12 0,3 5 0 0,-3-5 0 16,4 3 0-16,-1-1 0 0,4-2 0 0,-3 3 0 16,6-1 45-16,-3-8 7 0,4 3 0 0,-1-6 1 15,1 0-33-15,-1 5-6 0,8 1-2 16,-4-3 0-16,4 0 0 0,-1-3-1 0,4 3 0 0,0-9 0 16,0-6-11-16,4 6-17 0,0 6 4 0,3-1 1 15,-3-10 26-15,3-1 6 0,-4 0 0 0,1-3 1 16,-4 3-21-16,4-6 8 0,-8 6-8 0,1-11 0 15,-4 5-14-15,4 0-7 0,-4 3-2 0,-4-2 0 16,4-10 23-16,-7 6 0 0,4-5 0 0,-1 2 0 16,-3-8 0-16,0 2 0 0,0-2 0 0,-3 8 0 0,-1-5 0 15,-3 5 0-15,0-3 0 0,0 4 0 0,-4 5 13 0,1-9 7 16,-4 13 2-16,-4-1 0 0,4-3-33 0,-4 6-6 16,1 0-2-16,-1 6 0 0,0 0-2 0,1 6-1 15,3 6 0-15,0 0 0 16,3 8-18-16,0-2-4 0,1 0-1 0,3 5 0 15,0 4 36-15,-4 2 9 0,8-3 0 0,-4 1 0 0,3-4-13 0,4-5-1 16,-3-6 0-16,3-3 0 16,3 2-29-16,-3-2-5 0,4 0-2 0,-4-9-486 0,7 0-96 0</inkml:trace>
  <inkml:trace contextRef="#ctx0" brushRef="#br0" timeOffset="6488.936">8290 7566 1267 0,'0'0'28'0,"4"9"5"0,-4-3 2 0,3 12 1 0,1-1-36 0,-4-2 0 0,3-6 0 0,1 3 0 0,-1 2 109 0,-3 4 15 16,0 3 4-16,4 2 0 0,-4-5-52 0,0-9-9 16,0 5-3-16,0-5 0 0,-4 3-16 0,4 0-4 15,0-1-1-15,-3-2 0 0,3-9-20 0,3 6-4 16,-6 0-1-16,3-6 0 0,0 0-1 0,0 0 0 16,0 0 0-16,0-6 0 0,0-3 7 0,0-3 0 15,3 1 1-15,-3 5 0 0,-3 0 0 16,3-3 0-16,0 0 0 0,0-2 0 0,0 8-25 0,0-9 0 15,3 0 0-15,1 0 0 0,-1 1 0 0,-3-1 0 16,0 3 0-16,0-9 0 0,4 4 0 0,0 2 0 16,-1 0 0-16,1 6 0 0,3-5 0 0,-4 5 0 15,-3 6 0-15,0 0 0 0,7-6-14 0,-7 6-8 0,11-6-2 16,-1 6 0-16,-3 6 16 0,-7-6 8 0,11 0-10 0,0 12 10 16,-1 8-8-16,1 1 8 0,-4-13 0 0,0 10-9 15,0-6 9-15,0 3 0 0,-3-4 0 0,-1 1 0 16,1 0 0-16,3 3 0 0,-4-1 10 0,1 1-10 15,-1 3 0-15,1-1 8 0,-1-5-8 0,1-3 0 16,-4 3 0-16,3-1 8 0,-3 1-8 0,0-3 0 16,4 3 0-16,-1 5 8 0,-3-5-8 0,0 0 0 15,0-12 0-15,0 0-8 0,0 0 8 0,0 0-13 16,0 0-91-16,0 0-19 0,0 0-3 16,0 0-483-16,7-6-97 0</inkml:trace>
  <inkml:trace contextRef="#ctx0" brushRef="#br0" timeOffset="7144.111">9059 7425 1074 0,'0'0'30'0,"0"0"8"0,0 0-30 0,0 0-8 0,-3 0 0 0,3 0 0 16,-11 0 96-16,4 0 19 0,-3 0 3 0,-5 0 1 15,5 0-37-15,-4 0-7 0,3 12-2 0,-6-6 0 16,6 0-24-16,-3 3-5 0,0 2 0 0,0 1-1 16,0 0-21-16,-1 3-4 0,1 2-1 0,-3 1 0 15,6-6-17-15,0-1 10 16,1 1-10-16,3 3 8 0,3 3-8 0,-3-1 0 0,0-2 0 15,4-3 0-15,-1 5 0 0,1-11 0 0,3-6 0 0,0 0 0 16,0 6 33-16,0 3 5 0,3-3 1 0,-3 0 0 16,0-6-31-16,0 0-8 0,0 0 0 0,4 8 0 15,-1 7 8-15,4-9 0 0,-7-6 0 0,7 0 0 16,-7 0-8-16,7 6 0 0,-7-6-11 0,7 0 11 16,0 6 0-16,1-6 0 0,2-6 0 0,-6 6 0 15,6 0 0-15,-3 6 0 0,0-6 0 0,0 0 0 16,0 0 0-16,1-6 0 0,-5 0 0 0,4 0 0 15,0 12 0-15,-3-6 0 0,3-6 0 0,-4 6 0 0,4 0 0 0,-3 0 0 16,3 0 8-16,0 0-8 0,0 6 0 0,-3 0 0 16,6 0 0-16,-3 0 0 0,0-3 8 15,0 5-8-15,0-2 0 0,0 3 0 0,0-3 9 0,1 0-9 16,-1 0 0-16,0 0 9 0,0 5-9 16,0 1 8-16,-4-3-8 0,4 3 8 0,-3 5 3 15,-1-5 0-15,1-6 0 0,-1 6 0 0,1 2 1 0,-4-2 0 16,0 0 0-16,0 0 0 0,-4-1-4 0,1-2-8 15,3-9 12-15,-4 6-4 0,4 6 0 0,-7-6 0 16,4 6 0-16,-4-7 0 0,0 1 0 0,-4 0-8 16,4 0 12-16,-4-3-4 0,1 3-8 0,-1-6 0 15,1 6 9-15,-1-6-9 0,1 0 0 0,-5 0-16 0,5-6 2 16,-1 0 1-16,1 0-5 0,3 0-1 0,-4 0 0 0,0 3 0 31,4-8-20-31,0 5-4 0,0 0-1 0,0 0 0 16,7 6-90-16,-3 0-18 0,-1-6-4 0</inkml:trace>
  <inkml:trace contextRef="#ctx0" brushRef="#br0" timeOffset="8276.977">10583 7684 1141 0,'0'0'24'0,"0"0"6"0,0 0 1 0,0-6 2 0,0-6-33 0,0 12 0 0,0 0 0 0,-3-6 0 16,-1-8 104-16,1 5 13 0,-4 0 3 0,3 3 1 16,-3-5-49-16,0-1-9 0,0 0-3 0,0 0 0 15,-4 3-24-15,4-2-4 0,-3 5-2 0,-4 0 0 16,3 0 2-16,-7-3 1 15,4 6 0-15,-3-3 0 0,-1 3-13 0,0 6-2 0,-3 3-1 0,0 0 0 0,0 6-17 16,0-6 8-16,0 6-8 0,-4 5 0 16,4-2 8-16,0 8-8 0,-4 1 0 0,0 2 0 15,4-2 0-15,-4-1 0 0,8 4 0 0,-8-4 0 0,7 4 0 0,4-4 0 16,-3-2 0-16,2 2 0 0,5 1 0 0,-4-3 0 16,7-4 0-16,0 7 0 0,0-4 8 0,3-2-8 15,-3-12 0-15,3 11 0 0,4-5 0 0,0 3 10 16,4-9-10-16,-4-6 8 0,7 12-8 0,4-12 0 15,3 0 0-15,0-6 0 0,3-6 0 0,1 3 0 16,7-6 0-16,-1 7 0 0,5-16 0 0,-1 6 0 16,-3-2 0-16,-1 2 0 15,1-8-36-15,0 2-5 0,-4 1-2 0,0-7 0 0,0 4 22 16,0-9 4-16,1 8 1 0,-5-8 0 0,-3 2 4 0,0-5 2 0,1 0 0 16,-5-3 0-16,4 3 10 0,-3-3 0 0,-4 2 0 15,3 1 0-15,-2 3 0 0,-5-3 0 16,4 2 0-16,-3 4 8 0,-4-9-8 0,-4 8 9 0,1 1-9 0,-1 3 10 15,1-4-1-15,-5 4 0 0,1-3 0 16,-3 2 0-16,3-5-9 0,0 9 12 0,-4-7-12 0,1 10 12 16,-5-10-12-16,1 10 0 0,0-1 9 0,4-5-9 15,-1 8 0-15,-3-5 8 0,3 8-8 16,1 6 0-16,3 1 0 0,-4 5 0 0,4 0 0 0,0-3 0 16,0 6 0-16,3 3 0 0,4 0 0 0,-7 0 0 15,7 0 0-15,-7 3 0 0,4 0-10 0,-1 9 10 16,1 5-10-16,-4-2 10 0,3 3-8 0,4 11 8 15,0-11 0-15,0 14 0 0,0-5 0 0,4 2 0 16,-1 6 0-16,1 4 9 0,-1-1-9 0,4 3 10 16,0-3 6-16,0 0 2 15,0 4 0-15,4 2 0 0,0 0-18 0,-1 3 0 0,1-3 0 16,-1 0 0-16,1 0-15 0,0-3 0 0,-1 3 0 0,-3-5 0 0,0 2 33 16,-3-3 6-16,3 3 2 0,0-3 0 15,-4-5-17-15,4-4-9 0,-3-3 10 0,3 4-10 0,-3-1 8 16,-1-2-8-16,1-4 0 0,-1-2 9 0,4 8-9 0,-3-5 0 15,3-4 0-15,-4 4 8 0,1-7-8 0,-1-2 0 16,1 3 0-16,3-6 0 16,-7-1-27-16,4 1-7 0,-1-3-2 0,-3 3 0 0,4-1 60 15,-4-5 12-15,3 6 3 0,-3-3 0 0,0-9-39 0,0 9 0 16,0-9 0-16,0 0 0 0,0 0 0 0,0 0-15 16,0 0 4-16,0 0 1 15,0 0-21-15,4-3-4 0,3-3-1 0,-4-3 0 16,-3 3-66-16,4-6-14 0,-1 1-2 0,1-7-619 0</inkml:trace>
  <inkml:trace contextRef="#ctx0" brushRef="#br0" timeOffset="8816.847">10675 7831 1074 0,'0'0'30'0,"0"0"8"0,0 0-30 0,0 0-8 0,0 0 0 0,-3 6 0 0,3-6 32 0,0 0 6 16,0 0 1-16,3 9 0 0,1 2 31 0,-1-5 6 15,4 0 2-15,4 0 0 0,-1 3-54 0,1-3-10 16,0 11-2-16,3-11-1 0,0-6 19 0,3 6 4 15,-3-6 1-15,4 0 0 0,0 6-17 0,-1-6-3 16,1-6-1-16,-4 6 0 0,4-6-4 0,-4 6-1 16,0-6 0-16,0-8 0 0,0 5-9 0,-3 0 12 15,3 3-12-15,-3-6 12 0,-1 1 24 0,1-4 6 16,-4 3 1-16,0-5 0 16,-4 5-19-16,4-3-3 0,-3 3-1 0,-4 1 0 0,3-7-20 0,-3 6 0 0,0-8 0 0,-3 8 8 15,-1 0-8-15,1-6 0 0,-4 4 0 16,0 2 0-16,0 6 0 0,-4 0 0 0,1 6 0 15,-1-11 0-15,0 11 0 0,1 0 0 0,-1 0 0 0,4 11 0 16,-3-5 0-16,2 9 0 0,1 2 0 16,0 7 0-16,0-12 0 0,0 14 0 0,0-2 0 0,4 8 0 15,-1-8 0-15,4 8 0 0,0 3 0 0,0-2 0 16,4 2 16-16,-1-3 1 0,4 3 1 0,4 4 0 16,-1-1-29-16,1 3-5 0,3-9-2 0,4 4 0 15,-1-4 18-15,8-3 0 0,0-2 0 16,-1 2 0-16,1-8 0 0,7-4 0 0,0 1 0 0,-1-3 0 15,5-9 0-15,-1-6 0 0,0-3 8 0,4 0-8 16,0 0-120 0,-7-9-29-16,3 0-7 0,0-2 0 0</inkml:trace>
  <inkml:trace contextRef="#ctx0" brushRef="#br0" timeOffset="26975.099">12756 7555 716 0,'0'0'16'0,"0"0"3"0,0 0 1 0,0 0 0 0,0 0-20 0,0 0 0 0,-3 11 0 0,3-2 0 16,-4 0 36-16,1 6 3 0,3-3 1 0,-4 5 0 15,1-2-10-15,3 2-2 0,0 7 0 0,-4-3 0 16,4 2-1-16,-3 1-1 0,3 2 0 0,0-2 0 15,0 5 11-15,3-3 3 0,1 4 0 0,3 8 0 16,-4-9-2-16,4 4 0 0,1 2 0 0,2 3 0 16,-3 1-3-16,0-7-1 0,0 9 0 0,0 0 0 15,0-3-2-15,-3 1 0 0,-1-1 0 0,1-3 0 0,-1 0-4 16,-3 4-2-16,4-1 0 0,-4-9 0 0,-4 4 2 16,4-7 0-16,-3 3 0 0,-1-5 0 15,1-12-1-15,-1 2 0 0,1 4 0 0,-1-6 0 0,1 0-6 0,-1-4-1 16,-3-2 0-16,4 0 0 0,3-6-11 0,0 0-9 15,0 0 12-15,0 0-12 0,-7 0 14 0,7 0-4 16,-7-6-1-16,0-6 0 0,-1 4-9 0,1-4 0 16,4 6 9-16,-1-12-9 0,1 4 0 0,-1 2-15 15,1-6 3-15,3 1 0 0,0-4 12 0,-4 3 0 16,4-2 0-16,-3-1 0 0,3 1 0 0,-4-4 0 16,1 4 0-16,3-10 0 0,0 13 0 0,-4-10 13 0,4 1-2 15,-3-4-1-15,3 1-10 0,-4 2 0 0,1-8 0 0,3 9 0 16,0-4 0-16,-4-2-11 0,4 8 3 0,0-11 0 15,4 3-2-15,-4 2 0 0,0 4 0 16,3-6 0-16,-3 2 10 0,0-2-10 0,4 8 10 0,-1-11-10 16,1 9 10-16,3-1-10 15,-4-2 10-15,4 5-10 0,4-2 10 0,-1 8-10 16,1 0 10-16,0 1-10 0,-4 2 10 0,3-2 0 0,1 5-9 0,-1-3 9 16,-3-3 0-16,4 13 0 0,0-7-9 0,-1 6 9 15,1 0 0-15,-1 6-12 0,1-6 12 0,0 6-10 16,-1 0 10-16,4 6-12 0,-3 0 12 0,-4 6-12 15,3-1 12-15,1 4 0 0,-4-3 0 0,0 0 0 16,0 5 0-16,-3 1-13 0,-1 2 3 0,-3 10 1 16,4-12 9-16,-8 8 0 0,1-5 0 0,-1 2 0 15,1 1 0-15,-1-7 0 0,-3 4 0 0,0-4 0 0,0 1 0 16,0-6 11-16,3 3-11 0,-3-4 12 0,0-5-12 0,0 6 0 16,0-6 9-16,0 6-9 0,0-7 0 0,0 1 0 15,0-3 0-15,0 3 0 0,0 0 0 0,-4-6 0 16,4 0 0-16,-3 6 0 0,-1-6 0 0,0 0 0 15,1-6 0-15,-1 0 8 16,1 0-8-16,-1 0 0 0,1-2 0 0,-5 2 8 16,8 0-18-16,-3 0-3 0,3-6-1 0,0 6 0 15,0 0-18-15,0 1-4 0,0-4-1 0,3 0 0 16,0 0-21-16,4 3-4 0,0 0-1 0</inkml:trace>
  <inkml:trace contextRef="#ctx0" brushRef="#br0" timeOffset="27617.357">13349 7784 1134 0,'0'0'24'16,"0"0"6"-16,0 0 1 0,-7-6 1 0,7 6-32 0,-7 0 0 0,7 0 0 0,-7-3 0 16,3-3 52-16,-3 3 3 0,7 3 1 0,-7-3 0 15,0 3-47-15,-3 0-9 0,3 0 0 0,-4 0 0 0,4 0 0 0,-4 3 0 16,4 0 0-16,-3 0 0 0,-1 3 0 0,1 6 0 15,-1-6 0-15,0 11 0 0,1-8 0 0,3 6 10 16,-4 5-10-16,4-8 8 0,-3 3 7 0,2 8 1 16,-2-11 0-16,3 6 0 0,-4-1-16 0,8-2 9 15,-1 3-9-15,-3-1 8 0,7-5 0 0,0 3 0 16,0-9 0-16,0 6 0 0,7-1 0 0,-3-11 0 16,-4 0 0-16,3 0 0 0,4 0 26 0,4 0 5 0,-4 0 1 15,4 0 0-15,-4-6-8 0,3 6 0 16,4-5-1-16,-3 5 0 0,-1-12-18 0,5 6-3 0,-1-6-1 0,-4 0 0 15,4 4-9-15,1-10 10 0,-1 0-10 0,-4 4 10 16,1-4-23-16,-1 6-5 0,-3-11-1 16,4 8 0-1,-4 3-19-15,-3 0-4 0,3-8-1 0,0 5 0 16,-4 6-6-16,1-2-2 0,-1 5 0 0,1-6 0 0,-4 12 38 0,0 0 13 0,0 0-9 0,0 0 9 16,0 0 0-16,0 0 0 0,0 0 0 0,0 0 8 15,0 0-8-15,0 0 12 0,-4 6-4 0,1 0 0 16,-1 0-8-16,4 5 0 0,4-2-8 0,-4 0 8 15,3 6 0-15,1-4 0 0,-4 1 0 0,7 0 0 16,-4 0 0-16,4 2 0 0,-3-2 0 0,3 0 8 16,-3 6-8-16,3-4 0 0,0-2 0 0,0 0 8 15,0 0-8-15,0-1 12 0,3-2-4 0,-3 3 0 16,1-12-8-16,-1 6-12 0,3 0 4 0,-3 0-623 16</inkml:trace>
  <inkml:trace contextRef="#ctx0" brushRef="#br0" timeOffset="28242.384">13568 7802 864 0,'0'0'19'0,"0"0"4"0,0 0 1 0,0 0 0 0,0 0-24 0,0 0 0 0,0 0 0 0,0 5 0 16,0 1 64-16,0 3 9 0,3-3 2 0,-3 3 0 16,4 0 1-16,-1 2 0 0,-3-5 0 0,4 6 0 15,-4-6-20-15,3 3-3 0,-3 8-1 0,4-5 0 16,-4 6-24-16,4-3-4 0,-4-4-2 0,0 1 0 16,0 0 6-16,0 0 0 0,-4-4 1 0,4 1 0 15,0-9-5-15,0 0-2 0,0 0 0 0,0 0 0 16,0 6-4-16,0-6-1 0,0 0 0 0,0 0 0 15,0 0 1-15,0 0 0 0,0 0 0 0,0 0 0 16,0 0-10-16,0 0-8 0,0 0 12 0,0 0-12 16,4 0 0-16,-4 0 0 0,7 0 0 0,-7 0 0 15,0 0 0-15,7 0 0 0,-7 0 0 0,0 0 0 16,7 3 0-16,-7-3 0 0,0 0 0 0,0 0 0 16,7 0 0-16,-7 0 0 0,3-6 0 0,1 3 0 15,-1-3 0-15,-3 0 0 0,4 1 0 0,-4-7 0 16,3 0-10-16,-3 0 10 0,0 1-10 0,0 2 10 0,0-3-10 0,0 0 10 15,0-5-10-15,4-1 10 0,-4 9-12 16,0-9 12-16,3 1-13 0,1 2 5 0,-1 3 0 0,1-5 0 16,-4 5 0-16,4-3 0 0,-1 1 8 0,1 5 0 15,-4-3-9-15,3 6 9 0,1 0 0 0,-1-3 0 16,-3 9-9-16,0 0 9 0,7-5 0 0,-7 5-8 16,0 0 8-16,0 0 0 0,0 0-11 0,7 0 11 15,0 0-10-15,0 5 10 0,0-2 0 0,1 3-9 16,-1 0 9-16,0-6 0 0,0 6 0 0,0-6-8 15,0 6 8-15,0-6 0 0,3 6 0 0,1-6 0 16,0 6 0-16,-1-3 0 0,1 2 0 0,-1-2 0 16,1 0 0-16,3 0 0 0,0-3 0 0,0 0 0 0,-3 0 0 15,3 0 0-15,0 0 0 0,-3-3 0 0,-4 0 0 0,3 3 0 32,-3 0-111-32,0-3-17 0,0-5-3 0,1 2-1 0</inkml:trace>
  <inkml:trace contextRef="#ctx0" brushRef="#br0" timeOffset="28674.36">14104 7161 874 0,'0'6'19'0,"0"5"4"0,-3-5 1 0,3 6 1 0,0 0-25 0,0 2 0 16,0 10 0-16,0-12 0 0,0 5 72 0,0 4 10 15,0-3 2-15,0 5 0 0,0-2-7 0,0 2-1 16,0 4 0-16,3-4 0 0,-3 7-20 0,0 2-5 15,4 0-1-15,-4-2 0 0,3-4-3 0,-3 4-1 0,0-1 0 16,0 9 0-16,4-8-30 0,-4 8-7 16,0-9-1-16,0 3 0 0,0-5-8 0,-4 2 8 0,4-8-8 15,-3 8 8-15,-1-5-8 0,4-4 0 16,-3 4 0-16,3-6 8 0,0-4-8 0,0 4 0 0,0-6 0 0,0-1 8 16,3 1-8-16,-3-12 0 0,0 0 0 15,0 0 8-15,0 3-8 0,0-3 0 0,0 0 0 0,0 0 0 31,0 0-43-31,0 0-4 0,0 0-1 0,0 0 0 16,7 3-89-16,-7-3-19 0,4 3-3 0,-1 0-1 0</inkml:trace>
  <inkml:trace contextRef="#ctx0" brushRef="#br0" timeOffset="29130.315">14256 7796 1265 0,'0'0'36'0,"0"0"8"0,0 0-36 0,-4 6-8 0,4-6 0 0,-3 11 0 0,-1-5 44 0,1 0 8 15,3-6 0-15,0 6 1 0,0 3-10 0,0-3-3 16,3 5 0-16,1-5 0 0,-1 0-20 0,1 0-4 16,3 0 0-16,0 0-1 0,0 0 1 0,4 3 0 15,-1-4 0-15,1 1 0 0,-1 0-4 0,1-6 0 16,3 0 0-16,-3 0 0 0,3 0-12 0,0 0 9 15,0-6-9-15,0-5 8 0,-3-1 9 0,3 3 2 16,-4-3 0-16,1 0 0 0,-4 1-19 0,0-7 0 16,-4 3 0-16,1 4 0 15,0-1-21-15,-1-3-8 0,-6 0-2 0,-1 1 0 0,4 2 31 0,-7 0 13 16,3-5-1-16,-3 8 0 0,0 3 6 0,-3 0 1 0,-1 0 0 0,4 0 0 16,-4 6-8-16,1 0-2 0,-1 6 0 0,-3 0 0 15,4 6-9-15,-1-3 0 0,0 8 0 0,1-5 8 16,-1 6-8-16,4-1 0 0,0 4 0 0,0 2 0 15,4-2 0-15,-1 2 0 0,1 1 0 16,3 2 0-16,0 4 0 0,0-4 0 0,3 4 8 0,1-7-8 16,3-2 0-16,-4 2 0 15,4-2 0-15,0 2 8 0,4 1-8 0,-4-1 0 0,4-2 0 0,-1-3 8 16,4-4-8-16,4-2 8 0,-4 0-8 0,0 0 8 16,4-6-48-16,-4-1-9 15,-4-5-3-15,5 0-726 0</inkml:trace>
  <inkml:trace contextRef="#ctx0" brushRef="#br0" timeOffset="29891.341">14732 7896 802 0,'0'0'22'0,"0"0"6"0,0 0-28 0,0 0 0 0,0 0 0 0,0 0 0 16,0 0 70-16,0 0 8 0,0 0 2 0,0 0 0 16,0 0-4-16,0 0 0 0,0 0 0 0,0 0 0 15,0 0-35-15,0 0-7 0,-7 6-2 0,3-1 0 16,4-5 0-16,-3 6 0 0,3-6 0 0,0 12 0 16,-4-6 10-16,4 0 2 0,0 0 0 0,0 8 0 15,0-2-11-15,0 0-1 0,0-6-1 0,0 6 0 0,0-4-10 16,0 4-1-16,0 0-1 0,0 6 0 0,0-13 12 15,0 7 2-15,4-3 1 0,-4 0 0 16,3 11-11-16,1-8-3 0,-1 0 0 0,1 6 0 16,0-4-6-16,-1-2-2 0,1 6 0 0,-4-7 0 0,3 1-4 0,1-3-8 15,-4 3 11-15,0 0-11 0,0-7 8 16,0 4-8-16,3-6 0 0,-3-3 0 0,0 0 10 16,0 0-10-16,0 0 8 0,0 0-8 0,0 0 20 15,0 0 0-15,0 0-1 0,0 0 0 0,-3-6-19 16,-1 0 0-16,4-5 0 0,-3-1 0 0,-1 0 0 0,1 3 0 15,3 0 0-15,-4 1 0 0,0-4 0 0,4 6 0 16,-3-6 0-16,-1 1 0 16,4 5-24-16,-3-6-4 0,-1 3-2 0,4-3 0 0,0 12 30 0,-3-6 10 15,-1 1 0-15,1-13 0 0,-1 9-10 0,1-3 0 0,3 6 0 16,-4-5-11-16,1-1 11 0,-1-3-12 0,4 6 12 0,-3 1-12 16,-1-4 12-16,4 0-8 0,0-3 8 15,0 4-8-15,0-1 0 0,4 0 0 0,-1 6 0 0,1-6 0 16,-1 7-2-16,1-7 0 0,3 6 0 0,-4-3 0 15,8 9 0-15,-4-6 0 0,4 0 0 0,-4 0 0 32,3 1-18-32,-3-1-3 0,4 0-1 0,-4 3 0 0,3 3 16 0,-2-3 4 0,-1 0 0 15,0 3 0-15,3-3 3 0,-3 0 1 0,0 0 0 0,-7 3 0 16,7-3-20 0,0 0-3-16,0 0-1 0,1 3 0 15,-8 0-12-15,7-6-4 0,0 1 0 0,-7 5 0 0,7 0-40 16,0 0-8-16,0 0-1 0,0 0-1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6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7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7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9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9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8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1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5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2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AFD5-9032-4DA5-BFE4-4A77B7A4BBAC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3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Bienvenue</a:t>
            </a:r>
            <a:r>
              <a:rPr lang="en-US" b="1" dirty="0"/>
              <a:t>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						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mercredi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sept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septembre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556" y="2088571"/>
            <a:ext cx="1346887" cy="19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5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CDF380-C8E7-48A3-B735-4E1022A5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Travail de cloche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65B041-06A1-451F-97D6-663B7C58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au </a:t>
            </a:r>
            <a:r>
              <a:rPr lang="en-US" dirty="0" err="1"/>
              <a:t>conditionel</a:t>
            </a:r>
            <a:r>
              <a:rPr lang="en-US" dirty="0"/>
              <a:t> qui </a:t>
            </a:r>
            <a:r>
              <a:rPr lang="en-US" dirty="0" err="1"/>
              <a:t>n’est</a:t>
            </a:r>
            <a:r>
              <a:rPr lang="en-US" dirty="0"/>
              <a:t> pas un </a:t>
            </a:r>
            <a:r>
              <a:rPr lang="en-US" dirty="0" err="1"/>
              <a:t>hypothèse</a:t>
            </a:r>
            <a:r>
              <a:rPr lang="en-US" dirty="0"/>
              <a:t> </a:t>
            </a:r>
            <a:r>
              <a:rPr lang="en-US" dirty="0" err="1"/>
              <a:t>irréel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D5738B-5E32-4C5C-9AE8-30833B3F18C5}"/>
                  </a:ext>
                </a:extLst>
              </p14:cNvPr>
              <p14:cNvContentPartPr/>
              <p14:nvPr/>
            </p14:nvContentPartPr>
            <p14:xfrm>
              <a:off x="1084680" y="1095120"/>
              <a:ext cx="10297440" cy="4363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D5738B-5E32-4C5C-9AE8-30833B3F18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5320" y="1085760"/>
                <a:ext cx="10316160" cy="438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59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Bienvenue</a:t>
            </a:r>
            <a:r>
              <a:rPr lang="en-US" b="1" dirty="0"/>
              <a:t>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						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mercredi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sept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septembre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556" y="2088571"/>
            <a:ext cx="1346887" cy="19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7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60A8-446B-4E36-8F4C-25B8941C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Ȋle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Maurice (Mauritius) is an independent francophone island nation whose prosperity can be traced to its establishing a free port at its capital, Port-Louis.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EEA7BD-DC7F-4A33-BB03-3D28A80CD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771" y="2312643"/>
            <a:ext cx="4004364" cy="3237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1BBD7-583E-418B-9F6C-11A200ED3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787" y="2457173"/>
            <a:ext cx="5702181" cy="29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4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8FF4-115A-45D7-9FB8-F6BA5576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AVERTISSEMENT!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5B961-6933-4267-B040-0869C5013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30"/>
            <a:ext cx="10515600" cy="469603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Exam: </a:t>
            </a:r>
            <a:r>
              <a:rPr lang="en-US" i="1" dirty="0"/>
              <a:t>La </a:t>
            </a:r>
            <a:r>
              <a:rPr lang="en-US" i="1" dirty="0" err="1"/>
              <a:t>Tulipe</a:t>
            </a:r>
            <a:r>
              <a:rPr lang="en-US" i="1" dirty="0"/>
              <a:t> noire</a:t>
            </a:r>
          </a:p>
          <a:p>
            <a:pPr marL="0" indent="0" algn="ctr">
              <a:buNone/>
            </a:pPr>
            <a:r>
              <a:rPr lang="en-US" dirty="0"/>
              <a:t>Friday, September 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3AA44-2032-4C99-B9D7-4265CA4B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995" y="1754255"/>
            <a:ext cx="5056378" cy="263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32DD-2F99-4670-8F09-B7410AEA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4E72B-4548-43B8-85FD-0088CCB4A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0ADD8B-C181-47D6-88D4-7E9096553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443" y="2014537"/>
            <a:ext cx="377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8B60-1A9C-4461-A294-8674DC7F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94395-E5CE-4780-9048-52E5DE580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6438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au passé </a:t>
            </a:r>
            <a:r>
              <a:rPr lang="en-US" dirty="0" err="1"/>
              <a:t>proche</a:t>
            </a:r>
            <a:r>
              <a:rPr lang="en-US" dirty="0"/>
              <a:t> qui </a:t>
            </a:r>
            <a:r>
              <a:rPr lang="en-US" dirty="0" err="1"/>
              <a:t>parle</a:t>
            </a:r>
            <a:r>
              <a:rPr lang="en-US" dirty="0"/>
              <a:t> de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de </a:t>
            </a:r>
            <a:r>
              <a:rPr lang="en-US" dirty="0" err="1"/>
              <a:t>français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1DB78A-EEE5-4D2B-8B17-43A25B6CC056}"/>
                  </a:ext>
                </a:extLst>
              </p14:cNvPr>
              <p14:cNvContentPartPr/>
              <p14:nvPr/>
            </p14:nvContentPartPr>
            <p14:xfrm>
              <a:off x="1385640" y="2393640"/>
              <a:ext cx="3980520" cy="740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1DB78A-EEE5-4D2B-8B17-43A25B6CC0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6280" y="2384280"/>
                <a:ext cx="3999240" cy="7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30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3951</TotalTime>
  <Words>102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Bienvenue!</vt:lpstr>
      <vt:lpstr>Travail de cloche</vt:lpstr>
      <vt:lpstr>Bienvenue!</vt:lpstr>
      <vt:lpstr>Ȋle Maurice (Mauritius) is an independent francophone island nation whose prosperity can be traced to its establishing a free port at its capital, Port-Louis.</vt:lpstr>
      <vt:lpstr>AVERTISSEMENT!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Bienvenue!</dc:title>
  <dc:creator>Steven Gerson</dc:creator>
  <cp:lastModifiedBy>Steven Gerson 🦅</cp:lastModifiedBy>
  <cp:revision>94</cp:revision>
  <dcterms:created xsi:type="dcterms:W3CDTF">2017-08-15T14:14:35Z</dcterms:created>
  <dcterms:modified xsi:type="dcterms:W3CDTF">2022-09-07T20:05:43Z</dcterms:modified>
</cp:coreProperties>
</file>