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506" r:id="rId2"/>
    <p:sldId id="460" r:id="rId3"/>
    <p:sldId id="501" r:id="rId4"/>
    <p:sldId id="272" r:id="rId5"/>
    <p:sldId id="261" r:id="rId6"/>
    <p:sldId id="333" r:id="rId7"/>
    <p:sldId id="481" r:id="rId8"/>
    <p:sldId id="482" r:id="rId9"/>
    <p:sldId id="507" r:id="rId10"/>
    <p:sldId id="503" r:id="rId11"/>
    <p:sldId id="459" r:id="rId12"/>
    <p:sldId id="352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506"/>
            <p14:sldId id="460"/>
            <p14:sldId id="501"/>
            <p14:sldId id="272"/>
            <p14:sldId id="261"/>
            <p14:sldId id="333"/>
            <p14:sldId id="481"/>
            <p14:sldId id="482"/>
            <p14:sldId id="507"/>
            <p14:sldId id="503"/>
            <p14:sldId id="459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trois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1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3DBD-F28A-43BA-B695-2B8BF3ED9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A53DE-3B18-434B-804E-9382F7F8B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104"/>
            <a:ext cx="10515600" cy="5540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cousine</a:t>
            </a:r>
            <a:r>
              <a:rPr lang="en-US" dirty="0"/>
              <a:t>	blond		avocat	</a:t>
            </a:r>
            <a:r>
              <a:rPr lang="en-US" dirty="0" err="1"/>
              <a:t>heureux</a:t>
            </a:r>
            <a:r>
              <a:rPr lang="en-US" dirty="0"/>
              <a:t>          </a:t>
            </a:r>
            <a:r>
              <a:rPr lang="en-US" dirty="0" err="1"/>
              <a:t>soeur</a:t>
            </a:r>
            <a:r>
              <a:rPr lang="en-US" dirty="0"/>
              <a:t>     </a:t>
            </a:r>
            <a:r>
              <a:rPr lang="en-US" dirty="0" err="1"/>
              <a:t>famille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pénible</a:t>
            </a:r>
            <a:r>
              <a:rPr lang="en-US" dirty="0"/>
              <a:t>	petit-</a:t>
            </a:r>
            <a:r>
              <a:rPr lang="en-US" dirty="0" err="1"/>
              <a:t>fils</a:t>
            </a:r>
            <a:r>
              <a:rPr lang="en-US" dirty="0"/>
              <a:t>	</a:t>
            </a:r>
            <a:r>
              <a:rPr lang="en-US" dirty="0" err="1"/>
              <a:t>célibataire</a:t>
            </a:r>
            <a:r>
              <a:rPr lang="en-US" dirty="0"/>
              <a:t>	  </a:t>
            </a:r>
            <a:r>
              <a:rPr lang="en-US" dirty="0" err="1"/>
              <a:t>courageuse</a:t>
            </a:r>
            <a:r>
              <a:rPr lang="en-US" dirty="0"/>
              <a:t>	    petit   veuve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rousse</a:t>
            </a:r>
            <a:r>
              <a:rPr lang="en-US" dirty="0"/>
              <a:t>	</a:t>
            </a:r>
            <a:r>
              <a:rPr lang="en-US" dirty="0" err="1"/>
              <a:t>fille</a:t>
            </a:r>
            <a:r>
              <a:rPr lang="en-US" dirty="0"/>
              <a:t>	belle	    </a:t>
            </a:r>
            <a:r>
              <a:rPr lang="en-US" dirty="0" err="1"/>
              <a:t>pauvre</a:t>
            </a:r>
            <a:r>
              <a:rPr lang="en-US" dirty="0"/>
              <a:t>	   </a:t>
            </a:r>
            <a:r>
              <a:rPr lang="en-US" dirty="0" err="1"/>
              <a:t>mariée</a:t>
            </a:r>
            <a:r>
              <a:rPr lang="en-US" dirty="0"/>
              <a:t>          </a:t>
            </a:r>
            <a:r>
              <a:rPr lang="en-US" dirty="0" err="1"/>
              <a:t>travailleuse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plus		</a:t>
            </a:r>
            <a:r>
              <a:rPr lang="en-US" dirty="0" err="1"/>
              <a:t>nièce</a:t>
            </a:r>
            <a:r>
              <a:rPr lang="en-US" dirty="0"/>
              <a:t>		grand-</a:t>
            </a:r>
            <a:r>
              <a:rPr lang="en-US" dirty="0" err="1"/>
              <a:t>père</a:t>
            </a:r>
            <a:r>
              <a:rPr lang="en-US" dirty="0"/>
              <a:t>	   </a:t>
            </a:r>
            <a:r>
              <a:rPr lang="en-US" dirty="0" err="1"/>
              <a:t>fière</a:t>
            </a:r>
            <a:r>
              <a:rPr lang="en-US" dirty="0"/>
              <a:t>   </a:t>
            </a:r>
            <a:r>
              <a:rPr lang="en-US" dirty="0" err="1"/>
              <a:t>ennuyeuse</a:t>
            </a:r>
            <a:r>
              <a:rPr lang="en-US" dirty="0"/>
              <a:t>     petits-</a:t>
            </a:r>
            <a:r>
              <a:rPr lang="en-US" dirty="0" err="1"/>
              <a:t>fille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faible</a:t>
            </a:r>
            <a:r>
              <a:rPr lang="en-US" dirty="0"/>
              <a:t>        petit-enfant         </a:t>
            </a:r>
            <a:r>
              <a:rPr lang="en-US" dirty="0" err="1"/>
              <a:t>méchante</a:t>
            </a:r>
            <a:r>
              <a:rPr lang="en-US" dirty="0"/>
              <a:t>        </a:t>
            </a:r>
            <a:r>
              <a:rPr lang="en-US" dirty="0" err="1"/>
              <a:t>oncle</a:t>
            </a:r>
            <a:r>
              <a:rPr lang="en-US" dirty="0"/>
              <a:t>    </a:t>
            </a:r>
            <a:r>
              <a:rPr lang="en-US" dirty="0" err="1"/>
              <a:t>inquiète</a:t>
            </a:r>
            <a:r>
              <a:rPr lang="en-US" dirty="0"/>
              <a:t>   </a:t>
            </a:r>
            <a:r>
              <a:rPr lang="en-US" dirty="0" err="1"/>
              <a:t>chatot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moins</a:t>
            </a:r>
            <a:r>
              <a:rPr lang="en-US" dirty="0"/>
              <a:t>     </a:t>
            </a:r>
            <a:r>
              <a:rPr lang="en-US" dirty="0" err="1"/>
              <a:t>chatain</a:t>
            </a:r>
            <a:r>
              <a:rPr lang="en-US" dirty="0"/>
              <a:t>	</a:t>
            </a:r>
            <a:r>
              <a:rPr lang="en-US" dirty="0" err="1"/>
              <a:t>ingénieur</a:t>
            </a:r>
            <a:r>
              <a:rPr lang="en-US" dirty="0"/>
              <a:t>    frère     </a:t>
            </a:r>
            <a:r>
              <a:rPr lang="en-US" dirty="0" err="1"/>
              <a:t>yeux</a:t>
            </a:r>
            <a:r>
              <a:rPr lang="en-US" dirty="0"/>
              <a:t>      femme      </a:t>
            </a:r>
            <a:r>
              <a:rPr lang="en-US" dirty="0" err="1"/>
              <a:t>médecin</a:t>
            </a:r>
            <a:r>
              <a:rPr lang="en-US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173064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 homework due tomorrow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207210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125" y="167734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tells about your feelings about </a:t>
            </a:r>
            <a:r>
              <a:rPr lang="en-US"/>
              <a:t>tomorrow’s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47888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est</a:t>
            </a:r>
            <a:r>
              <a:rPr lang="en-US" dirty="0"/>
              <a:t> un(e) avocat(e) qui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complètement</a:t>
            </a:r>
            <a:r>
              <a:rPr lang="en-US" dirty="0"/>
              <a:t> </a:t>
            </a:r>
            <a:r>
              <a:rPr lang="en-US" dirty="0" err="1"/>
              <a:t>ficti</a:t>
            </a:r>
            <a:r>
              <a:rPr lang="en-US" dirty="0"/>
              <a:t>(f)(</a:t>
            </a:r>
            <a:r>
              <a:rPr lang="en-US" dirty="0" err="1"/>
              <a:t>ve</a:t>
            </a:r>
            <a:r>
              <a:rPr lang="en-US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324801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trois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Révision</a:t>
            </a:r>
          </a:p>
          <a:p>
            <a:pPr marL="0" indent="0" algn="ctr">
              <a:buNone/>
            </a:pPr>
            <a:r>
              <a:rPr lang="fr-FR" dirty="0"/>
              <a:t>le jeu de </a:t>
            </a:r>
            <a:r>
              <a:rPr lang="fr-FR" dirty="0" err="1"/>
              <a:t>tappette</a:t>
            </a:r>
            <a:r>
              <a:rPr lang="fr-FR" dirty="0"/>
              <a:t> à mouches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4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950" y="1970850"/>
            <a:ext cx="1560711" cy="29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The francophone portion of </a:t>
            </a:r>
            <a:r>
              <a:rPr lang="fr-FR" sz="2800" b="1" dirty="0" err="1"/>
              <a:t>Switzerland</a:t>
            </a:r>
            <a:r>
              <a:rPr lang="fr-FR" sz="2800" b="1" dirty="0"/>
              <a:t> </a:t>
            </a:r>
            <a:r>
              <a:rPr lang="fr-FR" sz="2800" b="1" dirty="0" err="1"/>
              <a:t>is</a:t>
            </a:r>
            <a:r>
              <a:rPr lang="fr-FR" sz="2800" b="1" dirty="0"/>
              <a:t> </a:t>
            </a:r>
            <a:r>
              <a:rPr lang="fr-FR" sz="2800" b="1" dirty="0" err="1"/>
              <a:t>known</a:t>
            </a:r>
            <a:r>
              <a:rPr lang="fr-FR" sz="2800" b="1" dirty="0"/>
              <a:t> as</a:t>
            </a:r>
            <a:br>
              <a:rPr lang="fr-FR" sz="2800" b="1" dirty="0"/>
            </a:br>
            <a:r>
              <a:rPr lang="fr-FR" sz="2800" b="1" dirty="0"/>
              <a:t>La Suisse romande</a:t>
            </a:r>
            <a:endParaRPr lang="en-US" sz="28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6048" y="1825625"/>
            <a:ext cx="4303775" cy="4258183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61760" y="1825625"/>
            <a:ext cx="5035296" cy="425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4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9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Avertissement</a:t>
            </a:r>
            <a:r>
              <a:rPr lang="en-US" dirty="0"/>
              <a:t>! </a:t>
            </a:r>
            <a:r>
              <a:rPr lang="en-US" dirty="0" err="1"/>
              <a:t>Avertissement</a:t>
            </a:r>
            <a:r>
              <a:rPr lang="en-US" dirty="0"/>
              <a:t>! Il y a du danger, Will Robinson!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898" y="1013254"/>
            <a:ext cx="5535826" cy="418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33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Next unit exam: TOMORROW!!  Friday, November 4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06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F6A2B-7187-411E-8806-90DDA255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00A3F-EC55-4F8F-A532-44B816256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Vos Questions?</a:t>
            </a:r>
          </a:p>
        </p:txBody>
      </p:sp>
    </p:spTree>
    <p:extLst>
      <p:ext uri="{BB962C8B-B14F-4D97-AF65-F5344CB8AC3E}">
        <p14:creationId xmlns:p14="http://schemas.microsoft.com/office/powerpoint/2010/main" val="195601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49702</TotalTime>
  <Words>184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The francophone portion of Switzerland is known as La Suisse romande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791</cp:revision>
  <cp:lastPrinted>2017-09-11T13:53:50Z</cp:lastPrinted>
  <dcterms:created xsi:type="dcterms:W3CDTF">2016-10-03T16:25:09Z</dcterms:created>
  <dcterms:modified xsi:type="dcterms:W3CDTF">2022-11-02T20:45:09Z</dcterms:modified>
</cp:coreProperties>
</file>