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0" r:id="rId3"/>
    <p:sldId id="469" r:id="rId4"/>
    <p:sldId id="465" r:id="rId5"/>
    <p:sldId id="466" r:id="rId6"/>
    <p:sldId id="467" r:id="rId7"/>
    <p:sldId id="470" r:id="rId8"/>
    <p:sldId id="471" r:id="rId9"/>
    <p:sldId id="468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50"/>
            <p14:sldId id="469"/>
            <p14:sldId id="465"/>
            <p14:sldId id="466"/>
            <p14:sldId id="467"/>
            <p14:sldId id="470"/>
            <p14:sldId id="471"/>
            <p14:sldId id="46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viviez</a:t>
            </a:r>
            <a:r>
              <a:rPr lang="en-US"/>
              <a:t> à </a:t>
            </a:r>
            <a:r>
              <a:rPr lang="en-US" dirty="0"/>
              <a:t>Paris pendant le temps de Notre Dame de Paris, que </a:t>
            </a:r>
            <a:r>
              <a:rPr lang="en-US" dirty="0" err="1"/>
              <a:t>serait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et la </a:t>
            </a:r>
            <a:r>
              <a:rPr lang="en-US" dirty="0" err="1"/>
              <a:t>pire</a:t>
            </a:r>
            <a:r>
              <a:rPr lang="en-US" dirty="0"/>
              <a:t> chose de </a:t>
            </a:r>
            <a:r>
              <a:rPr lang="en-US" dirty="0" err="1"/>
              <a:t>votre</a:t>
            </a:r>
            <a:r>
              <a:rPr lang="en-US" dirty="0"/>
              <a:t> vie à </a:t>
            </a:r>
            <a:r>
              <a:rPr lang="en-US" dirty="0" err="1"/>
              <a:t>cette</a:t>
            </a:r>
            <a:r>
              <a:rPr lang="en-US" dirty="0"/>
              <a:t> époque?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A01E-098C-4905-A9AA-41B20473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C4CE-9CCB-4D18-803B-8E713C43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changer la vie d’un personage de </a:t>
            </a:r>
            <a:r>
              <a:rPr lang="en-US" i="1" dirty="0"/>
              <a:t>Notre Dame de Paris</a:t>
            </a:r>
            <a:r>
              <a:rPr lang="en-US" dirty="0"/>
              <a:t>.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changement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feriez</a:t>
            </a:r>
            <a:r>
              <a:rPr lang="en-US" dirty="0"/>
              <a:t>, et que </a:t>
            </a:r>
            <a:r>
              <a:rPr lang="en-US" dirty="0" err="1"/>
              <a:t>voudriez-vous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le </a:t>
            </a:r>
            <a:r>
              <a:rPr lang="en-US" dirty="0" err="1"/>
              <a:t>resultat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465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DEMAIN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794B-274C-45F2-B11A-DD3E902D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E6B711-35B7-45A2-9BA2-6FD4CA20E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354" y="1993187"/>
            <a:ext cx="5959570" cy="396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74EB-0F56-4A5E-9776-CF2F8ED0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54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3DB6-21C7-422D-A7DF-272BA24F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306"/>
            <a:ext cx="10515600" cy="5502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futur antérieur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conditionnel passé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faire causatif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gérondif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participe présent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voix passive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subjonctif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6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904C-66D8-4971-BA09-7355D55C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100B8-FBDB-4F00-AA3E-92DAD81E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tout noun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tout adjective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tout </a:t>
            </a:r>
            <a:r>
              <a:rPr lang="en-US" dirty="0" err="1"/>
              <a:t>adverbe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5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C327-A64B-4DE8-B91C-0711C859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054F-4F21-4850-9298-46E28EBDA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homework due tomorrow.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Study!</a:t>
            </a:r>
          </a:p>
        </p:txBody>
      </p:sp>
    </p:spTree>
    <p:extLst>
      <p:ext uri="{BB962C8B-B14F-4D97-AF65-F5344CB8AC3E}">
        <p14:creationId xmlns:p14="http://schemas.microsoft.com/office/powerpoint/2010/main" val="303463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22655</TotalTime>
  <Words>122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246</cp:revision>
  <dcterms:created xsi:type="dcterms:W3CDTF">2016-10-03T16:25:09Z</dcterms:created>
  <dcterms:modified xsi:type="dcterms:W3CDTF">2022-11-02T21:11:01Z</dcterms:modified>
</cp:coreProperties>
</file>