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1" r:id="rId2"/>
    <p:sldId id="449" r:id="rId3"/>
    <p:sldId id="452" r:id="rId4"/>
    <p:sldId id="307" r:id="rId5"/>
    <p:sldId id="451" r:id="rId6"/>
    <p:sldId id="446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9"/>
            <p14:sldId id="452"/>
            <p14:sldId id="307"/>
            <p14:sldId id="451"/>
            <p14:sldId id="446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EB83-793B-4F03-A39B-37EA1621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75EC-C7EF-4FED-A0BE-0E80E171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travaillez</a:t>
            </a:r>
            <a:r>
              <a:rPr lang="en-US" dirty="0"/>
              <a:t> au Palais Garnier, et </a:t>
            </a: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croyez</a:t>
            </a:r>
            <a:r>
              <a:rPr lang="en-US" dirty="0"/>
              <a:t> pas que le </a:t>
            </a:r>
            <a:r>
              <a:rPr lang="en-US" dirty="0" err="1"/>
              <a:t>fantôme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. Que </a:t>
            </a:r>
            <a:r>
              <a:rPr lang="en-US" dirty="0" err="1"/>
              <a:t>dites-vous</a:t>
            </a:r>
            <a:r>
              <a:rPr lang="en-US" dirty="0"/>
              <a:t> pour </a:t>
            </a:r>
            <a:r>
              <a:rPr lang="en-US" dirty="0" err="1"/>
              <a:t>soutenir</a:t>
            </a:r>
            <a:r>
              <a:rPr lang="en-US" dirty="0"/>
              <a:t> La </a:t>
            </a:r>
            <a:r>
              <a:rPr lang="en-US" dirty="0" err="1"/>
              <a:t>Sorelli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pas un.</a:t>
            </a:r>
          </a:p>
        </p:txBody>
      </p:sp>
    </p:spTree>
    <p:extLst>
      <p:ext uri="{BB962C8B-B14F-4D97-AF65-F5344CB8AC3E}">
        <p14:creationId xmlns:p14="http://schemas.microsoft.com/office/powerpoint/2010/main" val="298263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Palais Garnier a </a:t>
            </a:r>
            <a:r>
              <a:rPr lang="en-US" sz="2800" b="1" dirty="0" err="1"/>
              <a:t>été</a:t>
            </a:r>
            <a:r>
              <a:rPr lang="en-US" sz="2800" b="1" dirty="0"/>
              <a:t> </a:t>
            </a:r>
            <a:r>
              <a:rPr lang="en-US" sz="2800" b="1" dirty="0" err="1"/>
              <a:t>ouvert</a:t>
            </a:r>
            <a:r>
              <a:rPr lang="en-US" sz="2800" b="1" dirty="0"/>
              <a:t> le 5 </a:t>
            </a:r>
            <a:r>
              <a:rPr lang="en-US" sz="2800" b="1" dirty="0" err="1"/>
              <a:t>janvier</a:t>
            </a:r>
            <a:r>
              <a:rPr lang="en-US" sz="2800" b="1" dirty="0"/>
              <a:t> 1875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B5C66A-C23F-455A-ADE9-D2C2E03C61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3520" y="1729409"/>
            <a:ext cx="6219628" cy="41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6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7E338-6C94-4500-96FC-EDED905B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théâtre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655A5-BE2C-4863-8880-EE40E1151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de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candidat</a:t>
            </a:r>
            <a:r>
              <a:rPr lang="en-US" dirty="0"/>
              <a:t> pour le poste du </a:t>
            </a:r>
            <a:r>
              <a:rPr lang="en-US" dirty="0" err="1"/>
              <a:t>directeur</a:t>
            </a:r>
            <a:r>
              <a:rPr lang="en-US" dirty="0"/>
              <a:t> de </a:t>
            </a:r>
            <a:r>
              <a:rPr lang="en-US" dirty="0" err="1"/>
              <a:t>l’opéra</a:t>
            </a:r>
            <a:r>
              <a:rPr lang="en-US" dirty="0"/>
              <a:t>.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M. </a:t>
            </a:r>
            <a:r>
              <a:rPr lang="en-US" dirty="0" err="1"/>
              <a:t>Debienne</a:t>
            </a:r>
            <a:r>
              <a:rPr lang="en-US" dirty="0"/>
              <a:t> et M. </a:t>
            </a:r>
            <a:r>
              <a:rPr lang="en-US" dirty="0" err="1"/>
              <a:t>Poligny</a:t>
            </a:r>
            <a:r>
              <a:rPr lang="en-US" dirty="0"/>
              <a:t> qui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train de prendre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retraite</a:t>
            </a:r>
            <a:r>
              <a:rPr lang="en-US" dirty="0"/>
              <a:t>. Le </a:t>
            </a:r>
            <a:r>
              <a:rPr lang="en-US" dirty="0" err="1"/>
              <a:t>candidat</a:t>
            </a:r>
            <a:r>
              <a:rPr lang="en-US" dirty="0"/>
              <a:t> a </a:t>
            </a:r>
            <a:r>
              <a:rPr lang="en-US" dirty="0" err="1"/>
              <a:t>entendu</a:t>
            </a:r>
            <a:r>
              <a:rPr lang="en-US" dirty="0"/>
              <a:t> dire du </a:t>
            </a:r>
            <a:r>
              <a:rPr lang="en-US" dirty="0" err="1"/>
              <a:t>fantôme</a:t>
            </a:r>
            <a:r>
              <a:rPr lang="en-US" dirty="0"/>
              <a:t>, qui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de la </a:t>
            </a:r>
            <a:r>
              <a:rPr lang="en-US" dirty="0" err="1"/>
              <a:t>peur</a:t>
            </a:r>
            <a:r>
              <a:rPr lang="en-US" dirty="0"/>
              <a:t>. Il </a:t>
            </a:r>
            <a:r>
              <a:rPr lang="en-US" dirty="0" err="1"/>
              <a:t>questione</a:t>
            </a:r>
            <a:r>
              <a:rPr lang="en-US" dirty="0"/>
              <a:t> les </a:t>
            </a:r>
            <a:r>
              <a:rPr lang="en-US" dirty="0" err="1"/>
              <a:t>directeurs</a:t>
            </a:r>
            <a:r>
              <a:rPr lang="en-US" dirty="0"/>
              <a:t> qui </a:t>
            </a:r>
            <a:r>
              <a:rPr lang="en-US" dirty="0" err="1"/>
              <a:t>lui</a:t>
            </a:r>
            <a:r>
              <a:rPr lang="en-US" dirty="0"/>
              <a:t> assure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</a:t>
            </a:r>
            <a:r>
              <a:rPr lang="en-US" dirty="0" err="1"/>
              <a:t>problème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Montrez</a:t>
            </a:r>
            <a:r>
              <a:rPr lang="en-US" dirty="0"/>
              <a:t> </a:t>
            </a:r>
            <a:r>
              <a:rPr lang="en-US" dirty="0" err="1"/>
              <a:t>cet</a:t>
            </a:r>
            <a:r>
              <a:rPr lang="en-US" dirty="0"/>
              <a:t> </a:t>
            </a:r>
            <a:r>
              <a:rPr lang="en-US" dirty="0" err="1"/>
              <a:t>entretien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675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qui sera </a:t>
            </a:r>
            <a:r>
              <a:rPr lang="en-US" dirty="0" err="1"/>
              <a:t>l’héros</a:t>
            </a:r>
            <a:r>
              <a:rPr lang="en-US" dirty="0"/>
              <a:t> du roman? </a:t>
            </a:r>
            <a:r>
              <a:rPr lang="en-US" dirty="0" err="1"/>
              <a:t>Poruquoi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45724</TotalTime>
  <Words>137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Le Palais Garnier a été ouvert le 5 janvier 1875</vt:lpstr>
      <vt:lpstr>Le théâtre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710</cp:revision>
  <cp:lastPrinted>2017-09-11T13:53:50Z</cp:lastPrinted>
  <dcterms:created xsi:type="dcterms:W3CDTF">2016-10-03T16:25:09Z</dcterms:created>
  <dcterms:modified xsi:type="dcterms:W3CDTF">2022-11-07T22:59:19Z</dcterms:modified>
</cp:coreProperties>
</file>