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42" r:id="rId4"/>
    <p:sldId id="340" r:id="rId5"/>
    <p:sldId id="341" r:id="rId6"/>
    <p:sldId id="336" r:id="rId7"/>
    <p:sldId id="330" r:id="rId8"/>
    <p:sldId id="335" r:id="rId9"/>
    <p:sldId id="333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2"/>
            <p14:sldId id="342"/>
            <p14:sldId id="340"/>
            <p14:sldId id="341"/>
            <p14:sldId id="336"/>
            <p14:sldId id="330"/>
            <p14:sldId id="335"/>
            <p14:sldId id="33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seize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feriez-vous pour une nouvelle Lamborghini?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fait-il plus froid aujourd’hui qu’au Colorado?</a:t>
            </a:r>
          </a:p>
        </p:txBody>
      </p:sp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seize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5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Jacques </a:t>
            </a:r>
            <a:r>
              <a:rPr lang="en-US" sz="2800" b="1" dirty="0" err="1"/>
              <a:t>Brel</a:t>
            </a:r>
            <a:r>
              <a:rPr lang="en-US" sz="2800" b="1" dirty="0"/>
              <a:t>, who was born in Belgium but whose musical career was based in France, wrote a song in which he said it was better to give candy to your loved one than to give flowers.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0080" y="2145792"/>
            <a:ext cx="2865120" cy="366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B2DC-5403-4801-9A67-E0204297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A7C8-F6D4-408A-9F2B-768A3AC0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Louis XIV</a:t>
            </a:r>
          </a:p>
        </p:txBody>
      </p:sp>
    </p:spTree>
    <p:extLst>
      <p:ext uri="{BB962C8B-B14F-4D97-AF65-F5344CB8AC3E}">
        <p14:creationId xmlns:p14="http://schemas.microsoft.com/office/powerpoint/2010/main" val="237781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E7AB-6B80-49D9-BAE7-E18BAE355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3AC1-3196-4F74-BFF0-32672EDC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condition for an 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rencontrer</a:t>
            </a:r>
            <a:r>
              <a:rPr lang="en-US" dirty="0"/>
              <a:t> George Washington, </a:t>
            </a:r>
            <a:r>
              <a:rPr lang="en-US" dirty="0" err="1"/>
              <a:t>j’inventerais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machine à voyager dans le temps.</a:t>
            </a:r>
          </a:p>
        </p:txBody>
      </p:sp>
    </p:spTree>
    <p:extLst>
      <p:ext uri="{BB962C8B-B14F-4D97-AF65-F5344CB8AC3E}">
        <p14:creationId xmlns:p14="http://schemas.microsoft.com/office/powerpoint/2010/main" val="154784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Écrivez une hypothèse irréelle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une phrase spéculative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Faites une requête très poli qui parle d’une voiture.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Donnez une condition pour une action qui parle d’une voiture.</a:t>
            </a:r>
          </a:p>
        </p:txBody>
      </p:sp>
    </p:spTree>
    <p:extLst>
      <p:ext uri="{BB962C8B-B14F-4D97-AF65-F5344CB8AC3E}">
        <p14:creationId xmlns:p14="http://schemas.microsoft.com/office/powerpoint/2010/main" val="6152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3520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d’au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cinq mots qui </a:t>
            </a:r>
            <a:r>
              <a:rPr lang="en-US" dirty="0" err="1"/>
              <a:t>parle</a:t>
            </a:r>
            <a:r>
              <a:rPr lang="en-US" dirty="0"/>
              <a:t> de comment on </a:t>
            </a:r>
            <a:r>
              <a:rPr lang="en-US" dirty="0" err="1"/>
              <a:t>écoute</a:t>
            </a:r>
            <a:r>
              <a:rPr lang="en-US" dirty="0"/>
              <a:t> de la musique.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chose </a:t>
            </a:r>
            <a:r>
              <a:rPr lang="en-US" dirty="0" err="1"/>
              <a:t>utilisant</a:t>
            </a:r>
            <a:r>
              <a:rPr lang="en-US" dirty="0"/>
              <a:t>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“de”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Faites</a:t>
            </a:r>
            <a:r>
              <a:rPr lang="en-US" dirty="0"/>
              <a:t>-la encore avec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suivant</a:t>
            </a:r>
            <a:r>
              <a:rPr lang="en-US" dirty="0"/>
              <a:t> par “à” et un </a:t>
            </a:r>
            <a:r>
              <a:rPr lang="en-US" dirty="0" err="1"/>
              <a:t>infinitif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d’écouter</a:t>
            </a:r>
            <a:r>
              <a:rPr lang="en-US" dirty="0"/>
              <a:t> de la musique avec un </a:t>
            </a:r>
            <a:r>
              <a:rPr lang="en-US" dirty="0" err="1"/>
              <a:t>réfléchi</a:t>
            </a:r>
            <a:r>
              <a:rPr lang="en-US" dirty="0"/>
              <a:t> </a:t>
            </a:r>
            <a:r>
              <a:rPr lang="en-US" dirty="0" err="1"/>
              <a:t>reciproque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D446-0F9B-4DCE-A402-394A6FE9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EF01C-4EC4-45B5-83A2-A7F4C9AAD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4055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33135</TotalTime>
  <Words>197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Jacques Brel, who was born in Belgium but whose musical career was based in France, wrote a song in which he said it was better to give candy to your loved one than to give flowers.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282</cp:revision>
  <dcterms:created xsi:type="dcterms:W3CDTF">2016-10-03T16:25:09Z</dcterms:created>
  <dcterms:modified xsi:type="dcterms:W3CDTF">2022-11-12T17:20:34Z</dcterms:modified>
</cp:coreProperties>
</file>