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1" r:id="rId3"/>
    <p:sldId id="352" r:id="rId4"/>
    <p:sldId id="351" r:id="rId5"/>
    <p:sldId id="350" r:id="rId6"/>
    <p:sldId id="309" r:id="rId7"/>
    <p:sldId id="322" r:id="rId8"/>
    <p:sldId id="333" r:id="rId9"/>
    <p:sldId id="330" r:id="rId10"/>
    <p:sldId id="336" r:id="rId11"/>
    <p:sldId id="337" r:id="rId12"/>
    <p:sldId id="339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31"/>
            <p14:sldId id="352"/>
            <p14:sldId id="351"/>
            <p14:sldId id="350"/>
            <p14:sldId id="309"/>
            <p14:sldId id="322"/>
            <p14:sldId id="333"/>
            <p14:sldId id="330"/>
            <p14:sldId id="336"/>
            <p14:sldId id="337"/>
            <p14:sldId id="339"/>
            <p14:sldId id="306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16T18:09:53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3965 12544 633 0,'0'-9'13'0,"-3"3"3"0,3-6 1 0,0 6 3 0,-4-6-20 0,4 1 0 15,0 2 0-15,-3 3 0 0,3-6 38 0,-4 0 4 0,4 7 1 0,-3-4 0 16,-1 3-4-16,1 0-1 0,-1 0 0 0,4 6 0 16,-4-6-6-16,4 6 0 0,-3-6-1 0,3 6 0 15,-7-6-7-15,7 6 0 0,-4 0-1 0,4 0 0 16,0-5 5-16,0 5 2 0,0 0 0 0,0 0 0 16,-7-6-15-16,7 6-3 0,0 0-1 0,0 0 0 15,0 0 29-15,0 0 5 0,0 0 2 0,0 0 0 16,0 0-24-16,0 0-5 0,0 0-1 0,4 6 0 0,-4-1 38 0,3 7 7 15,-3 0 2-15,4 0 0 0,-1 2-40 0,4 4-7 16,-3-3-1-16,0 2-1 0,3 7-7 16,0-9 0-16,-4 5-8 0,4 7 12 0,-3-7-27 15,3 4-5-15,-4 5-2 0,1-8 0 0,3 8 38 0,-4-5 7 16,1 8 1-16,-1 0 1 0,1 4-11 16,0 2-2-16,-4 0-1 0,7-6 0 0,-7-11 17 15,0 8 3-15,0 10 1 0,0-4 0 0,0-6-1 0,-7-2 0 16,7-7 0-16,-4-2 0 0,4 0-14 0,-4-15-2 15,1-12-1-15,3 9 0 0,-4 17-6 0,1 4-8 16,3-12 11-16,-4 3-11 0,1-7 8 0,3 1-8 16,-4-3 0-16,4-3 0 0,-3-14 9 0,3 5-9 15,0 18 0-15,-4-1 9 0,4-8-9 0,0 0 8 0,0 0-8 16,0 0 8-16,0 0-8 0,0 0 0 0,0 0 0 0,0 0 0 16,-3-8 0-16,-1-1 0 0,1-3-12 0,-1-6 12 15,1 4-12-15,-1-10 12 0,1 6-12 0,-1-11 12 16,1 3-12-16,-1-7 12 0,0 4-10 0,1-9 10 15,-1 2 0-15,1 1 0 0,-1 3 0 0,4-1 0 16,-3 1 0-16,3 3-9 0,-4 2 9 0,4-5 0 16,-3 5 0-16,3-2 0 0,0 3 0 15,0-7-8-15,0 4 8 0,0-9 0 0,3-1 0 0,1 10 0 16,-1-9 0-16,-3 2 0 0,4 4 0 16,3 3-8-16,-4-4 8 0,5 10 0 0,-1-4 0 15,0 1 0-15,0 0 0 0,0 2 0 0,0 3 0 0,0 4-8 0,0-7 8 16,3 10 0-16,-2 2 0 0,2-9 0 15,-3 9 0-15,4 1 0 0,-4-1 0 0,0 0-8 16,0 6-24 0,4 6-5-16,3-6-1 0,-4 6 0 0,4 0 56 0,0 6 11 0,1-6 3 15,6 6 0-15,-7 0-32 0,3 0 0 0,1 3 0 0,0 0 0 16,-4-1-27-16,3 1-1 0,1 0-1 0,-4 3 0 16,-3 0 29-16,-1-4 0 0,5 7 0 0,-5 6 0 0,1-10 0 15,-4 4 0-15,0 3 0 0,-4-1 0 0,1 1-20 0,-4 0 3 16,-4 2 0-16,1 7 0 15,-1 2-26-15,-3 0-5 0,0-2 0 0,-3 2-1 16,-1 1-11-16,0 2-1 0,-3-11-1 0,4 8 0 0,-4-11 101 0,-4 5 20 0,0-2 4 16,1-4 1-16,3-2-52 0,-4 0-12 15,4 0 0-15,3 5 0 0,-3-8 0 0,-3-3 0 0,2-3-12 0,1 8 12 16,4-14 9-16,-4 6 9 16,-1 0 2-16,5-6 0 0,6 6 1 0,-3-6 1 15,0 0 0-15,7 0 0 0,0 0-13 0,-3 3-9 16,-4-3 12-16,0 0-12 0,7 0 0 0,0 0 0 0,0 0 0 0,0 0 0 15,0 0 0-15,0 0 0 0,-7-9 0 0,3 9 0 16,4 0 0-16,4-6 0 0,-4 6 0 0,7-12 0 16,-4 4-9-16,4 5 9 0,0-3-8 0,0 3 8 15,0-3-9-15,4 3 9 0,0 3-10 0,-1 0 10 16,1 0-10-16,-1 0 10 0,-3 3-10 0,4 3 10 16,0 0-25-16,6 0 1 0,-6 8 0 0,-1-2 0 15,-3-3 35-15,4 0 7 0,0 8 2 0,3-2 0 16,-4-3-32-16,1 8-7 0,3 1-1 0,-4 0 0 0,8-4 20 15,-4-2 0-15,-7 2 0 0,4-5 0 16,-4-3 0-16,4 6 0 0,-1 2 0 16,1-2 0-16,-1 3 0 0,1 2 0 0,-1-2 0 0,1 11 0 15,3-2 48-15,-7-4 12 0,-3-8 4 0,-1-15 0 0,1-9-64 0,-4 12-23 16,0 24 1-16,0-1 0 0,-4-8 22 16,1-12 0-16,3-6 8 0,-7 3-8 0,0 26 19 0,-7-6-2 15,6-8 0-15,-6 9 0 0,4-13-17 16,-4-2 0-16,0 0 0 0,-1 3 0 0,1-3 0 15,4-3 0-15,-8-1 0 0,0 1 0 0,1-6 0 0,3 0 0 16,0-6 0-16,-4 6 0 0,4-5 30 0,0-1 2 16,0 0 1-16,0 0 0 15,6-3-53-15,-2 6-10 0,3-3-2 0,7 6-1 0,-7-9 33 0,0 4 0 0,0-7 0 16,0-3 0 0,7 15-150-16,0 0-23 0,-7-12-5 0</inkml:trace>
  <inkml:trace contextRef="#ctx0" brushRef="#br0" timeOffset="520.15">4755 12876 1306 0,'0'0'28'0,"-7"11"7"0,4-5 1 0,-1 6 1 0,4 0-29 0,-3 3-8 0,-1 2 0 0,1 1 0 15,-1-1 69-15,4 4 13 16,0 6 2-16,-3-7 1 0,3 7-42 0,-4-10-9 16,4 7-2-16,0-4 0 0,-3-5 26 0,3 6 5 0,0-7 1 0,0-2 0 15,0 3-52-15,0-6-12 0,0-4 0 0,0 1 0 16,0-6 0-16,0 0 0 0,0 6 0 0,0-6 0 16,0 0-48-16,0 0-13 15,0 0-3-15,0 0-742 0</inkml:trace>
  <inkml:trace contextRef="#ctx0" brushRef="#br0" timeOffset="716.321">4671 12567 1267 0,'0'0'28'0,"0"0"5"0,-4-9 2 16,4 9 1-16,0 0-36 0,0 0 0 0,0 0 0 0,0 0 0 0,0 0 0 0,0 0 0 16,0 0 0-16,-3 6-368 15,3-6-81-15</inkml:trace>
  <inkml:trace contextRef="#ctx0" brushRef="#br0" timeOffset="1348.419">5073 12876 1314 0,'-11'11'28'16,"11"-11"7"-16,-7 6 1 0,-3 0 1 0,6-6-29 0,4 0-8 0,-3 6 0 0,-4-6 0 0,7 0 9 0,-4 6 1 15,4-6 0-15,-3 9 0 0,3 3 21 0,0-7 4 16,0-5 1-16,3 12 0 0,4 0 26 0,-3-6 6 15,-1-3 0-15,-3 6 1 0,7 2-46 0,-3-2-10 16,3 3-1-16,0-6-1 0,-4 6-11 0,8-12 0 0,-4 0 0 0,0 0 8 16,4 0-8-16,-4 0 0 0,0 0 9 15,-4-6-9-15,4 0 18 0,0 0-1 16,1-3 0-16,-5-3 0 0,1 1 5 0,3-7 1 0,-4 0 0 0,1-2 0 16,-4 5-11-1,0 0-1-15,0-5-1 0,0 2 0 0,3 1-10 0,-3-1 0 16,-3 3 0-16,3 0 0 0,0 1-8 0,-4 8 8 0,1-6-10 0,-1 3 10 15,-3 3 0-15,4-2 0 16,-8 2 0-16,4 6 10 0,0-3-18 0,-4 3-4 0,-3 3-1 0,4 0 0 16,-5 3 13-16,1 5 0 0,0-2 0 0,7 9 0 15,-7-4 0-15,0 4-9 0,7 6 9 0,-4-4-8 16,4 4 20-16,4 5 4 0,-1-2 0 0,1-4 1 16,-4 4-30-16,7-7-7 0,0 1 0 0,0-1-1 15,3-2 21-15,1 0 0 0,3-7 0 0,0 4 0 16,0 3 0-16,3-1 0 0,-3 1 0 0,11-3 0 15,-7-7 0-15,-1 1 13 0,4-3-1 0,4 0-1 16,-4-6-11-16,4 0 10 16,-4-9-10-16,7 3 10 0,-3 3-10 0,-8-2 0 0,8 2-10 0,3 0-563 15,-3-3-113-15</inkml:trace>
  <inkml:trace contextRef="#ctx0" brushRef="#br0" timeOffset="1809.496">5528 12832 1252 0,'0'0'28'0,"0"0"5"0,0 6 2 0,0 2 0 0,4 1-35 16,-4 3 0-16,0-3 0 0,0 8 0 0,0-5 61 0,0 0 6 0,0 6 1 0,3 2 0 15,-3-5-55-15,0-1-13 0,0-2 0 0,4-3 0 16,-4 3 37-16,0 0 5 0,0 2 1 0,0-5 0 16,0-9-14-16,0 0-2 0,0 0-1 0,0 0 0 15,0 0 24-15,0 0 5 0,0 0 1 0,0 0 0 16,0 0-4-16,0 0 0 0,0-6 0 0,3-3 0 16,-3-5-35-16,4 2-7 0,-4-6-2 0,3 4 0 15,1-4 0-15,-1-3-8 0,1 1 12 0,-1-1-4 16,1 1-8-16,-1 2 0 0,1 3 0 0,-4-5 0 15,7 8 0-15,-4 0 0 0,1 0 0 0,0 4 0 16,-1 2 0-16,1 0-9 0,-4 6 9 0,3 6-13 16,4-6 13-16,0 0 8 0,0 6 0 0,0 5-8 15,0 1 0-15,8 0 0 0,-8 3 0 0,0-1 0 16,0 1 0-16,3 3 0 0,1 2 0 0,-1-5 0 0,1 6 0 16,0-1 0-16,-4-5 0 0,0 5 0 0,3-5 0 0,1-3 0 15,-1 0 0-15,-3-7 0 16,1 4 0-16,-5-3 0 0,-3 0-15 0,7-3 5 15,-3-3-36-15,-1 3-7 0,1-3-2 0,3 23-551 16,-4 24-110-16</inkml:trace>
  <inkml:trace contextRef="#ctx0" brushRef="#br0" timeOffset="2647.748">6936 12843 1314 0,'-11'-17'37'0,"0"11"8"0,4 3-36 0,-10-3-9 0,3 0 0 0,0 0 0 0,-4 3 110 16,0-3 20-16,1 1 4 0,2 2 1 0,1-3-62 0,-3 6-12 15,3 0-2-15,0 0-1 0,-1 0-47 0,5 0-11 16,-4 6 0-16,3-6 0 0,1 8 17 16,-1-2 4-16,7 0 1 0,-3 3 0 0,-7 0-22 15,7 3 0-15,0-1 0 0,-3 1 0 0,3 3 0 16,-1 2 0-16,1 1 0 0,0-3 0 0,0 8 0 15,0 1 0-15,4-7 0 0,-1-2-8 16,1 3-8-16,-1-1-2 0,1-2 0 0,3 3 0 0,0 5 30 0,0-11 5 16,0-12 2-16,3 9 0 0,4 6-19 0,0-10 0 15,4-10 0-15,-1 2 0 0,1 3 11 0,3-9-11 16,-3-3 10-16,-1 0-10 0,8-14 8 0,-7 5-8 16,3-5 0-16,0-4 9 0,0 4-9 0,-4-3 0 15,1 2 0-15,0 9 8 0,-4-8-8 0,3 8 0 0,-3-8 0 16,4 11 8-16,-4-2-8 0,-7 8 0 0,7-3 0 0,-4 6 0 15,1 0 0-15,-4 6 0 0,7-3 0 0,-7 3 0 16,4 6 0-16,3 3 0 0,-4 3 0 0,1 11 0 16,-1-2 12-16,1 5 3 15,3 7 1-15,-4 2 0 0,1 6-7 0,-4 0-1 0,7 0 0 0,-4 6 0 16,1-5-8-16,0 2 0 0,-1 0 0 0,1-3 8 16,-1 6-8-16,1-3 0 0,-1 3 0 15,1-3 0-15,-4-3 8 0,3 3-8 0,-3-2 0 0,4 2 8 16,-4 0-8-16,0-6 0 0,0 3 9 0,0 3-9 15,0-5 0-15,-4 2 0 0,4-3 0 0,-3 0 0 16,3-3 0-16,0-5 0 0,-4 2 0 0,4-8 0 16,0 2 0-16,0-8 0 0,0 2 0 0,-3-2 0 15,3-6 0-15,0-3 0 0,0-1 0 0,0-2 0 16,0-6 0-16,0 0 0 0,0 0 0 0,0 0 0 16,0 0 0-16,0 0 0 0,0 0 0 0,-7-6 0 0,3-8 0 0,1 5 0 15,-1-3 0-15,0 0 0 0,1-8 34 0,-1 2 2 16,1 0 1-16,3-5 0 15,-4 2-59-15,1-5-12 0,3-3-2 16,0 5-1-16,0-5 37 0,3 2 0 0,-3-2 0 0,4 8 0 16,-1-11 0-16,4 8 16 0,1 1 0 0,-1 5-1 0,0 3-24 0,3-2-5 15,8-7-1-15,-8 1 0 16,1 2-24-16,3 1-5 0,0-1 0 16,0 0-1-16,4-2-31 0,0 2-5 0,-1-2-2 0,4-1 0 15,1-2-34-15,-1-1-7 0,3 4-2 0,-9-1 0 0</inkml:trace>
  <inkml:trace contextRef="#ctx0" brushRef="#br0" timeOffset="3104.993">7327 12764 1267 0,'0'12'28'0,"-3"-6"5"0,3 8 2 0,0 1 1 16,0 6-36-16,0-1 0 0,3-2 0 0,1 11 0 16,-4-8 57-16,3 2 5 0,1 1 1 0,-1-1 0 15,1-2-14-15,-1 0-2 0,1-4-1 0,-1-2 0 0,4 0-22 0,1-4-4 16,-5-5 0-16,4 3-1 0,0-3 56 0,0 3 11 16,4-6 2-16,-8 0 1 0,8-3-37 0,-4-3-8 15,0 0-2-15,4-6 0 0,-4 3-20 0,3-3-4 0,1 3-1 0,-4-5 0 16,3-7-8-16,-2 3-1 0,-1 1-8 0,0-1 12 15,0 0-12-15,3 0 0 0,-6-11 0 16,-1 5 0-16,1-5 0 0,-1 5 0 0,1-2-13 0,-1 5 4 31,1-2-31-31,-4-1-5 0,3 3-2 0,-3 1 0 16,0 5-190-16,-3-3-39 0</inkml:trace>
  <inkml:trace contextRef="#ctx0" brushRef="#br0" timeOffset="3585.499">7666 12799 1267 0,'0'0'28'0,"0"0"5"0,0 0 2 0,0 0 1 15,0 0-36-15,0 9 0 0,0-3 0 0,0 0 0 0,3 6 58 0,1-1 5 16,-1-5 1-16,1 3 0 0,0-3-16 0,3 0-2 16,0 0-1-16,0-3 0 0,0 5-19 0,3-8-4 15,-3 0-1-15,0-8 0 0,4 5 3 0,-7 3 0 16,3 11 0-16,0-5 0 0,0-6-10 0,3-6-2 16,-3-5 0-16,0-1 0 0,-3 3 12 0,3 0 1 15,0 6 1-15,-3-8 0 0,-1-1-26 16,-3 0 0-16,0-3 0 0,0-2 0 15,0 5-46-15,-3 3-14 0,3 9-4 0,-4-6 0 0,0-5 52 0,-3 5 12 16,0 6 0-16,7 0 0 0,0 0 0 0,-7 6 0 16,0-1 0-16,-7 4 0 0,7 3 0 0,-3-6 0 0,-1 6 0 15,0 2 0-15,1 1 33 0,-1 0 10 0,4 2 1 16,0-5 1-16,0 9-31 0,4 2-6 0,3-8-8 0,-4 8 11 16,8-5-11-16,-4 0 0 0,3-1 0 0,1 4 0 15,-1-3 11-15,4-4-3 0,0-2-8 0,0 6 12 16,0-7-12-16,4-5 11 0,3-6-11 0,0 9 10 15,-3 12 43-15,-1-1 9 0,8-8 2 0,0 6 0 16,3-7-100-16,0-5-19 0,4 0-4 16,-1 3-1-16,5-3-82 0,-1-6-17 15,0 0-3-15</inkml:trace>
  <inkml:trace contextRef="#ctx0" brushRef="#br0" timeOffset="4318.455">9511 11967 1292 0,'0'0'28'0,"-4"6"7"0,1 0 1 0,-1 0 0 0,-3 6-36 0,4-3 0 0,3 2 0 0,-4 1 0 16,4 0 87-16,-3 0 10 0,3 2 3 0,0 4 0 15,0-3-26-15,0-1-5 0,3 7-1 0,-3-3 0 16,0-1-16-16,4 1-4 0,-4-3-1 0,0 2 0 16,3-2-14-16,-3 0-2 0,4 11-1 0,-4-14 0 15,0-12-14-15,3 3-4 0,-3 8 0 0,0-2 0 0,0-9-12 0,0 0-10 16,0 0 2-16,0 0 0 15,0 0 8-15,-7 3 0 0,0 9 0 0,0-6 0 0,-3-12 26 0,-5 6 7 16,5 0 2-16,-8-6 0 0,4-6-35 0,0-2 0 16,-4 2 0-16,1-6 0 15,-1 4-26-15,0 5-6 0,4-3 0 16,0 3-1-16,0 3 33 0,0 0 0 0,0 6 0 0,0-5 0 16,-4 5 0-16,4 5-8 0,3-5 8 0,-3 6 0 15,4 0-10-15,-1 9 2 0,1 8 0 0,-1 1 0 0,0-12 8 0,4 8 0 16,-3 18 0-16,-1 9-8 0,4-14 8 0,0 2 0 15,0-11 0-15,0 14-8 0,3 3 8 0,1 3 0 16,-1 0 0-16,1 6 0 0,-1-15 0 0,4 4 0 16,0 5 8-16,-3-15-8 15,3-5 20-15,0 2 0 0,0-11 0 0,3 5 0 0,-3 7-2 16,7-7-1-16,-3 4 0 0,6 5 0 0,-2 4-8 0,6-7-1 0,0 1-8 0,0-7 12 16,7-5 14-16,-3 3 2 0,-4-4 1 0,7 1 0 15,4-3-29-15,-1-3 0 0,5-1 0 0,-1-2 0 16,-4 3-30-1,5-6-12-15,-5 6-2 0,1-3-1 0,0-6-183 16,0 6-36-16,24-6-7 0,-21-6-1 0</inkml:trace>
  <inkml:trace contextRef="#ctx0" brushRef="#br0" timeOffset="4850.157">9853 13011 1728 0,'-7'6'38'0,"-4"6"8"0,4-12 2 0,-7 3 0 0,4 2-39 0,-1 1-9 0,4 3 0 0,-4 0 0 15,1 3 29-15,-4-1 4 0,3-5 1 0,1 9 0 16,-4 3-24-16,3-7-10 0,0 1 8 0,1-6-8 16,6 0 9-16,-3 3-9 15,4 0 10-15,-1-4-10 0,4 1 23 16,0 0-2-16,0 3 0 0,4-3 0 0,-1 6-21 0,4-6 0 0,4-1 0 0,-1 1 0 16,1-3 0-16,3 3-8 15,0-970 8-15,0 1934 0 0,-3-970-18 0,-1 0 2 16,1-3 0-16,3 0 0 15,4-3-22-15,-4 0-4 0,0 1-1 0,-3-4 0 0,-1-3 33 0,1 0 10 16,-1 0 0-16,-3 1 0 0,4-4-12 0,-7 3 12 0,3-3-12 0,-4-2 12 16,1 5 0-16,-4 6 0 0,0 6 0 0,0 0 0 15,0 0 0-15,3-12 0 0,-3-8 0 0,-3 11 0 16,3 9 0-16,0 0 0 0,0 0 12 0,0 0-3 16,-4-9 13-16,4 9 2 0,0 0 1 0,0 0 0 15,-3 9-17-15,3 0-8 0,-4 6 8 0,4-4-8 0,0 1 16 16,0 6-3-16,4 2 0 0,-1-5 0 15,1 6-13-15,-1-7 11 0,4 4-11 0,-3-3 10 0,3-1-10 0,-4 1 0 16,4-3 0-16,0 0 8 0,4-4-8 16,-4 1 0-16,0 0 0 0,0 0 8 0,0-6-22 0,-3 0-5 15,3-3-1-15,0 0-809 16</inkml:trace>
  <inkml:trace contextRef="#ctx0" brushRef="#br0" timeOffset="5418.369">10160 13011 698 0,'0'0'20'0,"-4"12"4"0,-3-6-24 0,0-1 0 0,4 4 0 0,-4-3 0 16,0 0 85-16,3-3 13 0,-3 0 2 0,0 0 1 15,7-3-21-15,0 0-4 0,-7 3 0 0,7-3-1 16,0 0 10-16,0 0 3 0,0 0 0 16,0 0 0-16,0 0-37 0,0 0-7 0,0 0-2 0,0 0 0 15,4 12-17-15,3-7-3 0,-4 1-1 0,4 0 0 0,-3 0 7 16,3 3 2-16,0 3 0 0,0-4 0 15,3 7-30-15,-2-9 0 0,-1 3 0 0,0 6 0 16,0-7 0-16,0 4 0 0,-4 6 0 0,1-6 0 16,-1-1 0-16,1 1 0 0,-4 3 0 0,0-3 0 15,0-7 0-15,0 4 0 0,3-3 0 0,-3-6 0 0,0 0 44 0,0 0 2 16,0 0 1-16,0 0 0 0,0 0-24 0,0 0-5 16,-7-3-1-16,4 0 0 0,-1-3 13 0,1-2 2 15,-1 2 1-15,4 0 0 0,0-9-18 0,4 3-4 16,-4 1-1-16,0-1 0 0,0 0 9 0,0-6 1 15,3-5 1-15,1 8 0 0,-4-5-21 0,3 2 0 16,1 6 0-16,-4 0 0 0,3-11 0 0,1 2 0 0,-1 4 0 16,1-4 0-16,3 3-9 0,-3 1-7 0,3-1 0 15,0 4-1-15,-4-4 27 16,4 6 6-16,4-6 0 0,-1 1 1 16,1 5-65-16,-4 0-12 0,4 4-4 0,3-4 0 15,-4 3 30-15,4 3 6 0,1 0 0 0,-5 0 1 16,4 3-45-16,0 0-8 0,0 3-3 0,1 0 0 15,-1 3-114-15,0 0-23 0</inkml:trace>
  <inkml:trace contextRef="#ctx0" brushRef="#br0" timeOffset="5849.226">10777 12288 1036 0,'0'0'23'0,"0"9"5"0,0 2 0 0,0-5 1 0,0-6-29 0,0 18 0 15,0 8 0-15,0 4 0 0,4-7 95 0,-4 1 13 16,3 2 2-16,4 7 1 0,-3-4-38 0,3 3-7 16,0 4-2-16,-3-10 0 0,6 3-10 0,-3-5-2 15,0 8-1-15,4 1 0 0,-4 2-18 0,0-3-3 0,0-2-1 16,0 8 0-16,-3 6-12 0,-1 3-2 16,1-12-1-16,-1-8 0 0,-3-4-14 0,0 10 11 15,0-13-11-15,0 10 10 0,0-4 10 0,-3 3 1 0,-1-5 1 0,1 8 0 16,-1-2 2-16,4-13 0 15,0 4 0-15,0-3 0 0,0-7-7 0,0-5-1 16,0 6 0-16,4-6 0 0,-4-6-25 0,0 0-6 0,0 0-1 0,0 0 0 16,3-12-89-1,4 6-19-15,-3 0-3 0,-1-5-717 0</inkml:trace>
  <inkml:trace contextRef="#ctx0" brushRef="#br0" timeOffset="6338.568">11197 13011 1267 0,'0'0'28'0,"0"0"5"0,0 0 2 16,0 0 1-16,0 0-36 0,0-9 0 0,0 9 0 0,-3-3 0 0,3 3 109 0,0 0 15 15,-7-6 4-15,7 6 0 0,0 0-52 0,0 0-9 16,0 0-3-16,-7 0 0 0,-1 3-1 0,5 3-1 16,-1 3 0-16,1 3 0 0,-1 2-48 0,1 1-14 0,3 0 0 0,-4 2 8 15,1 1-8-15,3 0 0 0,0-4 0 16,-4 4 0-16,4-12 0 0,4 9 0 16,-1-1 0-16,1 1 0 0,3-3 0 15,-4 0 0-15,4-7 0 0,1 4 0 0,2-3 0 0,-6-3 0 16,-4-3 0-16,0 0 0 0,7 3 0 0,-4-3 0 15,4-3 0-15,-3 0 0 0,6 0 0 0,-3 0 0 0,1 0 0 0,-1-3 0 16,3 1 0-16,-3-1 0 0,0 0 0 0,0-6 0 16,0 3 0-16,0-3 0 0,-3 1 0 0,-1-4 0 15,1 6 0-15,0-3 0 0,-4 12 0 0,0-5 0 16,3-4-12-16,-3-6-4 0,4 3-1 0,-4 3 0 16,0-8-24-16,0 5-5 15,0 3-1-15,-4-3 0 0,1 7 19 0,-1-7 3 0,0 6 1 0,-3 0 0 16,-3 0-13-16,3 3-3 0,-7 6 0 15,3 0 0-15,1-3 40 0,2 3 0 0,1 3 0 0,0 0 0 16,-3 6 0-16,-1-4 0 0,4 1 0 0,0 3 0 16,-4 3-118-1,4-4-16-15,0-2-3 0,0 0-1 0</inkml:trace>
  <inkml:trace contextRef="#ctx0" brushRef="#br0" timeOffset="6777.831">11578 12264 1267 0,'0'0'28'0,"0"0"5"0,0 0 2 0,-3 12 1 0,3-12-36 0,-7 6 0 0,0 0 0 0,-1-3 0 15,8-3 109-15,-3 6 15 0,-1-1 4 0,4-5 0 16,0 0-44-16,0 0-9 0,0 9-2 0,-3 6 0 16,3-9-15-16,0 6-3 0,3 14-1 0,-3 3 0 15,0-5-42-15,4 0-12 16,-4 5 0-16,3-9 0 0,-3 7 56 0,4-4 6 0,3 10 2 0,-3-4 0 15,3 4-52-15,0 8-12 0,0 3 0 0,0 6 0 16,0-6-17-16,-4 3-7 0,-3-3 0 0,0 6-1 16,4-15 25-16,-1 6-8 0,-3-5 8 0,0-4 0 15,4-3-35-15,-4-5-1 0,0-3-1 16,-4 2 0-16,1-8 37 0,3-1 13 0,0 1 0 0,-4 3 0 16,4-6-72-16,0-4-14 0,4 4-3 0,-1 0-1 15,1-9-143-15,-4 0-29 0,-4-15-6 16,4 18-1-16</inkml:trace>
  <inkml:trace contextRef="#ctx0" brushRef="#br0" timeOffset="7054.888">11412 12817 892 0,'0'0'25'0,"0"0"6"0,0 0-31 0,0 0 0 0,0 0 0 0,0 0 0 15,0 0 96-15,0 0 14 16,0 0 2-16,0 0 1 0,0 0 12 0,0 0 3 16,0 0 0-16,0 0 0 0,0 0-61 0,0 0-12 0,0 0-3 0,7 9 0 15,0-3-20-15,4-6-4 0,0 6 0 0,3-1-1 16,3-5 0-16,1 3 0 0,0-3 0 0,3 0 0 16,0 0-16-16,0 0-3 0,0 0-8 0,-7 6 12 15,8 3-4-15,-5 0-8 0,1 0 11 0,3-1-11 16,-3-2-88-16,3 0-25 15,-3-6-5-15,3 0-450 0,-4 0-89 0</inkml:trace>
  <inkml:trace contextRef="#ctx0" brushRef="#br0" timeOffset="7410.045">11927 12220 1004 0,'0'0'22'0,"0"0"5"0,0 0 1 0,0 0 0 0,0 0-28 0,-3 12 0 0,-1 6 0 0,-3-4 0 16,7 4 95-16,-3-6 13 0,-1 2 4 15,4-14 0-15,0 0-22 0,0 0-4 0,-3 18-1 0,-1 5 0 16,1 16-24-16,3-4-5 0,0-3 0 0,0-2-1 15,3-4-22-15,-3 7-4 0,0 14-1 0,4 3 0 16,3-6-12-16,-4-3-4 0,1 9 0 0,-1 0 0 16,1 0-12-16,-1 0 8 15,1-6-8-15,-1 9 0 0,1 3 0 0,-4-9 0 0,4-15 0 16,-4 0 0-16,0-2-24 16,0-7-2-16,3 4 0 0,-3-10 0 15,0 10-31-15,0-4-7 0,0-5 0 0,0-6-1 16,0-12-51-16,4 6-9 0,-1 8-3 0,-3-8 0 0</inkml:trace>
  <inkml:trace contextRef="#ctx0" brushRef="#br0" timeOffset="7689.76">11712 12793 1074 0,'0'0'30'16,"0"9"8"-16,0 0-30 0,0 0-8 0,0 3 0 0,4-1 0 0,-1-5 104 0,1 3 19 16,3 0 4-16,-4 0 1 0,4 2-52 0,4-5-9 15,-4 0-3-15,4-6 0 0,-1 6-24 0,4-3-6 16,-3 3-1-16,3-3 0 0,0 0 0 0,0 0 0 16,4-3 0-16,0 3 0 0,-1-3-17 0,1 0-4 15,-4-3-1-15,4 3 0 0,-1-3-19 0,4-3-4 16,-3 3-1-16,-4 0 0 15,4 0-41-15,-1 3-8 0,-2-6-2 0,2 6-477 16,-3-6-96-16</inkml:trace>
  <inkml:trace contextRef="#ctx0" brushRef="#br0" timeOffset="8140.148">12298 12893 1728 0,'0'0'38'0,"-7"0"8"0,0 0 2 0,3 0 0 0,-3 0-39 0,0 0-9 0,-3-6 0 0,2 6 0 0,1 0 53 0,-3 0 9 16,-4 0 2-16,3 0 0 15,1 6-52-15,-1-6-12 0,4 6 0 0,-4 0 0 0,8-6 0 16,-4 3 0-16,-4-3 0 0,4 3 0 0,7-3 0 0,-3 15 0 16,3 14 0-16,0-5 0 0,0-7 0 15,0 4 0-15,3-4 0 0,1-5 0 16,-4 0 0-16,3-6 0 0,-3-6 0 0,7 9 0 15,0 2 31-15,0-5 3 0,0 0 1 0,4 3 0 16,0-3-24-16,-4 6-11 0,3 5 10 0,1-5-10 0,-1-9 12 0,1 3-4 16,-11-6-8-16,14-3 12 0,-14 3-3 0,11-6-1 15,-1-6 0-15,1-2 0 0,-4-7 4 0,0 6 0 16,0-2 0-16,-4-1 0 0,1 0-12 0,0 4 0 16,-4-4 0-16,3 0 0 0,-3-2 0 0,0 8 0 15,0-6-10-15,0 4 10 0,-3 2-20 0,3 6 3 16,0-6 0-16,0 6 0 15,0-2-23-15,-4 5-5 0,4 3-1 0,-4 0 0 16,4 0 11-16,0 11 3 0,0-5 0 0,0 0 0 16,4 3 0-16,-4 3 1 0,4 3 0 0,-4-1 0 0,3-2 51 0,-3 6 11 0,4 2 1 15,-4 4 1-15,3-7-22 0,-3-2-11 16,4 3 10-16,-1 2-10 0,4 10 0 0,0 5 0 16,0-6 0-16,4 1 0 15,-4-10-123-15,0-2-30 0</inkml:trace>
  <inkml:trace contextRef="#ctx0" brushRef="#br0" timeOffset="9351.604">14464 12376 806 0,'3'-6'17'16,"1"-3"4"-16,-1 3 1 0,1 0 2 0,3 1-24 0,-3-7 0 0,3 6 0 0,-4-15 0 0,4 4 55 0,-3-1 6 15,-4 0 2-15,0 7 0 0,0-10 1 16,-4 9 1-16,1-8 0 0,-4-4 0 0,0 7-52 0,-4-4-13 0,0 3 0 16,-3 1 0-16,0-7 54 0,0 10 8 15,-4 2 2 1,1-6 0-16,-1 12-12 0,-3 0-3 0,0 12 0 0,-4-6 0 0,0 0-27 0,4 6-6 15,-7 9 0-15,0 3-1 0,3-10-15 0,0 7 0 16,4 3 0-16,0 2 0 0,0 4 0 0,0 2 0 16,3 4 0-16,1-1 0 0,2-14 0 0,5-1 0 15,-1 7 8-15,1 5-8 0,3 21 15 0,0-2-3 0,3-13-1 16,0 15 0-16,8 3 1 0,0-6 1 0,-1 6 0 16,4-6 0-16,-3-3-5 0,3 0-8 0,-4 9 11 0,4 0-11 15,0 0 18-15,4-20-3 0,-4 2-1 16,0 0 0-16,0 4-14 0,0-4 0 15,-3 3 0-15,3-11 0 0,0 2 12 0,-4-11 5 0,4 0 2 0,-3-1 0 16,3 4-19-16,-4-6-14 0,5-3 2 0,-8-9 1 16,0 6 11-16,0-6 16 0,3 8-4 15,-3-8-1-15,0 0-164 0,0 0-33 16,-3-6-6-16</inkml:trace>
  <inkml:trace contextRef="#ctx0" brushRef="#br0" timeOffset="9666.656">13794 12782 1015 0,'0'0'28'0,"0"0"8"0,0 0-36 0,0 0 0 0,0 0 0 0,0 0 0 0,0 0 71 15,3 3 7-15,-3 8 2 0,7-2 0 0,-3-6-13 0,3 3-3 0,0 0 0 0,3 0 0 16,1-6 0-16,10 6 0 0,0-6 0 0,8 0 0 16,-5 0-51-16,8 0-13 0,0-6 0 15,0 6 0-15,3-6 40 0,-3 3 6 16,3 3 1-16,0 0 0 16,-3-3-24-16,0 0-5 0,-4-3-1 0,0 3 0 0,-3 0-25 0,-1 3-6 15,-2-3-1-15,-1 3-556 16,0 0-111-16</inkml:trace>
  <inkml:trace contextRef="#ctx0" brushRef="#br0" timeOffset="10216.368">14728 12996 1267 0,'0'0'28'0,"0"0"5"0,-7 3 2 0,0 0 1 0,0-3-36 0,-3 3 0 0,3 3 0 0,-4-6 0 0,4 0 76 0,-4 0 8 16,4 0 1-16,-3 6 1 0,6-6-19 0,-3 6-4 15,4 0-1-15,3-6 0 0,-7 3-34 0,3 2-6 16,-3 1-2-16,0 3 0 0,3 0-10 0,1-3-2 15,3 6-8-15,-4-1 12 0,4-2-12 0,-3 6 0 0,3 0 0 16,0-4 0-16,-4-5 0 0,4 3 0 0,-3 3 0 16,3-3 0-16,3-1 0 0,-3 1 0 0,4 0 0 0,-4 3 0 15,0-12 0-15,0 0 9 0,7 9-9 16,0-3 8-16,0-6-8 0,4 0 0 16,-4 2 0-16,3-2 0 0,-3-2 10 0,4-4-10 0,-4 6 12 15,4-6-12-15,-1-3 15 0,-3 3-4 0,4-6-1 16,-1-2 0-16,-3-16-10 0,4 10 8 15,-4 14-8-15,0-9 8 0,-3 0-8 0,3 4 0 0,-4-7 0 16,-3 6 0-16,0 0 0 0,4-2 8 0,-4 2-8 0,0-3 0 16,0 12 0-16,0-3 0 0,0 1 0 15,0 5 0-15,0 0 0 0,0 0 0 0,0 0 0 16,0 5 0-16,0 1 0 0,0 0 0 0,0-6 0 16,0 12 0-16,-4-6 0 0,4 6 12 0,4-4-2 0,-4 4 0 15,3 12 3-15,1-4 1 0,-1-2 0 0,-3 2 0 16,0-5-5-16,0 0-1 0,4 3 0 0,-1-7 0 15,1 1-8-15,-1 6 0 0,1-7 0 0,0 1 8 16,-1 0 12-16,4 3 1 0,-3-4 1 0,-1-2 0 16,4 0-56-16,4 0-11 0,-4 0-3 15,3 0-572-15,-3-4-114 0</inkml:trace>
  <inkml:trace contextRef="#ctx0" brushRef="#br0">15289 12826 1552 0,'0'0'44'0,"0"0"10"0,-3 0-43 0,-1-9-11 0,1 6 0 0,-1-3 0 15,1 3 53-15,-1-3 9 0,4 6 2 0,0 0 0 16,-3-3 0-16,-4 0 1 0,3-5 0 0,4 8 0 16,0 0-41-16,-7 8-8 0,0 1-1 0,0-3-1 15,3 0-6-15,1 0 0 0,-4 6-8 0,3-1 12 16,1-2-12-16,-4 3 0 0,3 0 0 0,-3 5 0 16,4-11 0-16,-1 3 0 0,1 9 0 0,3 5-10 15,-4-11 10-15,0 6 0 0,1-10 0 0,-1 7 8 0,4 0-24 16,0-3-4-16,-3-4 0 0,-1 1-1 0,8 0 53 15,-4-9 10-15,-4-3 2 0,4 3 1 0,4 15-34 16,-4-3-11-16,0-27 0 0,3 12 0 0,-3 3 0 16,0 0 0-16,0 0 0 0,0 6 0 0,4 11 0 0,-4-11 0 15,3 3 0-15,-3-3 0 0,4 3 20 16,0 0-2-16,-4-9-1 0,0 0 0 0,0 0-27 16,0 0-6-16,3 8 0 0,-3-8-1 15,0 0 27-15,0 0 6 0,0 0 0 0,0 0 1 16,0 0-17-16,7 9-11 0,0-3 2 0,-7-6 0 0,0 0 9 0,0 0-8 15,7 6 8-15,0 0-8 0,-7-6 8 0,11 12 0 16,-8-6 8-16,4 2-8 0,-7-8 12 0,0 0-3 16,8 6 0-16,-8-6 0 0,0 0-9 0,0 0-12 15,0 0 2-15,3 6 1 0,4 0 9 0,-3 6 0 0,-4 3 0 16,0-4 0-16,0-5 0 0,-4 3 12 16,-3 12-2-16,4-16-1 0,-5 1-9 0,1 3 0 0,0 3 0 0,0-3 0 15,-3 0-16-15,3 2-4 0,-4-5-2 16,4 9 0-16,0-9 35 0,-4 3 7 15,4-1 2-15,0-2 0 0,0 0-31 0,-3 6-7 0,3-9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16T18:10:0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15586 12870 1036 0,'0'0'23'0,"0"0"5"0,0 0 0 0,-4 6 1 0,-3-3-29 0,0 5 0 16,4-2 0-16,-4 0 0 0,-1 3 57 0,5 0 6 0,-4 6 1 0,3-4 0 15,1 1-52-15,-4-6-12 0,0 0 0 0,3 0 0 16,1 3 0-16,-1-4 0 0,4-5 0 0,0 0 0 16,4 9-48-1,-4-3-13-15,3 3-3 0,-3-9 0 0,0 0 52 0,0 0 12 0,0 0 0 0,0 0-310 16,0 0-59-16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58:3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5888 0 0,'0'0'126'0'0,"0"0"76"0"0,-4 8 703 0 0,-27 27 2038 0 0,3 17 759 0 0,28-46-2174 0 0,4-15-1926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16T18:21:56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16478 4333 776 0,'0'0'22'15,"4"-6"5"-15,-4 6-27 0,0 0 0 0,0 0 0 0,0 0 0 0,0 0 46 0,0 0 4 16,0 0 1-16,0 0 0 0,0 0 1 0,0 0 0 16,0 0 0-16,0 0 0 0,0 0-20 0,0 0-3 15,0 0-1-15,-7-6 0 0,0 6 10 0,7 0 2 16,0 0 0-16,-7 0 0 0,0 0-10 0,-1 0-2 15,-2 6 0-15,3 0 0 0,3-12 5 0,4 6 1 16,0 0 0-16,-7 6 0 0,4-6-24 0,-4 6-10 16,3-4 8-16,-3 1-8 0,-3 3 11 0,2-3-3 15,1-3-8-15,-3 6 12 0,3 0 28 0,0-6 6 16,0 6 1-16,0 0 0 0,0 0-19 0,-1-1-4 16,1 1-1-16,0 0 0 0,0-3-13 0,-3 3-2 15,3 0-8-15,0 6 12 0,0-12-12 0,-4 11 0 0,4-5 8 16,0 6-8-16,0-6 0 0,0 6 0 15,0-3 0-15,0-4 0 0,3 7 0 0,-3-6 0 0,4 6 0 0,-5-6 0 16,5 3 0-16,-1 2 0 0,4-5 0 0,-3 0 0 16,-1 6 0-16,1 0 0 0,-1-7 0 0,1 1 0 15,-1 3 0-15,4 3 0 0,0 0 0 0,0-6 0 16,0 5 0-16,0-11 0 0,4 6 0 0,-1-3 0 16,4 3 0-16,0-6 0 0,0 3 0 0,1 0 0 15,-1-6 0-15,0 0 8 0,3 3-8 0,-3-6 0 16,4 3 9-16,-1-3-9 0,1-5 8 0,0 5-8 15,-4 0 9-15,3 0-9 0,1-9 10 0,-4 3-10 16,3 7 20-16,-2-1-1 0,-1-12-1 0,0 12 0 16,0 0-18-16,3-5 0 0,1 2 0 0,-4-3 0 15,-4 0 0-15,1 0-16 0,3 7 2 0,0-4 0 0,-3-3 23 16,-1 0 5-16,-6 0 1 0,3 1 0 16,0 5-28-16,3-9-6 0,4 3-1 0,-3 6 0 0,3 1 7 0,-4-1 1 15,-3 6 0-15,4-6 0 0,-4 6 12 0,3-6-12 16,-3 6 12-16,0 0-12 0,7-6 12 0,-7 6 0 15,0 0 0-15,0 0-9 16,0 0 9-16,0 0 0 0,0 0 0 0,0 0 0 0,0 0 0 0,-3 6-8 16,-1-6 8-16,1 12 0 0,-1-6 0 0,1 5 0 15,-4 1 12-15,3 3-4 0,4 2-8 0,0-5 9 16,-3 0-9-16,-1 9 10 0,1-4-10 0,-1 1 12 16,1-3-12-16,-1 2 12 0,4 1-12 0,0-1 0 15,4 1 0-15,-1 3 0 0,1-10 0 0,-1 4 0 16,-3 0 0-16,4 0 0 0,-1 2 0 0,4-5 0 0,0 0 0 15,0 2 0-15,4-8 0 0,0 12 0 0,-1-6 0 0,1-6 0 16,-4-1 0-16,0-2 0 0,3 3 0 0,1 0 0 31,0 0-85-31,-4 0-23 0,-4-6-4 0</inkml:trace>
  <inkml:trace contextRef="#ctx0" brushRef="#br0" timeOffset="471.625">16648 4427 820 0,'0'0'18'0,"0"0"4"0,0 0 1 0,0 0 0 0,0 0-23 0,0 0 0 0,0 0 0 0,0 0 0 15,0 0 62-15,0 0 8 16,3 6 2-16,-3-6 0 0,0 0-12 0,0 0-3 16,0 0 0-16,0 0 0 0,0 0-5 0,0 5-2 0,0-5 0 0,0 12 0 15,0-6-12-15,0 0-2 0,0 9-1 0,-3-4 0 16,-1 1-23-16,1-6-12 0,-1 12 12 0,0-4-12 16,-3 4 0-16,0 0 0 0,0-4 0 0,-3 10 0 15,3-6 0-15,0-1 0 0,0 4 0 0,-4-4 0 16,0 7 0-16,4-12 0 0,0 2-8 15,0-2 8-15,4-6-13 0,3-6 3 0,0 0 1 0,0 0 0 16,0 0-46 0,3 0-9-16,4-12-1 0,0 0-562 0</inkml:trace>
  <inkml:trace contextRef="#ctx0" brushRef="#br0" timeOffset="766.082">16602 3833 907 0,'0'0'20'0,"0"0"4"0,0 0 0 0,0 0 2 0,-4 6-26 0,1 0 0 0,-1-1 0 0,1 4 0 16,-1 3 42-16,4-12 3 0,0 0 1 0,0 0 0 16,0 0-34-16,0 0-12 0,0 0 9 0,0 0-9 15,0 0 0-15,0 0 0 0,0 0 0 16,4 0 0-16,3 6 0 0,0-6 0 16,0 0-9-16</inkml:trace>
  <inkml:trace contextRef="#ctx0" brushRef="#br0" timeOffset="1388.43">17071 3956 675 0,'0'0'19'0,"0"0"5"0,0 0-24 16,0 0 0-16,-7 6 0 0,0-6 0 0,7 0 52 0,-7 6 7 15,-4-6 1-15,4 3 0 0,0 3-3 0,0 0 0 16,0 0 0-16,0 0 0 0,3-1-3 0,-6-5-1 15,6 6 0-15,-3-6 0 0,4 6-1 0,-4 0 0 16,3 0 0-16,1 0 0 0,3-6-6 0,0 9-2 16,-4 2 0-16,4-5 0 0,0 0 6 0,0 0 1 0,0-6 0 0,-4 12 0 15,8-6-31-15,-4 5-5 0,-4-2-2 0,4 3 0 16,-3 0 6-16,3 5 1 0,-4-2 0 0,1 3 0 16,3 5-11-16,-4-8-1 0,4 8-8 15,0 1 12-15,-3-3-12 0,-1 2 8 0,1 7-8 0,-4-4 0 16,3-3 23-16,1-2-2 0,-1 8 0 15,1-5 0-15,-4-3-21 0,0 2 0 0,3 1 0 0,-3-4 8 16,10 4-8-16,-3-1 12 0,-3-2-4 0,-1 2 0 16,1-5-8-16,-1 3 9 15,-3-4-9-15,4-2 10 0,-1-3-2 0,4-1 0 16,-3 7 0-16,3-12 0 0,-4 0-8 0,1 6 8 0,3-12-8 0,0 0 8 16,-4 5-8-16,4-5 8 0,-3 9-8 0,3-9 8 15,0 0-8-15,-4 12 0 0,4-12 0 0,-3 6 0 16,-4 6 0-16,3-6 0 0,4-6 0 0,-4 11-11 15,-3-2-10-15,4-3-3 0,-1 6 0 0,1-6 0 16,3-6-32-16,-4 11-8 0,4 1 0 0,-3-3-1 16,3-9 7-16,-4 9 2 0,4-9 0 0,0 0 0 15,0 0-12-15,0 0-3 0,0 0 0 0,0 0 0 16,4-6-22-16,-4 0-5 0,3-12-1 0,1 1 0 0</inkml:trace>
  <inkml:trace contextRef="#ctx0" brushRef="#br0" timeOffset="1823.32">16598 4506 619 0,'0'0'17'0,"0"0"5"0,0 0-22 0,0 0 0 0,0 12 0 0,0-12 0 15,-7 6 76-15,7-6 10 0,0 0 2 0,0 0 1 16,0 0 12-16,-3 3 3 0,3-3 0 0,0 0 0 16,0 0-36-16,3 6-6 0,1-1-2 0,-4-5 0 15,0 0-14-15,7 6-3 0,3 0-1 0,1-6 0 0,-1 0-16 0,1 0-3 16,0 0-1-16,3 6 0 0,0-6-11 0,0-6-3 15,0 6 0-15,0 0 0 16,4 0-8-16,-1 0 8 0,-2 0-8 0,2 6 8 0,-3-6-8 0,0 0 0 16,1 0 0-16,-5 0 0 0,1-6 0 0,-4 6 8 15,3 0-8-15,1 0 8 0,3 0-8 0,-3 0 0 16,3-6 0-16,-4 0 0 0,4 6 0 16,1-3 0-16,2-2 0 0,-3 2 0 15,4 0 0-15,-4 3 13 0,0-12-3 0,4 6-1 0,-4 0-9 0,-3 0-11 16,3 0 3-16,-4 1 0 15,1-1-122-15,-1-3-24 0,12-9-5 0,-12 6-1 0</inkml:trace>
  <inkml:trace contextRef="#ctx0" brushRef="#br0" timeOffset="35771.231">16062 5526 972 0,'0'0'21'0,"0"0"5"0,-4 6 1 0,4 0 0 0,0-6-27 0,-3 12 0 0,3-12 0 0,-4 6 0 15,1 5 61-15,3-11 7 0,0 0 2 0,0 0 0 16,0 0-18-16,0 0-4 0,0 6-1 0,0-6 0 16,0 0-3-16,0 0-1 0,0 0 0 0,0 0 0 15,0 0-17-15,0 0-3 0,0 0-1 0,0 0 0 16,0 0-22-16,0 0 0 0,0 0 0 0,0 0 8 0,-7 6-8 15,7-6 11-15,0 0-11 0,-7 0 12 0,-4 3-12 0,4-3 0 16,7 0 0-16,-7 0 8 16,-4 0-8-16,4 0 0 0,7 0 0 0,-10 0 8 0,3-3-8 0,0 3 0 15,-4-6 0-15,4 6 0 16,4-6 0-16,-1 0 0 0,-3 1-12 0,7 5 12 16,-4-12-11-16,1 6 11 0,-1-3-8 0,1 3 8 15,-1 0 0-15,4 6 0 0,0 0 0 0,0 0 0 0,-3-6 0 0,3 6 0 16,0 0 0-16,-7 0 0 0,0-5-14 0,0 5 2 15,0 5 1-15,-4 1 0 0,0 0 11 0,1 0-13 16,3 3 5-16,-4 9 8 0,4-13 0 0,-3 7 0 16,3 3 0-16,-1 3 0 0,1-1-9 0,0-5 9 15,0-3 0-15,0 3 0 0,0 5-20 0,4-5 2 0,-1 6 1 16,1-10 0-16,-1 1 33 0,4 6 6 0,0-3 2 16,4-1 0-16,-4-5 12 0,0 3 4 0,3 3 0 0,-3-6 0 15,4 0-32-15,-1 0-8 0,1-1 0 0,-1 1 0 16,4 0-9-16,0 0-3 15,0-6-1-15,4 6 0 0,0-3 13 0,-1 3 0 0,4 0 0 0,0 0 0 16,0-1 0-16,1 1 0 16,-1 0 0-16,0-6 0 0,3 6 0 0,1 0 0 0,-4 0 0 0,0-6 0 15,4 6 0-15,-4-6 0 16,-3 3 0-16,3-3 0 0,0 5-12 0,-4-5-2 0,5-2-1 0,-5-1-475 16,-3 3-95-16</inkml:trace>
  <inkml:trace contextRef="#ctx0" brushRef="#br0" timeOffset="36621.308">16330 5141 892 0,'-7'12'25'0,"3"-6"6"0,1 3-31 0,-1 8 0 0,1-5 0 0,-1 0 0 16,4-12 46-16,-3 6 3 16,-1 8 1-16,-3-2 0 0,4 0 9 0,3 0 1 0,-4-1 1 0,4 4 0 15,-3-9-8-15,3 6-1 0,-4-1-1 0,4-5 0 16,0 3-15-16,0 0-2 0,0 0-1 0,4 8 0 16,-1-5-15-16,1 0-3 0,-1 8-1 0,1-2 0 15,-1 0 13-15,1-1 2 0,3 4 1 0,0 2 0 16,0-8-9-16,-3 3-1 0,3 5-1 0,-4-5 0 15,1 3-19-15,-1-4 0 0,1-5 0 0,-4 9 0 16,0-4-10-16,0 7-6 0,0-10 0 0,0 4-1 16,0-6 17-16,0 0 0 0,-4-1 0 0,1-5 0 15,3 0 0-15,-4 3 0 0,4-9 0 0,-3 6 0 16,-1 0 23-16,4-6 8 0,0 0 1 0,0 0 1 0,0 0-19 16,0 0-4-16,0 0-1 0,0 0 0 15,0 0-9-15,-3-6 10 0,-1 0-10 0,4 6 10 16,0 0-10-16,0 0 0 0,0-9 0 0,0 9 8 0,0 0-8 0,0 0 0 15,0 0 0-15,0-6 0 0,0 6 0 0,-4-6 0 16,4 6 0-16,0 0 0 0,0 0 0 0,0 0 0 16,4-11 0-16,-4 11 0 0,4-6 0 0,-4 6 0 15,0 0 0-15,3-6 0 0,1 6 9 0,-1-12 7 16,1 3 0-16,-1 3 1 0,-3 6-27 0,0 0-6 16,7-3 0-16,0-2-1 0,-3-4 17 0,-1 3 0 0,1 0 0 15,3 0 0-15,-4-6 0 0,1 3 0 0,0 1-8 0,3 2 8 16,0-3 0-16,-4 3 0 0,1 0-8 15,-1 0 8-15,-3 0 0 0,7 6 0 0,-3-5 0 0,3 5 0 16,0-9-8-16,0 3 8 16,-7 6 0-16,7 6 0 0,4-3-10 0,-4 3 10 15,-7-6-8-15,7 5 8 0,3 1 0 0,1 0-10 16,-8 0 10-16,4 6 0 0,1 0-8 0,-1-7 8 0,-4 4 0 0,4-3 0 16,-3 6 0-16,-1 0 0 0,1-6 0 15,-4 2 0-15,0 1 0 0,3 0 0 0,1 9 0 0,-1-7 0 16,1-5 0-16,-4 3 0 0,0-3 0 0,3 6 0 15,1 0 0-15,3-7 0 0,-3 7 8 0,-1-6-8 16,4 6 0-16,-3-6 0 0,-1 3 0 0,1-4 0 0,-1 1 0 16,1 0 0-16,-1 6 0 0,-3-12-548 15,0 0-112-15</inkml:trace>
  <inkml:trace contextRef="#ctx0" brushRef="#br0" timeOffset="37273.453">16923 5656 1335 0,'0'0'29'0,"0"0"7"0,-7 0 0 0,3-3 2 0,-3 0-30 0,4 0-8 0,-4 0 0 0,7 3 0 16,0 0 52-16,0 0 10 0,-8 0 2 0,1 0 0 16,7 0-46-16,-7 3-9 0,0-3-1 0,0 3-8 15,-3 0 0-15,3 2 0 0,-4 4 0 0,4-9 0 16,-4 6 0-16,1 0 0 0,3 0-12 0,-4 6 3 15,1-1 9-15,-1 1-8 0,0-3 8 0,4 9-8 0,-3-7 8 16,3-5 0-16,0 3 0 0,0 3 0 16,3 0-11-16,1-6-3 0,-1-1-1 0,0 1 0 15,4 0 56-15,0 0 11 0,0-6 3 0,0 0 0 16,0 6-37-16,4-3-7 0,0 3-2 0,-1-3 0 0,4 6 29 16,-3-9 6-16,3 5 0 0,0-5 1 15,0 6-29-15,0 0-7 0,3 6-1 0,1-12 0 16,0 0 3-16,-1 6 0 0,1-6 0 0,3-6 0 15,0 6-11-15,-3-6 0 0,-1 0 0 0,-3 0 0 0,4-5 0 16,-1 2 0-16,-3-9 0 0,1 6 0 0,-1 6 0 0,-4-5 0 16,1 5-11-16,-1-9 11 0,1 3-8 0,-4 6 8 15,0-5-8-15,0 5 8 0,0-6-8 0,0 6 8 16,0 6-8-16,0 0 8 0,0-9 0 0,-4 3 0 16,4 6 0-16,0 0 0 0,0 0 0 0,0 0 0 0,0 0 0 0,0 0 8 15,0 0-8-15,0 3-12 0,-3 3 4 0,-1 0 0 16,1 0 8-16,3 6 11 0,0-6-3 15,-4 5 0-15,4-5-8 0,0 0 12 16,0 3-12-16,0 3 12 0,0 0-12 0,0-7 0 16,7 1 0-16,-3 6 8 0,3-6-8 0,-4 0 12 0,4 0-12 15,-3 3 12-15,3-4-12 0,0 1 0 16,0 0-12-16,0-6 12 16,0 6-115-16,4 0-15 0,-4-6-3 0,3 0-602 0</inkml:trace>
  <inkml:trace contextRef="#ctx0" brushRef="#br0" timeOffset="37893.185">17131 5685 698 0,'0'0'20'0,"0"0"4"0,0 12-24 0,0-6 0 0,0-3 0 0,0 5 0 0,0-2 94 0,0 3 14 0,3 3 4 0,-3 0 0 16,0-7-16-16,0 4-4 16,0 3 0-16,0 0 0 0,0 0-26 0,0-1-6 15,0-5 0-15,-3 0-1 0,3 6-27 0,0-3-4 16,0-9-2-16,0 0 0 0,0 6 2 0,0-6 1 15,0 0 0-15,0 0 0 0,0 0 0 0,0 11 0 16,0-11 0-16,0 0 0 0,0 0-6 0,0 0-2 0,0 0 0 0,0 0 0 16,0 0 4-16,0 0 1 0,0 0 0 0,0 0 0 15,0 0-10-15,0 0-3 0,3-6 0 0,1 1 0 16,-1-1-13-16,1-3 11 0,3 3-11 0,-3 0 10 16,-1-6-10-16,-3 1 0 0,4-1 0 0,-4-3 0 15,3 3 0-15,-3 1-11 0,0 5 3 0,4-6 0 16,-4-3-4-16,0 3 0 0,0 1 0 15,0 11 0-15,0 0 12 0,0 0 0 0,0 0 0 0,0 0 0 16,0 0-10-16,0 0 10 0,0 0-12 0,0 0 12 16,7 0-12-16,-4 6 4 0,1-12 8 0,3 6-13 15,-4 6 13-15,1-6 0 0,3 0-10 0,0 0 10 0,-3 0 0 16,3 0 0-16,0 0 0 0,3 0 0 16,1 0 0-16,-4 3 0 0,3-1 0 0,1-2 0 15,0-5 0-15,-1-1 0 0,1 6 0 0,-1 0 0 16,1-12-16-16,0 12-3 0,-8 12 0 0,4-6 0 0,0-3 19 0,4 8 0 15,-4 1 0-15,-4 6 0 16,4-7 0-16,-3-2 0 0,-1 3 0 0,1 6 0 0,3-7 0 0,-3 1 0 16,-4 3 0-16,3-3 0 0,1-1 0 0,-1 1 0 15,1 0 0-15,-4-12 0 0,0 0-21 0,0 0-1 16,7 6 0-16,-7-6 0 16,3-6-150-16,4 6-29 0</inkml:trace>
  <inkml:trace contextRef="#ctx0" brushRef="#br0" timeOffset="38395.878">17628 5150 690 0,'0'0'19'0,"0"0"5"0,0 0-24 0,0 0 0 0,0 0 0 0,0 0 0 16,0 0 78-16,0 0 10 0,-7 3 3 0,7-3 0 0,-7 6-14 0,7-6-2 15,-7 3-1-15,4 3 0 0,-1-1-26 0,1 7-6 16,-1-6-1-16,1 0 0 0,3 6 0 0,0-12 0 15,0 0 0-15,-4 6 0 0,4 8-5 0,0-8 0 16,-4 12-1-16,4-1 0 0,0-5-7 0,0 9 0 16,0-4-1-16,4 1 0 0,-4 8-4 0,0-8-1 15,4 3 0-15,-4 8 0 16,3-11-7-16,1 8-2 0,3 4 0 0,-4-7 0 0,4 4-13 0,-3-1 8 16,-1 3-8-16,1-5 0 15,-1-9 9-15,4 2-9 0,-3 1 8 0,-1 8-8 0,1-8 0 0,-1 11 8 0,1-14-8 16,-4 9 0-16,4-7 0 0,-4 1 0 15,0 3 8-15,0-4-8 0,0 1 0 0,0-4 8 16,0-2-8-16,0 0 8 0,0 0-8 0,0-6 0 0,0 0 0 0,0-6 8 16,0 0-8-16,0 0 0 0,0 0-12 0,0 0 12 15,3-6-23-15,1 0 3 0,-4-6 1 0,0 0 0 32,0 3-105-32,0 1-22 0,0-1-4 0</inkml:trace>
  <inkml:trace contextRef="#ctx0" brushRef="#br0" timeOffset="38746.276">17515 5597 990 0,'0'0'21'0,"0"0"5"0,-7 9 1 0,4-4 1 0,3-5-28 0,0 0 0 0,0 0 0 0,0 0 0 0,0 0 92 0,0 0 13 16,-4 6 3-16,4-6 0 16,0 0-26-16,0 0-5 0,0 0-1 0,0 0 0 0,0 0-29 0,0 0-7 15,0 0 0-15,0 0-1 0,0 0-19 0,0 0-3 16,0 0-1-16,7 0 0 0,0-6-4 0,-3 6 0 0,3 6-1 16,-3-6 0-16,3 0-11 0,0 0 0 0,0 6 0 15,0-6 0-15,0 0 0 0,0 0 0 0,3 0 0 16,1 0 0-16,0-6 0 0,3 6 0 0,3 0 0 15,-3-6 0-15,8 1 0 0,-5 5-17 16,1-9 4-16,7 0 1 16,-4 6-34-16,3-3-6 0,-2 0-2 0,2 0 0 15,-2 0-104-15,-1 6-21 0,17-5-4 0,-13-1-1 0</inkml:trace>
  <inkml:trace contextRef="#ctx0" brushRef="#br0" timeOffset="39365.908">17858 5729 1105 0,'0'0'24'0,"0"0"4"0,0 0 2 0,0 0 2 0,0 0-32 0,0 0 0 16,0 0 0-16,0 0 0 0,7 0 77 0,3 0 9 15,-3 0 2-15,4 0 0 0,-4 0-14 0,0 0-2 16,4 0-1-16,-4 0 0 0,3-6-15 0,1 6-2 16,-4 0-1-16,3 6 0 0,-3-6-39 0,4 0-14 15,-4 0 9-15,0 0-9 0,0 0 0 0,-7 0 8 16,7 0-8-16,0 0 0 0,-3 6 0 0,3-6 0 15,-7-967 0-15,7 1934 0 0,-3-973 0 0,-1 6 0 16,1-9 0-16,-1 3 0 0,1 0 0 0,-1 1-11 16,-3-1 11-16,0 6-8 0,4 0 8 0,-4-6-13 0,3-6 5 0,-3 6 8 15,0-9-11-15,0 7 11 0,4-7-8 0,-8 3 8 16,1 0 0-16,-1-2 0 0,1-1 0 0,-1 6 0 16,-3 3-12-16,0 0 4 0,3 1 0 0,-3 5 0 31,0-6-20-31,-3 6-4 0,3 6-1 0,-4-1 0 0,1 1 33 0,-1 0 0 0,0 3 0 0,1 6 0 15,-1-1-10-15,-3 4 2 0,4 0 0 0,-1-4 0 16,0-2 8-16,1 0 0 0,-1 0 0 0,1-1 0 16,3 4 0-16,3 3 0 0,-3-6 8 0,3-1-8 15,1-5 0-15,3 3 0 0,0 3 0 0,0 0-8 16,0-7 8-16,3 1 9 0,5 6-1 0,-1-6-8 16,-4 3 0-16,4 3 0 0,0-7 0 0,4 1 0 15,-1 0 0-15,4-6 0 0,1 12 0 0,2 0 0 0,1-4 8 16,-1 4-8-16,5-6 0 0,-1 0 0 15,0 6 0-15,0-12 0 0,0 6 0 0,1-6 0 16,-1 0-27-16,3 0-12 0,-2 0-2 0,-1 0-1 16,0-6-17-16,0 6-3 0,4-6-1 0,-4 0-353 15,-3 0-72-15</inkml:trace>
  <inkml:trace contextRef="#ctx0" brushRef="#br0" timeOffset="113378.515">16771 6382 526 0,'0'0'15'0,"0"0"3"0,0 0-18 15,0 0 0-15,0 0 0 0,-3 6 0 0,3-6 40 0,0 0 5 16,0 0 1-16,0 0 0 0,0 8 6 0,0-2 0 16,0 0 1-16,0-6 0 0,0 0-17 0,0 0-3 0,0 0-1 0,0 0 0 15,0 6 12-15,0-6 3 0,0 0 0 16,0 0 0-16,0 0 2 16,0 0 1-16,0 0 0 0,0 0 0 0,0 0-27 0,0 0-6 15,0 0-1-15,0 0 0 0,0 0 16 0,0 0 4 16,0 0 0-16,0 0 0 0,0 0-2 0,0 0 0 15,0 0 0-15,0 0 0 0,-8 0-20 0,8 0-4 0,0 0-1 0,-7 6 0 16,0 0 3-16,-3-6 0 0,3 6 0 0,0 0 0 16,-4-1-12-16,4 1 0 0,0 0 0 0,-4-3 8 15,4 3-8-15,-3-3 0 0,-1 6 0 0,4-3 0 16,0 5 0-16,0-11 0 0,0 6 0 16,0-6 8-16,0 6-8 0,3-6 0 15,4 0 0-15,0 0 0 0,0 0 0 0,0 0 0 16,-7 0 9-16,7 0-9 0,0 0 8 15,-3 6-8-15,3-6 8 0,0 0-8 0,0 0 0 0,0 0 8 16,0 0-8-16,0 0 0 0,0 0 0 0,0 0 8 16,0 0-8-16,0 0 0 0,0 0 11 0,0 0-3 15,0 0 0-15,0 0 0 0,0 0-8 0,0 0 0 0,-4 0 0 16,4 0 0-16,0 0 0 0,0 0-17 0,0 0 4 0,0 0 1 16,0 0 12-16,0 0 0 0,0 0 0 0,0 0-9 0,0 0 9 15,0 0 0-15,0 0 0 0,0 0 0 16,0 0 8-16,0 0 3 0,0 0 1 0,0 0 0 15,7 0-12-15,0 0-17 0,-7 0 4 0,0 0 1 16,7 3 12-16,0 0 0 0,0-3 0 0,1 3 0 0,-1-3 0 16,-4 3 0-16,4 0 0 0,-3 3 0 15,3-1 0-15,0 1 0 0,0 0 0 0,0-6 0 16,0 6 0-16,-4 6 16 0,5-6-3 16,-1 6-1-16,0-7-12 0,-4 4 0 0,4 3 8 15,-3-6-8-15,-1 0 0 0,-3-6 0 0,0 0 0 16,0 0 0-16,0 11-12 0,4-8-6 0,-1 0-1 0,1 3 0 15,-1 3 19-15,-3-3 0 0,0-6 0 0,0 0 0 16,0 6 0-16,0 0 0 0,0 0 0 0,0-6 0 16,0 5 8-16,0 7-8 0,0-9 0 0,0 3 0 0,0-6 0 0,0 3 0 15,0 3 0-15,-3 0-10 16,-1 8 10-16,-3-8 0 0,4 0 0 0,-4 0 0 0,3 0 8 16,-3-3 4-16,0 9 1 0,0-6 0 0,0-1-3 0,3 1-1 15,4-6 0-15,-7 0 0 0,0 0 4 0,-3 0 1 0,3 0 0 16,7 0 0-16,-4-6-6 0,-3 3 0 0,4-2-8 0,3 5 12 15,-7-9-3-15,-1 6-1 0,5-3 0 0,3 6 0 16,-4-6-8-16,1 0 0 0,-1 0 0 0,4 6 0 16,0 0-20-16,0 0-5 0,0 0-2 15,0 0 0-15,0 0-57 0,0 0-12 16,0-6-3-16,0 1-609 0</inkml:trace>
  <inkml:trace contextRef="#ctx0" brushRef="#br0" timeOffset="114174.607">17124 6326 940 0,'0'0'26'0,"0"0"7"0,0 0-33 0,0 0 0 0,0 0 0 0,0 0 0 15,-4 3 24-15,-3 0-1 0,0 3-1 0,0-1 0 0,0 10 12 0,0-9 2 16,0 0 1-16,0 6 0 0,0-4 3 0,0 4 1 16,-4 0 0-1,1-6 0-15,3 0-6 0,-4 6-2 0,4-7 0 0,-4 4 0 16,4-3-1-16,0 0 0 0,0 6 0 0,0-6 0 0,0 0-7 0,4-1-1 16,-5 1-1-16,1-6 0 15,0 6-11-15,4 0-1 0,3-6-1 0,-7 6 0 0,3 0-10 0,-3-3 0 16,4 3 9-16,-1 5-9 0,1-5 0 0,-1 6 0 15,1 0 0-15,-1-6 0 0,1 8 0 16,-1-2 0-16,4 0 0 0,0 0 0 0,0-7 0 16,0 4 0-16,0 0 0 0,0 0 0 0,7-3 0 15,-3 6-8-15,-1-7 8 0,4 1 0 0,-3 0 0 0,3-3 0 16,0 0 0-16,-4 0 0 0,4 0 0 0,4-3 0 16,-4 0 0-16,0-3 0 0,4 3 0 0,-4-3 0 15,7 0 0-15,-4 0 0 0,1 3 0 0,0-6 0 0,-1 0 0 0,1 6 0 16,-1-5 0-1,4-1 0-15,-3 0 0 0,0 6 0 0,-1-6 0 0,1 6 0 16,-4-6 0-16,3 3 0 0,-3 3 0 0,4-3 0 16,-4 0 0-16,0-3 0 0,0 0-20 0,0-5 0 15,-3 5 1-15,-1 0 0 0,1-6-26 16,-1-2-6-16,-3 2-1 0,0-6 0 16,4 12 8-16,-4-6 0 0,0-2 1 0,0 5 0 15,-4 0 24-15,-3 3 5 0,4 0 1 0,-4 1 0 16,3-1 13-16,-3 0 0 0,0-3 0 0,-3 6-9 0,2 3 22 15,-6 0 5-15,4-3 1 0,-1 3 0 0,1 3 5 16,-1 0 0-16,-3-3 1 0,7 9 0 16,-4-9-9-16,4 6-1 0,0-6-1 0,0 11 0 0,0-11-14 15,4 0 9-15,3 0-9 0,-4 6 8 0,4-6 5 0,0 0 1 16,0 0 0-16,0 0 0 0,0 0 2 0,0 0 0 0,0 0 0 0,0 0 0 16,0 0-16-16,0 0 0 0,0 0-12 0,0 0 12 15,0 0-72-15,0 0-8 0,7-6-2 16</inkml:trace>
  <inkml:trace contextRef="#ctx0" brushRef="#br0" timeOffset="114686.945">17413 6432 853 0,'0'0'18'0,"0"0"4"15,0 0 1-15,0 0 2 0,0 6-25 0,0-6 0 0,0 11 0 0,-3-5 0 0,-1 6 26 0,-3 3 0 16,3-4 0-16,-3 7 0 16,4-3 24-16,-1 8 5 0,-3-11 1 0,0 3 0 0,0 2-30 0,7 1-6 15,0 0 0-15,0-4-1 0,4 4 21 16,-4-12 4-16,-4 6 0 0,4-1 1 0,0-5-26 0,0-6-6 16,4 3-1-16,-4-3 0 0,0 0-3 0,0 0-1 0,0 0 0 15,0-9 0-15,3 3-22 0,1-5-5 0,10-1-1 16,-4 0 0-16</inkml:trace>
  <inkml:trace contextRef="#ctx0" brushRef="#br0" timeOffset="114898.024">17343 6320 608 0,'0'0'13'0,"0"0"3"0,0 0 1 0,0 0 0 0,0 0-17 0,0 0 0 0,0 0 0 0,-4-6 0 16,4 6 24-16,0 0 2 0,0-6 0 0</inkml:trace>
  <inkml:trace contextRef="#ctx0" brushRef="#br0" timeOffset="115683.3">17706 6173 806 0,'0'0'17'0,"0"0"4"0,-4 6 1 0,1 0 2 0,3 0-24 0,0-6 0 0,-4 5 0 0,1 7 0 15,3-3 67-15,0-9 9 0,0 0 1 0,0 6 1 16,0-6-6-16,0 12 0 16,3-6-1-16,-3-6 0 0,0 5-9 0,0-5-2 0,4 12 0 15,-4-6 0-15,0-6-33 0,3 9-7 0,-3-3-2 16,4 6 0-16,-4-7 7 0,3 7 2 0,-3-6 0 0,0 6 0 15,4-3-11-15,-4 8-3 0,-4-5 0 0,1 0 0 16,3 0-3-16,0 5-1 0,-4-2 0 0,1 3 0 16,3 2-9-16,0-2 8 0,-4-1-8 15,1 1 8-15,-1-3-8 0,1 2 10 0,-1 1-10 16,1-3 10-16,3-1-10 0,0 1 10 0,0-15-10 16,-4 6 10-16,4 6-10 0,0-1 0 0,-3-5 0 0,3 0 8 15,0 3-8-15,0-3-16 0,0 0 4 0,0 0 1 16,0 5-65-16,0-5-12 0,-4 0-4 0</inkml:trace>
  <inkml:trace contextRef="#ctx0" brushRef="#br0" timeOffset="116027.995">17515 6511 1101 0,'0'0'24'0,"0"0"4"0,0 0 2 0,0 0 2 0,0 0-32 0,4 0 0 15,-4 0 0-15,0-6 0 0,0 0 56 0,0 6 4 0,0 0 0 0,0 0 1 16,0 0-25-16,3 0-4 0,-3 0-2 0,0 0 0 15,8 0-11-15,-5 0-3 0,1 0 0 0,3 6 0 16,0 0-16-16,3 0 10 0,4 0-10 0,-3-3 8 16,7 3-8-16,-4-1 0 0,3 1 0 0,1 0 0 0,3-6 15 15,0 0 1-15,0 0 0 0,1 0 0 32,2-6-45-32,-2 0-9 0,2-2-2 0,1-1-397 0,-4 0-80 0</inkml:trace>
  <inkml:trace contextRef="#ctx0" brushRef="#br0" timeOffset="138398.147">15713 7184 802 0,'0'0'22'0,"0"0"6"0,0 0-28 0,0 0 0 0,0 0 0 0,0 0 0 16,0 0 52-16,0 0 4 0,0 0 0 15,0 0 1-15,0 0-8 0,0 0-1 0,-7 0-1 0,0 6 0 16,0-6-36-16,-1 9-11 0,1-9 0 0,-3 3 0 15,6 0 12-15,-3 3-12 0,0-3 12 0,-3 5-12 16,3-8 0-16,0 6 0 0,7-6 0 0,-8 0 0 16,8 0 42-16,-7 0 2 0,0 6 0 0,7-6 0 15,0 0-26-15,0 0-5 16,0 0-1-16,-10 6 0 0,3 0-3 0,0 0-1 0,0 0 0 0,7-6 0 0,0 0-8 16,-4 3 8-16,-3 5-8 0,4 1 8 0,3-9-8 0,-8 6 12 15,1 6-12-15,4-6 12 0,-1 0-12 0,1 5 0 16,-4-5 0-16,3 0 8 15,4-6-8-15,-3 15 0 0,-4-9 0 0,7-6 0 16,0 0 0-16,0 0 0 0,-4 6 0 0,4-6 0 16,0 0 0-16,0 0 0 0,0 0 0 0,4 11 0 0,-1-5 0 15,4-6 0-15,-3 0 10 0,3 0-10 0,3 0 20 16,1-6-2-16,0 1-1 0,3-1 0 0,0 0 4 0,0 6 1 16,-4-12 0-16,5 3 0 0,-5 0 1 0,4 6 0 15,-3-8 0-15,3 5 0 0,0-12 4 16,0 3 1-16,-3 7 0 0,-1-7 0 0,1-3-13 0,-4 4-3 15,4-4 0-15,-4 0 0 0,3 12-2 0,-3-5-1 16,0-10 0-16,-3 4 0 0,3-1-9 0,-4-3 0 0,1 4 0 16,-4-7 8-16,4 4-8 0,-4 2 0 0,-4-6 0 15,0 7 0-15,4 2 0 0,-3-3-11 0,-4 7 11 0,3-10-8 16,1 9 8-16,-4 1 0 16,3-1 10-16,1 0-10 0,-4 3 0 0,3 0 0 15,4 6 0-15,0 3-10 0,-7-5 10 0,7 5 0 0,0 0-9 16,0 0 9-16,0 0-10 0,0 0 10 0,0 0-13 0,0 0 5 15,0 0 8-15,0 0-12 0,0 0 12 0,-3 8-12 16,3-2 12-16,0-6 8 0,0 0-8 16,-4 6 11-16,4 6-11 0,-4-6 0 15,4 0 0-15,-3 5 0 0,-1-5 0 0,-3 3 0 0,4 3 0 0,3 6 0 16,-4-7 0-16,1 4 0 0,-1 3-12 0,-3-1 12 16,4 7 0-16,-1-7 0 0,4 10 0 0,-3-7 0 0,3-5 0 15,-4 6 0-15,4 2 0 0,-3-2 0 16,3 8 14-16,0-8-2 0,0 2-1 0,0 1 0 15,0-7-11-15,3-2 10 0,-3 9-10 0,4-13 10 16,-1 10-10-16,-3-3 8 0,4-1-8 0,-1-5 8 0,1 3-8 16,-1-3 0-16,1-1 0 0,-4 1 0 15,0-6 8-15,0-6-8 0,0 0 8 0,0 0-8 0,0 0-12 0,0 0-7 16,0 0-1-16,0 0-1 16,0 0-61-16,0 0-12 0,0 0-2 0,0 0-617 0</inkml:trace>
  <inkml:trace contextRef="#ctx0" brushRef="#br0" timeOffset="139107.876">15970 7172 750 0,'0'0'21'0,"0"0"5"0,0 0-26 0,0 0 0 0,0 0 0 0,0 0 0 0,0 0 90 0,-7 6 13 16,7-6 2-16,-3 6 1 0,3-6-24 0,-4 6-5 15,4-6-1-15,-3 12 0 16,3-3-19-16,0-9-4 0,0 0-1 0,0 0 0 0,0 0-20 16,0 0-5-16,-4 11-1 0,4-11 0 15,0 0 9-15,0 0 1 0,0 0 1 0,0 6 0 16,0-6-29-16,0 0-8 0,0 0 0 0,0 6 0 0,4 0 12 0,3 0 0 16,0 0 1-16,0-6 0 0,-4 0-13 0,-3 0 11 15,7 6-11-15,4-6 10 0,-4-6-2 0,0 6-8 16,0-6 12-16,-3 6-4 0,3-6-8 0,-4 0 12 15,1 0-12-15,-1 0 12 0,4 1-12 0,-3 2 0 16,-4 3 9-16,0-6-9 0,3 0 0 0,-3 0 0 0,4 0 0 16,-4-6-8-16,3 6-12 0,-6 1-3 15,6-7 0-15,-3 12 0 16,0 0-13-16,0 0-2 0,0 0-1 0,0-6 0 0,0-6 26 0,0 9 5 16,0-3 8-16,0 6-13 0,0 0 4 0,-3-5 1 0,-4 5 0 15,3-6 0-15,1 6-1 0,-4 0 0 0,0 0 0 0,0 0 0 16,0 0 1-16,0 6 0 0,-4-1 0 15,0 1 0-15,4-6 8 0,-3 6 0 0,-4 3 0 0,3 3 0 16,4-6 11-16,0 11 1 0,0-2 0 16,0 0 0-16,3-1 3 0,-3 4 1 0,4-6 0 0,-1-1 0 15,1 4-3-15,3-3 0 0,0 0 0 0,0-1 0 16,0-2 7-16,0 0 2 0,0-9 0 0,3 9 0 16,1-3-7-16,-1 0-2 0,1 0 0 0,-1-1 0 15,-3-5-5-15,7 0 0 0,0 6-8 0,0 0 12 16,4-3-12-16,-4 3 9 0,4-3-9 0,-1 0 8 15,1 0-8-15,3-3 0 0,-3 3 0 0,3-3 0 16,0-3-33-16,-4 3-9 0,4-3-2 0,4 0-747 16</inkml:trace>
  <inkml:trace contextRef="#ctx0" brushRef="#br0" timeOffset="139773.001">16270 7161 896 0,'0'0'20'0,"0"0"4"0,0 0 0 0,0 0 1 0,0 0-25 0,0 0 0 0,0 0 0 0,0 0 0 16,0 0 61-16,0 0 7 0,0 0 2 0,0 0 0 16,0 11 0-16,0 1 0 0,-3 3 0 0,3 0 0 15,-4-1-3-15,4-2-1 0,0-12 0 0,-3 12 0 16,-1-3-11-16,0-1-3 0,4 1 0 0,0-9 0 16,0 18-22-16,4-12-5 0,-4-6-1 0,0 12 0 0,0-12 0 15,0 0 0-15,0 0 0 0,4 5 0 0,-1 4-6 16,1 3-2-16,-4-12 0 0,0 0 0 0,3 12-6 0,1-6-2 15,-1 0 0-15,1-1 0 0,-1 1 0 0,1 0 0 16,-4-6 0-16,0 0 0 0,7 6-8 0,-7-6 0 16,0 0 0-16,3 12 0 15,-3 8 0-15,4-14 0 0,-4-6 0 0,0 0 8 16,0 0-8-16,0 0 0 0,0 18 0 0,0-18 8 16,3-6-8-16,1 0 0 0,-1 6 0 0,-3 0 0 15,0 0 0-15,0 0 12 0,4 0-12 0,-4-6 12 0,3 6-12 16,-3 0 0-16,4 12 0 0,0-6 8 0,-4-6-8 15,0 0 12-15,0 0-12 0,0 0 12 0,0-6-12 0,3-6 0 16,-3 12 0-16,0-6 8 0,4 1-8 0,-4 5 8 16,3-6-8-16,-3 6 8 0,0 0-8 0,0-6 0 0,4 0 9 15,-4 0-9-15,3 3 0 0,1-3 8 0,-1 0-8 16,1-5 0-16,3 5 12 0,0 0-1 0,-4 0-1 0,4-9 0 16,1 9-10-16,-1 0 0 0,0-5 0 15,-4 5 0-15,1-6 0 0,-1-3 0 0,4 4 0 0,0-1 0 16,0 6 0-16,0-6 0 15,0 0 0-15,4 1 0 0,0-1 0 0,-1 3 0 0,-3 3 0 0,4 0 0 16,-4-5 0-16,4 5-14 0,-4-6 3 16,-4 3 1-16,4 3 10 0,-3 0 0 15,-1 1 0-15,-3 5-8 0,0 0-30 0,0 0-6 0,0 0 0 16,0 0-1 0,0 0-174-16,0 0-34 0,7-12-7 0,-7 12-388 0</inkml:trace>
  <inkml:trace contextRef="#ctx0" brushRef="#br0" timeOffset="140156.844">16676 7134 1292 0,'0'0'28'0,"0"0"7"0,0 0 1 0,3 0 0 0,1-6-36 16,-4 6 0-16,0 0 0 0,0 0 0 0,0 0 73 0,0 0 8 0,0 0 2 0,0 0 0 16,0 0-43-16,0 0-9 15,-4 9-2-15,1 3 0 0,3-12 5 0,-4 12 1 0,1-6 0 0,-1 5 0 16,4 7-8-16,-3-3-2 0,-1-4 0 0,-3 1 0 15,4 0-25-15,-1 0 0 0,1-1 0 0,-5 4 0 16,5 3 29-16,3-6 1 0,-4-1 0 0,1 4 0 16,3-3-22-16,-4 0-8 0,4-1 0 0,0 1 0 15,0-3-12-15,0-3-8 0,0-6-1 16,0 0-1-16,0 0-17 0,4 12-3 16,-1-12-1-16,-3 0 0 0,0 0-57 0,0 0-12 15,0 0-3-15,4 0 0 0</inkml:trace>
  <inkml:trace contextRef="#ctx0" brushRef="#br0" timeOffset="140370.654">16753 6899 1119 0,'0'0'24'0,"0"0"6"0,-7 6 1 0,0 3 1 16,7-9-32-16,-3 6 0 0,-1 0 0 0,1-1 0 0,-1 1 54 0,4-6 5 15,0 0 1-15,-3 6 0 0,-4 0-10 0,7-6-2 16,0 0 0-16,0 0 0 0,0 0-32 0,0 0-6 16,0 0-2-16,0 0-460 15,3-6-92-15</inkml:trace>
  <inkml:trace contextRef="#ctx0" brushRef="#br0" timeOffset="141091.441">16873 7252 906 0,'0'0'25'0,"0"0"7"0,-3 6-32 0,3-6 0 0,0 0 0 0,-7 0 0 0,3 6 42 0,4-6 2 16,0 0 0-16,0 0 0 0,0 0 22 0,0 0 5 15,0 0 1-15,0 0 0 0,0 0 3 0,0 0 1 16,0 0 0-16,0 0 0 0,0 0-26 15,0 0-5-15,7-3-1 0,0 0 0 0,0 3-9 0,-3-6-3 16,3 0 0-16,0 6 0 0,-3 0-32 0,-4 0 0 0,7-6 0 0,-7 6 0 31,7-6 0-31,-7 6 0 0,7 0 0 0,-4 0 0 16,4 0 0-16,-7 0 0 0,0 0 0 0,0 0 0 0,7-6 0 0,-7 6 0 16,4-6 0-16,-4 6 0 0,7 0 0 0,-4 0-20 15,-3 0 2-15,4-8 1 0,-4 8 1 0,4-3 1 16,-1-3 0-16,-3 6 0 0,0 0 3 0,0 0 0 0,0 0 0 0,0 0 0 15,0-6 12-15,0 6 0 0,0 0 0 0,0 0 0 16,-3-9 0-16,-5 9 0 0,5-6 0 0,-4 0 0 16,0 0 0-16,-4 6 0 0,1-5 0 0,3 5 0 15,7 0 23-15,0 0 7 0,-11-6 2 0,0 6 0 16,1-6-20-16,3 6-4 0,-4 0-8 0,4 0 12 16,-3 0-12-16,10 0 0 0,0 0 0 0,-7 6-10 15,0-6 10-15,-1 6 0 0,8-6 8 0,-7 5-8 0,4 7 0 16,3-12 0-16,0 0 0 0,-4 6 8 15,1 3-8-15,-1 0 0 0,4-9 0 16,0 9 0-16,-3 2 0 0,-1-5 0 0,4 6 0 0,-3-6 0 0,6 0 0 0,-3 3 8 16,4-4-8-16,-4 7 8 15,0 0 9-15,3-6 3 0,4 0 0 0,0 5 0 16,-3-5-7-16,3 0-1 0,0 3 0 0,4-3 0 16,-1 6 5-16,-3-12 1 0,-7 0 0 0,11 6 0 15,-1-1-18-15,1 1 0 0,3-6 8 16,0 0-8-16,0 0 0 0,-3 0 0 0,3-6 0 0,0 6 0 15,0-5 0-15,0 5 0 0,0-6 0 0,1 0 0 16,-5 6-83-16,8-6-20 0,-4 0-4 0,-3-3-1 16</inkml:trace>
  <inkml:trace contextRef="#ctx0" brushRef="#br0" timeOffset="141627.839">17212 7143 874 0,'0'0'19'0,"0"0"4"0,0 0 1 0,0 0 1 0,0 6-25 0,4 6 0 0,-4-6 0 16,0 5 0-16,0 1 85 0,0 0 12 0,0-3 3 0,0 2 0 0,0 1-23 15,0 6-4-15,0-9-1 0,0-1 0 16,-4 7-25-16,4-9-6 0,0 0-1 0,-4 0 0 16,4 0-22-16,0-6-5 0,0 0-1 0,0 0 0 0,0 0 16 15,0 0 4-15,0 0 0 0,0 0 0 0,0 0-32 0,0-6-13 16,-3 0 1-16,3-6 0 0,0 12 12 0,-4-12 15 16,4 1-3-16,4 2-1 0,-4 3-11 0,3-6-16 15,-3-5 4-15,4 5 1 0,0 3 11 0,-4 3 16 16,3-6-4-16,1 1-1 0,-1 5-11 15,1-3 0-15,-1-3 0 0,-3 12 0 16,7 3 0-16,-7-3 0 0,7 0 0 0,-7 0 0 16,0 0-8-16,4-3-8 0,-4 3 0 0,7 0-1 15,-7 0 17-15,3 0-8 0,4 0 8 0,-3 3 0 0,3 3 0 0,0-12 0 16,-3 0 0-16,3 3 0 0,0 3 0 0,-4 3 0 16,4 0 0-16,-3 6 0 0,-1-3-13 0,4 6 4 15,-3-7 1-15,0 1 0 0,-1 6 8 0,-3 0 0 16,4 0 0-16,-4 2 0 0,0 4 0 0,-4-6 11 15,4 2-3-15,-3 4 0 0,-1 0 12 0,0-7 3 0,1 1 0 0,-1 3 0 16,4-3-3-16,0-6-1 0,0-6 0 16,0 0 0-16,0 0-19 0,0 0 0 0,4 0 8 0,-4 0-8 15,7 0-16-15,4-6-6 16,-1-6-2-16,-3 3-788 0</inkml:trace>
  <inkml:trace contextRef="#ctx0" brushRef="#br0" timeOffset="142230.559">17424 7184 1105 0,'0'0'24'0,"0"0"4"0,0 6 2 0,-4 3 2 0,4 0-32 16,-3 0 0-16,3 2 0 0,-4 1 0 0,4 0 66 0,0 0 6 15,0-1 2-15,0-2 0 0,4 9 3 0,-1-12 1 0,-3 5 0 0,4-2 0 16,-1 3-25-16,-3 0-5 0,0-12 0 16,0 6-1-16,4 0-11 0,-4-6-3 0,0 0 0 0,0 0 0 15,0 0 9-15,0 0 2 0,0 0 0 0,0 0 0 16,0 0-26-16,0 0-5 0,0 0-1 0,0 0 0 15,0 0 0-15,0 0 0 0,3 0 0 16,-3 0 0-16,0 0-12 0,4 0 0 0,-4-6 0 0,3 0 0 16,1 6 0-16,-1-6 0 15,1-3 0-15,-1 0 0 0,1 3 0 0,-1 3-16 16,1-8 3-16,0-1 1 0,-1 0 12 0,1-3 8 0,-1 4 0 0,1-1-8 16,3 0 0-16,-4 0 0 0,4 1 0 15,0 2 0-15,-3-3 0 0,3 6 0 0,-4-6 0 0,1 7 0 16,3 5 0-16,-3 0 0 0,-4 0 0 0,3 0 0 15,4-6 0-15,-7 6 0 0,0 0-8 0,4 0 8 16,-1-9 0-16,1 0-9 0,-1 6 9 0,-3 3-8 0,4 3 8 16,3 3-8-16,-4 0 8 0,4 6-8 0,-3-7 8 15,0 7 0-15,3-6 0 0,-4 6 0 0,1 0 0 16,-1 2 0-16,4-8 0 0,-3 12 0 0,-1-6 0 0,1-1 0 16,-1-2 0-16,1 3 0 0,-1 0 0 15,1 2 0-15,-1-5 0 0,1 6 0 0,-4-3 0 0,0-6 0 16,0-6 0-16,0 11 0 0,0-11-16 15,0 0-2-15,0 0 0 0,0 0 0 16,0 0-54-16,0 6-12 16,0-6-1-16,0 0-1 0,0 0-106 0,0 0-20 0,0 0-5 15,3 6-1-15</inkml:trace>
  <inkml:trace contextRef="#ctx0" brushRef="#br0" timeOffset="142837.345">17759 7246 933 0,'0'0'26'0,"0"0"6"0,0 0-32 0,0 0 0 0,0 0 0 0,0 0 0 16,3 6 74-16,4 0 8 0,-3-6 2 0,3 0 0 15,0 0 13-15,0 0 3 0,0 0 1 0,0 0 0 16,4 0-55-16,-4-6-11 0,3 0-3 0,1 0 0 15,3 0 0-15,-3 0 0 0,3 0 0 16,-4 1 0-16,1 2-19 0,3 0-4 0,-3-3-1 0,-4 3 0 16,0-3 0-16,0 0-8 0,0 0 12 0,0 0-4 15,-4 6-8-15,-3 0 0 0,0 0 0 0,0 0 8 16,4-6-8-16,-4 6 0 0,0 0 0 0,0 0 8 16,0 0-8-16,0 0 0 0,0-5-10 0,0 5 10 15,0 0 0-15,-4-6-9 0,1 0 9 0,-4 0 0 0,7 6-8 0,-7 0 8 16,0-6-8-16,0 0 8 0,0 3 0 0,-4-3 0 15,4 1 0-15,-4-1 0 0,8 0 0 0,-4 6 0 16,-4-6 0-16,4 6 8 0,7 0-8 0,-7 0 0 16,7 0 0-16,-10 6 0 0,3 0 0 0,0-6 0 15,-1 6-8-15,1-6 8 0,4 5 0 0,-1 1 0 0,-3 0 0 16,4 3 0-16,-1 3 0 16,1-6 0-16,-1 5 0 0,4-5 0 0,0 0 0 15,0 6 0-15,0-3 0 0,0 2 0 0,-3-5 0 0,3 6 0 0,3 0 0 16,-3-6 0-16,0 3 0 0,4-1 0 0,-1 1 0 15,1 9 0-15,3-12 0 16,-4 5-8-16,4-5 8 0,0 6 0 0,1-3 0 0,-1 3 0 16,3-6 0-16,1-1 8 0,3 1-8 0,-4 3 12 15,1-3-4-15,0 3 0 0,3 0-8 0,0-3 0 16,0-1 0-16,0-5 8 0,0 0-8 0,0 6 8 0,0-6-8 0,0 0 8 16,4 0-8-16,-4 0-12 0,0 0 4 0,0-6 0 15,1 6-16 1,-1 0-2-16,3-5-1 0,-3-1 0 15,1 0-34-15,-1 0-7 0,0 3-2 0,-4-3-639 16</inkml:trace>
  <inkml:trace contextRef="#ctx0" brushRef="#br0" timeOffset="173473.573">12351 8975 798 0,'7'-6'16'0,"-7"6"4"0,3-9-20 0,4 0 0 0,-3 3 0 0,-1-3 0 15,4-2 42-15,-3 5 4 0,0-6 1 0,-4-3 0 16,3 4 39-16,1 2 8 0,-4 0 2 0,3 3 0 16,-3-6-32-16,0-5-7 0,0 5-1 0,0 3 0 0,-3-3-22 0,-1-5-5 15,1 5-1-15,-1-3 0 0,-3 3-28 0,0 1 0 16,-4-1 0-16,1 0 0 0,-1 0-13 0,-3 4-6 15,0 2-1-15,-4 0 0 0,4 0 44 0,-3 0 8 16,2 6 1-16,-2 0 1 16,-1 6-17-16,1-6-3 0,-1 6-1 0,4 6 0 15,0-4-13-15,0 4-10 0,-1 0 2 0,5 0 0 16,-1-1 8-16,1 1 0 0,3-3 0 0,0 3 0 0,3 5 0 16,-3 1 0-16,0-3 0 0,3 2 0 0,1 1 13 0,-1-3-1 15,1 5-1-15,-1 1 0 16,1-1 1-16,-1 1 0 0,4 0 0 15,0 5 0-15,-3-5-12 0,3 5 0 0,-4-8 0 0,1 8 0 0,-1-2 0 16,1-4 0-16,-1 4 0 0,1 5 0 0,-1 4 41 16,4-10 7-16,-3 4 0 0,-1 2 1 0,-3-3-27 15,0 4-6-15,3-1 0 0,-3 4-1 0,4-1 20 16,-1 3 4-16,1 3 1 0,3-5 0 0,-4-10-28 0,4 1-12 0,0-7 10 0,-3 4-10 16,3-3 8-16,0-7-8 15,0 4 0-15,3-3 0 0,-3 0 20 0,0-1-3 0,4-5 0 0,-1 6 0 16,-3-12-30-16,0 15-7 15,0 2 0-15,0 7-1 0,4-12-35 16,-4-4-8-16,3 7 0 0,-3 0-1 16,0-9-169-16,4 5-34 0</inkml:trace>
  <inkml:trace contextRef="#ctx0" brushRef="#br0" timeOffset="173873.128">11829 9386 993 0,'0'0'21'0,"0"0"5"0,0 0 1 0,0 0 2 0,0 0-29 0,0 0 0 0,0 0 0 16,0 0 0-16,0 0 84 0,0 0 10 0,0 0 2 0,0 0 1 16,0 0-37-16,0 0-7 0,0 0-1 0,0 0-1 15,0 0-22-15,7 3-4 16,-4 3-1-16,1 0 0 0,6 0-12 0,-3 0-2 0,0-6-1 0,0 6 0 16,4-1-9-16,-4-5 12 15,4 6-12-15,-1-6 12 0,4 0-12 0,1 0 8 0,-1 0-8 0,3 0 8 16,1 0-8-16,0 0 0 0,3 0 0 15,-4 0 0-15,5 0 0 0,-1 0 0 0,-4-6 0 0,4 6 0 16,-3 0 0-16,3 0 0 0,0 0 0 0,-3 0 0 16,0-5-36-1,3 5-13-15,-7 5-3 0,0-5 0 0,0 0-85 16,0 0-18-16</inkml:trace>
  <inkml:trace contextRef="#ctx0" brushRef="#br0" timeOffset="174482.435">12439 9516 1246 0,'0'0'52'0,"-7"-3"-41"15,-4 6-11-15,4-1 0 16,-3 4 44-16,3-6 8 0,0 0 0 0,-4 6 1 0,4-12-8 0,0 12-1 16,3-6-1-16,-3 6 0 15,4-6-11-15,-4 0-3 0,0 0 0 0,7 0 0 0,0 0-20 0,-7 12-9 16,3-12 8-16,-3 6-8 0,3-3 0 0,-3 3 0 0,4-4 0 16,-1 4 0-16,1 0 0 0,-1 0 0 0,4 3 0 0,-3 3 0 15,3-12 0-15,-4 6 8 0,4-1-8 0,-3 1 0 16,3-3 0-16,0 3 0 15,0-6 0-15,0 0 0 0,0 0 10 0,0 0-10 0,0 0 12 0,3 9-12 16,4-3 14-16,-3-3-4 0,3 3-1 0,-4 0 0 16,-3-6-9-16,7 0 0 0,1 5 0 0,-1-5 8 15,0 6-8-15,0 0 0 16,-4-6 0-16,8 0 0 0,-4 0 0 0,0-6 8 0,0 0-8 0,0 1 8 16,4-1-8-16,-4-3 0 0,0-3 0 0,3 3 0 15,-3-5 18-15,0 2 2 16,0 0 0-16,1 0 0 0,-1 6-32 0,0 1-7 0,-4-4-1 0,4 3 0 15,0-6 20-15,-3 6 0 0,3-6 0 0,-4 7 0 16,1 2 0-16,-1-3 0 0,-3 3 0 0,0 3 0 0,0 0 0 0,0 0 0 16,0 0 0-16,0 0 0 0,0 0 0 0,0 0 0 15,0 0 0-15,0 0 0 0,0 9 0 0,4-1 0 16,-8 4 0-16,4 6 0 0,-3-3 27 0,-1-1 9 16,8 7 1-16,-8-9 1 0,4 2-20 15,-3 4-4-15,3 0-1 0,0-1 0 0,0-5-1 16,0 3 0-16,0 2 0 0,0-5 0 0,0-3-12 15,0 0 0-15,3 0 0 0,1-4 0 0,-1 7 0 0,1-6 0 0,3 0 0 16,0 0 0-16,0 0 0 16,4-6 0-16,-1 0-8 0,1 0-569 15,-1 3-114-15</inkml:trace>
  <inkml:trace contextRef="#ctx0" brushRef="#br0" timeOffset="175171.303">12961 9445 1036 0,'0'0'23'16,"0"0"5"-16,0 0 0 0,0 0 1 0,-3-6-29 0,3 6 0 0,0 0 0 0,-4-3 0 0,-3-3 108 0,7 6 16 15,-7 0 4-15,7 0 0 0,0 0-52 0,-7 0-9 16,0 0-3-16,0 0 0 0,7 0-64 0,-7 3-17 16,0 3-2-16,0 6 0 15,-1-6 19-15,5 5 0 0,-4-11 0 0,3 6 9 0,-3 0-9 0,0 6 0 16,0-3 0-16,0 0 8 0,0-6 1 0,0 0 0 15,4 5 0-15,3-8 0 0,0 0 5 0,-8 0 1 16,5 6 0-16,3-6 0 0,0 0 2 0,0 0 1 16,0 0 0-16,0 0 0 0,0 0-2 0,0 0 0 0,0 0 0 0,0 0 0 15,0 0-16-15,0 0 0 0,0 0 0 0,0 0 0 16,0 0 0-16,0 0 0 0,0 0 0 0,0 0 0 16,0 0 0-16,0 0 0 0,0 0 0 0,0 0 0 15,0 0 0-15,0 0 0 0,3 6 0 0,-3-6 0 16,0 0 0-16,8 12 0 0,-5-6 0 0,1-3 0 15,3 0 0-15,-4 2 0 0,-3-5 0 16,7 6 0-16,-3-3 0 0,3 3 0 0,-4 0 0 0,1 6 0 16,3 0 0-16,0-7 0 0,-4-2 0 15,5 3 0-15,-1 3 0 0,0 3 0 16,-4-3 0-16,4 2 0 0,-3-5 0 0,-1 3 0 0,1 3 0 0,-1-3 0 16,1 0 0-16,-4 2 0 0,0-5 0 0,3 6 0 15,-3-6 0-15,4-3 0 0,-4-3 0 0,0 0 0 16,0 0 0-16,0 0 0 15,-4 9 0-15,4-9 0 0,-3 5 0 0,3-5 0 0,0 0 0 0,0 0 10 16,-7 3-10-16,-4-3 0 0,4 3 0 0,-3-3 0 16,-1 0 0-16,0 0 0 0,4-3 0 0,-7 3 0 0,7-5-14 15,-7 2 2-15,4 0 0 0,-1 3 0 16,0 0-19-16,4 0-3 0,0-3-1 0,0 6 0 16,0-3-19-16,4 3-4 0,-4 2-1 15,3-2 0-15,1 3-60 0,3-6-12 16</inkml:trace>
  <inkml:trace contextRef="#ctx0" brushRef="#br0" timeOffset="175926.588">13208 9536 1267 0,'0'0'28'0,"0"0"5"0,0 0 2 0,0 0 1 0,0 0-36 0,0 0 0 0,-4-6 0 0,4 6 0 15,0 0 0-15,0 0 0 0,0 0 0 0,-3-6 0 16,3-2 58-16,0 8 5 0,0 0 1 0,0 0 0 0,-4-6 0 15,4 6 0-15,0 0 0 0,-7-6 0 16,4-6-52-16,-1 6-12 0,4 6 0 16,0 0 0-16,0 0 37 0,-7 0 5 0,0 0 1 0,0 0 0 15,0 0-18-15,0 0-3 0,-4 6-1 0,4-6 0 16,-3 9-33-16,3-6-8 0,-4 3 0 0,1 0-1 16,6 2 21-16,-3-8 0 0,0 6 0 0,0 0 0 15,0-6 0-15,0 6 0 0,0 0-9 0,0 0 9 16,0-3 0-16,3 3 0 0,1-4 0 0,-1 4 9 0,1 0-9 15,3-6 0-15,0 0 0 0,0 0 8 0,0 6-8 0,0-3 0 16,0 9 0-16,0-6 0 0,3 0 0 0,-3-6 0 16,0 0 0-16,0 5 0 0,4-2 0 0,-4 0 0 15,3 3 0-15,-3-6 0 0,0 0 0 0,0 0 0 0,4 3 0 16,3-3 0-16,-7 0 0 0,3 3 0 0,8 3 0 16,-8-3 0-16,-3-3 0 0,7-3 0 0,0 3 0 0,0 0 0 15,1 0 0-15,-1 3 0 16,-4-6 0-16,4-3 0 0,4 6 0 0,-4 6 0 0,0-3 0 0,0-3 0 15,0 3 0-15,0-3 0 16,0 0 0-16,-7 0 0 0,7 0 0 0,-3 3 0 0,3 3 0 16,0-6 0-16,-4 6 8 0,1-6 0 0,-4 0 0 0,0 0 0 15,7 5 0-15,-4 1 0 0,1 0 0 16,-1 3 0 0,1-6-8-16,0 3 0 0,-4-6 0 0,3 9 0 0,1-3 0 0,-4 5 0 15,0 1 0-15,-4 0 0 0,4-3 0 0,-3 2 0 0,-1 1 0 0,0 0 0 16,-3-6 0-16,4 3 0 0,-4-4 0 0,0 4 0 15,0 3 0-15,0-3 0 0,0-3 0 0,0 0 0 16,-1 0 0-16,-2-1 0 0,3-2 0 0,-4 0 0 16,-3 6 43-16,4-9 3 0,-1 3 1 0,4-3 0 15,7 0-38-15,-7-3-9 0,-4-6 0 0,4 6 0 16,0-5 0-16,0 2 0 0,0 0 0 0,0-6 0 16,0 0-38-16,0 3-10 0,0 4-1 0,0-1-1 15,0 0-133-15,3 0-26 16,4 6-6-16,-7-12-1 0</inkml:trace>
  <inkml:trace contextRef="#ctx0" brushRef="#br0" timeOffset="176596.119">13427 9548 1148 0,'0'0'25'0,"0"0"6"0,0 0 1 0,0 0 0 0,-7 0-32 0,7 0 0 0,0 0 0 0,0 0 0 16,-4 6 20-16,-3-3-3 0,7-3 0 0,0 0 0 15,-3 6 45-15,3-6 9 0,0 2 1 0,0-2 1 0,0 0-17 16,0 0-3-16,-4 9-1 0,4-3 0 16,0 0-19-16,0 6-4 0,4-12-1 0,-4 0 0 15,0 0-28-15,7 6-8 0,0-6-1 0,0 0 0 16,3 0 9-16,1 6 0 0,-1-12 0 0,1 6 0 0,3 0 0 0,-3 0 0 16,-1 0 0-16,1 0 0 15,0 0 24-15,-4-6 8 0,-7 6 0 0,7 0 1 0,0 0-22 0,-4-6-11 16,4 0 10-16,-3 0-10 0,3 3 22 0,0-3-2 15,-4 3 0-15,-3 3 0 0,0 0 4 0,0 0 0 16,7-3 0-16,-3-2 0 0,0-1-24 0,-1 0 0 16,1-12 0-16,-1 12 8 0,-3-5-8 0,0 2 0 15,0-3 0-15,0 6 0 0,0 0-17 0,0-6-2 16,-7 7 0-16,4-1 0 0,-5 0-5 0,1 0 0 16,0 6-1-16,7 0 0 15,0 0-17-15,0 0-3 0,-10 0-1 0,-1 6 0 16,1 6 28-16,-1-7 6 0,4 7 0 0,-4-6 1 0,1 6 11 15,3-3 0-15,-4 0 0 0,4-1 0 0,0 4 0 0,0 6 0 0,3-7 0 16,1 4 0-16,-4 3 15 0,3-6-2 16,1-1 0-16,-1 1 0 0,4 9 3 0,0-15 1 0,4 5 0 0,-4-2 0 15,3 6 3-15,1-6 1 0,-1 8 0 16,4-11 0-16,4 9-1 0,-4-3-1 16,4-4 0-16,-1 1 0 0,1 3-7 0,-1 0-2 0,-2-6 0 0,-1 2 0 15,7-2-10-15,0 6 0 16,3-6 0-16,-2 0 0 0,2 0 0 0,1 0 0 0,3 0-9 15,-3-1 9-15,3-5-36 0,0 0 0 16,0 0 0-16,0 0 0 0,0-5-20 0,1 5-4 16,-1 0 0-16,0 0-439 0,4 0-87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7256 0 0,'-6'10'717'0'0,"0"-4"-682"0"0,0 11 239 0 0,6-27 588 0 0,-8-45-3353 0 0,8 54-362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1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11976 0 0,'0'0'266'0'0,"0"0"44"0"0,0 0 15 0 0,0 0-26 0 0,0 1-198 0 0,-5 4-90 0 0,-11 7-11 0 0,24-7-3656 0 0,1-5-480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5T18:48:3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11200 0 0,'0'0'320'0'0,"0"0"64"0"0,-4-4-312 0 0,4 4-72 0 0,0 0 0 0 0,0 0 0 0 0,0 0-1184 0 0,0 0-256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16T18:30:03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11656 1796 768 0,'-7'14'21'0,"7"-14"7"0,0 0-28 0,0 0 0 0,0 0 0 0,0 0 0 0,-7 6 84 0,7-6 11 16,0 6 2-16,0 0 1 0,0-6-33 0,0 12-6 16,3-6-2-16,-3-1 0 0,0-5-10 15,0 6-3-15,4 0 0 0,-4 3 0 0,3 3-4 0,-3-6 0 16,4 5-1-16,-4-5 0 0,3 6 1 0,-3-3 1 16,0 3 0-16,0-7 0 0,4 7-2 0,-4 0-1 15,-4 3 0-15,1 2 0 0,3-5-12 0,0 12-2 16,-4-10-1-16,1 10 0 0,3-1-6 15,-4-2-1-15,1 2 0 0,-1 4 0 0,4-4-5 0,-3 7-2 16,-1-10 0-16,4 10 0 0,-3 2 1 0,-1-8 0 0,0 2 0 16,4-2 0-16,0-1-10 0,0-8 10 0,0 3-10 15,0-7 10-15,0 1-10 0,0 0 10 16,0-6-10-16,0 2 10 0,-3 4 4 0,3-6 1 0,0-6 0 16,0 0 0-16,0 0 5 0,0 0 0 0,0 0 1 15,0 6 0-15,3 0-1 0,-3-6-1 0,0 0 0 0,0 0 0 16,0 0-11-16,0 0-8 0,0 0 12 0,0 0-12 15,0 0 0-15,0 0 0 0,0 0 0 0,0 0 0 16,0 0 0-16,8 0 0 0,-1 0 0 0,0 0 0 16,3 0 0-16,-3 0 0 0,0 0-10 0,4 6 10 15,0-6 0-15,-1 0-9 0,1 0 9 0,3 6 0 16,3 0-15-16,-2-1 4 0,-1 1 1 0,0 3 0 16,3-3 1-16,-2 0 0 0,2 6 0 0,1-1 0 15,-1 1 9-15,-2-6 0 0,-1 3 0 0,0 3 8 16,0 5-32-16,-4-11-7 15,5 6-1-15,-1-6 0 0,-4 3 7 0,4 2 1 0,-3-5 0 16,0 0 0-16,3-6-35 0,-4 0-6 16,1 0-2-16,-1-6-501 0,1 0-101 0</inkml:trace>
  <inkml:trace contextRef="#ctx0" brushRef="#br0" timeOffset="620.75">12054 2372 1335 0,'0'0'29'0,"0"0"7"0,0 0 0 0,0 0 2 0,-7 0-30 0,7 0-8 0,0 0 0 0,-7 6 0 15,7-6 56-15,0 0 11 16,0 0 1-16,0 0 1 0,0 0-8 0,0 0-1 0,0 0-1 0,-7-6 0 15,7 6-35-15,0 0-8 0,0 0 0 0,0 0-1 16,0 0-6-16,0 0-1 0,0 0 0 0,0 0 0 16,7 6-8-16,0-6 0 0,0 0 9 0,-3 0-9 15,3 0 0-15,-3-6 8 0,6 6-8 0,-3-6 0 16,4 6 0-16,-1-6 0 0,-3 0 0 0,4 3 0 0,-4-3 0 16,0 6 9-16,0-11-9 0,0 5 0 15,-3 0 14-15,-1 0-4 0,1 0-1 16,-1-6 0-16,-3 9-9 0,0 3 12 0,0 0-12 0,0 0 12 0,0 0-4 15,0 0-8-15,0-6 12 0,0 6-4 0,0 0-8 16,0 0 0-16,-7-5 9 0,7 5-9 0,-7 0 0 0,0-6 8 16,4 6-8-16,-4-6 0 15,7 6 0-15,-11 0 0 0,4 0 0 0,7 0 0 16,0 0 0-16,-7 0 0 0,-4 0 0 0,1 0 0 0,-1 0 0 0,4 0 11 16,-4 0-3-16,4 6 0 0,0-6 0 0,0 6-8 15,7-6 12-15,0 0-4 0,0 0-8 0,-7 5 0 16,4 1 0-16,-1 9 0 0,4-3 0 0,0 0 0 15,4 5 0-15,-4 4 0 0,3-9 0 0,4 5 0 16,0-2 0-16,-3-3 0 0,6 5 0 0,-6-5 0 16,3 0 0-16,0 0 0 0,0 2 0 0,0-2 0 0,4-6 11 15,-4 6-11-15,3-1 8 0,-3-2-8 0,4 3 0 0,-4 0 0 16,4-1 0-16,3 1 8 0,-4-6-8 0,1 3 0 16,0 9 0-16,3-7 0 0,0-5 0 15,0 6 0-15,0 0 0 0,-3-3 0 0,3 8 0 16,0-5 0-1,0 0-32-15,0-1-7 0,0-5-1 0,0 3 0 0,4-3-79 16,0 0-16-16,-4-6-3 0,3 0-581 0</inkml:trace>
  <inkml:trace contextRef="#ctx0" brushRef="#br0" timeOffset="1458.002">13600 1822 608 0,'0'0'13'0,"-7"-6"3"0,3 0 1 0,-3-3 0 0,0 4-17 0,3-13 0 0,-3 6 0 0,4 0 0 15,-4 1 64-15,3-4 8 0,-3 3 3 0,0-5 0 16,4 5 9-16,-4 6 3 0,-1-3 0 0,5-3 0 16,-4 6-12-16,7 1-3 0,0 5 0 0,-4-12 0 15,-3 6 3-15,7 6 0 0,0 0 0 0,0 0 0 16,0 0-12-16,-3 0-3 0,-1 6 0 0,1 0 0 16,3 0-36-16,-4-1-7 0,4 7-1 0,0-6-1 15,0 3 2-15,0-3 1 0,4 6 0 0,-4-1 0 0,0-5 2 16,0 0 0-16,3 0 0 0,-3 0 0 15,0-6-4-15,0 0 0 0,0 0 0 0,0 0 0 16,0 0 8-16,0 0 0 0,0 0 1 0,0 0 0 16,0 0-1-16,0 0-1 0,0 0 0 0,0 0 0 15,0 0-8-15,0 0-2 0,0 0 0 0,-3 0 0 16,-8 0-13-16,8 0 0 0,3 0 0 0,-7-6 0 16,-1 0-8-16,-2 6 8 0,-1 0-12 0,1-6 12 15,-1 0-32-15,1 12 0 0,-1-6 0 0,-3 6 0 16,3 0-7-16,-3 9-1 0,0-9 0 0,0 5 0 0,3 1 21 15,1 6 4-15,3-7 1 0,-4 4 0 0,1-3 14 0,3 6-11 16,-1-1 11-16,1 10-10 0,4-4 10 16,-1 4 0-16,-3 2 0 0,4 3-8 0,-1 4 8 0,1-4 0 0,-1 3 0 15,1-2 0-15,-1 2 0 0,4-9 0 0,0-2 10 16,0-4-10-16,0 4 16 0,4-1-4 0,-4-2 0 16,3-3 0-16,1-1 8 15,-1-5 0-15,1 3 1 0,-1-9 0 0,1 5-12 0,-1 1-9 16,4-6 12-16,0 3-12 0,1 3 11 0,2-6-11 0,1 5 10 15,-1 1-10-15,4 0 0 0,0-6 0 0,1 0 0 16,-1 8 0-16,3-8 0 0,-3 0 0 16,8 6 0-16,-5-6 0 0,4 5 12 0,-3-2-3 0,0-3-1 0,-4 0 0 15,3 6-24-15,5-6-6 0,-5-1-1 0,4 7 0 32,-3-6-20-32,3 0-4 0,-3-3-1 0,-1 3 0 15,5 0-35-15,-5-6-7 0,1 6-2 0,0-6 0 16,-1 0-107-16,-3 0-21 0,18 0-5 0,-7-6-1 0</inkml:trace>
  <inkml:trace contextRef="#ctx0" brushRef="#br0" timeOffset="1974.905">13882 2322 1465 0,'0'0'32'16,"-4"6"6"-16,-3 0 2 0,4 5 2 0,-1-2-34 0,-3 3-8 0,4-6 0 0,-4 0 0 0,3 5 32 0,0-5 5 0,-3 6 1 0,4-6 0 15,3-6 13 1,-4 6 2-16,4-6 1 0,-3 9 0 0,3-9-27 0,0 0-6 16,0 0-1-16,-4 6 0 0,4-6-20 0,-3 11 0 15,3-11 0-15,0 12 0 0,0-6 0 0,0-6 0 0,0 0 0 0,3 12 0 16,1-4 0-16,3 10 0 0,-4-12 0 0,4 6 0 15,1 0 0-15,-1-4 0 0,3-2 0 0,1 6 0 16,-1-6 0-16,1 0 0 0,-1 0 0 0,5-1 0 16,-5 7 0-16,4-12 14 0,0 0-3 15,1 0-1-15,2-6 21 0,-3 0 4 0,-3-5 1 0,3 5 0 16,4-6-23-16,-8 0-4 0,4-2-1 0,-7 2 0 16,4 0-8-16,-4-6 8 0,-3 4-8 0,3 2 8 15,-4 0-8-15,-3 1 0 0,0-4 0 0,-3 3 0 16,-1 6 0-16,1-6 8 0,-5 7-8 0,5-1 8 15,-4 0-8-15,0 0 8 0,0 0-8 0,0 3 8 16,-4 0-8-16,4 3 0 0,-3 0 0 0,2 0-11 16,-2-3 11-16,3 3 0 0,-4 0 8 0,1 3-8 0,-1 0 0 15,0 0 0-15,4 3 0 0,-3-6 0 16,3 6 0-16,0-6 0 0,0 6 0 0,0 0 0 16,3-1 0-16,1 1 0 0,3-6 0 0,-4 6 0 15,-3 0-31-15,3 0-10 0,4-6-3 16,0 0 0-16,0 6-12 0,0-6-4 0,-3 9 0 0,3-3 0 15,0-1-80-15,0-5-16 0,0 12-3 0,3-6-1 16</inkml:trace>
  <inkml:trace contextRef="#ctx0" brushRef="#br0" timeOffset="2469.746">14291 2284 1450 0,'0'0'32'0,"-7"5"6"0,7-5 2 0,-4 21 1 0,1-9-33 0,3 0-8 0,-4 5 0 0,1-2 0 16,3-3 18-16,0 5 2 0,0 1 0 0,0-3 0 15,3-4-1-15,-3 7 0 0,0-6 0 0,4 0 0 16,-4 2-5-16,0-2-1 0,3 0 0 0,-3-6 0 0,0-6 0 16,4 11 0-16,-4-11 0 0,0 0 0 0,0 0 11 0,0 0 1 15,0 0 1-15,0 0 0 0,0 0 21 0,0 0 4 16,0 0 1-16,0 0 0 0,0 0 3 0,4-5 1 16,-4-1 0-16,0-6 0 0,3 6-27 0,-3-6-5 15,0-2 0-15,0 8-1 0,4-6-4 0,-4-6-1 16,0 1 0-16,3 5 0 0,-3 3-8 0,0-3-2 15,4-5 0-15,-4 5 0 16,3 0-8-16,-3 3 0 0,4-2 0 0,-1 5 0 0,-3 6 0 0,0-6 0 0,4-6 0 16,3 6 0-1,-7 6-13-15,7-6 1 0,0 3 1 0,3 0 0 0,-2 0 0 0,6 3 0 16,-4 0 0-16,1 3 0 16,-1 0-29-16,4 0-7 0,1 3-1 0,-1 0 0 0,0-6 26 15,-4 6 5-15,1-6 1 0,-4 6 0 16,4-6-34-16,-1 0-6 0,1 0-2 0,-1 0 0 15,1 0-119-15,0 0-24 0</inkml:trace>
  <inkml:trace contextRef="#ctx0" brushRef="#br0" timeOffset="3263.798">14739 1722 1429 0,'0'0'40'0,"0"12"10"0,-3-3-40 0,3 2-10 0,0 1 0 0,0 6 0 0,0-6 51 0,0-4 8 15,0-8 1-15,-4 12 1 0,4 0-14 0,0 0-3 16,0-1-1-16,4 4 0 0,-4 3-20 0,3-6-4 15,1-1-1-15,-1 10 0 0,1-4-4 0,-1 1-1 16,-3 6 0-16,7 2 0 0,-3-2-13 0,-1 2 0 16,4 3 8-16,-3-2-8 0,3-4 0 0,-4 10 0 15,5-4 0-15,-1-5 0 0,0-4 0 0,-4 4 8 16,1-7-8-16,3 4 0 0,-4-3 22 0,4-1-2 0,-3 4 0 0,3-9 0 16,-4 5-3-16,-3-5-1 0,7-3 0 15,-3 3 0-15,0-1-3 0,-4 1-1 0,3-6 0 0,1 0 0 16,-4 6-12-16,0-4 0 0,3 4 0 15,-3-6 0-15,0 6 0 0,0-6 0 16,0-6 0-16,0 0 0 0,0 6 9 0,0-6-1 16,0 0 0-16,0 0 0 0,0 0 16 0,0 0 4 15,0 0 0-15,0 0 0 0,0 0 11 0,0 0 2 0,0 0 1 0,0 0 0 16,-3-6-18-16,3 0-3 0,-4 0-1 0,4-6 0 16,-3-2-7-16,-5 8-1 0,8-6-1 0,0 0 0 15,0-5 0-15,0 5 0 0,-3-3 0 0,3 3 0 16,0 1-11-16,0-1-11 0,0-3 3 0,3 3 0 15,-3 1 8-15,0 5 8 0,0-6-8 0,4 6 11 16,-4 6-11-16,0 0-12 0,4-12 2 0,-1 6 1 16,1 3 9-16,-1-2 0 0,4-1 0 0,-3 0-8 15,-1 0 16-15,4 6 4 0,0-6 1 0,0 6 0 16,0 0-26-16,0 6-6 0,4 0-1 0,-7 0 0 0,-4-6 20 16,7 0-10-16,0 6 10 0,0-1-8 0,3 1 8 0,-3 9 0 15,0-3 0-15,4 0 0 0,-4-1 0 0,0 1 0 16,0 3 0-16,-3-3 0 0,3 5 0 15,0-5 0-15,0 3 0 0,-4 2 0 0,5 1 0 16,-1-6 0-16,-7 8 0 0,3-2 0 0,1-6 0 0,-1 5 9 16,-3-2-9-16,0 3 0 15,0-1 11-15,-3-5-11 0,-1 3 10 0,4 2-10 0,-3-5 8 0,-1 0-8 16,1-6 0-16,-1 0 9 0,4-6-9 0,0 0 12 0,0 0-12 16,0 0 12-16,-11 0-12 0,11 0 12 15,-10-3-12-15,-1 0 12 0,4-3-12 0,-3 0 8 0,3 0-8 16,-1-6 8-16,5 1-8 0,-1-1 0 0,1 3 0 15,-4-3 0-15,0 0-10 0,3 7-4 0,-3-7-1 0,4 6 0 32,-1-6-25-32,1 6-4 0,-1-2-2 0,4 2 0 15,0 6-125-15,4-6-25 0,-4 0-4 0,3-6-614 0</inkml:trace>
  <inkml:trace contextRef="#ctx0" brushRef="#br0" timeOffset="3896.726">15191 2416 1501 0,'0'0'32'0,"0"0"8"0,0 0 0 0,0 0 4 0,0 6-36 0,0-6-8 0,3 6 0 0,4 0 0 0,-3-1 68 0,-1 1 11 15,4-6 2-15,0 6 1 0,0-6-52 0,4 0-10 16,0-12-3-16,-1 12 0 0,1-5 0 0,-1-7 0 0,4 3 0 16,1 3 0-16,-5-12-17 0,4 13 10 15,0-1-10-15,4 0 8 0,-4 0-8 0,-3-6 0 0,-4 3 0 16,0 3 8-16,0 1-8 0,0 5 0 0,0-6 0 0,-4 0 0 15,5 6 0-15,-8 0 0 0,0 0 0 16,0 0 0-16,0 0 0 0,0 0 0 0,0 0 11 16,0 0-11-16,0 0 22 0,0 0-2 15,0 0 0-15,0 0 0 0,0 0-9 0,-11-6-3 16,0 0 0-16,-3 6 0 0,4-12 2 0,-4 9 0 0,-1-3 0 0,1 6 0 16,0 0 0-16,4 3 0 0,-4 0 0 0,-1-3 0 15,5 0-10-15,3 0 0 0,-4 3 0 0,4-3 0 16,7 0 0-16,-7 0 0 0,7 0 0 0,-3 6 0 15,-4 0-9-15,3 6 9 0,-3-6-12 0,3 5 12 16,4 10-12-16,0-3 12 0,-7-7-12 0,7 7 12 16,-3-6 0-16,3 3 0 0,-4 2 0 0,4 1 0 15,0-4 0-15,0 10 0 0,-3-12 0 0,3 5 0 16,0 4 0-16,-4-9 11 0,4-1-3 0,4 7-8 0,-4-6 21 16,3 3-2-16,1 2-1 0,3-5 0 15,-4 0 2-15,4-3 0 0,4 8 0 0,0-11 0 0,-1 0-5 16,4 6-1-16,0-6 0 0,1-6 0 0,-1 5-6 0,0-5-8 15,3-5 11-15,-2 5-11 16,-5 0 0-16,-3-6 0 0,7-6 0 0,0 6 0 16,0-6-64-16,1 1-8 15,-1 2 0-15,3 3-1 0,-3-6-146 0,4 6-29 0</inkml:trace>
  <inkml:trace contextRef="#ctx0" brushRef="#br0" timeOffset="4434.205">15762 2378 1340 0,'-10'-6'38'0,"10"6"8"0,-8 6-37 0,-2-6-9 0,3 0 0 0,-4 0 0 15,4 0 63-15,-3 0 10 0,-1 6 3 0,0-6 0 16,1 5-32-16,-4-5-7 0,3 0-1 0,1 6 0 15,-1 0-6-15,0 0-2 0,1 0 0 0,3-3 0 16,-4 3-28-16,4 0 0 0,0 5 0 0,0-5 0 16,4 0 0-16,-1 6 0 0,0-6 0 0,1 6 0 15,3 2 0-15,0-2 0 0,0-6 0 0,3 6 0 16,-3-1 0-16,8 1 0 0,-5-3 0 0,4 3 0 16,0-1 12-16,0 1-3 0,0-6-1 0,4-3 0 15,-4 3 0-15,3-6-8 0,1 3 12 0,0-6-4 0,-1 3 14 16,1 0 2-16,-1-6 1 0,-3 3 0 0,0-9 9 15,4 1 2-15,-4-1 0 0,0 6 0 0,0-12-18 0,-3 4-3 16,3-4-1-16,-4 6 0 0,4-8-3 0,-3 2-1 16,-1 0 0-16,-3 7 0 0,0-4-10 0,0 3 0 15,0-5 0-15,-3 5 0 0,-1 6-11 0,1-3 3 16,3 9 0-16,0 0 0 0,0 0-5 0,0 0-1 16,0 0 0-16,0 0 0 0,0 9 2 0,0-3 0 0,0 6 0 15,3-1 0-15,1 7 12 16,-1-3 0-16,1-4 0 0,0 7 0 0,-1 0 0 15,1 2 10-15,-1-8-2 0,-3 0 0 0,4 0 8 16,-1 2 0-16,1 4 1 0,-1-6 0 0,1-7-8 0,-1 7-1 0,1-6-8 0,-4 0 12 16,0-6-12-16,0 0 0 15,0 0 0-15,0 0 0 0,0 0-16 0,7 0-2 16,0-3-1-16,0 0 0 16,0-3-148-16,0 0-29 0,11-11-7 0,-11 5-1 0</inkml:trace>
  <inkml:trace contextRef="#ctx0" brushRef="#br0" timeOffset="5000.723">15946 2413 1504 0,'0'0'43'0,"0"0"9"0,0 0-42 0,-4 6-10 0,4-6 0 0,0 9 0 0,4 2 69 0,-4-11 12 16,0 0 3-16,-4 6 0 0,4 0-10 16,0-6-2-16,0 0 0 0,0 0 0 15,0 0-36-15,0 0-7 0,0 0-1 0,0 0-1 0,4 12-6 16,-4-12-1-16,0 0 0 0,0 0 0 0,3 6 1 0,-3-6 0 16,0 0 0-16,4 6 0 0,-1 2-10 0,1 4-3 15,-1 0 0-15,1-6 0 0,-1 0-8 0,1 6 12 16,3-4-12-16,-4-2 12 0,4 6-1 0,0-6 0 0,-3 6 0 15,0-7 0-15,-1 7-2 0,4-3 0 0,-3-3 0 16,3 6 0-16,-4-6-9 0,4 5 10 0,-3-5-10 16,3 0 10-16,-4 0-10 0,-3-6 0 0,4 6 0 0,-1-6 8 15,5 0 12-15,-8 0 3 0,7 6 0 0,-4-6 0 16,4 0-23-16,0 0 0 0,0 0 0 16,4 0 0-16,-4-6 0 0,3 6 0 0,-2 0 0 15,-1-6 0-15,0 0 0 0,0 0 0 16,3-6 0-16,-3 1 0 0,0-1 8 0,4 3 1 15,-4-9 0-15,4 7 0 0,-1-7-9 0,-3 3 0 16,4-2 0-16,-1 5 0 0,1-9 0 0,0 10 0 0,-1-7 0 0,-3 0 0 16,0 1 0-16,0 2 0 0,0-3 0 0,0 1 0 15,0 5 0-15,-3-3 0 0,3 4 0 0,-3-1 0 16,-1 0 0-16,1 0 0 0,-4 12 0 0,0 0 0 16,0 0 0-16,0-9 0 0,3 4 0 0,-3 5 0 15,0-6 0-15,0 6 0 0,0 0 0 0,0 0 0 16,0 0-20-16,0 0-7 0,0 0-1 15,0 0 0-15,0 0 2 0,0 0 0 0,0 0 0 0,4 0 0 16,-4 0-46-16,3-6-10 0,4 0-2 0,-3 6-553 16,3-6-111-16</inkml:trace>
  <inkml:trace contextRef="#ctx0" brushRef="#br0" timeOffset="42642.716">11829 3333 979 0,'0'0'21'0,"0"0"5"0,0 0 1 0,0 0 1 0,0 0-28 0,-4 12 0 0,4-12 0 0,-7 3 0 16,7-3 66-16,-3 9 8 0,-1-1 2 0,0-2 0 16,4 0 3-16,0-6 1 0,-3 12 0 0,-1 0 0 15,8-6-20-15,-4-6-4 16,-4 5-1-16,4 10 0 0,0-3-12 0,-3-6-3 15,3 6 0-15,0-7 0 0,-4 4-8 0,4 9-3 0,0-12 0 0,0 6 0 16,0-7-7-16,0 13-2 0,0-9 0 0,-3 3 0 16,3-1-6-16,-4 7-2 0,4 3 0 0,-3 2 0 15,-1 1 2-15,1 2 0 0,-1-2 0 16,4 2 0-16,0 3-1 0,-3 1 0 0,3-4 0 16,-4-2 0-16,4 8 2 0,0-8 0 15,0-1 0-15,0-2 0 0,0 2-7 0,-3-8-8 0,3 3 11 16,0-1-11-16,0-5 13 0,3-6-4 0,-3 3-1 0,0-9 0 15,0 0 1-15,0 12 0 0,0-12 0 0,0 0 0 16,0 0-9-16,0 0 12 0,0 0-12 16,0 0 12-16,0 0-12 0,0 0 0 0,0 0 0 0,0 0 8 15,4 5-8-15,3-5 0 0,0 0 0 0,0 0 0 16,0 0 0-16,3 0-9 0,-2 0 9 0,2 0 0 0,1 0-18 16,-1 0 3-16,4-5 1 0,0 5 0 15,1 0-3-15,-5 0-1 0,4 0 0 0,0 5 0 16,4-5-2-16,0 6-1 0,-1-6 0 0,5 6 0 15,-5 0-31-15,4 6-7 0,-3-6-1 16,0 5 0-16,3 4-29 0,3-9-7 0,-2 6 0 16,-1 0-1-16,0-1-27 0,0-11-6 0,0 6-1 0</inkml:trace>
  <inkml:trace contextRef="#ctx0" brushRef="#br0" timeOffset="42978.774">12298 3371 1904 0,'0'0'42'0,"0"0"9"0,0 0 1 0,0 0 1 0,0 0-42 0,0 0-11 0,0 0 0 0,0 12 0 0,0 0 0 0,3-6 0 15,-3 3-12-15,0 2 12 16,4 7-10-16,-4-12 10 0,3 6 0 0,1-1-9 0,-1 1-6 0,1 3-1 16,0-9 0-16,-1 5 0 15,4 7-17-15,0-6-4 0,-3 3-1 0,3-4 0 16,0 7-10-16,-4-9-3 0,4 8 0 0,0-5 0 15,-3-6-24 1,3 6-5-16,-3-6 0 0</inkml:trace>
  <inkml:trace contextRef="#ctx0" brushRef="#br0" timeOffset="43951.4">13208 3445 900 0,'0'0'20'0,"-7"0"4"0,0-6 0 16,0 0 1-16,3 0-25 0,-3-3 0 0,4 6 0 0,3 3 0 0,0 0 21 0,0 0-1 15,-7 3 0-15,-4 0 0 0,4 3 13 0,0 0 3 0,0 0 0 0,0 6 0 16,0-6 16-16,3-1 4 0,1 7 1 0,-1 3 0 15,1-9 1-15,-1 6 0 0,4-1 0 0,-3 1 0 16,6 0-10-16,-3 3-1 16,0-4-1-16,0 7 0 0,0-6-14 0,0 8-2 15,0-2-1-15,0 2 0 0,0 10-11 0,0-7-2 16,0-2-1-16,0 2 0 0,0 7-3 0,0-4-1 16,-3-2 0-16,3 2 0 0,0-2 4 0,3-1 1 0,-6-8 0 0,3 3 0 15,0-1-4-15,-4-5 0 0,4-6 0 16,0 0 0-16,0-6 0 0,-3 9 0 0,3-9 0 0,0 0 0 15,0 0 10-15,0 0 2 0,0 0 0 0,0 0 0 16,0 0 1-16,0 0 1 0,0 0 0 0,-7 0 0 16,-1-6-9-16,5 0-1 0,-1-3-1 0,1-3 0 15,-1 1-15-15,-3-1 0 0,4-6 0 0,-1 3 0 16,1-2 0-16,3-1 0 0,-4-2 0 0,4 2 0 16,0-6-10-16,0 7 10 0,0-4-8 0,0-2 8 15,4 2 0-15,-4-2 0 0,7 5 0 0,-4-6-8 16,8 10 0-16,-4-4 0 0,0 0 0 0,4 4 0 15,-1 2-8-15,1-6-2 0,3 7 0 0,-4-4 0 0,5 3-2 0,-5-5-1 16,4 5 0-16,0-3 0 0,0 3 10 0,1 1 3 16,-1-7 0-16,0 6 0 0,0 0 8 15,0 7 0-15,-3-4 0 0,3 3-8 0,0 6 8 0,-4 0 0 16,1 0-9-16,-4 0 9 16,4 0 0-16,-1 6 0 0,-3 3 0 0,4-1 8 0,-4 7-8 0,0-3-11 15,0 0 3-15,0 5 0 0,-3 4 8 0,3-4 0 16,-4 4 0-16,4 3 0 0,-3-1 0 0,-4 1 0 15,3 2 0-15,1-2-8 0,-1 2 8 0,1 3 0 0,-4-2 0 16,3 2 0-16,1 4 11 0,-1-4-3 0,1 3 0 16,0-8 0-16,-4 5-8 0,7-2 0 0,-4 2 0 0,4-8 0 15,-3 2 0-15,-1-5 0 0,1 2 0 0,-1-2 0 16,-3-6 0-16,4 0-14 0,-4-4 3 0,0-8 1 16,0 0-10-16,0 0-1 0,0 0-1 15,-7 0 0 1,0-6-104-16,0-2-21 0,-4 2-4 0,4 0-1 0</inkml:trace>
  <inkml:trace contextRef="#ctx0" brushRef="#br0" timeOffset="44288.3">13148 3850 1357 0,'0'0'29'0,"0"0"7"16,0 0 0-16,0 0 4 0,0 0-32 0,-7 0-8 0,0 0 0 0,7 0 0 0,0 0 65 0,-7-2 12 16,3-1 3-16,4 3 0 0,0 0-28 0,-3-6-6 15,-1 0-1-15,1 0 0 0,3 6-25 0,0 0-4 0,0 0-2 16,0 0 0-16,7-6-14 0,0 12 0 15,7-6 0-15,-3 0 0 0,6-961 0 0,-3 1928-8 0,0-961 8 0,4-6 0 16,0 6-8-16,-1-1 8 0,5 4 0 16,-5-3 0-16,1 6-10 0,-1-6 10 0,1 0-8 15,0-6 8 1,-4 6-39-16,3-6-2 0,-2 5-1 0,2-5-471 16,-3 6-95-16</inkml:trace>
  <inkml:trace contextRef="#ctx0" brushRef="#br0" timeOffset="44799.411">13614 3815 1452 0,'0'0'41'0,"3"6"9"0,1 6-40 0,-1-12-10 0,1 6 0 0,3 0 0 0,0 8 32 0,3-8 4 16,1 0 0-16,0 0 1 0,-1 0 2 0,1 0 0 16,3-6 0-16,0 0 0 0,0 0-9 0,-3 0-2 15,3 0 0-15,-4 0 0 0,5-6-8 0,-5 6-1 16,1-6-1-16,-1 6 0 0,-3-6-7 16,0 6-2-16,0-6 0 0,-3 0 0 15,0 6 0-15,-4 0 0 0,3-11 0 0,1 8 0 0,-4-3 4 0,-4-6 1 16,4 6 0-16,-3-6 0 0,-1 1-6 0,0-1 0 15,-3 3-8-15,0 3 12 0,4 0-12 0,-4 6 8 16,-4-12-8-16,4 12 0 0,-3-5 8 0,3 5-8 16,-4 0 0-16,4 0 0 0,0-6 0 0,7 6 0 0,-7 6 0 15,7-6-10-15,-7 0-1 0,0 5 0 0,0 1 0 0,0 6 0 16,3-6 11-16,0 6 0 0,1 2-9 0,-1-2 9 16,4 6 0-16,-3-6 0 0,-1 2 0 0,4 4 0 15,0-6 0-15,0 5 0 16,0-5 0-16,0 3 0 0,4-9 10 0,-1 5 0 0,1 1 0 15,-1-6 0-15,1 0 3 0,0 0 1 0,-1 3 0 16,1 2 0-16,6-5-2 0,-3 0 0 0,0 0 0 16,4 0 0-16,3 0-12 0,-3-3 8 0,3 0-8 15,0 0 0-15,3 3 0 0,1-6 0 16,0 5 0-16,3-5 0 16,0-5-20-16,-7-1-9 0,4 0-3 0,-4 3-564 0,0-3-112 0</inkml:trace>
  <inkml:trace contextRef="#ctx0" brushRef="#br0" timeOffset="45306.273">14069 3789 1400 0,'0'0'31'0,"0"9"6"15,0-4 2-15,3 7 0 0,-3 0-31 0,0-6-8 0,4 0 0 0,-4 3 0 0,0 2 50 0,3 1 9 0,-3 0 1 0,0 0 1 16,4-1-29-16,-4-5-7 0,3 3-1 0,1 3 0 16,-1 0 1-16,1-1 0 15,0-5 0-15,-1 3 0 0,1 0-25 0,-1 0 0 16,1 2-14-16,-1-5 5 0,1 0 9 0,-1 0 0 0,-3-6 10 0,4 6-10 16,3 0 18-16,-7-6-2 15,0 0-1-15,0 0 0 0,0 0 21 0,0 0 4 16,0 0 0-16,3-6 1 0,1 0-5 0,-1 0-2 0,-3-6 0 0,4-5 0 15,-4 5-19-15,3-3-4 0,-3-8-1 0,4 5 0 16,-4 3-10-16,0-2 0 0,-4-1 9 0,8 1-9 16,-4 2 0-16,3-3 0 0,1 1 0 0,0 5 0 15,3 3 0-15,-4-3 0 0,4 0 0 0,-3 7 0 16,3-1-9-16,0 6 9 0,-4-6-10 0,4 6 10 16,0 6-20-16,4-6 3 0,-4 6 0 0,0-1 0 15,0-5 1-15,4 6 1 0,-4 6 0 0,3 0 0 16,-2 3 15-16,2 2 0 0,-3-5 0 0,0 6 10 0,0 2-10 15,0-2 0-15,0-1-12 0,4 1 12 0,-8-3 0 16,5 8 0-16,-5-8 14 0,4 3-4 0,0-7-10 0,-3 1 10 16,3 0-10-16,0 0 10 0,0-3-10 15,0 2 0-15,0 1 0 0,0-6 0 16,0 6-15-16,0-4-5 0,4-2 0 0,-1-6-1 16,-3 0-41-16,0 3-8 0,0 6-2 15,1-9-471-15,-1 0-94 0</inkml:trace>
  <inkml:trace contextRef="#ctx0" brushRef="#br0" timeOffset="46104.822">14587 3889 974 0,'0'0'28'16,"0"0"5"-16,0 0-33 0,0 0 0 0,0 0 0 0,0 0 0 0,-7 6 81 0,7-6 10 15,0 0 1-15,-7 5 1 0,0 1-5 0,7-6 0 16,-7 3-1-16,7-3 0 0,-3 6-27 0,3-6-6 15,0 0-1-15,0 0 0 0,0 0-13 0,0 0-2 0,0 0-1 16,-7 6 0-16,7-6-3 0,0 0-1 0,0 0 0 16,0 0 0-16,0 0-5 0,0 0 0 0,0 0-1 15,0 0 0-15,0 0-11 0,0 0-3 16,0 0 0-16,0 0 0 0,0 0-13 0,0 0 0 16,3 6 0-16,4-6 0 0,0 6 0 0,0-6 0 15,4-6 0-15,-1 6 0 0,5 0 0 0,-5 0 0 16,4-9 0-16,-3 6 0 0,-1-3 0 0,1 3 0 15,3-8 0-15,-3 5 0 0,-4 0 0 0,0 0 0 0,0 0 0 0,0 0 0 16,-4 0-15-16,-3-5 4 0,0 11 1 0,0 0 0 16,4-3-4-16,-8-3-1 0,4 0 0 0,-3 0 0 15,-1 6-5-15,-3 0 0 0,0-6-1 0,0 0 0 16,0 6 9-16,-3 0 1 0,-1 6 1 0,0-6 0 16,1 0 10-16,-4 0-8 0,0 0 8 0,-1 6-8 15,1 0 8-15,0-6 0 0,4 6 10 0,-1 0-10 16,11-6 20-16,-7 5-3 0,4 4 0 0,-5-3 0 15,5 6-7-15,3-6-2 0,-4 6 0 16,4-1 0-16,0-8-8 0,4 6-11 0,-1 0 3 0,-3 3 0 16,0-6 8-16,4 5 0 0,0-5-9 0,6 0 9 15,-3 6 0-15,7-3 0 0,-3 2 0 0,3-5 0 0,4 6 0 16,-4-6 0-16,0 3 0 0,0-3 0 0,0 5 0 0,0 1 0 16,4-6 0-16,-4 0 0 15,0-6 0-15,4 6 0 0,-4 0 0 0,-4 2 0 16,1-5-24-16,0-3 4 0,-1 0 0 0,1-3 0 15,-4 3-125-15,0-2-25 0,0-4-5 0,0 0-1 0</inkml:trace>
  <inkml:trace contextRef="#ctx0" brushRef="#br0" timeOffset="46344.855">14905 3906 1638 0,'0'0'36'0,"0"0"7"0,0 6 1 0,0 9 3 0,3-9-38 0,-3 6-9 16,4-1 0-16,-4 1 0 0,3-3 36 0,1 3 6 0,-4-1 1 0,3-5 0 16,-3-6-27-16,0 6-6 15,0-6-1-15,4 6 0 0,-4-6-9 0,0 12-14 0,4-9 3 0,-4-3 1 31,0 0-170-31,3 12-33 0,1-1-7 0,-1-5-2 0</inkml:trace>
  <inkml:trace contextRef="#ctx0" brushRef="#br0" timeOffset="46522.249">14915 3612 1269 0,'0'0'36'0,"0"0"8"0,-3 12-36 0,-1 0-8 0,1-6 0 0,3 6 0 0,-4-4 0 0,4 4 0 0,0 0 0 0,0-12 0 16,0 0-20-16,0 6 1 0,0-6 0 0,0 0 0 15</inkml:trace>
  <inkml:trace contextRef="#ctx0" brushRef="#br0" timeOffset="47145.738">15459 3889 1940 0,'0'0'43'0,"0"0"9"0,0 0 1 0,0 0 1 0,-7-6-43 0,0 6-11 0,-4-6 0 0,0 6 0 15,1 0 18-15,-1-6 2 0,1 0 0 0,-4 6 0 0,3 0 3 16,0 0 1-16,4 0 0 0,-3 0 0 0,-1 0-24 16,1 0 0-16,3 0 0 0,-4 6 0 0,4 0 0 0,0 0-8 15,-4 6 0-15,4-1 0 16,-3-5 0-16,3 3 0 0,-4 3 0 0,4 0 0 16,0 5 8-16,3-8 0 0,-3 3 0 0,4 0 0 15,-1-1 0-15,4 1 0 0,-3-6 8 0,3 3-8 0,0-9 15 16,-4 12-2-16,4-12 0 0,0 0 0 0,0 0 1 0,0 0 0 15,11 5 0-15,-4-5 0 0,3-5 0 0,1-1 0 16,3 0 0-16,-3-3 0 0,3-3-2 0,3 0 0 16,1-11 0-16,-4 2 0 0,4 4-1 0,-4-13-1 15,4 4 0-15,-4-9 0 0,-7 8-2 0,3-8-8 0,1-3 12 16,-1-1-4-16,1 4 18 0,-4-9 3 16,0 0 1-16,-3-6 0 0,-1 3-2 0,-3 3 0 0,-3 6 0 15,-1-4 0-15,1-2-19 0,3 6-9 16,-4 3 8-16,-3 2-8 0,-4-2 0 0,-3 9 0 0,-3-4 0 0,-1 13 0 15,4-4-22-15,-4 9 0 16,4 1 0-16,4 5 0 0,-1 0 2 0,1 6 0 0,2 6 0 0,1 0 0 16,7 0 2-16,-3 5 1 0,3 7 0 15,0 2 0-15,3 4 9 0,1 2 8 16,-1 4-12-16,5-1 12 0,-1 15 0 0,0-5 0 0,3 5 10 0,-3 3-2 16,0-3-8-16,0 12 9 0,4 0-9 0,0-1 10 15,-1 1 0-15,-3 3 0 0,-3 0 0 0,-1 3 0 16,8 2-10-16,-1-5 0 0,-3 0 9 0,4-3-9 15,-4 5 0-15,4-11 0 0,-1 6 0 0,1-12-12 16,-4-2-19 0,3-4-4-16,1-15-1 0,-4 4 0 0,0-10-4 0,4 1-2 15,-4-12 0-15,0-3 0 0,3-6-195 0,1-3-39 0,7-6-8 16,3 0-2-16</inkml:trace>
  <inkml:trace contextRef="#ctx0" brushRef="#br0" timeOffset="80172.404">11575 4697 656 0,'0'0'18'0,"0"0"6"0,0 0-24 0,0 0 0 0,0 0 0 0,0 0 0 0,0 0 55 0,0 0 6 15,0 0 2-15,0 0 0 0,0 0 13 0,0 0 4 16,0 0 0-16,0 0 0 0,0 0-23 0,0 0-4 16,0 0-1-16,0 0 0 0,3 6-27 0,-3-6-5 15,0 0-2-15,0 6 0 16,4 3 22-16,-4 0 4 0,0 5 0 0,0 4 1 0,3-6-9 0,-3 2-1 15,0 10-1-15,0-12 0 0,4 5-10 0,-1 10-3 16,1-10 0-16,-4 4 0 0,7-3 3 0,-4 5 0 16,-3-5 0-16,4 8 0 0,-4-8-5 0,3 2-1 15,1 4 0-15,-4-6 0 0,3 2-10 0,-3-2-8 0,0 5 9 16,4-5-9-16,-4-3 0 0,4 2 0 0,-1-5 0 16,-3 0 0-16,0-3 8 0,0 2-8 0,0-5 0 15,0-6 0-15,0 12 12 0,0-12-3 0,0 0-1 16,0 0 0-16,0 6 1 0,0-6 0 15,0 0 0-15,0 0 0 0,0 0-9 0,0 0 8 0,0 0-8 0,0 0 8 16,0 0-8-16,0 0 0 0,0 0 9 0,0 0-9 16,0 0 0-16,0 0 0 0,0 0 0 15,0 0 0-15,0 0 0 0,0 0 8 16,0 0-8-16,0 0 0 0,0 0 0 0,0 0 0 16,0 0 0-16,4 6 0 0,-1 0 0 0,1-6 0 0,-1 11 0 15,-3-11-8-15,7 0 8 0,0 3 0 0,4 0 0 0,-4 3 0 16,4-3-8-16,-1 3 8 0,4 0-8 0,0-6 8 15,-7 0 0-15,4 6 0 0,0-6 0 0,-1 6 0 16,1-6 0-16,-1 0 0 0,-3 6 0 0,4-1 0 16,-4-5 0-16,4 6-10 0,-4 0 10 0,0-3 0 15,0 0-48-15,0 0-4 16,0 3 0-16,-4-3 0 0,8 0-55 0,-4 8-11 0,0-11-2 0,-3 6-1 16,3 0-109-16,0-6-22 0</inkml:trace>
  <inkml:trace contextRef="#ctx0" brushRef="#br0" timeOffset="80784.727">11889 5168 1522 0,'0'0'33'0,"0"0"7"0,0 0 2 0,0 0 2 0,0 0-36 0,0 0-8 0,0 0 0 0,0 0 0 15,0 0 27-15,0 0 3 0,0 0 1 0,3 0 0 16,8 0-31-16,-4 0 8 0,3 0-8 0,1 5 0 15,0-10 0-15,3 5 0 0,0 0 0 0,0 0 0 16,4 0 0-16,-4 0 0 0,0 0 0 0,0-6 0 0,-4 3 0 0,1 3 0 16,0-3 0-16,-4 0 0 0,0 0 0 0,0 3 0 15,0-3-10-15,-7 3 10 0,0 0 0 16,0-6 12-16,0 0 0 0,0 0-1 16,-4-5 15-16,1 5 3 0,-1 0 1 0,-3-6 0 15,0 3-6-15,-3-3 0 0,-1 7-1 0,0-7 0 16,1 6-11-16,-4 0-3 0,3-6 0 0,1 3 0 0,-1 4-9 15,0-1 8-15,-3 6-8 0,4 0 8 0,-1-6-8 0,4 6 0 16,0 6 0-16,7-6 0 0,0 0 0 0,-7 0 0 16,0 11 0-16,0-8 8 0,3 6-8 0,1 0 0 15,-1-3 0-15,4 0 0 0,-3 6 0 0,3-7 0 16,0 10 0-16,0-6 8 0,0 6-8 0,3-4 10 16,1 1-10-16,-4 3 10 0,3-6-10 0,1 5 0 0,-1 4 9 0,4-6-9 15,-3-6 12-15,-1 0-3 0,4 8 0 16,1-8 0-16,2 6 2 0,-3 0 0 15,4-1 0-15,3-5 0 0,0 0-11 0,0 3 8 16,4-3-8-16,-1 0 8 0,5-6-8 0,-1 0 0 0,3 6 0 16,-2-12 0-16,6 6-23 0,-4-6 3 0,1 0 1 15,3 0 0 1,-3 3-169-16,3-6-33 0,22-11-7 0,-12 8-2 0</inkml:trace>
  <inkml:trace contextRef="#ctx0" brushRef="#br0" timeOffset="81863.716">12979 4759 658 0,'0'0'14'0,"0"0"3"0,-4-6 1 0,4 6 2 0,-3 0-20 0,3 0 0 15,0 0 0-15,0 0 0 0,0 0 112 0,0 0 20 16,0 0 3-16,0 0 1 0,0 0-13 0,0 0-3 16,-7 0 0-16,7 0 0 0,-4 6-42 0,-3 6-9 0,3-6-1 0,4-1-1 15,0 4-31-15,0 3-5 0,0 0-2 0,0 0 0 16,4-1-2-16,-4 4-1 0,4-3 0 0,-1 5 0 16,1 1-26-16,3-3 8 0,-4 2-8 0,4 1 0 15,0-3 0-15,0 8 0 0,0-5 0 16,-3-1 0-16,3-2 0 0,-3 3 0 0,3-1 0 0,-4-2 0 15,-3-3 32-15,4 6 2 0,-1-7 0 0,-3 1 0 16,0-12 6-16,0 6 2 0,0 3 0 16,0-9 0-16,0 0-21 0,-3 6-4 0,3-6-1 0,0 0 0 15,0 0 0-15,-4 6-1 0,-3 5 0 0,7-11 0 16,-7 0-15-16,0 0-15 0,7 0 3 0,-7 0 1 16,0 0 35-16,7 0 6 0,-7 0 2 0,7 0 0 15,0 0-42-15,-7 0-8 0,0 0-2 0,3-11 0 0,-3 5 20 16,0 0 0-16,0 0 0 0,0-3 0 0,0-3-8 15,0-5 8-15,0 2 0 0,0 3 0 0,0-11-12 0,-4 5 4 16,4-3 8-16,-4-2-13 0,1-3-3 0,3 8-1 16,-4-12 0-16,4 7 0 0,0-4 1 0,0 4 0 15,0-3 0-15,0 2 0 0,7-2-1 0,-4 8 0 16,1 0 0-16,-1-5 0 0,4 2 5 0,0 4 2 16,-3 2 0-16,3-3 0 0,3 6 10 0,-3 1-8 0,0-10 8 15,4 9-8-15,-1 1 8 0,1-7 0 16,-1 0-9-16,1 4 9 0,-1 2 0 0,5 0 0 0,-5 0 0 0,4 1 0 15,0-1-12 1,4-3 12-16,-4 9-10 0,3-6 10 0,1 7-13 0,-4-1 3 0,4 0 1 0,-4 6 0 16,0 6-6-16,3-6-1 0,1 0 0 15,-1 6 0 1,-2 5-16-16,-1-5-3 0,3 0-1 0,1 9 0 0,-4-3 28 0,0-1 8 0,3 1 0 16,-6 6 0-16,3-7 0 0,-3 4 0 0,3-3 0 0,-4 0 0 15,1-1 11-15,-1 4 2 0,1 3 1 0,-4-6 0 16,0-1 8-16,0 7 2 0,0-3 0 0,0-4 0 15,-4 1-7-15,1 0-1 0,-1-3 0 0,1-3 0 16,-1 5-3-16,4-11-1 0,-7 0 0 0,7 0 0 16,0 0-3-16,-11 6-1 0,4-6 0 0,0 0 0 0,7 0-8 15,-10 0-11-15,-1-6 3 0,4 0 0 0,4 4 8 16,3 2 8-16,0 0-8 0,-7-3 11 0,7 3-20 0,0 0-4 16,0 0-1-16,0 0 0 0,0 0 3 0,0 0 1 15,0 0 0-15,0 0 0 0,0 0-2 0,0 0 0 16,0 11 0-16,0-5 0 0,3 6 12 0,4 0 0 15,0-6 0-15,0 2 0 0,-3 4 0 0,3 0 0 16,3 0 0-16,-3-6 0 0,1 5-11 16,2 4 11-16,1 3-13 0,-4-7 5 15,3 1 20-15,4 0 4 0,-3 9 0 0,3-10 1 16,4 7-1-16,-4-6 0 0,3 2 0 0,1 10 0 0,0-12-16 0,-4 2 0 16,0 4 0-16,0-6 0 0,0 0 8 0,0-1-8 0,-3-2 0 15,3 0 0-15,-3 0 0 0,-1-3-12 16,-3 0 0-16,4-6 0 15,-1 11-41-15,-3-11-8 0,1 0-2 0,-1 6 0 16,0-6-120-16,0 0-24 0,-7 0-5 0,3 6 0 0</inkml:trace>
  <inkml:trace contextRef="#ctx0" brushRef="#br0" timeOffset="82531.377">13674 4962 1198 0,'0'0'34'16,"0"0"7"-16,0 0-33 0,-7 0-8 0,-4 0 0 0,4 0 0 0,7 0 100 0,-7-6 19 15,0 6 3-15,-4-6 1 0,4 6-45 0,0 0-9 0,-3-6-1 0,-1 6-1 16,4-6-43-16,0 0-8 0,-4 6-1 0,4 0-1 15,7 0-2 1,0 0-1-16,-7 6 0 0,0 0 0 0,0 0-11 0,4 0 0 16,-1 0 0-16,1 3 8 0,3 2-8 0,0 1 0 0,0 0 0 15,3 0-11-15,1-4 11 0,-1 10-10 0,-3-6 10 0,0 0-10 16,4 5 10-16,-1-11 0 16,1 9 0-16,3-3 0 0,0-12 0 0,0 11 0 15,-4-5 0-15,4 0 8 0,0-6 0 0,1 0 1 0,-1 6 0 0,0-6 0 16,0-6 3-16,-4 6 0 0,4 0 0 0,0-6 0 15,4 0-3-15,-4 6 0 0,0-11 0 0,4 11 0 16,-4-12-9-16,3 6 0 0,1-3 9 0,-4 3-9 16,3-6 0-16,-2 7 0 0,-1-7 0 0,3 6 0 15,-3 0 0-15,-3-6 0 0,3 3 0 0,-7 4 0 16,3-7 0-16,-3 6 0 0,0 0 0 0,-3 0 0 0,-1-6 9 16,-3 7-9-16,4-1 12 0,-4 3-12 15,-4-3 8-15,0 0-8 0,1 0 0 0,-1-6 0 0,1 12 0 0,-1-6 10 16,-3 6-10-16,0 0 8 0,3 0-8 0,-3 0 0 15,-3 0 0-15,6 6 0 0,4-6 0 0,0 0 0 16,-4 6 0-16,8 0 0 0,3-6 35 16,0 0 5-16,0 0 0 0,0 0 1 15,0 0-131-15,0 0-26 16,0 0-6-16,0 0-1 0,0 0-95 0,0 0-19 0</inkml:trace>
  <inkml:trace contextRef="#ctx0" brushRef="#br0" timeOffset="83361.178">13861 4962 1047 0,'0'0'23'0,"0"0"5"0,0 0 0 0,0 3 2 0,0 3-30 0,0 5 0 0,0-5 0 0,0-6 0 0,0 0 62 16,0 12 6-16,0-6 2 0,0 0 0 16,0-6-34-16,0 6-6 0,0 2-2 0,0 1 0 15,0-9-1-15,0 9-1 0,0-9 0 0,-4 6 0 16,1 0 8-16,3-6 2 0,0 6 0 0,0-6 0 0,-4 11-14 0,4-5-2 15,0-6-1-15,0 0 0 0,0 0 13 0,0 0 2 16,0 0 1-16,0 0 0 0,0 0-7 0,0 0 0 16,0 0-1-16,0 0 0 0,0 0 1 0,4-6 1 15,-4 1 0-15,0-1 0 0,3 0-20 0,1 0-9 16,-1 0 8-16,-3-3-8 0,4-3 0 0,-1 7 8 16,1-1-8-16,3 0 0 0,-4 0 0 0,-3 6 0 15,4 0 0-15,-4 0 0 0,7-6 0 0,0 6 0 0,0 0 0 16,0 0 0-16,4 6 8 0,-1 0-8 0,1 0 0 0,3 5 8 15,0-2-8-15,0 3 0 16,-3 0 0-16,3 0 0 16,0 5 0-16,-3-8-9 0,-1 3 0 0,1 0 0 0,-4-1 9 0,0-5 0 15,0 0 0-15,0 0 0 0,4-6 0 0,-11 0 9 16,0 0-9-16,0 0 0 0,3 0 18 0,4 0-3 0,-3-6-1 0,-1 0 0 16,-3 0 17-16,4-5 3 15,-4 5 1-15,0 0 0 0,-4-3-11 0,4 3-1 0,-3 0-1 0,-1 0 0 16,1 0-22-16,3 1 8 0,-4-1-8 0,4 6 0 15,0 0 0-15,0 0 0 0,0 0 0 0,0 0 0 16,0 0 0-16,0 0-12 0,0 0 2 0,4 6 0 16,3-1 0-16,0 7 0 0,-4-9 0 0,4 3 0 15,4 6 10-15,-8-6 0 0,4 0-9 0,0-6 9 16,1 11 0-16,-1-11 0 0,0 6 0 0,0-6 0 0,0 6 0 16,0-6 0-16,3 6 0 0,-3-6 0 0,-3-6 0 15,3 6 10-15,4 0-10 0,-1 0 10 0,-3 0-10 0,0 0 0 16,0 0 0-1,0-6 0-15,1 6 0 0,-1 0 0 0,0 0 0 0,3 0 0 0,-3 0 0 0,4 6 0 16,-1-6 0-16,1 6 0 0,0-6 0 16,3 3 0-16,-4 0 0 0,4 3 0 15,0 3 0-15,4 2 0 0,-4-5 0 0,0 0 0 16,0 0-24-16,-3 0-9 0,0 0-3 16,-1-3 0-16,1 0 9 0,-1-3 2 0,1 0 0 0,3 0 0 15,0 5-7-15,-3-5 0 0,3-5-1 0,-4 5 0 16,1 5-2-16,0-2 0 0,-1-6 0 0,1-5 0 15,-1 5-67-15,1-3-14 0,-4 0-2 0,4-6-339 16,-4 6-68-16</inkml:trace>
  <inkml:trace contextRef="#ctx0" brushRef="#br0" timeOffset="83894.453">14859 4994 1148 0,'0'0'25'0,"0"0"6"0,0 0 1 0,0 0 0 0,-7 0-32 0,-4 0 0 0,4 0 0 0,-3 0 0 16,-1 0 62-16,1 6 6 0,-5-6 2 16,1 6 0-16,0 0 32 0,0-6 6 0,0 6 2 0,3-1 0 15,-3-2-50-15,4 3-11 0,-1 0-1 16,4 0-1-16,-4 0-19 0,4 0-4 0,0 0-1 0,4 0 0 16,3-6-23-16,-7 5 9 0,7-5-9 0,0 12 0 15,0-12 0-15,-4 3 0 0,4 3 0 0,4 6-9 16,-1 0 9-16,1-1 0 0,-1-5 0 0,1 0 0 15,3 0 0-15,-4 0 0 0,5 0 0 0,-1 3 0 16,-4 2 0-16,4-5 0 0,4 0 0 0,-4-6 0 0,0 6 0 16,3-6 8-16,-2 0-8 0,2 6 0 0,-3-6 12 0,4 0-1 15,-4-6-1-15,0 0 0 0,0 0 2 16,0-6 0-16,0 1 0 0,0 2 0 0,-3-3 1 0,-1 6 1 16,1-11 0-16,-1 11 0 0,-3-6-4 0,0 0-1 15,0 3 0-15,-3 3 0 0,3-5-9 0,-4 5 0 16,1 0 9-16,3 6-9 0,-4-6 10 0,4 6-2 15,0 0-8-15,0 0 12 0,0 0-12 16,0 0-8-16,0 0 8 0,0 0-13 0,0 0 4 0,0 0 1 0,0 0 0 0,0 0 0 16,0 6 8-16,4 0-10 15,-4 6 10-15,3-7-10 0,1 7 10 0,-1-6 0 16,4 3 0-16,-3 3-8 0,-1-6 8 0,4 11 0 0,-3-11 0 16,3 6 8-16,-4-3 9 0,5 2 3 15,-5 1 0-15,1-6 0 0,3 6-20 0,0-6 0 0,-4-3-11 0,4 5 11 16,-7-8 0-16,4 3 0 0,3 3 8 0,0 0-8 31,0 0-20-31,0 0-9 0,0 0-3 0,0 0 0 16,0 5-46-16,0-8-10 0,0 3-1 0,4-3-1 0,-4 6-122 15,4-9-24-15,-4 6-4 0</inkml:trace>
  <inkml:trace contextRef="#ctx0" brushRef="#br0" timeOffset="84357.418">14993 5094 1605 0,'0'0'35'0,"0"0"7"0,4 6 2 0,-4 6 2 16,3-6-37-16,-3 5-9 0,7-5 0 0,-7 0 0 0,0-6 50 0,0 0 8 15,0 0 2-15,0 0 0 0,0 0-30 0,0 0-6 16,0 0 0-16,0 0-1 0,0 0 9 0,0 0 1 16,0 0 1-16,0 0 0 0,0 0-34 0,0-6 0 0,-3 0 0 0,-1 0 0 15,4 1 16-15,-3-1-3 0,3 0-1 0,-4 0 0 16,4 0 12-16,-3 3 1 0,3-3 1 0,-8-6 0 16,8 7-1-16,-3-1 0 0,-1 0 0 15,4 0 0-15,0 0-9 0,0 0-3 0,0 6 0 0,0 0 0 16,0-6-13-16,0 6 0 0,0 0 0 0,4-9 0 15,-1 9-9-15,5 0 9 0,-1 0-13 0,0 0 5 16,0 0 8-16,0 0-10 0,3 9 10 0,-3-6-10 16,4 6 10-16,-4-3 0 15,4-6 0-15,-4 12 0 0,3-6 0 0,-3-1 0 0,4 7 0 0,-1-3 0 16,1 3 0-16,-4 0 0 0,4-1 0 0,-4 1 0 16,0-3 0-16,0 0 0 0,0 0 0 0,0 2 0 15,0-5 0-15,-3 0 0 0,3 0 0 0,0 0 0 16,0 3-33-16,0-1-5 15,0 1-1-15,0 3 0 0,3-6-121 0,1 0-25 0,0 0-5 16,3 5-320-16,0-5-64 0</inkml:trace>
  <inkml:trace contextRef="#ctx0" brushRef="#br0" timeOffset="85125.432">15981 4580 1292 0,'0'0'28'0,"-7"0"7"0,0-6 1 0,-4 0 0 16,4 0-36-16,0 0 0 0,3 0 0 0,-3 0 0 0,0 0 0 0,0 3-19 16,-3 1 3-16,3-1 0 0,0 3 16 0,7 0 0 15,0 0 0-15,-4 3 9 16,-3 2 12-16,0 1 3 0,7 0 0 0,-4 0 0 0,4 6 9 0,4 0 3 15,-4-4 0-15,4 7 0 0,-1 6 0 0,4-4 1 16,0 1 0-16,0 3 0 0,0-4-10 0,0 4-3 16,0 2 0-16,4 1 0 0,-4-1-7 0,4 4-1 15,-4-4-1-15,3 4 0 0,-3-10 14 0,-3 10 3 16,3-4 1-16,-4-5 0 0,4 0 16 0,-3 2 3 0,0-8 1 16,-1 6 0-16,1-4-12 0,-1 4-2 15,-3-6-1-15,0-1 0 0,4 4-18 0,-1-6-4 16,1 0-1-16,-4 3 0 0,0-12-15 0,0 0 11 0,0 0-11 15,0 0 10-15,0 0-10 0,3 5 0 0,-3-5 0 16,4 6 0-16,-4-6 0 0,3 6 0 16,4 0 0-16,0 0 0 0,-3-3 0 0,3-3 0 15,0 3 0-15,0 0 0 0,4-3 0 0,-4 3 0 0,3 0 0 0,1 3 0 16,-1-1 0-16,1 1 0 0,0 0-10 0,-1 0 10 31,1 0-39-31,-1-6-1 0,4 6-1 0,-3-6 0 16,3 6-27-16,-3-3-4 0,3 0-2 0,0 5 0 0,0-8-11 15,0 0-3-15,4 6 0 0,-4-6 0 0,4 6 7 0,-4 0 1 16,0 0 0-16,0-6 0 0,-7 0 12 0,4 0 4 16,3 6 0-16,-7-6 0 0</inkml:trace>
  <inkml:trace contextRef="#ctx0" brushRef="#br0" timeOffset="85417.133">15949 4950 1450 0,'0'0'32'0,"0"0"6"0,-11 0 2 0,11 0 1 0,0 0-33 0,0 0-8 16,0 0 0-16,0 0 0 0,0 0 36 0,0 0 4 15,0 0 2-15,0 0 0 0,0 0 15 0,0 0 3 16,0 0 1-16,0 0 0 0,0 0-41 0,0 0-9 0,0 0-2 0,8 6 0 15,2 0-9-15,1-6 0 0,-1 3 0 0,4 0 8 16,1 0-8-16,-1-3 0 0,0 0 0 0,3 0-11 16,-2 0 11-16,-1-3 0 0,0 3 0 0,0 0 0 15,-4-3 0-15,1 0 0 0,0 3 0 0,-1-6-8 16,-3 0-93 0,0 0-19-16,0 0-3 0,4 0-570 0</inkml:trace>
  <inkml:trace contextRef="#ctx0" brushRef="#br0" timeOffset="85721.087">15921 4612 1807 0,'0'0'40'0,"0"0"8"0,0 0 1 0,0 0 2 0,0 0-41 16,0 0-10-16,0 0 0 0,0 0 0 0,0 0 51 0,0 0 8 15,0 0 1-15,0 0 1 0,0 0-43 0,0 0-9 0,7 0-1 16,0 0-8-16,7-9 0 0,0 6 0 16,0 3 0-16,4-3 0 0,-4 3 0 0,4-3 0 0,3 0-10 0,0 0 10 31,0 0-59-31,0 3-4 0,1-5-1 0,-5 5 0 15,4-6-36-15,0 6-8 0,1-6-2 0,2 6-356 0,-2 0-71 16</inkml:trace>
  <inkml:trace contextRef="#ctx0" brushRef="#br0" timeOffset="86260.318">16662 4815 1177 0,'0'0'25'0,"-4"6"6"0,-3 5 1 0,4-5 2 0,-1 9-34 0,-3-3 0 15,3-1 0-15,1-5 0 0,-1 6 91 0,-3-6 11 16,7-6 2-16,-3 6 1 0,3-6-1 0,-4 6-1 16,-3 3 0-16,0-4 0 0,0-5-54 0,0 6-10 15,4 0-3-15,-4 0 0 0,3 0-36 0,-3 0 0 16,7-6 0-16,-4 6 0 0,4-6 0 0,-3 0 0 15,-1 6 0-15,-3 0 0 16,7-6 0-16,0 14-10 0,0-14 10 0,0 6 0 0,0 0 0 0,0 0 0 16,4 0 0-16,-4-6 0 0,0 0 0 15,3 11 0-15,-3-8 0 0,4 9 0 0,-1-6 0 0,-3-6 0 16,4 6 0-16,-4-6 0 0,3 6 0 0,-3-6 0 16,4 6 0-16,-4-6 9 0,0 0 1 0,7 0 0 15,-7 0 0-15,4 6 0 0,3-1 2 0,0-5 0 0,-4 0 0 16,4 6 0-16,0 0-12 0,4-6 10 0,-1 0-10 15,-2 3 10-15,2 0-10 0,1 0 0 0,-1 0 0 0,1 0 0 16,-4 3 0-16,3 0 0 0,1 0 0 0,-4 5 0 16,4 1 0-16,-4-6 0 0,3 3 0 0,-3 3 0 15,4-1 0-15,-4-5 0 0,4 6 0 0,-4-6 0 16,0 3 0-16,-4-6 0 0,1-3 0 0,-1 5 0 16,-3-5 0-16,0 0 0 0,0 0 0 0,0 0 0 15,-3 9 10-15,-1-3-10 0,-3 0 12 0,-3 0-12 16,3-6 13-16,-8 0-4 0,5 0-1 0,-8 6 0 15,1-6-8-15,2-6-14 0,-2 6 3 16,-1 0 1-16,4-6-22 0,4 6-4 16,-5-6 0-16,5 6-1 15,-1 0-119-15,1-6-23 0,6 6-5 0</inkml:trace>
  <inkml:trace contextRef="#ctx0" brushRef="#br0" timeOffset="87098.316">17025 5023 862 0,'0'0'24'0,"-7"0"6"0,-4 0-30 0,4 0 0 0,-3-5 0 0,-1 5 0 15,1 0 41-15,-1 0 3 0,0-6 0 0,-3 6 0 16,4 0 48-16,-4 0 9 16,3 0 3-16,4 0 0 0,-4 0-33 0,11 0-7 0,-7 0 0 0,7 0-1 15,0 0-31-15,-3 11-5 0,3-2-2 0,3 3 0 16,-3-6 11-16,4 6 3 0,-1-1 0 0,1 4 0 15,3-3-13-15,0 6-2 0,4-1-1 0,-1-2 0 16,1 8-6-16,-1-5-1 0,1 0 0 0,0-4 0 16,-1 10-3-16,1-1-1 0,3-8 0 0,-4 9 0 15,1-1 4-15,0-5 1 0,-4 8 0 0,0-8 0 0,0-3 0 16,0-4 0-16,-4 1 0 0,4 0 0 0,-3 3-8 16,-1-7-1-16,1-2-8 0,0 3 12 0,-4-9-12 0,0 6 0 15,0-6 0-15,3 6 0 16,-3-6 10-16,0 0-10 0,0 0 10 0,0 0-10 0,0 0 16 0,0 0-4 15,0 0 0-15,0 0 0 0,0 0 6 0,0 0 1 16,-11-6 0-16,4 6 0 0,0-6-11 0,0-3-8 16,0 3 12-16,-3-2-12 0,3-7 15 0,-4 3-4 15,4-6-1-15,0 1 0 16,-4 2-10-16,1 3 8 0,-1-8-8 0,1 2 8 0,-1-5-8 0,4 5 0 0,-4 3 0 16,1-2 0-16,-1-7 0 0,4 1-9 15,0 2 9-15,0-8-10 0,0 8 2 0,3-2 0 16,1 2 0-16,3-3 0 0,-4 1 8 0,1-1-13 15,3 10 5-15,-7-4 8 0,7-2-13 0,0 2 5 0,0 6 8 16,0-6-13-16,-4-2 13 0,1 8 0 0,3 0 0 0,0 1-9 16,3-1 9-16,-3 0 0 0,7 3 0 0,-3-2 0 15,-1 5-19-15,4 0-1 0,0-6-1 16,4 6 0-16,-4-3 13 0,7 6 8 0,0 0-10 0,0 0 10 16,1 3-12-16,2 3 3 0,-3 3 1 0,4 9 0 15,-4-9-5-15,4 6-1 0,-4 5 0 0,0-5 0 16,0 3 4-16,-3 2 1 0,-1 1 0 15,1 3 0-15,-1-10 1 0,-3 13 0 0,4-9 0 0,-7 8 0 0,3-11 8 16,-4 5 0-16,1-2-9 16,-4-3 9-16,0 0 18 0,0-1 8 0,0-11 2 0,-4 12 0 15,1-9 17-15,-1 3 4 0,4-6 1 0,-11 6 0 16,4-6-18-16,0 0-3 0,-7 0-1 0,7-6 0 16,-3 3-2-16,-4-3-1 0,3-6 0 0,0 7 0 15,-3-1-42-15,4 0-9 0,3 0-2 16,-4 0 0-16,4-6-44 0,0 3-10 0,0 4-2 0,0-1 0 15,3 0-144-15,1 6-30 0</inkml:trace>
  <inkml:trace contextRef="#ctx0" brushRef="#br0" timeOffset="87699.392">17395 4894 1364 0,'0'0'30'0,"-3"6"6"0,-4-3 2 0,3 3 0 0,1 0-30 0,-1 5-8 0,4-11 0 0,-3 6 0 15,-4 0 70-15,-4 0 13 0,1-6 2 0,-1 6 1 16,-3-6-10-16,3 0-1 0,-3 0-1 0,4 0 0 15,-5 0-29-15,1 6-5 0,4-6-2 0,-1 0 0 16,1 6-26-16,3-6-4 0,7 0-8 0,-8 3 11 16,8-3-11-16,-3 6 0 0,-4-1-12 0,7 7 12 0,-4-6-9 0,4 6 9 15,0-6 0-15,0 5 0 0,0 1-9 0,4 3 9 16,-1-9 0-16,1 6-9 0,-1-7 9 16,1 7 0-16,0-6 0 0,3 3 0 0,-4-3 0 15,4 0 0-15,0 0 0 0,0 5 0 0,4-11 0 16,-1 0 0-16,1 6 0 0,3-6 0 0,-3-6 0 15,-1 6 0-15,4 0 0 0,-3-6 0 0,0 1 0 0,-4-7 0 16,0 6 0-16,0-3 0 16,0 3 0-16,0-11 9 0,-4 5-9 0,1 0 0 15,-1-6 12-15,-3 10-4 0,0-4 0 0,-3 0-8 0,-1-8 10 0,1 8-10 16,-1 0 8-16,1-6-8 0,-1 12 0 0,1-5 0 16,-1 5-9-16,4 6 9 0,0 0-23 0,0 0 3 15,0 0 0-15,0 0 0 16,0 0-7-16,0 0-1 0,0 0 0 0,0 6 0 0,4 5 13 0,-1 7 3 15,-3-6 0-15,4-3 0 0,-1 2 12 0,1 7 0 0,-1 0 0 16,1-7 0-16,3 4 16 0,-3 3 4 0,-1-6 0 0,1 5 0 16,-1-11 4-16,4 9 2 0,-3-3 0 0,-1-1 0 15,1-5-14-15,-1 0-4 0,1 0 0 0,-4-6 0 16,0 0-8-16,0 0 8 16,0 0-8-16,0 0 8 15,0 0-32-15,0 0-8 0,7 0 0 0,0 0-1 0,3-6-125 16,1 6-25-16,0-6-5 0</inkml:trace>
  <inkml:trace contextRef="#ctx0" brushRef="#br0" timeOffset="88433.448">17822 4900 1443 0,'0'0'32'0,"0"0"6"0,0 0 2 0,0 0 0 15,-7 0-32-15,0 0-8 0,7 0 0 0,-7 6 0 0,7-6 45 0,-7 6 7 16,4 3 2-16,-4-4 0 0,3 1-8 0,0 6-2 16,1 0 0-16,-1-6 0 0,1-3-31 0,-1 3-13 15,1 5 11-15,-1-5-11 0,1 6 13 0,-1-6-3 0,1 0-1 0,-4 5 0 16,3-2 15-1,1 3 4-15,-4-6 0 0,-1 6 0 0,1-1 4 0,4 1 0 16,-4-3 1-16,3 3 0 0,1 0-1 0,-1 5-1 16,4-2 0-16,-3-3 0 0,3 5-10 0,0-11-1 15,0-6-1-15,0 6 0 0,3 0-19 0,1 0-17 16,-1 0 3-16,-3-6 1 0,7 6 13 0,-3-1-9 0,3-2 9 0,-4-3-8 16,5 0 8-16,-1 0-8 0,0-3 8 0,3 3-8 15,-3 3 8-15,0-3-12 0,0-3 12 0,4-2-12 16,-4-1 4-16,0 6 0 0,4-6 0 0,-4 0 0 15,0 0-2-15,-4 6 0 0,4-6 0 0,-3 0 0 16,3 6-17 0,-7 0-3-16,0 0-1 0,4-6 0 0,3 1-1 0,-4 5 0 15,-3 0 0-15,0 0 0 0,0 0 3 0,0 0 0 16,7 5 0-16,-7-5 0 0,0 0 10 0,7 6 3 0,4 0 0 0,-4 6 0 16,-4-12-8-16,-3 0 0 0,11 6-1 0,-4 0 0 0,0-3 9 0,0 0 3 15,0 5 0-15,0-2 0 16,0 0-14-1,0 0-2-15,0 6-1 0,0-6 0 0,0 5 8 0,1 1 2 0,-1-3 0 16,0 9 0-16,3-1-20 0,-3-5-3 0,0 9-1 16,4-4 0-16,-4 1 36 0,0 2 8 0,0-2 0 0,0 6 0 15,0-4 0-15,-3-2 0 0,3 8 0 0,0-2 0 0,-4-1 23 0,1-2 3 16,-1-3 1-16,-3-1 0 0,4 4 10 0,-4-4 3 16,-4 1 0-16,1 0 0 0,-1-7-3 0,1 1 0 15,-4-3 0-15,0 3 0 0,-4-6 24 0,1 0 5 16,-5-1 1-16,1-5 0 0,-3 0-3 0,-4 0-1 15,3 0 0-15,-7 0 0 0,1 0-9 0,2 0-2 16,-2-5 0-16,3-1 0 0,-1 0-42 0,5-6-10 0,-1 12 0 16,4-9 0-1,0 3-23-15,3-2-4 0,-3 5-1 0,7-3 0 16,-4 6-32-16,11 0-6 0,-7-12-2 0,0 6 0 16,4 0-95-16,-1-9-19 0,4 4-4 0,0-1-474 0</inkml:trace>
  <inkml:trace contextRef="#ctx0" brushRef="#br0" timeOffset="89145.704">18161 4994 1437 0,'0'0'40'0,"0"0"10"0,0 0-40 0,0 0-10 15,0 0 0-15,0 0 0 0,0 0 63 0,0 0 10 0,0 0 3 0,0 0 0 16,0 0-18-16,0 0-3 0,0 0-1 0,-4 6 0 15,4-6-37 1,0 12-7-16,0-6-2 0,0 2 0 0,0 4-8 16,0 0 0-16,0 0 0 0,0-1-11 0,0 1 11 0,0 0 0 0,4 3 0 0,-4-4 0 15,0 1 0-15,0 0 0 16,0 0 0-16,0 2 0 0,-4-2 0 0,4-6 12 0,0 0-4 0,0-6 0 16,0 0 8-16,0 0 3 0,0 0 0 0,0 0 0 15,0 0 7-15,0 0 2 0,0 0 0 0,0 0 0 16,0 0-9-16,0 0-2 0,0 0 0 0,0 0 0 15,0 0-7-15,-7 0-2 0,7 0 0 0,-3-6 0 16,-1 0-8-16,4 0 10 0,0-5-10 0,0 2 10 16,0-3-10-16,0 6 0 0,0 0 0 0,0-6 0 15,4 1 0-15,-1-1 0 0,1 3 0 0,3 3 0 16,-3-6-17-16,-1 1 4 0,1 5 1 0,3-6 0 0,0 3 0 0,0 0 1 16,0 6 0-16,0-2 0 0,0-1 2 0,-4 0 0 15,4 6 0-15,1 0 0 16,-1 0 9-16,0-6 0 0,0 0 0 0,-4 0-8 0,4 6 8 0,0-12 0 15,0 7 8-15,4 2-8 0,0-3 0 16,-4 6 0-16,3-6 0 0,-3 0 0 16,-3 6 0-16,3-6 0 0,3 6 0 0,-2 0-8 15,-1 0 8-15,0 0 0 0,0 0 0 0,0 6-8 0,0 0-4 0,0 0 0 16,0 3 0-16,-4 8 0 16,4-5-5-16,1 0-2 0,-5 2 0 0,4 10 0 0,0-12 8 0,-3 5 2 15,-1-2 0-15,4 3 0 0,-3-7 9 0,-1 7 0 16,1-6 0-16,-4 3 0 0,3-10 10 0,-3-5-2 15,0 12-8-15,0-12 12 0,0 0-12 0,0 0 11 16,0 0-11-16,0 0 10 16,0 0-35-16,0 0-7 0,0 6-2 0,0-6 0 15,4 0-69-15,3 0-13 0,0 6-4 16</inkml:trace>
  <inkml:trace contextRef="#ctx0" brushRef="#br0" timeOffset="89718.894">18708 5000 1422 0,'0'0'40'0,"0"0"9"0,0 0-39 0,0 0-10 0,0 0 0 0,0 0 0 0,-7 0 36 0,-4 0 4 16,11 0 2-16,-7 0 0 0,0 0 9 0,-4 6 1 15,4-6 1-15,-3 6 0 0,3-6-25 0,-4 6-4 16,4-1-2-16,0-2 0 0,0 6-13 0,0 0-9 16,7-9 12-16,-7 6-12 0,3 6 0 0,-3-6 0 15,4 5 0-15,-1-2 0 0,4 0 0 0,0 6 0 16,0-9 0-16,0 11 0 0,0-11 8 0,0 0 0 15,4 3 1-15,-1-3 0 0,4 5 7 16,-3 1 2-16,3 0 0 0,0-6 0 0,0 0 2 16,0-3 1-16,4-3 0 0,-1 0 0 0,1 0-5 0,-1 0 0 15,1 3-1-15,0 2 0 0,-1-5-1 0,4 0 0 16,0-5 0-16,1-1 0 0,-1 0-5 0,-7 0-1 16,0-6 0-16,3 0 0 0,-3-2-8 0,4 2 8 15,-4 0-8-15,0-5 8 0,0-1 0 0,0 3-8 0,-3-2 12 0,-1 5-4 16,1-6 4-16,-1 3 1 0,-3-2 0 0,0-1 0 15,-3 1-5-15,-1 8-8 0,1-9 11 16,-1 6-11-16,1 1 13 0,-4-1-4 0,-4 3-1 0,0 3 0 16,1-6-8-16,-1 6 0 0,1 1 0 0,-1-1 8 15,-3 6-22-15,3 0-5 0,-3 0-1 0,0 0 0 16,4 6 0-16,-4-1-1 0,3 1 0 0,0 6 0 16,1-6-8-16,3-3-2 15,0 3 0-15,0 0 0 0,3 5-20 0,1-5-4 16,-1 6-1-16,1-6 0 0,3-6-59 0,0 0-12 0,-4 6-2 15</inkml:trace>
  <inkml:trace contextRef="#ctx0" brushRef="#br0" timeOffset="90195.867">19110 4421 1576 0,'0'0'35'0,"0"0"7"0,0 0 2 0,0 0 0 0,-4 6-36 0,1 5-8 0,-1-5 0 0,1 6 0 16,-1-6 20-16,4 3 3 0,-3 3 0 16,-1-1 0-16,4-5-11 0,-3 12-3 15,3-12 0-15,-4 8 0 0,4-2-1 0,0 6 0 0,0-1 0 0,0 10 0 16,0-4-8-16,4 4 0 0,-1 2 0 0,1 7 0 16,-1 2-11-16,4 0 3 0,-3 6 0 0,-1 3 0 15,5-9-4-15,-5 6-1 0,1 3 0 0,3-2 0 16,-4-1 13-16,4-9 10 0,0 3-2 15,-3-8 0-15,-1 2 9 0,1-3 2 0,3-2 0 16,-4-10 0-16,1 1 2 0,-1-3 1 0,1-4 0 0,-4-5 0 0,0-6 10 16,0 0 1-16,0 0 1 0,0 0 0 0,0 0 18 0,0 0 4 15,0 0 1-15,0 0 0 0,0 0-49 0,0 0-8 16,-7 6 0-16,7-6 0 16,-7 0-44-16,7 0-2 0,-7 0 0 0,7 0 0 15,0 0-146-15,0 0-28 16,0 0-7-16,0 0-1 0</inkml:trace>
  <inkml:trace contextRef="#ctx0" brushRef="#br0" timeOffset="131712.739">6876 8128 601 0,'-11'12'12'0,"11"-12"4"0,-3 3 0 0,-1 3 2 0,-3-1-18 0,7-5 0 0,0 0 0 0,-4 6 0 15,4-6 16-15,0 0 0 0,0 0 0 0,0 0 0 16,0 0 0-16,0 0 0 0,0 0 0 0,0 0 0 16,0 0 11-16,0 0 1 15,0 0 1-15,-7 0 0 0,4-6-5 0,3 6-2 0,0 0 0 16,0 0 0-16,0 0-9 0,0 0-1 0,0 0-1 0,0 0 0 16,0 0-11-16,0 0 0 0,-7 6 0 0,3 0 8 0,1 0-8 0,3 6 0 15,0-3 0-15,-4 2 0 0,4 1 0 16,0 6 0-16,0-6 9 0,0 5-9 15,0 4 23-15,0-4 0 0,0 4 0 0,0-3 0 16,0 5 13-16,0-5 2 0,0 2 1 0,0 4 0 16,0-7 1-16,0 4 1 0,0-3 0 0,0-1 0 15,4 1-23-15,-1-3-5 0,-3-4-1 0,4 7 0 0,-1-12-12 16,1 3 9-16,-4 0-9 0,0-1 8 0,3 4-8 0,1 0 12 16,-4-6-12-16,3 6 12 0,1-4-23 15,-4 4-4-15,3 0-1 0,-3 0 0 16,4-1-69-16,-4 4-15 0,4 3-2 15</inkml:trace>
  <inkml:trace contextRef="#ctx0" brushRef="#br0" timeOffset="132070.676">6696 8407 518 0,'0'0'14'0,"0"0"5"0,0 0-19 0,0 0 0 0,0 0 0 0,0 0 0 0,0 0 57 0,0 0 8 16,0 0 2-16,0 0 0 0,0 0-32 0,0 0-7 15,0 0 0-15,0 0-1 0,0 0-19 0,0 0-8 16,0 0 8-16,7 0-8 0,-4 12 0 0,4-6 8 16,0 0-8-16,-3 0 0 0,3-3 0 0,4-1 0 15,-4 4 0-15,3-6 0 0,-3 0 0 0,11 0 0 16,-8-6 0-16,8 4 0 0,0-1 14 0,3-3-2 16,0-6-1-16,7 0 0 0,-3 6 0 15,3-2 0-15,0 2 0 0,4 0-423 0</inkml:trace>
  <inkml:trace contextRef="#ctx0" brushRef="#br0" timeOffset="132591.265">7116 8481 946 0,'0'0'20'0,"0"0"5"0,0 0 1 0,0 0 2 0,0 0-28 0,0 0 0 0,0 0 0 0,0 0 0 0,0 0 55 0,-8 0 5 15,8 0 2-15,-3 11 0 0,-1-5-31 0,1 6-7 16,-1 0 0-16,4 3-1 0,0-4-14 0,0 1-9 16,0 3 12-16,0-3-12 15,0-1 0-15,4 7 0 0,-4-6 0 0,3-1 0 0,-3 4 9 0,4-3 2 16,3 0 0-16,0-1 0 0,-3 1-11 0,3 3-16 16,0-9 4-16,-4 0 1 0,8 5 27 0,-4-11 6 15,-7 0 1-15,3 9 0 0,4-6-1 16,1-3 0-16,-8 0 0 0,3 0 0 0,8-3 8 0,-4 0 2 0,-4-3 0 15,4 6 0-15,0-5 0 0,-3-1 0 16,-1 0 0-16,4 0 0 0,-7-3-12 0,4 0-3 0,-1-5 0 0,1 2 0 16,-4 0-17-16,0-3 0 15,4-2 8-15,-4-1-8 0,0 0 0 16,0-2 0-16,0-4 0 0,0 7 0 0,0-13 0 0,-4 10 0 16,4 2 0-16,0-3 0 0,0 4-52 15,-4-1-8-15,4 1-2 0,0 5 0 16,0-3-106-16,0 3-22 0,0-8-4 0,0 20-1 0</inkml:trace>
  <inkml:trace contextRef="#ctx0" brushRef="#br0" timeOffset="133325.429">7765 8487 597 0,'0'0'16'0,"0"0"5"0,0 0-21 0,0 0 0 0,0 0 0 0,0 0 0 15,0 0 56-15,0 0 6 0,0 11 2 0,-4-8 0 16,4 9 0-16,0-3 0 0,-3 0 0 0,3-3 0 16,0 5 12-16,-4 1 2 0,4 0 1 0,0-3 0 15,0 2-35-15,0 7-6 0,0-6-2 0,0 0 0 16,0-4-18-16,0 10-4 0,0-6-1 0,0-6 0 16,0 2-13-16,4 4 0 0,-4-6 0 15,0 0 0-15,0-6 32 0,0 0 4 0,0 0 1 0,0 0 0 0,0 0-21 16,0 0-5-16,0 0-1 0,0 0 0 15,0 0 6-15,0 0 0 0,0-6 1 0,3-6 0 0,-3 4-17 0,0 2 0 16,0-6 0-16,4 0 0 16,-4-5 9-16,0 5-1 0,0 3-8 0,0-9 12 15,0 7-12-15,3-1-8 0,-3 3 8 0,0-3-13 0,4 0 13 16,3 1 0-16,-7 5 0 0,3-3 0 0,-3 6 0 0,0-6 0 16,0 9 0-16,0 0 0 0,4-3 0 0,-4 3 0 15,7 3 0-15,0 3 0 0,0-3 0 0,0 3 0 16,0 6 0-16,0-6 0 0,0 5-10 0,0 1 1 15,0-3 0-15,4 3 0 0,-4-1 1 0,4 7 0 0,-4-6 0 16,0-3 0-16,3 2 8 0,-6 7 0 16,3-6 0-16,0-6 0 0,0 5 0 0,-4 4 0 0,5-3 0 0,-5 0 0 15,1-1 0-15,-4 4 8 0,3-3-8 16,-3 0 11-16,4 5-11 0,-4-5 0 0,0-6 0 16,0 3 8-16,-4-3-8 0,4 5 0 0,0-11 0 15,0 0 0 1,0 0-118-16,0 0-26 0,0 0-4 0</inkml:trace>
  <inkml:trace contextRef="#ctx0" brushRef="#br0" timeOffset="133728.524">8287 8637 742 0,'0'0'20'0,"0"0"7"0,0 0-27 0,0 0 0 0,0 0 0 0,0 0 0 0,0 0 48 0,0 0 4 16,0 0 0-16,0 0 1 0,0 0 20 0,-4-6 4 15,1 0 1-15,3 6 0 0,0-3-18 0,-7-3-4 16,3 0-1-16,4 6 0 0,0 0-20 0,-3 0-4 15,-4-6-1-15,7 6 0 0,0 0-30 0,-8 0 8 0,1 0-8 16,0 0 0-16,7 0 0 0,-7 6 0 0,0-6 0 16,7 0 0-16,-3 6 0 0,3-6 0 15,0 0 0-15,0 0 0 0,0 0 0 0,0 0 0 0,0 0 0 0,0 0 0 16,0 0 0-16,0 0 0 0,0 0 0 16,0 0 0-16,0 0 0 0,0 0 0 0,0 0 0 15,0 0 0-15,0 0 0 0,0 0 0 0,0 0 0 0,3-6 0 16,4 6 0-16,-3-6 0 0,-1 6 0 0,-3 0-441 15,0 0-91-15</inkml:trace>
  <inkml:trace contextRef="#ctx0" brushRef="#br0" timeOffset="134006.881">8132 8278 763 0,'-4'17'16'0,"0"-5"4"0,4-3 1 0,0 6 1 0,0-1-22 15,0-2 0-15,0 6 0 0,0-6 0 0,4 2 65 0,-4 4 9 0,4-6 2 0,-1-6 0 16,1 5-76-16,-1-5 0 0,4 3-19 0,0-3-429 16</inkml:trace>
  <inkml:trace contextRef="#ctx0" brushRef="#br0" timeOffset="134768.29">8079 8234 806 0,'0'0'17'0,"0"0"4"0,0 0 1 0,0 0 2 0,0 0-24 0,0 0 0 0,0 0 0 0,0 0 0 0,0 12 56 0,0-7 6 15,0-5 2-15,0 3 0 16,0 3 0-16,0 0 0 0,0 3 0 0,0 0 0 16,0-3-40-16,3-1-7 0,1 1-1 0,-1 6-1 0,1-3-24 0,-1 0-5 15,1 5-1-15,-1-2 0 0,4-6 34 0,-3 9 6 16,-1-3 2-16,4-1 0 15,-3 7-43-15,0-6-9 0,-1-6-2 16,1 5 0-16,-1 4 47 0,1-3 8 0,-4-6 3 0,3 0 0 0,4-1-31 16,-7-5-20-16,0 6 4 0,0-6-384 15,0 0-76-15</inkml:trace>
  <inkml:trace contextRef="#ctx0" brushRef="#br0" timeOffset="135417.492">8601 8584 1195 0,'0'0'26'0,"0"0"6"0,0 0 0 0,-4-6 2 0,1 0-34 0,3 3 0 0,-4-3 0 0,1 3 0 0,-1-3 28 0,1 0 0 16,-1 0-1-16,4 6 0 0,-7 0 24 0,0-5 5 16,0-1 0-16,0 6 1 0,0 0-46 0,-4 0-11 15,-3 0 0-15,0 0 0 0,3 6 15 0,-3-6 3 16,4 5 1-16,-4 1 0 0,-1 6-4 0,5-6-1 16,-4 0 0-16,3 3 0 0,4 2 4 0,-3 1 1 15,-1 0 0-15,4 0 0 0,-4-1-3 0,4 4-1 16,0-3 0-16,4 0 0 0,-4-6-7 15,3 2 0-15,1 4-8 0,-1-6 12 0,4-6 0 0,0 0-1 16,-4 6 0-16,4-6 0 0,0 0-11 0,0 0 10 16,0 0-10-16,4 6 10 0,-4-6-10 0,7 6 8 15,4 0-8-15,-4-6 8 0,3 0-8 0,1 0 0 16,-1 0 0-16,5 0 0 0,-1-6 0 0,0 6 0 16,0-6 0-16,0 0 0 0,4-3 0 15,-1 6 0-15,-6-9 0 0,-1 6 8 0,5-2-8 0,-8 2 0 16,0 0 0-16,-4 0 8 0,1-9-8 0,-1 9 0 0,1 1 9 15,-1-1-9-15,1 0 0 0,-4 0 8 0,0 0-8 16,0-6 0-16,0 6 0 0,-4-2 8 0,4 5-8 16,-3-3 0-16,3-3 0 0,0 9 8 0,-4-6-8 0,4 6 0 15,-3 0 0-15,3 0 0 16,0 0 0-16,0 0 0 0,0 0 0 0,0 0 0 16,0 0-10-16,0 0 10 15,0 0-36-15,0 3 0 0,0 6 0 0,3 0 0 0,-3 2 36 0,0 1 0 0,4 0 0 16,-1 0 0-16,1-1 16 0,-1 4 11 0,1 3 1 15,-1-6 1-15,1-4-46 0,-1 7-10 16,5 0-1-16,-5-3-1 0,4 2 29 0,0-5 0 0,-3 3 0 0,3-3 0 16,0-3 0-16,-4 5 0 0,4-5 0 0,0-6 0 15,1 6 0-15,-1-6 0 0,0 0 0 0,0-6 0 16,3 6-28-16,1-6 0 0,-1-5 0 0,1 5-712 16</inkml:trace>
  <inkml:trace contextRef="#ctx0" brushRef="#br0" timeOffset="135731.725">8763 8522 806 0,'0'0'17'0,"0"9"4"0,-4-3 1 0,1 5 2 0,-1 1-24 0,4-6 0 0,0 6 0 0,-3 2 0 16,3 4 56-16,0-6 6 0,0 0 2 0,0 8 0 15,3-8 0-15,-3 0 0 0,4 2 0 0,-4 1 0 16,3-6 0-16,1 3 0 0,0-1 0 0,-1 1 0 16,1-3-52-16,-1 0-12 0,1 0 0 0,-1-3 0 15,1 5 31-15,-1-11 3 0,1 6 1 0,-1 0 0 16,1-3-107-16,-4-3-22 15</inkml:trace>
  <inkml:trace contextRef="#ctx0" brushRef="#br0" timeOffset="135973.835">8675 8284 1267 0,'0'0'28'0,"-4"6"5"0,1-1 2 0,-1 7 1 0,1-6-36 16,3 6 0-16,-4 0 0 0,4-4 0 15,0 4-44-15,0-6-16 0,0-6-4 0,0 0 0 0</inkml:trace>
  <inkml:trace contextRef="#ctx0" brushRef="#br0" timeOffset="136683.126">8911 8492 1267 0,'0'0'28'0,"0"0"5"0,0 0 2 0,0 0 1 0,0 0-36 0,0 0 0 0,0 0 0 0,0 0 0 16,0 0 58-16,0 0 5 0,0 0 1 0,0 0 0 0,0 0 0 0,0 0 0 16,0 6 0-16,0 6 0 0,0-3-52 15,0 3-12-15,4-1 0 0,-1 1 0 0,1 0 0 16,-1-3 0-16,1 3 0 0,-1-1 0 0,1 7 54 0,-4-9 8 16,3 0 2-16,1 2 0 0,-4 4-52 0,0-9-12 15,0 0 0-15,3 0 0 0,-3-6 0 0,0 0 0 16,0 6 0-16,0-6 0 0,0 0 0 0,0 0 0 15,0 0 0-15,0 0 0 0,0 0 0 0,0 0 0 16,0 0 0-16,0 0 0 0,0 0 0 0,0 0 0 16,0 0 0-16,0 0 0 0,0 0 0 0,0-6 0 15,0 0 0-15,0-6 0 0,0-3 0 0,4 4 0 16,0-1 0-16,-1-6 0 0,1 1 0 0,-1 2 0 16,4 3 0-16,-3-6 0 0,-1 7 0 15,4 2 0-15,-3 0 0 0,-1-3 0 0,4 3 0 0,-3 4 0 16,-1 5 0-16,4-6 0 0,-3 6 0 0,-4 0 0 0,7 0 0 0,-3-6 0 15,-4 6 0-15,7 6 0 16,-4-6 0-16,1 0 0 0,3 6 0 0,-4-1 0 0,1 1 0 0,-1 6 0 16,1-3 0-16,-1 3 0 0,1-1 0 0,-4 1 0 15,3 0 0-15,-3-3 0 0,0-3 0 0,4 5 0 16,-4-11 0-16,0 0 0 0,0 0 0 0,0 0 0 16,0 0 0-16,0 0 0 0,0 0 0 0,0 0 0 15,0 0 54-15,0 0 8 0,0 0 2 0,0 0 0 16,0 0-52-16,0 0-12 0,0 0 0 0,0 0 0 15,0 0 0-15,0 0 0 0,0 0 0 0,0 0 0 16,0 0 0-16,3-5 0 0,-3 5 0 0,4-3 0 16,-4 3 0-16,0 0 0 0,0 0 0 0,0 0 0 0,0 0 0 0,4-3 0 15,-4 3 0-15,0 0 0 0,7 3 0 16,-7-3 0-16,7 0 0 0,0 8 0 0,-4-2 0 16,4 6 0-16,0-6 0 0,-3 3 0 15,3 0 0-15,-4-1 0 0,5 4 0 0,-5 0 0 16,1 0 0-16,-1-1-12 0,1 4 3 0,-1 3 0 15,1-1 9-15,-1-5 12 0,-3 3-2 0,4 3-1 16,-4-1-9-16,3-5-12 0,-3 0 2 0,0-4 1 0,0 10 9 0,4-12 12 16,-4 0-2-16,0-6-1 0,0 6-9 0,0-6 0 15,0 0 0-15,0 0 0 0,0 0 0 0,0 0 0 16,7 0 0-16,0 0 0 16,-4-6-52-16,5 0-8 0,2 6-3 0,-3-6-546 15,0 0-110-15</inkml:trace>
  <inkml:trace contextRef="#ctx0" brushRef="#br0" timeOffset="137264.953">9334 8616 806 0,'0'0'17'0,"0"0"4"0,0 0 1 0,-7 6 2 0,7-6-24 0,-3 3 0 0,3-3 0 0,-7 9 0 0,3-6 56 0,1 2 6 16,3-5 2-16,-4 12 0 0,4-12 51 0,-3 6 10 15,3-6 3-15,0 6 0 16,0-6-72-16,-4 6-13 0,4-6-3 0,-3 6-1 16,3 0-11-16,0-6-3 0,0 0 0 0,3 8 0 0,-3 1 31 0,0-9 7 15,4 6 1-15,-1 3 0 0,1-9-64 0,3 6 0 16,-4-6-9-16,4 6 0 0,0-6 9 0,4 0 12 15,-4 0-2-15,0 0-1 0,4 0-9 0,-1 0 0 16,-3-6 0-16,0 0 0 0,1 6 0 0,-1-9 0 16,0 6 0-16,0-3 0 0,-4 0 0 0,4 0 0 15,-3-2 0-15,-1 2 0 0,1 0 0 0,-1 0 0 16,-3-9 0-16,0 7 0 0,4-1 0 16,-1 3 0-16,-3-6 0 0,-3 0 0 15,3-2 0-15,-4 2 0 0,1 0 0 0,-1 0 0 0,1 1 0 0,-1-1 0 16,1 0 0-16,-4 0 0 0,3 3 0 15,1-2 0-15,-4 5 0 0,3 0 0 0,-3-6 0 0,3 9 0 16,-3 0 0-16,7 3 0 0,0 0 0 0,-7 0 0 0,4 6 0 0,-4 6 0 16,0 0 0-16,3-1 0 0,-3 10 0 0,4 3 0 31,-1 2-49-31,-3-2-12 0,3 5-3 0,1-8 0 0,-1 8 80 0,4-11 15 0,0 5 3 16,0-2 1-16,4-4-19 0,-4-2-3 0,3-3-1 0,5 0 0 15,-1 5-3-15,0-11-1 0,0 3 0 0,0-3 0 16,3 0 1-16,1-3 0 0,0-1 0 0,3-2 0 15,0 0-9-15,3 0 0 0,-2-2 0 0,2-4 0 16,1 0 0-16,-1 0 0 0,1 0 0 0,0 0 0 16,3-6-63-16,-4 1-14 15,5 2-3-15,-5 0-710 0</inkml:trace>
  <inkml:trace contextRef="#ctx0" brushRef="#br0" timeOffset="137813.296">9804 8531 1552 0,'0'0'44'0,"-7"0"10"0,0 0-43 0,7 0-11 0,-7 0 0 15,7 0 0-15,-8 0 53 0,8 0 9 0,-7 0 2 16,0 0 0-16,0-6 15 0,0 3 3 0,4 0 1 0,3 3 0 15,-4-6-54-15,1 3-10 0,-1-6-3 0,1 6 0 16,3 3-4-16,-4 0-2 0,1-6 0 0,-4 1 0 16,7 5-10-16,-4-6 0 0,4 6 0 0,0 0 0 15,-7 0 0-15,7 0-11 0,0 0 3 16,-7 0 0-16,0 6 8 0,3-1-12 0,-3 1 12 0,0-3-12 16,0 12-15-1,4 0-3-15,-4-4-1 0,-1 1 0 0,1 3 31 0,4 0 0 16,-4-1 0-16,0 4 0 0,3-6 0 0,-3 2 0 0,4 4 0 0,-1-6 0 15,4-6 8-15,-3 2 8 0,6 4 2 0,-3-6 0 16,0 0-18-16,0-6 0 0,4 6 0 0,-4-6 0 16,7 6 0-16,-4-6 0 0,4 0 0 0,-3 0 0 15,3 0-11-15,0 0-5 0,4 0-2 0,-4 0 0 16,0-6 18-16,0 6 0 0,0 0 0 0,0 0 0 0,0 0 0 16,0 0 0-16,4 0 0 0,-4 0 0 15,3 0 0-15,-3 0 0 0,0 6 0 0,4-6 0 0,-4 6 11 16,0-6 5-16,4 6 2 0,-4-1 0 0,0-5-18 0,-4 9 0 15,4-6 0-15,0 3 0 0,-3 0 0 0,-1 0 10 16,1 3-10-16,-1-3 8 0,1-1-8 0,-1 1 0 16,-3 0 0-16,0 0 0 0,0 0 0 0,0 0 8 15,-3 0-8-15,-1 0 0 0,1 2 0 16,-1-2 0-16,-3 0 0 0,0 0 0 0,0 0-14 0,-3 0-8 16,-1-3-2-16,-3 3 0 15,3-3-135-15,-6 2-27 0,3-2-6 0,-1 0 0 16</inkml:trace>
  <inkml:trace contextRef="#ctx0" brushRef="#br0" timeOffset="139315.177">10520 8481 986 0,'0'0'21'0,"0"0"5"0,0 0 1 0,0 0 1 0,-7-6-28 0,7 6 0 0,0 0 0 0,0 0 0 16,0 0 49-16,0 0 4 0,0 0 1 0,0 0 0 16,0 0-24-16,0 0-5 0,0 0-1 0,0 0 0 15,0 0-13-15,0 0-3 0,0 0-8 0,-7 6 12 16,3 0-4-16,1 5-8 0,-1-5 11 0,4 9-11 16,4-3 18-16,-4 5-3 0,3 7-1 0,1-4 0 15,-4 10 6-15,3 2 2 0,-3-8 0 0,4 8 0 16,-4-3-6-16,3-2 0 0,1 2-1 0,-1 1 0 15,-3 2 16-15,4 0 3 0,-1-2 1 0,-3 11 0 16,0-3-5-16,0 0-1 0,0-11 0 0,0 2 0 16,-3-5 7-16,-1-4 2 0,4-2 0 0,-3 0 0 0,-1-4-10 15,1-5-1-15,-1-3-1 0,4-6 0 0,0 0-26 0,0 0 0 16,-7 0 0-16,0 0 0 0,0 0 56 0,0-6 7 16,0 0 1-16,-4 0 0 0,4-5-52 0,0-1-12 15,0-3 0-15,0 3 0 0,0-5 0 16,4-1 0-16,-1 0-12 0,1-2 12 0,-1 2-13 0,4-11 4 15,-4 14 1-15,4-14 0 0,0 8-10 0,0-2-2 16,0-1 0-16,0-2 0 0,0 2 20 0,0-5-12 16,0 2 12-16,0-2-10 0,0 2 10 15,0-5-8-15,4 3 8 0,0-4-8 0,-1 10 8 0,1-7 0 0,-1 1 0 0,1 3 0 16,-1 2 0 0,1 3 0-16,3-2-8 0,-4 2 8 0,4 10 0 15,0-7 0-15,4 6 0 0,-4-2 0 0,0 5 0 0,4 0 0 16,-4 3 0-16,3 0 0 0,-6 0 0 0,3 0 0 15,3 6 0-15,1 0 0 0,-4 0 0 0,4 0 0 0,-1 0 0 0,1 6 0 16,-4 0 0-16,3 0 0 0,1 3 0 0,-4 0 0 16,0 2 0-16,4 4 0 0,-4-3 0 0,0 3 0 15,0 2 0-15,0 7 0 0,0-7 0 0,-3 7 0 16,-1-4-20-16,4-2 2 0,-3-3 0 0,-1 8 0 16,1 1 18-16,-4-9 0 0,3 8 0 0,-3-11 0 15,-3 0 0-15,3-4 0 0,0 4 0 16,-4 0 0-16,1-6 8 0,-1 0 6 0,4 0 1 0,-3-1 0 15,3-5-24-15,-7 6-5 0,3 0-1 0,-3 0 0 16,3-3 31-16,4-3 5 0,0 0 2 0,-7-3 0 0,4 3-37 0,-4 0-7 16,0 0-2-16,0-3 0 15,0 3-15-15,-4-3-3 16,4 3-1-16,-7-6 0 0,3 0-46 0,1 1-8 16,-1-1-3-16,1 0 0 0,-5 0-22 15,1-6-5-15,0 0-1 0</inkml:trace>
  <inkml:trace contextRef="#ctx0" brushRef="#br0" timeOffset="139920.647">10880 8672 763 0,'0'0'16'0,"0"0"4"0,0 0 1 0,0 0 1 0,0 0-22 0,0 0 0 0,0 0 0 0,0 0 0 16,0 0 14-16,0 0-2 0,0 0 0 0,0 0 0 15,0 0 70-15,0 0 14 0,0 0 2 0,-7-6 1 0,3 6-5 16,-3-6-1-16,3 6 0 0,1-6 0 0,-4-3-33 0,0 6-8 15,0-2 0-15,0-1-1 0,-4 0-19 16,4 3-4-16,-3 3-1 0,2-6 0 0,1 6-17 16,0 0-10-16,0 0 12 0,0 6-12 0,0-3 0 15,0 0 0-15,4 3 0 0,-1 2 0 0,1 4-19 16,3 0 3-16,0-6 0 0,0 0 0 0,0 2 16 0,0 4 0 16,3-6 0-16,1 6 0 0,-1-12 0 15,4 6 0-15,0 0 0 0,0 0 0 16,0-6 0-16,4 5 0 0,3-5 0 0,-3 0 0 0,3 0 0 0,0-5 0 15,0 5 0-15,-3-6 0 0,3 6 9 0,-4-6-9 16,4 0 8-16,-7-3-8 0,0 6 8 0,1-3-8 16,-1-3 8-16,-4 4-8 0,1-1 0 15,3 6-12-15,-4-6 0 0,-3 0 1 0,0 6 21 0,4 0 4 0,-4 0 1 16,0 0 0-16,0-6-15 16,0 6-18-16,0-6 4 0,0 6 1 0,0 0-1 0,0 0 0 0,0 0 0 15,0 0 0-15,0 0 14 0,0 0 16 16,0 0-3-16,-4 6-1 15,1 0-60-15,3 0-13 0,0-6-3 0,0 0 0 0,-4 6 82 0,4 0 16 16,0-1 3-16,0 4 1 0,0 0-10 0,4 0-1 0,3 3-1 0,-4-6 0 16,4 5-26-16,0-2 0 0,0-3 0 0,1 0 0 31,-1 0-18-31,3 0-9 0,-3 0-1 0,4-6-1 0,-1 0-56 16,1 0-11-16,14 0-3 0,-8 0 0 0</inkml:trace>
  <inkml:trace contextRef="#ctx0" brushRef="#br0" timeOffset="140609.976">11307 8475 675 0,'0'0'19'0,"-4"-6"5"0,4 6-24 0,-7 0 0 0,7 0 0 0,-7-12 0 16,0 9 96-16,0 0 16 0,3 0 2 0,-3-3 1 15,4 4-32-15,-1-1-7 0,4 3 0 0,0 0-1 16,0 0-44-16,0 0-9 0,0 0-2 0,0 0 0 15,0 0 4-15,0 0 0 0,-7 5 0 0,4 1 0 16,-1-3-4-16,1 9 0 0,-1-6 0 0,4 6 0 16,-4-6-20-16,4 5 0 0,-3 1 0 0,3 0 0 15,-4 3-11-15,1-4-6 0,-1 1-2 0,1 0 0 16,3 0 41-16,-4-4 8 16,4 10 2-16,-3-12 0 0,-1 3 0 0,4-3 0 0,0-6 0 0,0 0 0 15,0 0-44-15,0 0-9 0,4 3-2 0,-4-3 0 16,0 0 37-16,0 0 7 0,0 0 2 0,0 0 0 15,0 0-23-15,0 0 0 0,0 0 0 0,0 0 0 16,0 0 33-16,0 0 3 0,0 0 0 0,0 0 0 16,0 0-36-16,0 0 0 0,0 0 0 0,0 0 0 0,0 0 0 0,0 0 0 15,0 0 0-15,0 0-9 16,0 0 9-16,0 0 0 0,0 0 0 0,0 0-8 0,3 5 8 0,-3-5 0 16,0 0 0-16,4 6 0 0,-1 3 0 0,4-3 0 15,-3-6 0-15,-4 0-8 0,3 6 8 0,1 0 0 16,0 0 0-16,-1 0-8 0,4-4 8 0,0 4 0 15,0 3 0-15,-3-3 0 0,3 3 0 0,-4-9 0 16,1 6 0-16,-1 6 0 0,1-7 0 0,-4 1 0 16,3 0 0-16,1 3 0 0,-4 0 0 15,0 0 0-15,3-3 0 0,-6 5 0 16,3-5-16-16,-4 0-2 0,1-3 0 0,3-3 0 0,-7 3-2 0,3 3 0 16,-6-3 0-16,3 0 0 0,-4 0 1 0,4-3 0 15,0 0 0-15,0 0 0 16,-4 0-61-16,4 0-13 0,0 0-3 0,4-3 0 15,3 3 26-15,-7-6 5 0,-4 3 1 0,11 3 0 16,0 0-28-16,0 0-4 0,-7-3-2 0,7 3-265 0</inkml:trace>
  <inkml:trace contextRef="#ctx0" brushRef="#br0" timeOffset="-184718.667">23008 8795 847 0,'0'0'24'0,"0"0"5"0,0 0-29 0,0 0 0 15,0 0 0-15,0 0 0 0,-7 0 86 0,7 0 11 16,0 0 3-16,0 0 0 0,-7-6-16 0,-4 6-4 0,11 0 0 15,0 0 0-15,0 0-20 0,-7 0-5 0,0 0-1 16,7 0 0-16,0 0-13 0,0 0-2 0,-10 6-1 0,10-6 0 16,-7 0-15-16,7 0-3 0,-7 6-1 15,0-6 0-15,0 6-5 0,7-6-1 16,0 0 0-16,-7 3 0 0,-1 6-13 0,8-9 0 0,0 0 0 0,0 0 0 16,-7 6 0-16,0 0 0 0,4 2 0 15,-4 4 0-15,7-6 0 0,-4 0 0 16,1 0-8-16,-1 3 8 0,4-1 0 0,0 1 0 15,0 3 0-15,-3-6 0 0,3-6 0 0,0 6 0 0,0 5 0 16,0-5 0-16,-4 0 0 0,4-6 0 16,0 6 0-16,0-6 0 0,0 9 0 0,0 3 0 0,0-6 0 0,0 5 0 15,4-5 0-15,-4-6 0 0,0 0 0 0,0 0 0 16,7 0 0-16,0-6 0 0,3 6 8 0,-3-6-8 16,0 1 0-16,1-1 11 0,2-3-11 15,-3 0 10-15,4-3-10 0,-4-2 0 0,3 8 9 16,-3 0-9-16,4-12 8 0,-4 1-8 0,0 2 8 0,0 3-8 0,4-11 19 15,-1 5-1-15,-3 3 0 0,0-8 0 0,0 8-18 0,1-3 0 16,-5 1 0-16,1 2 0 16,-1 0 0-16,1 7 0 0,-4-4 0 0,3 0-9 0,4-3 9 15,-3 7 0-15,-1-1 10 0,-3 9-10 0,0 0 0 0,0 0 0 16,0 0 0-16,0 0 0 0,4-3 0 0,-4 3 0 16,0 0 0-16,0 0-10 0,0 0 10 15,0 6 0-15,0 5 0 0,0 7-8 0,0 0 8 0,-4-4 0 16,-3 16 0-16,4-7-8 15,3 4 57-15,0 8 12 0,-4-11 3 0,1 14 0 16,-4-9-96-16,3 9-18 0,1 1-4 0,-1-1-1 0,-3-3 30 16,0-6 5-16,0 10 2 0,-4-7 0 0,4 3 18 0,-3 4 0 15,-1-7 0-15,0 3 0 0,1 3 0 0,3-2 0 16,-4-4 0-16,1-3 0 0,3 1 12 16,-4-4 5-16,0-8 2 0,4 2 0 0,0 10-19 0,4-10 10 15,-4 4-10-15,0-6 8 0,3-13-8 0,1 4 8 0,-4 0-8 16,3 0 8-16,4-9-28 15,0 0-5-15,0 6-2 0,0-6 0 0,0 0 55 0,0 0 12 0,0 6 1 16,0-6 1-16,0 0-18 0,0 0-3 16,0 0-1-16,0 0 0 0,0 0-9 0,0 0-3 0,0 0 0 0,-3-6 0 15,3 0-8-15,-4-6 0 16,4 3 9-16,4-2-9 0,-4 5 0 0,0-12 8 0,0 3-8 16,0 4 0-16,3 5 0 0,-3 0 0 0,4-12 0 0,-1 4 0 15,4-1 9-15,-3-6-9 0,-1 9 12 0,1-5-12 16,-1-1 0-16,4 9 0 0,0-2 0 0,0-1 0 15,4 3 0-15,0 3 0 16,-4 3 0-16,3-3 0 0,-3 0-24 0,-3 4-9 0,-1-4-2 16,4 6 0-16,-3 0-18 0,3 0-4 15,-7 0-1-15,7 0 0 0,0 0-16 0,0-6-3 0,4 6-1 0,-1-6-442 16,-3 6-88-16</inkml:trace>
  <inkml:trace contextRef="#ctx0" brushRef="#br0" timeOffset="-184120.736">23280 8598 436 0,'0'0'12'0,"0"0"4"0,-4 12-16 0,4-12 0 0,0 0 0 0,0 0 0 0,0 0 0 0,0 0-15 16,0 0 3-16,0 0 1 0,0 0 11 0,0 0 0 16,-3 6 0-16,-1 3 0 0,1-3 36 0,-1 0 8 15,1 2 3-15,3-8 0 0,-7 9 35 16,3-3 7-16,1 6 2 0,-1-6 0 16,0 2-8-16,1-2-2 0,-1 6 0 0,1 0 0 0,3 0-13 0,-4-1-4 15,1 1 0-15,-1 3 0 16,4-3-5-16,-3 5-2 0,-1-2 0 0,1 3 0 15,-1-1-26-15,1 1-6 0,-1 8-1 0,1-2 0 16,6-4-16-16,-3 4-8 0,0-1 8 0,4-2-8 0,-1-3 19 16,-3 5-2-16,4-11 0 0,-1 0 0 0,1-1 7 0,-1-5 0 15,4 3 1-15,-3-9 0 0,3 0-2 0,0 0-1 16,0-6 0-16,0 3 0 0,4-5-2 0,-1-4-1 0,1 3 0 0,-1-3 0 16,1-8-10-16,0 8-1 15,-1 0-8-15,-3-11 12 0,4 8-12 0,-4-3 0 0,3 1 0 16,1-1 0-1,-4-3-19-15,4-2-9 0,-4 5-3 0,0-8 0 0,0 2-33 16,0-2-8-16,0 8 0 0,0-5-1 16,-3-4-7-16,3 4-2 0,-7-1 0 0,3 4-361 0,1 2-72 15</inkml:trace>
  <inkml:trace contextRef="#ctx0" brushRef="#br0" timeOffset="-183797.983">23611 8442 961 0,'0'0'20'0,"0"0"5"0,0 0 1 0,0 0 2 0,0 0-28 0,0 0 0 16,0 0 0-16,0 0 0 0,0 0 96 0,0 0 12 15,0 0 4-15,0 0 0 0,0 0-36 0,0 0-8 16,0 0 0-16,0 0-1 0,4 9-47 0,-4 3-8 0,3 0-3 16,-3 0 0-16,4-1-9 0,-4 4 8 15,0-3-8-15,0 5 8 0,0-5-8 0,4 0 0 0,-8 0 0 16,4 2 0-16,4-2 0 0,-1 0 0 16,-3-3 0-16,0 3-11 15,0-4-52-15,0 7-10 0,-3-3-3 0,3-12 0 0</inkml:trace>
  <inkml:trace contextRef="#ctx0" brushRef="#br0" timeOffset="-183504.098">23848 8625 899 0,'0'0'25'0,"0"0"7"0,0 0-32 0,3 6 0 0,4 2 0 0,-3 7 0 0,-1-3 77 0,-3 0 10 16,0-4 1-16,0 13 1 0,-3-6-6 0,3 2-2 15,-4 4 0-15,1 3 0 0,-1-7-19 0,1 1-4 16,-1 2-1-16,1-2 0 0,-1-6-15 0,4-3-3 16,0-1-1-16,0-8 0 0,0 0-38 0,0 0 0 15,0 0 0-15,7-5 0 16,-3-4-19-16,3 0-8 0,3-3-1 0,1 0-493 15,0-5-99-15</inkml:trace>
  <inkml:trace contextRef="#ctx0" brushRef="#br0" timeOffset="-183331.966">23897 8469 1540 0,'-14'-12'34'0,"7"9"7"0,0-3 2 0,-4 0 0 0,4 1-35 0,4-1-8 0,-1 0 0 0,1 0 0 15,3-12 0-15,-4 7 12 0,4 5-12 0,4-3 12 16,-4-3-12-16,3 0 0 0,4 6 0 0,0-5-694 16</inkml:trace>
  <inkml:trace contextRef="#ctx0" brushRef="#br0" timeOffset="-182992.352">24119 8216 1422 0,'0'0'31'0,"0"0"6"0,0 0 2 0,0 0 1 0,0 0-32 16,0 0-8-16,0 0 0 0,0 0 0 0,7 6 40 0,-3 0 7 15,0 0 1-15,-1 0 0 0,-3-6-2 0,0 6 0 16,4-1 0-16,-1 4 0 0,1 0-6 0,-1 6-2 15,1-4 0-15,-1 1 0 0,1-3-18 0,-4 3-3 16,0-3-1-16,0 5 0 0,-4 10-5 0,1-9-2 16,-1 2 0-16,1 7 0 0,-1-7-9 0,1 10 10 15,-4-1-10 1,-1 10 10-16,1-1 6 0,0 9 2 0,0-15 0 0,-3 15 0 0,3-5 3 16,-4 2 1-16,8-3 0 0,-1 0 0 0,4-5-22 0,-4-4 0 0,4-3 0 0,0-5 0 15,0-6 23-15,0-9 6 16,0-6 2-16,0 17 0 0,0-17-31 0,0 0 0 15,0 0 0-15,0 0 0 16,0 0-20-16,0 0-9 0,0 0-3 0,0 0 0 0,0 0-96 0,8 0-19 0,-1 0-4 16,3 0-1-16</inkml:trace>
  <inkml:trace contextRef="#ctx0" brushRef="#br0" timeOffset="-182094.29">24843 8610 1407 0,'0'0'40'0,"0"0"8"0,0-12-38 0,0 6-10 15,0 6 0-15,0 0 0 0,0 0 32 0,0 0 5 16,0 0 1-16,0 0 0 0,0 0-2 0,0 0 0 15,0 0 0-15,0 0 0 0,0 0-7 0,0 0-1 16,7 0-1-16,-4 0 0 0,1 6-1 0,3-6 0 16,0 6 0-16,0 0 0 0,0-6 1 0,4 0 0 0,-1 0 0 15,1 6 0-15,-1-6 4 16,1 0 1-16,-1-6 0 0,5 6 0 0,-5 0-32 0,1 0 0 16,-1-6 0-16,-3 0 0 0,4 6 0 0,-11 0 0 15,0 0 0-15,0 0 0 0,0 0 12 0,0 0-3 16,0-11-1-16,0 5 0 15,3-3-8-15,5 3 0 0,-8 6 0 0,-4-6 0 0,-3-6 0 0,0 6-12 0,3 1 2 16,-3-1 1-16,0-3 9 0,-3 3 0 0,3 0 0 0,-4 0 0 16,0 0 0-16,4 6 0 0,-3 0 0 0,-1 3 0 15,1 0 8-15,-1 3 0 0,0 0 0 0,1 0 0 16,-1 3-8-16,1 2-8 0,-1 7 8 0,1-9-12 16,-1 6 12-16,4 5 0 0,0-2 0 0,0-1 0 15,0 4 0-15,0 3-8 0,3-7 8 0,1 4 0 16,-1-9 0-16,4 5 0 0,-3-2 0 0,6 3 0 15,-3-7 0-15,4-5 0 0,3 3 8 0,-4-3-8 16,8 0 0-16,-4-3 8 0,3 3-8 0,1-4 0 16,0 4 0-16,3 0 0 0,0-6 0 15,0 0 0-15,7 0-11 0,-3-6-6 0,3 0-2 0,-3 1-577 16,-1-1-115-16</inkml:trace>
  <inkml:trace contextRef="#ctx0" brushRef="#br0" timeOffset="-181627.794">25351 8510 1267 0,'-4'-6'28'0,"1"0"5"0,-1 0 2 0,-3 1 1 0,7 5-36 0,-7 0 0 0,0 5 0 0,-4-5 0 16,4 6 49-16,-3-3 3 0,-1 6 1 0,0 3 0 15,1 3-31-15,-4 2-6 0,0-5-2 0,3 3 0 16,-3-4-14-16,3 1 0 0,4 0 0 0,0-3 0 16,0 0 41-16,4-1 15 0,3 4 4 0,0-12 0 15,0 0-31-15,0 0-5 0,0 0-2 0,0 0 0 16,3 6-32-16,-3-6-6 0,0 0-2 16,4 6 0-16,-4-6 59 0,7 6 12 15,-7-6 3-15,7 6 0 0,-7-6-39 0,7 0-7 0,-7 0-2 0,0 0 0 16,7 0-8-16,0 6 0 0,4-6 0 0,-4 0 0 15,-7 0 0-15,3 2 0 0,4-2 0 0,-7 0 0 16,0 0 0-16,0 0 0 0,11 6 0 0,-4 0 0 16,-4 3 0-16,1 0 12 0,-1 9-12 0,-3-7 12 15,0-2-12-15,0 3-9 16,0 0 9-16,-3 5-13 0,-1-5 13 0,-3 0 0 0,4 2 0 0,-1 4 0 16,-3-6 0-16,0-3 0 0,0 8 0 0,0-5 0 0,-3 0 8 15,2-6 0-15,-2 0 1 16,-1 5 0-16,4-2-9 0,0-3-12 0,-3-3 2 0,3-6 1 0,-4-3-1 15,0-3 0-15,1-2 0 0,-1-1 0 16,4-6-71-16,4-2-15 0,-4 2-2 0,-1-11-658 0</inkml:trace>
  <inkml:trace contextRef="#ctx0" brushRef="#br0" timeOffset="-181238.159">25541 8054 1698 0,'-7'0'48'0,"4"6"11"0,-5-6-47 0,1 6-12 0,0 3 0 0,0 9 0 0,4-7 22 16,-4 7 2-16,0 6 1 0,0 2 0 16,3-5 31-16,-3-1 5 0,0 1 2 0,3-1 0 0,-3 4-25 15,4 11-5-15,-1 3-1 0,1 1 0 0,-1-10-12 16,4-3-4 0,-3 4 0-16,3-4 0 0,0 10-6 0,0-1-2 0,0 3 0 0,3-6 0 15,-3 4 0-15,0 2-8 0,4-6 12 0,-1-2-4 16,1 2-8-16,-1-9 0 0,-3 7 0 0,0-12 0 15,0 8-45-15,0-8-15 0,0-7-2 0,-3 7-1 16,-1 8-1-16,1-5 0 0,-4-6 0 0,3-1 0 16,4-14-153-16,-10 6-31 0,3 0-7 0,-4-6-1 15</inkml:trace>
  <inkml:trace contextRef="#ctx0" brushRef="#br0" timeOffset="-180951.455">25277 8375 1267 0,'-4'23'28'0,"0"-8"5"0,4-15 2 0,-3 6 1 0,3-6-36 0,-4 12 0 0,4-12 0 0,0 0 0 15,0 0 58-15,0 0 5 0,0 11 1 0,0-11 0 16,0 0 0-16,0 0 0 15,0 0 0-15,0 0 0 0,0 0-17 0,4 0-3 0,3 0-1 0,0 3 0 16,4 0-28-16,-1 0-6 0,1-3-1 0,-1 0 0 16,4 0 20-16,1 0 3 0,2 3 1 0,-3 0 0 15,4-3-52-15,0-3-9 0,-1 0-3 0,-3-6 0 16,4-2-144-16,-4-1-28 0,18-9-7 16,0 24-426-16</inkml:trace>
  <inkml:trace contextRef="#ctx0" brushRef="#br0" timeOffset="-179833.451">26218 8146 1162 0,'0'0'25'0,"0"0"6"0,0 0 1 0,0 0 1 0,4-3-33 0,-4-3 0 0,4 0 0 15,-4 6 0-15,0 0 95 0,0 0 12 16,0 0 2-16,0 0 1 0,0 0-38 0,0 0-7 16,0 0-1-16,0 0-1 0,0 0-43 0,0 0-9 15,3 12-2-15,-3-1 0 0,4 7 5 0,-4 6 1 0,0-7 0 0,0 10 0 16,0-7-7-16,-4 10 0 0,4-4-8 0,-3 9 12 16,-1-2-12-16,4 8 9 0,-4-9-9 0,4 9 8 15,0-8-8-15,-3 5 0 0,3-3 0 0,-4-2 0 16,4 2 0-16,0-6 8 0,0-2-8 0,0-1 0 15,0-2 0-15,-3-7 8 0,3-2-8 0,0-3 0 16,-4-1 11-16,1 1-3 0,3-12-8 16,-4 12 12-16,4-6-20 0,-3 3-5 0,-1 0-1 0,-3 2 0 15,4-5-58 1,3 3-12-16,-7 3-3 0,3-6 0 0,1 5-110 16,-1-5-23-16</inkml:trace>
  <inkml:trace contextRef="#ctx0" brushRef="#br0" timeOffset="-179509.513">25975 8463 989 0,'0'0'28'0,"0"0"6"0,0 0-34 0,0 0 0 0,0 0 0 0,0 0 0 15,0 0 92-15,0 0 11 0,0 0 2 0,4 6 1 16,3 0-25-16,3-6-5 0,-3 6 0 0,0-6-1 16,4 6-11-16,-1-6-3 0,1 5 0 0,0 1 0 15,3-3-37-15,0 0-7 0,0 6-1 0,0-6-1 16,4 0-15-16,-1 3 11 0,-3 0-11 0,4 0 10 16,-4-1-10-16,-3 1 0 0,3-6 0 0,0 6 0 31,-3 0-27-31,-1-3-7 0,1-3-2 0,3 0 0 15,-4 3-33-15,-2 0-7 0,2 0-2 0,-3 3 0 0,0-3-22 16,-3 0-5-16,3-3-1 0,-4 0 0 0</inkml:trace>
  <inkml:trace contextRef="#ctx0" brushRef="#br0" timeOffset="-179018.561">26363 8581 1146 0,'0'0'32'16,"0"0"8"-16,0 6-32 0,-3 5-8 0,3 1 0 0,0-6 0 0,3 6 68 0,1-3 13 15,-1-1 3-15,1 13 0 0,-1-9-12 0,4-1-1 16,-3 7-1-16,3 3 0 0,0-10-10 0,0 4-1 16,-4 0-1-16,1 0 0 0,0 2-11 0,-1-5-3 15,1 3 0-15,-1 2 0 0,1-5-29 0,-1-6-7 16,-3 6 0-16,0 2-8 0,-3-8 0 0,3-6 0 15,0 0 0-15,0 0 0 0,0 0 0 0,0 0 0 16,0 0-10-16,0 0 10 0,-7-3-24 0,7 3 4 0,0 0 0 16,-7-6 0-16,3-2 11 0,-3-1 9 0,3 3-12 0,-3 0 12 15,4 0-21-15,-1 0 2 0,4-6 1 0,-3 4 0 16,3 2 4-16,0-3 1 0,0-6 0 16,0 4 0-16,0-7 5 0,3 6 8 0,-3-3-13 0,4 4 5 15,-4-10 8-15,3 3 0 16,4 1 0-16,0-1 0 0,-3-2 0 0,0 2 16 0,3 0-3 15,-4 1 0-15,4-1 3 0,-7-3 0 0,-3 1 0 0,-1 8 0 16,8 3-4-16,-1 0 0 0,-3 4 0 0,4-1 0 16,-1-12-12-16,1 6 9 15,-1 9-9-15,1-3 8 0,3 1-8 0,-4 8 0 0,4 5 0 0,1-5 0 16,-5-9 0-16,4 3 0 0,0 15-12 16,0 3 12-16,-3-3-12 0,3-12 12 0,3-6-12 0,1 6 12 15,0 6-17-15,-1 0 4 0,1 5 1 0,-1-8 0 31,4 12-22-31,-3 0-4 0,0-4-1 0,-1 7 0 0,4-3-20 0,0-6-4 0,-3-6-1 16,3 2-640-16</inkml:trace>
  <inkml:trace contextRef="#ctx0" brushRef="#br0" timeOffset="-178496.7">26624 8660 1267 0,'0'0'28'0,"0"0"5"0,-3 12 2 0,3-6 1 0,-4 0-36 0,4 8 0 0,-7-5 0 0,3 0 0 16,1-3 58-16,3 6 5 0,0-7 1 0,0 4 0 15,3-6 0-15,-3-3 0 0,4 6 0 0,0-6 0 16,-4 0-52-16,3 0-12 0,4-3 0 0,0 3 0 15,0 0 47-15,0-3 6 0,4 0 2 0,-4 0 0 16,4-3-37-16,-4 6-7 0,0-5-2 0,3-1 0 16,-3-6-9-16,4 6 0 0,-4 0 0 0,0-6 0 15,-3 4 0-15,3-4 0 0,-4 0 0 0,4 6 0 16,-3-9 0-16,3 7 0 0,-4-1 0 0,4 3 0 16,-3 0 0-16,-1 0 0 0,-3-6 0 0,4 1 0 15,-4 2 0-15,0 0 0 0,3 6 0 0,-3 3 0 0,0-6 0 16,0 6-12-16,0 0 2 0,-3-6 1 0,-4 0-1 15,7 6 0-15,-7 0 0 0,-4 0 0 0,4 6 10 16,0-6 0-16,0 12 0 16,-4-9 0-16,4 6 0 0,-3 3 12 0,-1 2-2 0,4 4-1 0,0-3-9 15,4-1 10-15,-4 13-10 0,3-13 10 0,4 7-10 16,-4-6 12-16,4 2-12 0,-3-5 12 0,6 0 1 16,1 3 1-16,-4 2 0 0,4-5 0 15,-1-6-6-15,1 3-8 0,3 2 11 0,0 7-11 0,0-12 10 0,0 0-10 16,0 0 8-16,3-3-8 0,-2 6 0 0,2-1 0 15,-3-2 0-15,4 6-11 16,3-12-109-16,3 0-23 0,-2 0-4 0,-1-6-607 16</inkml:trace>
  <inkml:trace contextRef="#ctx0" brushRef="#br0" timeOffset="-178180.136">26674 8266 932 0,'0'0'20'0,"0"0"5"0,0 0 1 0,3 9 0 0,1 0-26 0,3 2 0 0,0-5 0 0,0 0 0 16,0 9 62-16,0-6 7 0,-4 0 2 0,1 8 0 0,3 10-39 0,0-4-8 16,0-5-2-16,0-12 0 0,0-6 34 0,4 6 6 15,-4-1 2-15,0 1 0 0,3-3 0 0,1-3 0 16,-4 0 0-16,4 3 0 16,3 6-103-16,-4-9-20 0,1 0-4 0,0 0-410 15,3-6-83-15</inkml:trace>
  <inkml:trace contextRef="#ctx0" brushRef="#br0" timeOffset="-177637.588">27083 8425 1036 0,'0'0'23'0,"0"0"5"0,0 0 0 0,-7 6 1 0,0-6-29 0,-4 6 0 15,4-3 0-15,-4 5 0 0,1 1 108 0,-4 3 16 0,0 0 4 0,3-1 0 16,4-2-52-16,-4 6-9 0,4 0-3 0,0-9 0 16,0 5-51-16,0 1-13 0,4 3 0 0,-1 2 0 15,4-5 105-15,0 6 19 0,0-12 3 0,4 3 1 16,-4-9-154-16,0 0-30 0,0 0-7 15,0 0-1-15,0 0 103 0,0 0 20 0,7 5 4 0,-4 7 1 0,-3-12-52 16,0 0-12-16,0 0 0 0,7 0 0 0,0-9-12 0,0 6-6 16,-3-2-1-16,-4 5 0 0,0 0 19 0,0 0 0 15,0 0 0-15,0 0 0 16,7 5-35-16,-7-5-9 0,0 0-3 16,7 12 0-16,4-6 38 0,-4 0 9 0,-7-6 0 0,7 6 0 0,-7-6 0 0,7 6 0 15,3 0 0-15,1 2 0 0,-11-8 0 0,7 9 0 16,0-3 0-16,4 3 0 0,-4-9 0 0,-4 6 0 15,4 6 0-15,0-7 0 0,-7-5 0 0,4 9 0 16,-1-3 0-16,1 3 0 0,-4 0 0 0,0 3 0 16,0-1 0-16,-4-5 0 0,4-6 0 0,-7 6 0 15,0 12 0-15,-3 2 0 0,-1-8 0 0,1 0 0 16,-1-3 0-16,-3 2 0 0,0-5 23 0,0 0 6 0,-4 0 2 0,4-6 0 16,0 0-19-16,3 0-3 0,1 0-1 0,-1-9 0 31,0 6-37-31,1-3-8 0,-1-2-2 0,4-1 0 0,0 0 27 15,4 3 12-15,-1-6-10 0,4 6 10 16,-3-2-86-16,3 8-11 0,0-6-3 0,0 6-415 0,0 0-83 0</inkml:trace>
  <inkml:trace contextRef="#ctx0" brushRef="#br0" timeOffset="-176359.702">27873 8548 997 0,'0'0'21'0,"0"0"5"0,0 0 1 0,-4 12 2 15,4-12-29-15,-3 9 0 0,-1 3 0 0,1-1 0 0,-1 7 55 0,4-6 5 16,0 0 0-16,-3-4 1 0,3 4 2 0,3-6 0 15,-3 6 0-15,0-12 0 0,0 0-4 0,7 0-1 16,0 6 0-16,0-6 0 0,1 0 5 0,-1 0 1 16,0 0 0-16,-7 0 0 0,0 0-20 0,0 0-3 15,0 0-1-15,0-6 0 0,3 0-32 0,-3 0-8 16,0 6 0-16,0-6 0 16,-3-6-32-16,-1 7-6 0,-3 5-1 0,0-3 0 15,-4 3 11-15,4 0 1 0,-3 3 1 0,-1-3 0 16,1 2-3-16,-4 4-1 0,3 3 0 0,-3-3 0 0,3 0 21 15,1 0 9-15,3 6-8 0,-4-7 8 16,8 7 0-16,-5-6 0 0,5 3 0 0,-1-3 8 0,1 6 18 16,-1-7 4-16,4-5 1 0,0 9 0 0,0-9-19 0,4 6-3 15,-4 0-1-15,3 3 0 0,-3 0-8 0,4-3 0 0,-1 11 9 16,-3-11-9-16,0 3 8 0,4-3-8 0,-4-6 8 0,0 11-8 16,4 1 0-16,-1 0 9 0,-3 0-9 0,4-3 0 15,3 5 0-15,-4 1 0 0,4-9 0 16,0 6 0-16,4-1 0 0,-4 1 0 0,0-3 0 0,4 3 0 15,-1-6 0-15,1-1 10 0,-1-5-10 16,1 6 12-16,-1-12-12 0,1 6 0 0,-4-5 0 0,4 5 8 0,3-6-16 16,-4-3-4-16,1 3-1 0,3-3-810 15</inkml:trace>
  <inkml:trace contextRef="#ctx0" brushRef="#br0" timeOffset="-175776.33">28102 8757 1314 0,'0'0'37'0,"0"0"8"0,0 0-36 0,0 0-9 15,0 0 0-15,-7-3 0 0,7 3 0 0,-3-3 0 0,3 3 0 0,-4-3 0 16,4 3 104-16,0 0 20 0,0 0 3 0,0 0 1 15,0-9-52-15,0 9-9 0,0 0-3 0,0 0 0 16,0 0-64-16,0 0 0 0,0 0-11 0,0 0 1 16,0 0 10-16,0 0 14 0,4 9-3 0,3-6-1 15,3-3 2-15,-3 0 1 0,4 0 0 0,-4 0 0 16,4 0-1-16,3-3 0 0,-7 0 0 0,3-3 0 16,1 1 4-16,0-1 1 0,-4 0 0 0,3 0 0 15,-3 6 4-15,0-9 1 0,-3 6 0 0,-1 0 0 16,1-6-22-16,-1 3 0 0,1-2 0 0,-4 2 0 15,0 0-15-15,-4-6-7 0,4-3-2 0,0 10 0 16,-3-4-12-16,-1 6-4 0,1-3 0 16,-1 0 0-16,4 6 22 0,0 0 4 0,0 0 1 0,-10-6 0 15,3-6 21-15,0 7 4 0,-4 10 0 0,4 1 1 0,-4-6-13 16,1 0 0-16,3 12 0 0,-7-18 0 16,7 0-11-16,-4 0-5 0,0 12 0 0,1 0-1 0,-1 0 17 15,1 6 0-15,-1 0 0 0,0 8 0 16,4-2 0-16,0-6 0 0,-3 5 0 0,6-2 0 0,-3 3 8 15,4-4 0-15,-4-2-8 0,3 6 12 0,4-7-3 0,-3 1-1 16,3 0 0-16,0 3 0 0,3-4-8 0,1 7 0 16,-1-12 0-16,4 9 0 0,4-1 18 15,-4-5 2-15,3 3 0 0,1 0 0 0,0-7-12 0,-1 1-8 16,4 0 9-16,-3-3-9 0,3-3 8 16,4 0-8-16,-4 0 0 0,0-6 0 15,0-3-16-15,0-2-8 0,0 5-3 0,4 0 0 16,-4-6-81-16,0 3-16 0,0 1-3 0,0-1-376 15,0-3-75-15</inkml:trace>
  <inkml:trace contextRef="#ctx0" brushRef="#br0" timeOffset="-174106.572">28162 8345 986 0,'0'0'21'0,"0"0"5"0,0 0 1 0,0 0 1 0,0 0-28 0,0 0 0 0,0 0 0 0,0 0 0 16,0 0 93-16,0 0 13 16,0 0 2-16,0 0 1 0,0 12-29 0,0-12-7 0,0 0-1 0,0 6 0 15,4 0-14-15,-4-6-3 0,0 0-1 0,0 0 0 16,0 0-16-16,0 0-3 0,7 6-1 0,-4-6 0 16,4 0-12-16,0 0-2 0,1 0-1 0,-1 0 0 15,0 0-19-15,0-6 0 0,3-6 0 0,-3 12 0 16,0-6 12-16,4 6-4 0,-4-11 0 0,0 2-8 15,4 3-26 1,-4-3-12-16,3-6-2 0,-3 9-1 0,4-5-22 16,-4 2-4-16,4-6-1 0,-1 6 0 0,1 4-48 15,-8-1-9-15,1-6-3 0,3 0 0 0</inkml:trace>
  <inkml:trace contextRef="#ctx0" brushRef="#br0" timeOffset="-173721.556">28631 8013 1450 0,'0'0'32'0,"0"0"6"0,0 0 2 0,0 0 1 0,0 0-33 16,0 0-8-16,-3 9 0 0,3 0 0 0,-4-3 26 0,-3 11 3 0,4-11 1 0,-1 9 0 16,-3 3-10-16,0 5-1 0,0-2-1 0,4 2 0 15,-4-5-2-15,-1 8 0 0,1-2 0 0,0 2 0 16,0 4 20-16,0-1 3 0,0-5 1 0,4 2 0 16,-1 6-28-16,1 4-4 0,-1 2-8 0,4-9 11 15,-3 4-11-15,-1-4 12 0,1 3-12 0,-1-2 12 16,0 2-12-16,1-8 0 0,-1 5 0 0,-3-8 0 15,4 2 0-15,-1-5 0 0,1 2 0 0,-4-2 0 16,3-3 0-16,1 2 0 0,-4-5 0 0,3-6 8 16,1 6-24-16,3-12-4 0,0 0-2 0,0 0 0 15,0 0-75-15,0 0-15 16,0 0-4-16,7-12 0 0</inkml:trace>
  <inkml:trace contextRef="#ctx0" brushRef="#br0" timeOffset="-173136.633">28667 8622 1314 0,'0'0'37'0,"-4"0"8"0,4 6-36 0,-3 0-9 15,3-6 0-15,0 0 0 0,0 0 53 0,0 3 9 0,0-3 2 16,0 5 0-16,0-2-17 0,0 6-3 0,0-3-1 0,0 0 0 16,0 0-3-16,3 0 0 0,1 2 0 0,-1 4 0 15,1-6-16-15,-1 0-3 0,4 0-1 0,0 0 0 16,0 0-7-16,4 0-1 0,-4-6-1 0,4-6 0 16,-1 6 17-16,1 0 4 0,3-6 1 0,-3 6 0 15,3-6-33-15,-7-6 0 0,3-3 0 0,-3 10 0 16,0-1 0-16,-3 0 0 0,3 6 0 0,-3-6 0 15,-1 0 43-15,1 6 1 0,-1-6 1 0,1-6 0 16,-4 4-87-16,0 2-18 16,3 0-3-16,-3 0-1 0,0 0 52 0,0-6 12 0,0 12 0 0,0 0 0 15,0-6 0-15,0-5 0 0,0 2 0 0,-3-3 0 16,-1 0 0-16,1 1 0 0,-1 5 0 0,4-3 0 16,-3 6 0-16,-1 0 0 0,4-3 0 0,-4 0 0 15,4 6 0-15,0 0 0 0,-7 9 0 0,-3-3 0 0,3 0 0 16,-4 6 0-16,4-1 0 0,0 1 0 15,-3-6 0-15,2 6 0 0,1 2 0 16,0 4 0-16,0-3 0 0,0 2 0 0,4 7 0 0,-4-6 0 16,3-4 0-16,1 4 0 0,-1-6 0 15,4-1 0-15,0 1 0 0,-3 3 0 0,6-3 0 0,-3-1 0 0,0-11 0 16,0 12 0-16,4-6 0 0,-4-6 0 0,0 0 0 16,3 9 0-16,1 0 0 0,-1-3 0 0,4 2 0 0,-3-2 0 15,3 0 0-15,0-6 0 0,0 0-13 0,4-6 0 16,-1 6 0-16,1 0 0 0,3-6 4 0,-4 6 1 15,1 0 0-15,0 0-554 16,-4 6-110-16</inkml:trace>
  <inkml:trace contextRef="#ctx0" brushRef="#br0" timeOffset="-172686.319">28716 8316 1036 0,'0'0'23'0,"0"0"5"0,0 0 0 0,-7 0 1 0,7 0-29 0,-7-3 0 0,0-3 0 0,0 0 0 0,7 6 57 0,-7-6 6 16,0 6 1-16,0-5 0 0,7 5-27 0,0 0-5 16,0 0 0-16,0 0-1 0,0 0 17 0,0 0 3 15,0 0 1-15,0 0 0 0,0 0-36 0,0 0-8 16,0 0 0-16,0 0-8 0,0 0 10 0,0 0-10 15,3 5 8-15,1 7-8 0,-1-6 0 0,4 3 0 16,-3-3 0-16,3 6 0 16,-4 11-19-16,5-2-9 0,-1-7-1 0,0-5-1 0,3-15 30 0,1 12 0 15,-4 12 0-15,3-12 0 0,5-12-26 0,2 12 1 0,-3 0 0 16,-3 5 0 0,-1-5-63-16,1 3-12 0,3-3-2 15,0-12-1-15</inkml:trace>
  <inkml:trace contextRef="#ctx0" brushRef="#br0" timeOffset="-172039.574">29090 8084 1090 0,'0'0'24'15,"0"0"4"-15,0 0 2 0,0 0 2 0,4 15-32 0,-1-10 0 0,-3 7 0 0,0 0 0 0,-3 0 96 0,3 2 14 16,0-2 2-16,0 0 1 0,0 6-40 0,3-1-8 16,-3 4-1-16,4-4-1 0,-4 1 1 0,3 8 1 15,1-8 0-15,-1 14 0 0,-3-2-52 0,0-10-13 16,-3 4 0-16,-1-6 0 0,4-4 0 0,0 10 0 15,0-7 0-15,0 1 0 0,0 9 0 0,0-4 0 16,0-5 0-16,0 2 0 0,0 7 0 0,0-10 0 0,4 7 0 16,-4-6 0-16,0-4 54 0,3-5 8 15,-3 0 2-15,4-3 0 0,-4 6-52 0,0-12-12 0,0 0 0 16,0 0 0-16,0 0 0 0,3-6 0 0,1-6 0 0,-1 3 0 16,1-6 54-16,-1 7 8 0,1-4 2 0,-1 0 0 31,1-6-103-31,-1 7-20 0,1-4-4 0,0 3-1 0,-4 12 52 15,3-12 12-15,1 1 0 0,-1 2 0 0,-3 9 0 0,0-9 0 0,4-6 0 0,-4 9 0 16,3-5 0-16,-3 11 0 0,0 0 0 0,0 0 0 16,0 0 0-16,4 0 0 0,3 0 0 0,0 0 0 15,0 6 0-15,0-6 0 0,0 5 0 0,4 1 0 16,-4-6 0-16,3 12 0 0,1-6 0 16,-4 6 0-16,3 2 0 0,1 4 0 0,0-3 0 0,-4-1 0 15,3 7-18-15,-3-9-1 0,0 0 0 0,0 5 0 16,-7 4 31-16,4-4 5 0,-1-5 2 0,-3 3 0 15,-3-3-31-15,3-12-5 0,0 6-2 0,-4 5 0 16,4-11 31-16,-7 6 5 0,0 0 2 0,0 0 0 16,-3-6-19-16,3 0 0 0,-4 3 0 0,0-6 0 0,1 0 0 15,-1 0 0-15,4-3 0 0,-3 0 0 16,3-5 0-16,-4 5 0 0,0-6 0 0,1 3 0 0,3 0-16 16,0 0-4-16,-4 4-1 0,1-1 0 15,2 0-68-15,1 0-14 0,4 0-2 0,-4 3-456 16,7-3-91-16</inkml:trace>
  <inkml:trace contextRef="#ctx0" brushRef="#br0" timeOffset="-171466.736">29506 8560 1497 0,'0'0'32'0,"0"0"8"0,0 0 0 0,0 0 4 0,0 0-36 0,-10 0-8 0,3 0 0 0,3 3 0 15,-3 0 33-15,4 6 5 0,-1-3 1 0,1 5 0 0,3-5 17 0,-4 6 3 16,0 0 1-16,4 3 0 0,0 2-25 0,-3-5-5 16,6 6-1-16,-3-4 0 0,0-5-29 0,4 6 0 15,-4 2 0-15,0-5 0 0,4 0 0 0,-4-3 0 16,0 3 0-16,0-1 0 0,0 1 0 0,0-9 0 16,0 3 0-16,0-6 0 0,0 0 37 0,0 0 2 15,0 0 0-15,0 0 0 0,0 0-11 0,0 0-3 16,0 0 0-16,0-6 0 0,0-3-25 0,0 3 0 15,0-5 0-15,0-1 0 0,0 0 0 0,0 0 0 16,0-2 0-16,3 2 0 0,-3 0 0 0,0-6 0 16,0 4 0-16,4 2 0 0,-4 0 0 0,3-5 0 15,1 5 0-15,-1-3 0 16,1-3 0-16,-4 7-11 0,3-4 3 0,-3 3 0 0,4-5-7 16,-1 5-1-16,1 0 0 0,-1 0 0 15,4 3-18-15,-3 4-4 0,-1-7-1 0,1 6 0 0,0-9 39 0,-1 9 0 16,1 0 0-16,-1 4 0 0,4-1-13 15,-3 3 5-15,3 0 8 0,0 0-13 16,-4-6-35-16,4 6-8 0,0 6 0 0,0-6-1 0,1 0 45 0,-1 0 12 0,3 0 0 0,-3 3 0 31,4 2-104-31,-1 4-20 0,1 0-3 0,0-3-308 0,-1 0-61 0</inkml:trace>
  <inkml:trace contextRef="#ctx0" brushRef="#br0" timeOffset="-170872.319">29736 8575 1267 0,'0'0'28'0,"0"0"5"0,0 0 2 0,-7 9 1 0,7-9-36 0,-7 8 0 16,-1 10 0-16,8-18 0 0,0 0 58 0,-7 6 5 16,4 3 1-16,3-9 0 0,0 0 0 0,0 0 0 15,0 0 0-15,0 0 0 0,0 0-21 0,0 0-4 0,0 9-1 16,0-9 0-16,0 0-10 0,3 5-1 0,-3-2-1 16,7 0 0-16,-3-3 9 0,0 0 1 0,3 9 1 0,0-3 0 15,0-6-23-15,-4 0-5 0,8 0-1 0,-4 0 0 16,0 0-8-16,0 0 0 0,4-6 0 0,-1 6 8 15,-10 0 8-15,7 0 0 0,4-15 1 0,-4 7 0 16,-4 5-17-16,-3-3-11 16,7 6 2-16,-3-12 0 0,3 0-6 0,-3 1-1 15,3 8 0-15,0 0 0 0,-4-3-18 16,4-6-4-16,-3 3-1 0,3-3 0 0,-4 7 39 0,4-7 0 16,-3 3 0-16,-1-3 0 0,-3 6 0 0,4 0 0 0,-4 1 0 0,-4-7 0 31,4 0-29-31,0 12 1 0,0 0 1 0,0 0 0 0,-10-15-8 0,3 12-1 15,-7 9-1-15,14-6 0 0,-4-9 37 0,-3 4 0 0,-3 5 0 0,-1-6 0 16,-3 6 0-16,3 6 0 0,-3-1 0 0,4 4 0 16,-5 3 0-16,5 0 0 0,-1 0 0 15,4 2 0-15,-3 4 0 0,3-6 0 0,3-1 0 0,1 7 0 0,-1 3 0 16,0-4 0-16,1 7 0 0,3-9 0 0,0 8 0 16,3-5 0-16,1-4 0 0,0 10 0 15,-4-6 0-15,3-4 0 0,4 4 0 0,-3-6 0 0,3 5-16 16,0-5 5-16,3 0 1 0,-3 2 0 15,4 4-38-15,0-6-7 16,-1 0-1-16,-3-1-1 0,4 1-55 0,-4-3-10 16,-7-9-2-16,7 18-1 0</inkml:trace>
  <inkml:trace contextRef="#ctx0" brushRef="#br0" timeOffset="-144701.42">17004 3771 806 0,'0'0'17'0,"0"0"4"0,0 0 1 0,0 0 2 0,3 0-24 0,-3 0 0 16,0 0 0-16,0 0 0 0,0-6 31 0,0 6 1 15,0 0 1-15,0 0 0 0,0 0 3 0,0 0 1 16,0 0 0-16,0 0 0 0,0 0-6 0,-3 6-2 15,3-6 0-15,-7 0 0 0,0 6-5 0,3 0 0 16,-3 0-1-16,4 3 0 0,3-9-10 0,0 0-1 16,0 0-1-16,0 0 0 0,-7 5 9 0,3-5 1 15,-3 0 1-15,0 6 0 0,0 0 5 0,0-6 1 16,7 0 0-16,-7 0 0 0,-4 0-4 0,4 0 0 0,-3 6 0 0,3-6 0 16,-1 0-24-16,8 0 0 0,0 0 0 0,-7 6 0 15,0 6 0-15,4-6 0 0,-4-3 10 0,0 8-10 16,0-5 0-16,3 6 0 0,1-6 0 15,-1 0 0-15,1 0 0 0,-1 5 0 0,4-11 8 0,-7 6-8 16,7 3 0-16,0 3 0 0,0-6 0 0,0 5 0 16,0 1 0-16,0-12 0 0,0 0 0 0,0 0 0 15,0 0 0-15,4 6 0 0,-4-6 0 0,3 3 0 16,-3-3-11-16,0 0 1 0,0 0 0 0,7-3 0 16,0 3 10-16,-7 0 0 0,11 0 0 0,-4-6 0 15,0 6 0-15,3-6 0 0,-3 0 0 16,1 1 0-16,2 5 0 0,-3-6 0 0,0 6 0 0,0-6 0 15,0 6 0-15,0-6 0 0,0 6 0 0,0-6 0 0,1 6 0 16,-1 6 0-16,-7-6 0 0,3 0 0 16,4 6 0-16,-3 0 0 0,3 0 0 0,-4 5-8 15,4-5 16-15,-3 6 3 0,-4 3 1 0,3-4 0 16,-3 1-12-16,0 0-14 0,0-6 3 0,-3 3 1 0,3 2 10 0,-4 1 0 16,1-6 0-16,-4 6 0 0,3-6 0 0,-3 8 0 15,4-2 0-15,-1-6 8 0,1 0-8 0,3-6 0 16,-7 6 0-16,3 6 0 0,0-7 0 0,-3 1 8 15,4 0-8-15,3-6 8 0,-7 6 3 16,7-6 1-16,-7 3 0 0,7-3 0 0,-7 6-12 0,7-6 0 16,-7 6 0-16,7-6 8 0,0 0-8 0,-11-6 0 0,11 6 0 15,-3 0 0 1,-4-9-37-16,3 6-10 0,4-3-1 0,-4 3-1 16,4-3-42-16,0 1-8 0,-7-7-1 0</inkml:trace>
  <inkml:trace contextRef="#ctx0" brushRef="#br0" timeOffset="-144013.949">17445 3803 828 0,'0'0'18'0,"0"0"4"0,0-5 1 0,0 5 0 0,0 0-23 0,0 0 0 15,3-6 0-15,1 3 0 0,-4 3 10 0,0 0-2 16,0 0-8-16,0 0 12 15,0 0 16-15,-11 9 2 0,4-4 1 0,-3 7 0 16,-1 0 1-16,1-6 0 0,-1 6 0 0,0 2 0 0,-6-2 2 0,3 0 1 16,-4 0 0-16,0-1 0 0,4 1 1 0,-3 3 0 15,2-3 0-15,5-1 0 0,-4 1-36 0,3-3 0 16,1 3 0-16,3 5 0 0,-1-11 0 0,1 6 0 16,0-3 0-16,0 8 0 0,4-11 0 0,-1 6 0 0,4-12 0 15,-3 6 0-15,-1 6 10 0,4-4-10 0,0-8 8 0,-3 9-8 16,3-9 0-16,0 0 0 0,0 0 0 0,0 0 0 15,0 0 8-15,0 9-8 0,3 3 8 0,1-6-8 16,3 0 10-16,0-6-10 0,0 6 12 0,3-6-12 16,1-6 12-16,0 0-12 15,6 0 12-15,-3 0-12 0,1-6 13 0,-5 3-4 0,1-2-1 0,3-7 0 16,-4 0-8-16,5 1 0 0,-1-4 0 0,0 4 8 16,3-4-8-16,-3 3 0 15,1-5 0-15,-5 2 8 0,4 4-8 0,-3-1 8 0,-4 0-8 0,0 4 8 16,0-4-8-16,-3 12 0 0,-1-6 0 15,1 6 0-15,-8 1-9 0,4 5 9 0,0 0-12 0,0 0 12 16,-3-6-16-16,-5 6 3 0,1 6 1 0,-3-6 0 0,3 0 12 16,-4 5-9-16,1-5 9 0,-1 0-8 15,4 12 8-15,-4-12 0 0,4 6 0 0,7-6 0 0,0 0 0 16,0 0 8-16,-7 0-8 0,7 0 0 0,0 0 0 0,0 0 0 16,0 0 0-16,0 0 0 0,0 0 0 0,0 0 0 15,0 0 0-15,0 0 0 0,0 0 0 0,4 6 0 16,-1 0-10-16,1 0-400 15,-1 0-80-15</inkml:trace>
  <inkml:trace contextRef="#ctx0" brushRef="#br0" timeOffset="-142869.292">17688 3956 525 0,'0'0'11'15,"-7"6"2"-15,4 0 1 0,3 3 2 0,-4 3-16 0,1-1 0 0,-1-5 0 0,4 6 0 0,0-12 22 0,-3 6 1 16,3-6 0-16,0 0 0 0,-4 6 39 0,4 0 8 16,0-6 2-16,0 9 0 0,0-9-24 0,0 5-5 15,0 7-1-15,4-6 0 0,-4-6-5 0,0 6-1 16,0 0 0-16,0 6 0 15,3-7-18-15,-3 4-4 0,-3-3-1 0,3 6 0 16,0-6-5-16,0 11-8 0,0-17 11 0,0 6-11 16,0-6-21-16,0 0-11 0,0 0-3 0</inkml:trace>
  <inkml:trace contextRef="#ctx0" brushRef="#br0" timeOffset="-142631.135">17551 3439 1274 0,'0'0'28'0,"0"0"5"0,-7 6 2 0,3 0 1 0,1 5-28 0,-1 1-8 0,1 3 0 0,-1-3 0 16,4-1-20-16,0-5-4 0,0-6-2 15</inkml:trace>
  <inkml:trace contextRef="#ctx0" brushRef="#br0" timeOffset="-142244.244">18143 3351 612 0,'0'0'17'0,"0"0"4"0,0 0-21 0,0 0 0 0,0 0 0 0,0 0 0 16,0 0 92-16,0 0 15 0,0 0 2 15,0 0 1-15,0 0-10 0,0 0-3 0,0 0 0 0,0 0 0 16,-7 14-65-16,4-2-12 0,-1 0-4 0,-3 0 0 15,0 2 0-15,4 10 0 0,-4-6 0 0,0 8 0 16,-1-2 6-16,1 5 1 0,0-3 0 0,0 4 0 16,0 2-4-16,4-8-1 0,-4 2 0 0,0 4 0 15,3 2-10-15,1 3-8 0,-1-8 12 0,4 8-12 16,0 3 0-16,0-14 0 0,0 2 0 0,0 3 0 16,0 1 9-16,4 2-9 0,-1-8 0 0,1 8 9 15,-1-3-9-15,1 4 8 0,-1-7-8 0,1-2 8 16,-1-1-8-16,1-5 0 0,3 2 0 15,-4-2 8-15,1-6-8 0,-1 3 0 0,1-4 0 0,-1-5 0 16,1 0-22-16,-4-6 0 0,0 0 0 0,0 0 0 16,0 0-138-16,0 0-28 0</inkml:trace>
  <inkml:trace contextRef="#ctx0" brushRef="#br0" timeOffset="-141954.146">17903 3968 716 0,'0'0'16'0,"0"0"3"0,0 0 1 0,8 6 0 0,-1-3-20 0,0-3 0 16,0 0 0-16,0-3 0 0,0 3 52 0,3 0 6 0,1 0 2 0,0 3 0 15,6 0-10-15,1 0-2 0,3-3 0 0,0 0 0 16,0 6-35-16,1-6-13 0,2 0 9 0,1 0-9 16,-4 11 12-16,0-11-4 0,0 6 0 0,4-6 0 15,-4 6 0-15,0 0 0 0,1-6 0 0,-5 6 0 16,4-6-8-16,4 6-14 0,-4-3 3 0,4 0 1 16</inkml:trace>
  <inkml:trace contextRef="#ctx0" brushRef="#br0" timeOffset="-140892.774">19032 4036 806 0,'0'0'17'0,"0"0"4"0,-7-3 1 0,4 0 2 0,-1-3-24 0,1 0 0 0,-1 0 0 0,4 0 0 15,0 6 31-15,0-11 1 16,0-1 1-16,0 6 0 0,0 6 8 0,0 0 2 0,0 0 0 0,0 0 0 16,0 0-6-16,0 0-1 0,0 0 0 0,-7 3 0 15,0 6-17-15,0 2-4 0,-4-5-1 0,4 12 0 16,4-9 1-16,-4 8 0 0,0 1 0 0,3 0 0 16,1 2 2-16,-4-2 1 0,3 0 0 0,4-4 0 15,0-5 10-15,0 6 1 0,0-3 1 0,0-12 0 16,4 5 11-16,-1-5 3 0,4 6 0 0,0-6 0 0,0 6-15 0,4-6-2 15,3-6-1-15,0 0 0 0,4 1 4 0,-4-13 1 16,4 6 0-16,-1-3 0 0,1-2-15 0,-1 5-2 16,5-3-1-16,-5-2 0 0,1-1-13 0,-4 6 9 15,0-11-9-15,0 14 8 0,-7-9-8 0,0 12 0 16,0-11 9-16,0 8-9 0,0 3 0 16,-3-6 8-16,0 1-8 0,-1 5 0 0,4 0 0 0,-3-6 8 15,-4 3-8-15,3 3 0 0,1-5 0 16,-1-1 0-16,-3 0-12 0,0 0 4 15,4-2-20-15,-1 2-3 0,-3 0-1 0,0-6-515 16,4 13-103-16</inkml:trace>
  <inkml:trace contextRef="#ctx0" brushRef="#br0" timeOffset="-140237.42">19346 4018 900 0,'0'0'20'0,"0"0"4"16,0 0 0-16,0 0 1 0,0 0-25 0,0 0 0 0,0 0 0 0,0 0 0 0,0 0 77 0,0 0 11 16,0 0 1-16,0 0 1 0,0 0-33 0,-3 6-6 15,-4 3-2-15,3 8 0 0,-3-5-1 0,4 0-1 16,-4 0 0-16,0 5 0 0,-4-2-18 0,4 3-3 16,0-1-1-16,0 4 0 0,3 2-9 0,-3-11-3 15,4 3 0-15,-4-3 0 0,0-1 9 0,3-5 2 16,4-6 0-16,0 0 0 0,0 0-24 0,-4 6 0 0,4-6 0 15,0 0 8-15,0 0-8 0,0 0 12 0,0 0-4 16,0 0 0-16,0 0-8 0,0 0 0 0,0 0 0 0,0 0 0 16,0 0 0-16,0 0 0 0,0 0 0 0,0-6 0 15,4 0 0-15,-4 0 0 0,4-11 0 0,-1 8 0 16,4-3 0-16,-3 1 0 0,-1-7 0 0,1 6 0 16,3-3 0-16,0 4 0 0,-4-1 0 0,4 0 0 15,-3 0 0-15,-1 4 8 16,1 2-8-16,0 0 0 0,3 0 0 0,0 0 0 15,-4 0 0-15,4 6 0 0,0-6 0 0,0 0 0 0,0 6 0 0,0-11-8 16,1 8 8-16,2 0 0 0,1 0 0 0,-1 3 0 16,1-6 0-16,3 6 0 0,-7 0 0 0,4 0 0 15,-1 0 0-15,-3 6-8 0,0-6 8 0,0 3 0 16,0 9 0-16,0-1 0 0,-3-5 0 0,-1 6 0 16,1 0 0-16,-4 8 0 0,0-2 0 0,0 5 0 15,-4-2 0-15,1 3 0 0,-1-13 8 0,-3 7-8 16,0 8 0-16,4-8 8 0,-1-3-8 0,1-4 0 0,-1 1 8 15,4-12-8-15,0 0 8 0,0 0-8 0,7 0 0 0,0-6-10 16,4 0 1-16,-1-2 0 16,8-4-64-16,-4 0-13 0,0 6-2 0,4 0-630 15</inkml:trace>
  <inkml:trace contextRef="#ctx0" brushRef="#br0" timeOffset="-139236.336">20133 4045 946 0,'0'0'20'0,"0"0"5"0,0 0 1 16,0 0 2-16,0 0-28 0,0 0 0 0,0 0 0 0,-3 5 0 0,-1 1 56 0,-3 6 7 15,3 0 1-15,-3 2 0 0,4 4 14 0,-4-6 3 16,0 6 1-16,0-1 0 0,0 4-22 0,0-4-5 0,-1-11-1 0,1 6 0 15,0 9-15-15,0-10-3 0,0 1-1 16,0 0 0-16,4 0-8 0,-1-6-2 0,4 2 0 0,-3-2 0 16,3-6 6-16,-4 6 1 0,4-6 0 15,0 0 0-15,0 0 0 0,0 0 1 0,-3-6 0 0,-1 0 0 16,8-2-25-16,-4-1-8 0,0 0 0 0,0 3 0 16,0 6 0-16,3-12 0 0,1 6 0 15,-1-5 0-15,1-1 0 0,-1 3-9 16,1 3 9-16,-1 0-12 0,1-5 12 0,-1 5 0 15,1-6-9-15,-4 6 9 0,3 0-9 0,1 0 9 0,-4 3-12 0,0 3 12 16,0 0-10-16,0 0 10 0,0 0-8 0,0 0 8 16,0 0 0-16,0 0 0 0,0 0 0 0,0 0-8 15,0 0 8-15,3 3-10 0,1 3 10 0,-4 0-10 16,3 6 1-16,-3 0 0 0,0-7 0 0,0 1 0 16,0-6 9-16,4 6 8 0,0 6-8 0,-4 3 11 15,7-10-11-15,-7 1 0 0,0-6 0 0,3 6 0 16,-3 0 0-16,0-6 0 0,0 0 0 0,0 0 0 0,0 6 0 15,0-6 0-15,0 0 0 0,0 0 8 0,0 0-8 16,0 0 0-16,0 0 0 0,4 0 0 0,3-6 0 0,-7 6 0 16,3-6 0-16,1 0 0 0,-1 6 0 15,1-6 0-15,3 6 0 0,-4-5 0 0,1-7 0 16,-1 3 0-16,1 3 0 0,0 6 0 16,-4 0-28-16,3-6-7 0,1 6-1 0,-4 0-1 0,7 0 15 15,-7 0 3-15,7 0 1 0,-4-6 0 16,-3 6 18-16,7 0-8 0,-3-5 8 0,3 5 0 15,0 0 0-15,0 0 0 0,0-12 0 0,0 12 0 0,-7 0 0 0,0 0 0 16,7 0 0-16,-7 0 0 0,0 0-12 0,0 0 12 0,7 0-12 16,-3 6 12-16,-1 0 0 0,1-1 0 15,-1 7 0-15,-3-6 0 0,0 0 0 0,0 9 0 16,0-10 0-16,0 7 0 0,-3 0 0 0,3 0 0 0,0-3 0 0,0 2 0 16,0-5-10-16,3 6 10 0,1-6-8 0,-4 6 8 15,0-12 0-15,0 0 0 0,3 6 0 0,4-6 11 16,4-6-11-16,0 6 0 0,-1-6 0 0,4 0 0 31,0 6-40-31,0-6-11 0,4-6-1 0,-4 6-1 0,4 6-8 0,0-6-2 16,-4 4 0-16,0-1-375 0,-4 3-75 0</inkml:trace>
  <inkml:trace contextRef="#ctx0" brushRef="#br0" timeOffset="-138667.439">20581 4277 633 0,'-3'-6'13'0,"3"6"3"0,3-6 1 0,1 0 3 16,-1 0-20-16,1-6 0 0,-1-5 0 0,1 8 0 0,-1-3 65 0,1 1 10 15,-4-1 1-15,3 6 1 0,-3-3-12 0,0 6-2 16,0 3-1-16,0 0 0 0,0-6-31 0,0 6-7 15,0 0 0-15,-7 0-1 0,7 0 8 0,-14 3 1 0,4 0 1 16,-5 0 0-16,5 0-10 0,-4 3-3 0,0 0 0 0,3 6 0 16,-3-1 5-16,0-5 1 0,0-6 0 0,3 6 0 15,1 6-1-15,-1 2 0 0,4-2 0 0,0 0 0 16,3 3 4-16,1-6 1 0,-1-1 0 0,1-2 0 16,3 12 2-1,0-6 0-15,0-6 0 0,0-1 0 0,3 4-12 0,1 3-1 16,-4-12-1-16,3 6 0 0,1 0-5 0,-4-6-1 0,3 6 0 0,4-6 0 15,0 5-2-15,4-5-1 0,-4-5 0 0,4-1 0 16,-1 6-1-16,-3-12-8 0,4 6 12 0,-1-6-4 16,-2 4-8-16,2 2 10 0,-3-6-10 0,0 0 10 15,-3 0-10-15,3-2 0 0,-4 2 0 0,-3 0 0 16,0 6 0-16,0 6-9 0,0 0 9 0,0 0 0 16,0-6-10-16,0 6 10 0,0 0-8 0,0 0 8 15,0 0-12-15,0 0 4 0,0 0 0 0,0 0 0 16,0 0 8-16,0 0-12 0,0 0 12 0,0 0-12 0,0 0 12 15,0 0 0-15,0 0 0 0,0 0 0 0,0 6 0 16,0 0 0-16,0 6 0 0,4-3 0 0,-1 0 0 16,1-1 0-16,-1-2 0 0,1 0 0 0,0 0 0 15,-1 0 0-15,-3 6 0 0,4-6 0 0,-1-1 0 16,1 4 0-16,-1-3 0 0,1 0 0 0,-1 6-17 16,1-6 1-16,-1-6 1 0,4 5 0 15,0 1-54-15,0-6-11 0,1 6-3 0,-1-6-417 16,3 0-84-16</inkml:trace>
  <inkml:trace contextRef="#ctx0" brushRef="#br0" timeOffset="-138214.991">20810 4197 990 0,'0'0'21'0,"0"0"5"0,-7 6 1 0,7-6 1 0,0 6-28 0,0 0 0 0,0 0 0 0,0-6 0 16,0 0 57-16,0 0 6 0,0 0 1 0,0 0 0 16,0 0 0-16,4 15 0 0,-4-10 0 0,3 1 0 15,-3 0-10-15,0 0-2 0,4 0 0 0,-4 6 0 16,3-6-28-16,-3 0-5 0,0 2-2 0,0-2 0 0,0 6-9 15,0-6-8-15,0 6 12 0,0-6-12 0,0 5 24 0,4 4-3 16,-1-9 0-16,-3 6 0 0,4-1-21 0,0-5 0 16,-1 3 0-16,1 3 0 15,3-6 0-15,-4 0 0 0,4-1 0 0,4-5 0 0,-1 6 8 16,1-6-8-16,-4 0 10 0,4 0-10 0,3 0 40 0,-4-6 1 16,4 6 1-16,1-5 0 0,-1-7 2 0,-4 0 1 15,4-3 0-15,0 4 0 0,-3-7-8 0,0 6-1 16,-1-2-1-16,-3-4 0 0,4 6-35 0,-8-6 0 15,4 7-15-15,-3-4 5 0,-1 3 10 0,1-5 0 16,-4-1 0-16,4 3 0 16,-4 4-37-16,-4-7-3 0,0 3 0 0,4-2 0 15,-3-1-31-15,-1 6-6 0,4-8-2 0,-3 2 0 16,-4 6-120-16,3-11-24 0</inkml:trace>
  <inkml:trace contextRef="#ctx0" brushRef="#br0" timeOffset="-137217.119">21184 4209 1216 0,'0'0'27'0,"0"0"5"0,0 0 2 0,4-6 0 0,-1 0-34 0,-3-5 0 0,4-1 0 0,-4 0 0 15,7 6 83-15,-4-3 9 0,5 4 3 0,-1-1 0 16,0 0-59-16,-4 0-12 0,4 0-3 0,-7 6 0 16,0 0-21-16,0 0 0 0,0 0 0 0,0 0 8 15,0 0-8-15,0 0 0 0,0 0 0 0,0 0 0 16,0 6 0-16,0 0 8 0,-3 11-8 0,-1-2 8 16,1 3-8-16,-1-1 0 0,-3-5 0 0,4 0 0 0,-5 8 0 0,5-8 12 15,3 6-4-15,0-6 0 0,0 2 20 16,0-2 4-16,-4-6 0 0,4 0 1 0,0 6-21 0,0-6-4 15,0-6 0-15,0 2-8 0,-3 4 27 0,3-6-2 16,0 0 0-16,0 0 0 0,3 6 6 0,1 6 1 16,-4-12 0-16,0 0 0 0,3 0-32 0,5 12 0 15,-5-6 0-15,1-1 0 0,3-5 0 16,-4 6 0-16,1 0 0 0,3-6 0 16,-4 3 0-16,1 0 0 0,-4-3 0 0,7 3 0 0,-7-3 0 0,0 0 0 15,0 0 0-15,3 0 0 0,-3 0 0 0,7 3 0 16,-7-3 0-16,4 0 0 0,-4 0 0 0,0 0 0 15,0 0 0-15,0 0 0 0,0 0 0 0,0 0 0 0,7-6 0 0,-3 3 0 16,-1 0 0-16,-3-3-12 0,4-5 1 0,-4 5 0 16,0 0 11-16,0 6 14 0,0-12-3 0,0 6-1 15,0 0 1-15,0 0 0 0,0-2 0 0,3-4 0 16,-3 6-1-16,0-6 0 0,4 0 0 0,-1 1 0 16,-3 2-10-16,4-3 0 0,-1 0 0 0,1 1 0 15,-1-10 0-15,4 9 0 0,0-11 0 0,-3 8 0 16,3-3 0-16,0 1 0 0,0-1 0 15,0 6 0-15,0-8 0 0,0 8 0 0,0 0 0 16,0-5 0-16,0 8 0 0,1-3 0 0,-5 0 0 0,1 6 0 16,3-5-25-1,0-1-7-15,0 6-2 0,0 3 0 0,0-3-56 0,3 0-11 16,-3 6-3-16,1-11-419 0,-1 11-84 0</inkml:trace>
  <inkml:trace contextRef="#ctx0" brushRef="#br0" timeOffset="-136625.78">21706 4165 1335 0,'0'0'29'0,"0"0"7"0,0 0 0 0,-7-3 2 0,7 3-30 0,-7-3-8 0,0 0 0 0,0 0 0 16,-3 3 61-16,3 0 11 0,-4-6 3 0,0 6 0 15,-3 0-14-15,4 0-2 0,-4 6-1 0,3-6 0 16,0 3-39-16,1 0-8 0,-1 3-2 0,1 3 0 16,3-3-9-16,0 0 0 0,3 0 0 0,-3 5 0 15,0-5 0-15,3 0 0 0,4-6-9 0,-7 6 9 16,0 9 0-16,4-4 0 0,-1 1 0 0,1 0 0 15,-4-3 0-15,7 0 0 0,-4-1 0 0,4-2 0 16,0 6 0-16,0-6 8 0,0-6-8 0,0 0 12 16,0 0-4-16,0 0 0 0,0 0-8 0,0 0 12 15,7 12 12-15,-3-12 3 0,6-6 0 0,-3 0 0 16,4 6-8-16,-4-6-2 0,4 0 0 0,-1 0 0 0,1 0-17 16,-1-2 10-16,1-1-10 0,-1 0 8 0,1 3-8 15,-4-6 8-15,4 0-8 0,-1-5 8 0,1 8-8 16,-4-3 0-16,0 1 0 0,4-1 0 0,-4-3 0 15,-4 3 8-15,1 6-8 0,-1-11 8 0,1 11-8 0,-1 0 0 16,-3 0 0-16,0-3 0 0,4 3 0 0,-4 6 0 16,0 0 0-16,0 0 0 0,0 0 0 0,0 0 0 15,0 0 0-15,0 0-11 0,0 0 11 0,0 9-8 0,-4 3 8 16,4 0-8-16,0 5 8 16,-3-5 0-16,-1 9 0 0,4-4 0 0,0-5 0 0,0 3 0 15,0 2 0-15,0 1 0 0,0 3 0 0,0-4 0 16,0-11 0-16,4 6 0 0,3 6 0 0,-4-12 0 15,4-1 0-15,4-2 0 16,-4 0-28-16,4-6-4 0,-1 3-1 0,1-3-556 16,3-2-111-16</inkml:trace>
  <inkml:trace contextRef="#ctx0" brushRef="#br0" timeOffset="-136325.114">21936 4056 1018 0,'-4'6'22'0,"1"6"5"16,-1 0 1-16,1 5 1 0,-4-2-29 0,3 9 0 0,1-13 0 0,-1 10 0 0,0-3 76 0,4-1 10 15,-3-11 2-15,3 6 0 0,0 2-47 0,0-8-9 16,0 0-1-16,0 6-1 0,0-6 3 0,0-6 1 16,0 0 0-16,0 0 0 0,3 6-34 0,-3-6 0 15,0 0 0-15,0 0 0 0,0 0 0 0,0 0 0 16,0 0 0-16,0 0-460 16,4-12-95-16</inkml:trace>
  <inkml:trace contextRef="#ctx0" brushRef="#br0" timeOffset="-136040.735">21915 3803 698 0,'0'0'15'0,"0"0"3"0,0 0 1 0,-4 12 1 0,4-6-20 0,0 6 0 0,-3-6 0 0,3 3 0 15,0 2-66-15,0-11-18 0,0 0-3 16</inkml:trace>
  <inkml:trace contextRef="#ctx0" brushRef="#br0" timeOffset="-135549.91">22310 3939 1026 0,'0'0'22'0,"3"6"5"0,4-6 1 0,0 0 1 0,0 0-29 0,0 0 0 0,0 0 0 0,-3 0 0 0,3 0 73 0,-7 0 9 16,0 0 2-16,0 0 0 0,0 0-29 0,0 0-6 16,0 0-1-16,0 0 0 0,0 0 4 0,0 0 1 0,-7 11 0 15,0-5 0-15,0 3-23 0,-4-3-5 0,1 0-1 16,-1 0 0-16,-3 5-8 0,0 1-3 0,0-6 0 15,0 0 0-15,3 0-13 0,1 0 9 0,-1 3-9 0,4-4 8 16,7-5 1-16,0 0 0 0,0 0 0 0,0 0 0 16,0 0-9-16,0 0 0 0,0 0 9 0,0 0-9 15,0 0 9-15,0 0-9 0,0 0 12 0,0 0-12 16,0 0 14-16,0 0-4 0,0 0-1 0,0 0 0 16,0 0-9-16,0 0 0 0,0 0 9 0,0 0-9 15,3 6 0-15,-3-6 8 0,0 6-8 0,0-6 0 16,0 0 0-16,0 0 0 0,0 0 0 0,4 6 0 15,-1 0 0-15,-3-6 0 0,4 6 0 0,3-6 0 16,-3 6 0-16,3 2 0 0,-4-2 0 0,4-3 0 0,0 6 0 16,0-3 0-16,0-6 0 15,0 6 0-15,0 0 0 0,1 6 0 0,-1-7 0 0,0 4 0 0,0 0 0 16,-4 6 0-16,1-3 0 0,-1-1-8 16,1 1 8-16,-4-12 0 0,0 0 0 0,3 6 0 15,-3 9-10-15,0-10 0 0,0-5 0 0,0 6 0 0,-3 6 19 0,-1-6 4 16,1 6 1-16,-4-3 0 15,3 2-14-15,-3-5 11 0,0 0-11 0,-4 0 10 16,1 0 4-16,3 0 1 0,-4 0 0 0,1-6 0 0,3 0-6 0,-4 0-1 16,4-6 0-16,0 0 0 0,0 6-8 0,0-6 0 15,0-6 0-15,-4 6 0 0,1-5 0 0,-1-4 0 16,0 9 0-16,1-6 0 16,3 6-49-16,0-5-12 0,0 2-3 0,0 3-506 15,0 3-102-15</inkml:trace>
  <inkml:trace contextRef="#ctx0" brushRef="#br0" timeOffset="-134863.223">23001 3630 813 0,'0'0'17'0,"0"0"4"0,-7 0 1 0,0 6 2 0,0-6-24 0,0 0 0 0,7 0 0 16,-4 0 0-16,-3 6 33 0,0-6 2 0,0 6 0 0,7-6 0 16,-3 0 8-16,-4 6 1 0,7-6 1 0,-7 2 0 15,7-2-12-15,-4 6-2 0,1 6-1 0,-1-6 0 16,0 0 6-16,1 0 0 0,-1 6 1 0,1-7 0 15,-4 10 4-15,3-3 1 0,-3-6 0 0,0 5 0 16,4 7-9-16,-4-3-1 0,3 2-1 0,1 7 0 16,-1-6-7-16,-3 14-2 0,3-14 0 0,1 8 0 15,-1-2 2-15,1 5 1 0,-1 3 0 16,1-8 0-16,-1 8-7 0,1-8-2 0,-1 8 0 0,1-3 0 16,-1-11 5-16,1 9 1 0,-1-4 0 0,-3 3 0 15,3-2-11-15,1-3-3 0,-4 2 0 0,3-11 0 0,1 0 13 16,-1-4 3-16,4 1 0 0,-3 0 0 15,3-9-24-15,0 0 0 0,0 0 0 0,0 0 0 16,0 0 0-16,0 0 0 0,0 0 0 0,7-6-8 16,3 0-31-16,1 0-5 0,-4 4-2 0,4-4-802 15</inkml:trace>
  <inkml:trace contextRef="#ctx0" brushRef="#br0" timeOffset="-134552.599">23008 4236 1512 0,'0'0'43'0,"-3"0"9"0,-4 5-42 0,3 1-10 0,-3 0 0 0,3 0 0 16,1 6 0-16,-1 0 0 0,4 2 0 0,-3-8 8 16,3 6 15-16,-4-6 2 0,4 6 1 0,0-6 0 15,0-6 2-15,-3 2 0 0,3-2 0 0,0 6 0 0,0-6 5 16,0 12 2-16,0-12 0 0,0 0 0 0,0 0-27 16,0 0-8-16,0 0 0 0,0 0 0 15,0 0-76-15,0 0-21 0,3 6-5 0</inkml:trace>
  <inkml:trace contextRef="#ctx0" brushRef="#br0" timeOffset="-134261.716">22983 4018 1105 0,'0'0'24'0,"0"0"4"0,0 0 2 0,0 0 2 0,0 0-32 16,0 0 0-16,0 0 0 0,0 0 0 16,0 0-21-16,0 0-11 0</inkml:trace>
  <inkml:trace contextRef="#ctx0" brushRef="#br0" timeOffset="-133864.823">23202 4080 757 0,'0'0'21'0,"0"0"6"0,0 0-27 0,0 6 0 0,0 2 0 0,-3 4 0 0,3 0 98 0,-4 0 14 15,4 0 4-15,0-1 0 0,-3 1-32 0,3 9-7 16,0-4-1-16,0-5 0 0,3 9-22 0,1-10-5 16,-8 1-1-16,1 0 0 0,3-3-25 0,0 8-6 15,0-5-1-15,0 6 0 0,3-6 20 0,-3 2 3 16,0-2 1-16,0 6 0 0,4-7-23 0,-1 1-4 16,1 3-1-16,-1-3 0 0,1-1-12 0,-1-5 0 15,1 0 0-15,3 0 0 0,-4 0 12 0,4-3-1 16,-7-3 0-16,8 0 0 0,-1 0 13 0,-4 0 4 0,1-9 0 0,-1 3 0 15,4 0 10-15,-3 0 2 0,-1 0 1 0,1-5 0 16,-1-1-21-16,1 3-4 0,-1-3 0 16,1 1-1-16,-4 5-15 0,3-6 0 0,1-3 0 0,-4 4 0 15,3 5 10-15,-3-6-10 0,0-6 10 0,4 4-10 16,0 5 14-16,-4-6-3 0,0-3-1 0,0-5 0 16,3 8-10-16,-3-2 10 15,4-7-10-15,3 9 10 0,-4-8-10 0,4 11 0 16,-3-6 0-16,3 4 0 0,0-4-20 0,-4 6 4 0,4-5 1 0,-3 8 0 31,3-3-21-31,-3 0-4 0,-1 6 0 0,4-5-1 16,-3 2-119-16,-1 3-23 0,1 0-5 0</inkml:trace>
  <inkml:trace contextRef="#ctx0" brushRef="#br0" timeOffset="-133354.061">23481 4130 939 0,'0'0'20'0,"0"12"5"0,-4-7 1 0,4 1 1 0,-3 6-27 0,3 3 0 16,0-3 0-16,-4-7 0 0,4-5 60 0,0 12 8 15,0 0 0-15,0 3 1 0,-3 2-21 0,-1-5-4 0,4 0 0 16,-3 0-1-16,3 2-22 0,-4 4-4 0,4-6-1 0,0-4 0 16,-3 4 2-16,3 0 0 0,0 0 0 0,0-6 0 15,0-1 12-15,0 1 2 0,0-6 1 0,0 0 0 16,0 0-16-16,0 0-3 0,0 0-1 0,0 0 0 16,0 0 5-16,0 0 1 0,0 0 0 0,0 0 0 15,0 0 4-15,0-6 1 0,3-5 0 0,-3-1 0 16,0 6-13-16,4-3-3 0,-4-2 0 0,0 5 0 15,3-6-8-15,-3 0 0 0,0 0 0 0,4-2 0 16,-4 2 0-16,0 6 0 0,0-6 0 16,3 0 8-16,-3-5 0 0,0 2-8 0,0 3 12 0,0 1-4 15,0-7 9-15,0 6 2 0,4 3 0 0,-4-2 0 16,3-1-10-16,-3 0-1 0,0 3-8 16,4 0 12-16,-4 1-12 0,3 2 0 0,1-6 0 0,-1 12 0 15,1-6 0-15,0 0 0 0,-1 6 0 0,4-6 0 16,0 1 0-16,0-1 0 0,0 0 0 0,0 3 0 0,0-3 0 15,0 6 0-15,0-12 0 0,1 6 0 16,-1 0-14-16,3 6 4 0,4-5 1 0,-3-1 0 16,-1 6-46-16,1 0-9 0,3 0-1 0,0 0-458 15,-3 0-91-15</inkml:trace>
  <inkml:trace contextRef="#ctx0" brushRef="#br0" timeOffset="-132779.697">23703 4153 1176 0,'0'0'33'0,"0"0"7"0,0 0-32 0,0 0-8 16,-7 6 0-16,7-6 0 0,0 0 53 0,0 0 9 0,0 0 2 0,0 6 0 15,0-6 0-15,0 0 0 0,0 0 0 0,4 9 0 16,3-3-33-16,-4 0-7 0,8 0 0 0,-4-6-1 16,3 5 19-16,-3-5 4 0,4 6 1 0,-4-6 0 15,4 0-32-15,-1 0-7 0,1 0 0 0,-1 0-8 16,1 0 8-16,0 0-8 0,-4-6 0 0,3 6 0 16,1-5 0-16,-4-1 0 0,3 0 0 0,-2 0 0 15,-1-3 0-15,0 3 0 0,0 0 0 0,-4 0 0 16,4 1 0-16,-7-7-14 0,4 6 4 0,-1 0 1 15,-3 0-21-15,0-6-4 0,0 6-1 0,-3-2 0 16,3 2-1 0,0 6 0-16,-7 0 0 0,0-6 0 0,3-6 36 0,-3 6 0 0,0 0 0 15,-4 1 0-15,4-4-11 0,0 6 11 0,-3 0-10 0,-1 3 10 0,4 0 0 16,-3 0-9-16,-1 3 9 0,-3-3 0 16,3 6 0-16,1 5 8 0,-4-5 0 0,3 0 0 0,0 6-8 0,1-6 0 15,-4 8 0-15,3 4 8 16,4-6-8-16,0 11 8 0,-4-11-8 0,4 9 8 0,4-9-8 0,-4 5 0 15,3-2 0-15,1 8 0 0,-1 1 0 0,4-6 0 16,-3 2 0-16,-1-2 0 0,4 2 0 0,0-2 0 16,0 5 0-16,0-11 0 0,4 3 0 0,-1 3 0 15,4-7 0-15,-3-5 0 0,3 6 0 0,3-3 0 0,-2 3 0 16,2-7 0-16,1 1 0 0,-1-6 12 0,1 0-4 16,3 6 0-16,-3-6-8 0,6-6 0 0,-3 0 0 0,0 6 0 31,0-5-39-31,1-1-12 0,-5 0-2 0,4-3-400 0,0 3-80 15</inkml:trace>
  <inkml:trace contextRef="#ctx0" brushRef="#br0" timeOffset="-132442.97">24081 4462 1216 0,'0'0'27'0,"0"0"5"0,0 0 2 0,3 12 0 0,1-3-34 0,-8-4 0 16,4-5 0-16,0 12 0 0,-3-6 110 0,3 6 15 0,0-12 3 16,-4 9 1-16,4-1-53 0,-3 1-12 0,-1 3-1 0,0 0-1 15,1-6-38-15,-1 5-8 0,1-5-2 0,-1 3 0 16,1 3-24-16,-1 0-5 0,-3-6-1 0,0 5-553 31,-3-5-111-31</inkml:trace>
  <inkml:trace contextRef="#ctx0" brushRef="#br0" timeOffset="-126464.14">24278 4512 828 0,'0'0'18'0,"0"0"4"0,0 0 1 0,0 0 0 0,0 0-23 0,0 0 0 16,0 0 0-16,0 0 0 0,-3 12 36 0,3-12 4 0,0 0 0 0,0 3 0 16,3 3-9-16,1-1-2 15,-4 7 0-15,3-6 0 0,1 0-10 0,3 0-3 16,0 0 0-16,0-6 0 0,0 6-16 0,14 2-9 16,-3-2 1-16,-11-3 0 0,3-3 8 0,5 0 11 0,-1-3-3 0,0 0 0 15,7 0-8-15,0 0 0 0,0 3 0 0,-3-5 0 16,0 5 0-16,3-6 0 0,-4 0 10 15,8 6-10-15,-4-6 16 0,4 0-3 0,-4 6-1 16,0-6 0-16,4 6 4 0,-7 0 1 0,3 0 0 0,-7 6 0 16,3-6 5-16,1 12 1 0,0-6 0 15,-1 0 0-15,-3-1-14 0,1 7-9 0,-1 3 12 16,0-3-12-16,3-6 18 0,1 5-3 0,0 4-1 0,-1 3 0 16,1-12-14-16,0 5 0 0,6-5 0 15,1 6 0-15,3-12 0 0,0 6 0 0,4-3 0 0,-4 3 0 16,8-6 0-16,-8 3 0 0,0-6 8 0,4 3-8 15,-4-3 0-15,-3 0 0 0,3 0 8 0,0 3-8 16,1 3 0-16,-8-3 0 16,3 3 0-16,-2 0 0 0,-1 0 0 0,0 5-16 15,0-2 3-15,-3 6 1 16,3-6-32-16,-4 6-7 0,1-1-1 0,-4 4-508 0</inkml:trace>
  <inkml:trace contextRef="#ctx0" brushRef="#br0" timeOffset="-121505.147">26134 4568 741 0,'0'0'16'0,"-7"0"3"0,0 6 1 0,0-6 2 0,0 0-22 0,-4 6 0 15,4-12 0-15,0 6 0 0,7 0 41 0,-7 0 4 0,0-6 1 16,0 6 0-16,7 0-24 0,0 0-5 16,-4 0-1-16,4 0 0 0,-7-6 8 0,4 0 2 15,3 6 0-15,0 0 0 0,0 0-1 0,0 0 0 16,0 0 0-16,0 0 0 0,0 0-13 0,0 0-4 0,0 0 0 0,0 0 0 16,0 0-8-16,0 12-17 0,0-6 4 0,0 5 1 15,0 4 12-15,0 9 0 0,3-1 0 0,-3 4 0 16,7 8 12-16,-3-3 0 0,-1 9-1 15,4 4 0-15,-7-1 14 0,4 0 3 16,-1 3 1-16,1-3 0 0,-1 6-2 0,1-6-1 0,-1-3 0 16,1-9 0-16,-4-8 3 0,0-9 1 0,0 8 0 0,0-11 0 15,-4 0 30-15,4-1 5 0,-3-5 2 16,3-6 0-16,0 0-3 0,-11-3-1 0,4 0 0 16,-3-2 0-16,-1-7-47 0,1 6-8 0,2 0-8 15,-6-12 9-15,0-2-24 0,-3 2-5 0,3-8 0 0,-4 2-1 31,0-5-26-31,4-4-5 0,-4 10 0 0,4-4-1 16,0-2-18-16,4-9-3 0,3 8-1 0,0-2 0 0,-1-9-34 0,5 9-7 16,-1-1-2-16,1 4 0 0</inkml:trace>
  <inkml:trace contextRef="#ctx0" brushRef="#br0" timeOffset="-121190.114">25820 4106 1202 0,'0'0'26'0,"0"0"6"0,0 0 0 0,0 0 3 0,0 0-35 0,0 0 0 0,0 0 0 0,0 0 0 31,0 0-46-31,3 0-16 0</inkml:trace>
  <inkml:trace contextRef="#ctx0" brushRef="#br0" timeOffset="-119717.764">26511 4209 820 0,'0'0'18'0,"0"0"4"16,0 0 1-16,0 0 0 0,-3-6-23 0,-4 0 0 0,0 1 0 0,7 5 0 0,0 0 36 0,0 0 2 15,-7 0 1-15,7 0 0 0,0 0-25 0,0 0-5 16,-7 5-1-16,-1 1 0 0,5 0 29 0,-4 0 6 0,3 3 1 0,1 3 0 16,3-12 6-16,-4 5 2 0,4 7 0 0,0 0 0 15,0-6-32-15,-3 6-7 0,6-6-1 16,-3 8 0-16,4-8-3 15,-1 6-1-15,1 0 0 0,-4 2 0 0,-4 4 0 0,4 0 0 16,4-7 0-16,-1 4 0 0,8 3 0 0,-4-1 0 16,4 7 0-16,-1-4 0 0,1 10-8 0,3-10 0 15,-4 10 0-15,-2-1-11 16,2 9-20-16,1-5-4 0,-1-4-1 0</inkml:trace>
  <inkml:trace contextRef="#ctx0" brushRef="#br0" timeOffset="-119096.788">27065 4556 996 0,'0'0'28'0,"0"0"7"0,-7 0-35 0,0-6 0 16,0 6 0-16,7 0 0 0,0 0 40 0,-11 0 2 0,-6-6 0 16,3 6 0-16,0 0-10 0,-1 0-1 0,-2 0-1 15,-1 0 0-15,8 6 11 0,-5-6 3 0,1 6 0 0,-3-6 0 16,3 0-16-16,3 6-4 0,-3 0 0 0,3 0 0 15,4 0-24-15,0-1 8 0,0 1-8 0,0 3 0 16,0 3 0-16,3 0 0 0,1-6 0 0,-1 5 0 16,1 4 0-16,3 3 0 0,3-7 0 0,-3 1 0 15,0 3 0-15,4-6 0 0,-1 5 0 0,1-2 0 16,3 0 0-16,-3-6 0 0,3 6 0 0,0-12 0 16,3 5 0-16,1-5 0 0,-1 3 0 15,1-6 0-15,0-2 20 0,-4-1 4 16,3 0 2-16,1-6 0 0,3 0-10 0,-3-5-1 0,-1 2-1 0,1-3 0 15,-4 7-14-15,3-10 8 0,-3 3-8 0,-3 1 0 16,3-4 12-16,-3 9-4 0,-4 1-8 0,0-1 12 16,0 0-12-16,-4 6 0 0,4 6 0 0,0 0 0 15,0 0 0-15,-7 0 0 0,-4 0 8 0,4 0-8 16,0 6 0-16,0 0 0 0,0 6 0 0,0-1 0 16,0 1 0-16,3 9 0 0,4-4 0 0,0-2-10 0,-3 3 10 15,3-1 0-15,0-5 0 0,-4 6 0 16,1-4 0-16,3-2 0 0,3 0 0 0,1 0 0 0,3 0 0 15,0-7 0-15,4 4 8 0,-1 3-8 0,4-6 11 0,0 0-3 16,1 0 0-16,-1 0 0 0,3-1-8 0,1-5 0 16,-4 6 0-16,4-6 0 15,-1 0-58-15,1 0-4 0,0 0-1 0,-1 0-394 16,1-6-79-16</inkml:trace>
  <inkml:trace contextRef="#ctx0" brushRef="#br0" timeOffset="-118738.237">27213 4641 787 0,'-3'21'22'0,"-1"-15"6"0,4 6-28 0,0-7 0 0,0-5 0 0,0 12 0 16,4 3 56-16,-1-3 7 0,1 5 1 0,-1-5 0 16,1 6-16-16,-1-7-4 0,1-2 0 0,-1 9 0 15,1-6-19-15,0-6-4 0,-4 5-1 0,0-11 0 0,7 0-33 0,-7 0-7 16,3 6-2-16,-3-6 0 0</inkml:trace>
  <inkml:trace contextRef="#ctx0" brushRef="#br0" timeOffset="-118384.844">27157 4265 716 0,'-4'6'16'0,"1"3"3"16,-1 0 1-16,1-1 0 0,3-2-20 0,-4 0 0 0,1 0 0 0,-1 0 0 0,8 6 39 0,-4-12 4 0,0 6 1 0,0-6 0 15,3 2 22-15,-3-2 5 0,4 0 1 0,-1 3 0 16,4-3-55-16,0 0-17 0,4 0 10 0,0-3-347 16,-1 1-70-16</inkml:trace>
  <inkml:trace contextRef="#ctx0" brushRef="#br0" timeOffset="-117751.16">27559 4544 482 0,'0'0'10'0,"0"0"2"0,0 0 1 0,0 0 2 0,7 6-15 0,-7-6 0 16,0 0 0-16,7 6 0 0,0 0 92 0,0 0 16 15,-7-6 4-15,7 12 0 0,0-1-16 0,0 1-2 16,0 3-1-16,0 2 0 0,-3-5-20 0,0 3-4 16,-1 3-1-16,1-7 0 0,-1 1-17 0,-3 0-4 0,0-6-1 15,0-6 0-15,0 0-1 0,0 0 0 16,0 0 0-16,0 0 0 0,0 0-7 0,0 0-2 0,0 0 0 15,0 0 0-15,0 0-1 0,0-3-1 0,-3-6 0 0,3-3 0 16,0 0-22-16,0 1-12 0,0-4 12 0,0 3-12 16,0 0 0-16,0 1 0 0,0 5 0 0,3 0 0 15,-3-6 0-15,4 6 0 0,-4 6 0 0,0 0-9 16,3-3 9-16,-3-3-8 0,0 6 8 0,0 0-8 16,0 0 8-16,0 0 0 0,0 0 0 0,0 0-8 15,11 6 0-15,-8 3 0 0,4 3 0 0,-3 0 0 16,-1-6 8-16,4 5 9 0,-3-2-1 0,3 6-8 15,0 0 0-15,0-4 0 0,-3-5 0 0,3 9 0 16,3-3 0-16,-3-1 0 0,0 1 0 0,1-6 0 16,-1 6 0-16,3-6 0 0,-3 0 0 0,0-6 0 15,4 2 8-15,-4 1-8 0,-4 0 0 0,4-6 0 16,1 3 0-16,-5-3 0 0,-3 3 0 0,4 0 0 0,-4-2 0 16,0 2 0-16,0 0 0 0,0 0 0 0,3 0 10 15,-3 0-2-15,0 0 0 0,0 0 0 0,0 0-8 0,0 0 0 16,0 0 0-16,0 0 0 0,0 0 0 0,0 0 0 15,0 0 0-15,0 0 0 0,0 0 0 0,0 0 0 16,0 0 0-16,0 0 0 0,0 0 0 0,0 0 0 16,4 0 0-16,-1-6 0 15,1 0 0-15,-1 0 0 0,4 0 0 0,0-6 0 16,0 6 0-16,0-5 0 0,4 2 0 0,-7 3 0 0,3-12 0 16,-4 7 0-16,1 5 0 0,3-6 0 0,-4 0 0 0,1 9 0 15,-4 3 0-15,0 0 0 0,0 0 0 0,0 0 0 16,0 0 0-16,0 0 0 0,0 0 0 0,0 0 0 15,0 0 0-15,0 0 0 0,3 3 0 0,-3 6-11 16,0 6 3-16,4-9 0 0,-4-1 8 0,3 1 0 0,-3 0 0 16,0 6 0-16,0-9 0 0,0-3 0 0,0 0 0 0,0 0 0 15,0 0 0-15,7 3 0 0,0-3 0 0,1 0 0 16,-1 0 0-16,3 0 11 16,-3-3-3-16,4 3 0 0,-1-3-8 0,1 3 8 0,0 0-8 0,-4 0 8 15,3 0-8-15,1 0 0 0,-1 3 0 16,1 0 0-16,0-3-18 0,-4 3-2 0,0 0-1 15,3-3 0-15,4 0-123 16,-3 0-24-16,-1 0-4 0,1 0-313 0,3 3-63 0</inkml:trace>
  <inkml:trace contextRef="#ctx0" brushRef="#br0" timeOffset="-117226.72">28325 4697 946 0,'0'0'20'0,"0"0"5"0,0 0 1 15,0 0 2-15,0 0-28 0,0 0 0 0,0 0 0 0,0 0 0 0,0 0 39 0,0 0 2 16,0 0 1-16,0-6 0 0,0 0-19 0,0 6-4 16,0 0-1-16,0 0 0 0,0 0 29 0,0 0 5 15,0 0 2-15,-4 0 0 0,0-5-22 0,4 5-5 16,-3-6-1-16,3 6 0 0,0 0 22 0,0 0 5 16,-7-9 1-16,0 6 0 0,7 3 2 0,-7-6 1 15,0 0 0-15,0 3 0 0,7 3-19 0,-11 0-4 16,4 0-1-16,0 0 0 0,7 0-21 0,-7 9-12 0,-4-3 12 15,4 6-12-15,4-6 13 0,-4 5-4 0,3-5-1 0,1 6 0 16,-1 3-8-16,4 2 12 0,0 1-12 0,4 0 12 16,-4-10-12-16,0 10 0 15,3-6 0-15,1 0 8 0,-1-1-8 0,1-2 10 0,3 3-10 0,-4-6 10 16,8-6 6-16,-4 6 0 0,4-6 1 0,-1-6 0 16,4 6 6-16,-3-6 1 0,3 0 0 0,-3-3 0 15,-1-3-14-15,1 1-2 0,-1-1-8 0,-3 0 12 16,-3-3-4-16,-1 4 0 0,-3-1-8 0,0 0 12 15,0 0-12-15,4-2 0 0,-4 2 8 0,0 0-8 16,3 6 0-16,1-5 0 0,-4 11 0 0,0 0 0 16,0 0-9-16,0 0 9 0,0 0-13 0,0 0 5 15,0 0-2-15,0 0 0 0,-4 11 0 0,1-5 0 16,-1 6-6-16,1 0 0 0,3 2-1 0,0 4 0 16,3-6 17-16,-3 0 0 0,4 2 0 15,-4 4 0-15,3-6 0 0,1-1 0 0,-8 1 0 16,4 3 0-16,-3-9 19 0,3 0 7 0,0 5 2 0,3-11 0 15,1 12-13-15,-1-6-3 0,-3-6 0 0,8 3 0 16,-1 3-12-16,3 0 0 0,-6 0 0 0,3-1-10 16,0-5-21-16,3 0-4 0,-3 6-1 0,-3-6 0 15,7-6-150-15,-4 6-30 0,0 0-7 16,3-5-1-16</inkml:trace>
  <inkml:trace contextRef="#ctx0" brushRef="#br0" timeOffset="-116891.073">28607 4715 1566 0,'0'0'34'0,"0"0"7"0,0 0 2 0,0 0 1 0,0 0-35 0,-4 6-9 0,1 2 0 0,-1 4 0 16,4 6 18-16,-3-6 2 0,-1-1 0 0,4 4 0 16,0-3 19-16,-3 0 4 0,3-1 1 0,0 1 0 15,0-3-26-15,0 3-5 0,-4-6-1 0,4-1 0 16,0 1-12-16,0-6 0 0,0 0 8 0,0 0-8 15,0 0 0-15,0 0 0 0,0 0 0 0,0 0 0 16,0 0-90 0,0 0-14-16,0 0-4 0,0 0-601 0</inkml:trace>
  <inkml:trace contextRef="#ctx0" brushRef="#br0" timeOffset="-116547.648">28670 4588 787 0,'0'-20'22'0,"0"2"6"0,0-2-28 0,0 2 0 0,-3-6 0 0,-1-2 0 0,4 8 88 0,-7-11 12 16,4 14 2-16,-4-8 1 0,-1 5-23 15,1 0-4-15,0-2 0 0,-3 8-1 0,3 6-16 0,0 0-3 16,0 0-1-16,0 6 0 0,3 0-44 0,-3 6-11 16,0 0 0-16,3 0 0 0,1 0 0 0,-1 0 0 15,4-6 0-15,0 0 0 0,0 0 0 0,0 0 0 16,0 0 0-16,0 0 0 0,7 12 0 0,0-12 0 15,1 0 0-15,-1 0 0 16,7-6-36-16,0 6-2 0,0 0-1 0,0 6-409 0,4-6-81 16</inkml:trace>
  <inkml:trace contextRef="#ctx0" brushRef="#br0" timeOffset="-116118.081">28988 4512 1191 0,'0'0'26'0,"0"0"6"0,0 0 0 0,0 0 2 0,0 0-34 0,0 0 0 0,0 0 0 0,7 6 0 16,-4 0 90-16,-3-6 11 0,0 0 3 0,0 0 0 15,0 0-32-15,0 0-7 0,0 0-1 0,0 0 0 16,0 0-41-16,0 0-9 0,-7 3-2 0,0 0 0 16,0 0-12-16,-3-1 0 0,3-2 0 0,-4 0 0 0,0 3 0 15,1 3 0-15,3 0 0 0,-4-6 0 0,1 6 0 0,2-6 0 16,-2 12 0-16,3-12 0 0,3 6 0 0,1 5 0 15,3-8 0-15,0 6 0 0,-4-3 0 0,4 9 0 16,0-9 0-16,0-6 0 0,4 6 0 0,-4 5 0 16,-4-5 0-16,4-6 0 15,0 0 0-15,4 9 0 0,-1-3 0 0,-3-6 0 0,4 6 9 0,-1 0-1 16,1 0 0-16,-1-1 0 0,-3-5 4 0,4 6 0 16,-4-6 0-16,0 0 0 0,3 6 16 0,-3-6 3 15,0 0 1-15,0 0 0 0,0 0-7 0,0 0-1 16,0 0 0-16,0 0 0 0,0 0 16 0,0 0 4 0,0 0 0 15,0 0 0-15,0 0-29 0,0 0-6 16,0 0-1-16,0 0 0 0,0 0-8 0,8 0 0 0,-5 0 0 16,4 0 0-16,0 12-12 0,-3-9 12 0,-4-3-12 15,7 6 12-15,0-6 0 0,0 6 0 0,-7-6 0 16,7 11 0-16,0-5 0 0,0 0 0 0,-7-6 0 0,4 6 0 16,-1 6 0-16,-3-12 0 0,0 6 0 0,0 0 0 15,0-1 8-15,0 4-8 0,-3 3 8 0,3-6-8 16,-4 0 0-16,-3 0 0 0,0 5 8 0,0-5-8 15,0 6 0-15,0-3 0 0,-4-3 0 0,4 0 0 16,-3-1 0-16,2-5 0 0,-2 0 0 0,3 0 0 16,3 0-19-1,-3-5-5-15,4-1-2 0,-1 6 0 0,8-6-72 16,-4-6-14-16,0 3-4 0,-4-2-468 0,4-1-93 0</inkml:trace>
  <inkml:trace contextRef="#ctx0" brushRef="#br0" timeOffset="-115613.217">29714 4159 1148 0,'0'0'25'0,"-7"-3"6"0,0 3 1 0,7 0 0 0,0 0-32 0,-7-3 0 0,4 3 0 0,3 0 0 0,0 0 70 0,-7 3 8 15,0 3 2-15,3 0 0 0,-6 6-15 0,2 0-2 16,1-7-1-16,0 7 0 0,4-3-6 0,-4 9 0 16,0-1-1-16,3 10 0 0,-3 2-15 0,4 6-4 15,-1 4 0-15,1-7 0 16,-1 9-20-16,4 3-5 0,-3 0-1 0,-1-3 0 0,4 9-2 16,0-5 0-16,0 2 0 0,0-3 0 0,0 0-8 0,0-9 0 15,0-3 0-15,0 1 0 0,0-4 0 0,0-8 0 16,0 2 11-16,4-5-11 0,-4-12 10 0,0-6-10 15,0 6 10-15,0-6-10 0,0 0 14 0,0 0-3 0,3-6-1 16,1 0 0 0,-1-12-46-16,1 4-10 0,3 2-2 0,0-6-551 15,0-5-110-15</inkml:trace>
  <inkml:trace contextRef="#ctx0" brushRef="#br0" timeOffset="-115174.558">29796 4630 1555 0,'0'0'34'0,"0"0"7"0,0 0 2 0,0 0 1 0,0 0-36 0,0 0-8 0,0 0 0 0,3 5 0 16,1 7 17-16,3-9 2 0,-4 12 0 0,4-6 0 15,0 2 27-15,-3 1 6 0,-1 0 0 0,1-9 1 0,3 3-12 0,-3 0-2 16,6-1-1-16,-3 1 0 15,0 0-22-15,4-6-4 0,-4 0 0 0,3 0-1 0,-3 0 5 0,1 0 2 16,-1-6 0-16,0 6 0 0,-4-8-8 0,1-1-2 16,3 0 0-16,-7-3 0 0,0-5 6 0,-4-1 1 15,4 3 0-15,-3-2 0 0,-1 5-15 0,1-9 11 16,-8 9-11-16,4 1 10 0,0 5-2 0,-4-6 0 16,4 6 0-16,-3 0 0 0,10 6-8 0,0 0 0 15,-7 0-12-15,7 0 12 0,-4 0-9 0,1 12 9 16,-1 0 0-16,1 0 0 0,-1-1-10 0,1 10 10 15,3-9-8-15,-4 5 8 0,4 4 0 0,0-3 0 16,4 5 0-16,-4-2 0 0,-4 2 0 0,0 1 0 16,8-7 0-16,0 10 8 0,-1-10-8 0,4 10 0 15,0-4 0-15,4-2 0 0,-4-3 0 0,3 5 0 16,1-5 0-16,0-4 0 0,3 4 0 0,0 0-12 16,0-7 4-16,0 1 0 15,0 3-47-15,4-9-9 0,-4 6-1 0,-4-7-526 0,8-5-105 0</inkml:trace>
  <inkml:trace contextRef="#ctx0" brushRef="#br0" timeOffset="-114660.326">30254 4600 1371 0,'-7'0'30'0,"-3"3"6"0,3 6 2 0,-1-9 1 0,-2 6-31 0,3-6-8 0,7 0 0 0,-7 6 0 0,0 0 40 0,0-1 8 15,7-5 0-15,-7 6 1 0,0 0-25 0,-1-3-4 16,8-3-2-16,0 0 0 0,0 0-10 0,-3 9-8 16,-4 0 9-16,3-3-9 0,4-6 26 0,-7 6-1 15,4 5 0-15,-1-5 0 0,4-6-4 0,0 0-1 16,0 0 0-16,0 0 0 0,-3 12-12 0,-4-6-8 15,3 0 8-15,4-6-8 0,0 6 8 0,0 2-8 16,4-2 10-16,-4 6-10 0,3-6 9 0,1 6-9 16,3-6 8-16,0-6-8 0,3 5 9 0,-3 1-9 0,4 3 10 15,0-3-10-15,-4 0 9 0,3 0-9 0,1 0 8 0,-4 0-8 16,4-1 11-16,-4-5-3 0,0 6-8 0,0-6 12 16,-4 9-12-1,4-3 9-15,0 0-9 0,-3 0 8 0,-4-6 0 0,7 0-8 16,-4 11 12-16,1-5-4 0,-4 6 1 0,0-6 0 0,0 0 0 0,0 3 0 15,0-3-9-15,4 5 10 16,-4-5-10-16,0 0 10 0,0 6-10 0,0-6 0 16,3 0 9-16,-3-6-9 0,-3 6 11 0,3-6-3 0,-8 8 0 0,5-2 0 15,-8 0-8-15,4 0 8 0,-3 0-8 0,-1-6 8 16,1 0-8-16,-1 0 0 0,0 0 0 0,1 0 0 16,-4-6 0-16,3 6 8 0,4-6-8 0,-4 6 8 15,1 0-20-15,-1-6-5 0,4 0-1 0,-3-2 0 16,6 5-47-1,4 3-10-15,-7-6-1 0,7 6-468 0,0 0-92 0</inkml:trace>
  <inkml:trace contextRef="#ctx0" brushRef="#br0" timeOffset="-114018.899">31080 4729 1335 0,'0'0'29'0,"-7"0"7"0,3 6 0 0,-3 0 2 0,0-6-30 0,-4 6-8 0,1 0 0 0,3-6 0 16,-4 6 59-16,1-6 10 0,-1 6 3 0,-3 0 0 15,0 0-40-15,-4-6-7 0,1 5-1 0,-5-2-1 16,5 0 8-16,-1 6 1 0,0-3 1 0,-3 0 0 16,4 0-33-16,-1 0 0 0,0 0 0 0,1-1 0 15,-1 1 0-15,4 3-20 0,0 3 2 0,0 0 1 16,0-7 17-16,3 13 0 0,4-12 0 0,-4 3 0 15,4 3 0-15,4-7 14 0,-1 1-2 0,4-6-1 16,0 0 8-16,0 12 1 0,4-6 1 0,-4 0 0 16,7 0-13-16,0-6-8 0,0 6 8 0,4-3-8 15,-4 0 8-15,3-3-8 0,1 0 10 0,3 0-10 16,-3-6 12-16,3 3-3 0,-4 0-1 0,4-3 0 0,0 0 4 16,-3-6 0-16,0 0 0 0,-4 1 0 0,3 2-12 0,-3-3 0 15,-3 0 0-15,-1 6-11 0,1-5 11 0,-1 5 0 16,-3-3 8-16,0 3-8 0,0 6 0 0,0 0 0 15,0 0 0-15,0 0 0 0,0 0 0 0,0 0-8 16,0 0 0-16,0 0 0 0,4 9 0 0,-4 3 0 16,0-6 0-16,3 5 0 0,-3 1 8 0,0-3 0 15,0 3 0-15,4-1 0 0,-4 1 0 0,0 0 9 16,4 0-1-16,-1-6-8 0,1 2 30 0,-1 10-1 16,1-12 0-16,-1 6 0 0,1-6-29 15,-1-1-18-15,1-2 2 0,-1 3 1 0,-3-6 15 16,0 0 0-16,0 0-10 0,4 6 10 15,3 0-61-15,-4-6-8 0,4 0-2 0,-3 0-468 16,3 0-93-16</inkml:trace>
  <inkml:trace contextRef="#ctx0" brushRef="#br0" timeOffset="-113671.806">31147 4859 1314 0,'0'0'28'0,"0"0"7"0,-4 6 1 0,-3-6 1 0,7 0-29 0,-7 11-8 0,0-5 0 0,4 12 0 0,-5-12 36 16,1 9 7-16,4-4 1 0,-4 1 0 0,3 0-16 16,-3-6-2-16,4 6-1 0,3 2 0 0,-4-8 12 0,1 6 3 15,3-6 0-15,-4 0 0 0,4-6 6 0,0 5 2 16,4 4 0-16,-4 3 0 0,3-6-16 0,1-6-4 16,-1 6 0-16,4 0 0 0,-3-6-7 0,3 6-1 15,-4-1-1-15,4-5 0 0,4 0-10 0,0 0-1 16,-4 0-8-16,3-5 12 0,-3-1 3 0,4-6 0 15,-1 6 0-15,-2-3 0 0,2-3 1 0,-3 1 0 16,0-1 0-16,0 0 0 0,0-8 9 0,-3 8 3 16,3-6 0-16,-4 1 0 0,1-4-28 0,0-3 0 15,-4 7 0-15,0-10-11 16,0 4-38-16,0-4-8 0,0 4-2 0,-4-1 0 16,0-2-47-16,-3-3-10 0,4 5-1 0,-4-2-1 15,0 8-6-15,0-9-2 0,0 10 0 0</inkml:trace>
  <inkml:trace contextRef="#ctx0" brushRef="#br0" timeOffset="-113303.07">31365 4444 1386 0,'0'0'30'0,"0"0"6"0,0 0 2 0,0 0 2 0,0 0-32 0,0 0-8 0,0 0 0 0,4 6 0 0,-4 0 47 0,4 6 8 16,-4-3 1-16,3 2 1 0,1 1 19 0,-4 6 3 16,3-3 1-16,1 8 0 0,-1 1-25 0,-3-7-5 15,4 10-1-15,-1-4 0 0,1 10-20 0,-1-4-4 16,-3-3-1-16,0 10 0 0,0-4 1 0,0 3 0 15,-3-2 0-15,3-4 0 0,-4 3-17 0,-3-2-8 16,4-4 8-16,-1-2-8 0,1 2 13 0,-1-8-2 16,1-1-1-16,3-2 0 0,0 3-10 0,0-6 0 15,0-7 0-15,0-5 0 0,0 0-10 0,0 0-7 16,7 6-2-16,-4 0 0 16,-3-6-8-16,4 0-1 0,-1 0-1 0,4 0 0 15,-3-6-35-15,-1-5-8 0,1 5 0 0,-1 0-511 0,-3-6-101 0</inkml:trace>
  <inkml:trace contextRef="#ctx0" brushRef="#br0" timeOffset="-112971.947">31224 4724 1176 0,'0'0'33'0,"0"0"7"0,0 0-32 0,0 0-8 0,0 0 0 0,-7 5 0 15,7-5 72-15,0 0 13 0,0 0 3 0,0 0 0 16,0 0 6-16,0 0 2 0,0 0 0 0,0 0 0 15,0 0-23-15,0 0-4 0,0 0-1 0,0 0 0 16,0 0-14-16,0 6-3 0,7-6-1 0,-3 6 0 16,3-6-19-16,-4 0-4 0,8 12-1 0,0-12 0 0,-4 6-18 15,3-6-8-15,1 6 8 0,3-6-8 0,-3 0 0 0,-1 0 0 16,4 0-14-16,-3-6 5 0,3 6-3 0,-3 0 0 16,3-6 0-16,-4 6 0 15,1-6-24-15,-4 0-6 0,3 0-1 0,1 0 0 16,-4 1-53-16,4-1-12 0,-4 3-1 15,3 3-448-15,-3 0-90 0</inkml:trace>
  <inkml:trace contextRef="#ctx0" brushRef="#br0" timeOffset="-111631.834">31577 4915 1386 0,'-10'-3'30'0,"10"3"6"0,-7 0 2 0,-4 0 2 0,4-3-32 0,0 3-8 0,7 0 0 0,-7 0 0 16,7 0 17-16,-4 0 3 0,4 0 0 0,-7 6 0 15,4 0-20-15,-4-1 0 0,3 1 0 0,4-6 0 16,0 0 29-16,-3 12 9 0,3-6 2 0,-4 0 0 16,4 0 3-16,0-3 1 0,0 3 0 0,4 5 0 15,-4-5-20-15,3 6-3 0,-3-6-1 0,0 6 0 0,4-4-10 0,-4 4-2 16,0 0-8-16,0-6 12 0,3 6-12 0,-3-7 0 15,4 7 8-15,-4-12-8 0,0 0 13 16,0 0 0-16,0 0 0 0,0-12 0 0,3 7 19 0,1-7 3 16,-1 6 1-16,-3 0 0 0,0-6-24 0,0-2-12 15,0 2 12-15,4 0-12 0,-4 0 10 0,0 1-10 16,0 2 8-16,0-3-8 0,0 0 0 0,0 0 0 16,0 7 0-16,0-7 0 0,0 3 0 0,0 3 0 15,0-6 0-15,0 6 0 0,0-5-9 16,-4 5 9-16,4-3 0 0,0 3 0 0,0 6 0 15,0-6 0-15,0 0 0 0,0 1 0 0,4-1 0 0,-4 6 0 16,0 0 0-16,3-6 0 0,1 0 0 0,-1 0 0 16,4 6-10-16,-3-6 10 0,3 0-15 0,4 3 3 15,-1 0 0-15,1 3 0 16,-1-3-24-16,1 6-5 0,3-3-1 0,0 3 0 0,4 0 18 16,-4 3 3-16,-4 0 1 0,5 0 0 0,-5 0 4 0,1 0 2 0,3 0 0 15,-4-1 0 1,1 1-46-16,-4 0-10 0,4 0-2 0,-4 3 0 15,0-3-6-15,0 0-2 0,0-1 0 0,-4 1 0 0,-3-6-3 16,0 0-1-16</inkml:trace>
  <inkml:trace contextRef="#ctx0" brushRef="#br0" timeOffset="-111118.315">31743 4900 1047 0,'0'0'23'15,"0"0"5"-15,0 0 0 0,0 0 2 0,-7 0-30 0,7 0 0 0,-7-6 0 0,7 6 0 0,0 0 50 0,0 0 4 16,0 0 1-16,0 0 0 0,0 0-8 0,0 0-2 16,0 0 0-16,0 0 0 0,0 0 13 0,0 0 2 15,0 0 1-15,-4 6 0 0,4-6-28 0,0 9-5 16,0-3-2-16,0-6 0 0,4 6-18 0,3-1-8 0,-7-5 8 15,3 6-8-15,4-6 11 0,1 12-3 0,-1-12-8 0,3 0 12 16,1 0-12-16,-4 0 9 0,0-6-9 0,0 0 8 16,0 6 4-16,0-6 1 0,-3-5 0 0,-1 5 0 15,4-3-13-15,-3 3 0 0,-1-6 0 0,1 1 0 16,-1 5 0-16,-3 0 0 0,-3 0 9 0,3 0-9 16,-4-3 9-16,1 9-9 0,-1-6 10 0,-3 6-10 15,0-5 8-15,-4 5-8 0,4 0 0 0,-7 0 0 16,4 0 8-16,-1 0-8 0,1 0 0 0,-1 0 0 15,4 5 10-15,0 1-10 0,-4 3 10 0,4 3-10 16,0-6 0-16,0 5 0 0,0 1 0 0,3 0-10 16,1 0 10-16,-1 2 0 0,4-2 0 0,0 0-8 15,0 0 8-15,0 0 0 0,0 2 0 0,0-2 0 16,0 0 0-16,4-6 0 0,-1 2 0 0,1 4 0 16,-4-6 0-16,7 6 0 0,-3-6 0 0,-1 5 0 15,1-5 0-15,-1 0 0 0,-3-6 0 0,7 9 0 16,0-6 0-16,-3 6 9 0,3-9-9 0,0 6 0 0,0-6-11 15,4 0-9-15,-4 0-1 0,0-6-1 16,3 6-56-16,1-6-11 16,-1 3-3-16,1 0 0 0,-4-3-6 0,4 3-2 0</inkml:trace>
  <inkml:trace contextRef="#ctx0" brushRef="#br0" timeOffset="-110650.744">32075 4832 959 0,'0'0'27'0,"0"0"6"0,0 0-33 0,-7 0 0 0,7 0 0 0,-8-5 0 15,1 5 80-15,0-6 8 0,0 6 3 0,0-6 0 16,-3 6-35-16,-1 6-8 0,4-6 0 0,-4 6-1 15,1-1-33-15,-1 7-6 0,1-6-8 0,-1 3 11 16,4-3-11-16,0 5 0 0,3-5 0 0,-3 6 0 16,0-6 12-16,4-3 0 0,-1 6 0 0,1 0 0 15,-1-4 0-15,1 1 1 0,3 0 0 0,-4 0 0 16,8 0 1-16,-4 0 0 0,0-6 0 0,0 6 0 16,0-6-6-16,3 3-8 0,1 3 11 0,-4-6-11 0,3 3 10 0,-3-3-10 15,0 8 8-15,4-2-8 0,-4-6 14 16,0 0-2-16,0 0-1 0,7 0 0 0,0 6-3 15,0 0-8-15,-4-6 12 0,-3 0-4 0,8 6-8 0,-5 0 0 16,1 0 0-16,-1-1 0 0,1 4 0 16,-4 3 0-16,3-6 0 0,1 6 0 15,-4-6 0-15,0 5 0 0,3 1 0 0,-3-3 0 16,4 3 8-16,-4-6 0 0,-4 11 0 0,4-11 0 0,0 3 12 0,-3 0 1 16,3 0 1-16,-4 2 0 0,1 1 2 15,3-12 1-15,-7 6 0 0,0 0 0 0,-1 0-8 0,1-3-1 16,0 0-1-16,0 2 0 15,0-10-35-15,-3 2-8 0,3 0 0 0,-4-3-528 0,4 0-106 16</inkml:trace>
  <inkml:trace contextRef="#ctx0" brushRef="#br0" timeOffset="-110018.4">32283 4544 1252 0,'0'0'28'0,"0"0"5"0,0 0 2 0,0 0 0 0,0 0-35 0,0 0 0 16,3 6 0-16,-3-6 0 0,0 0 49 0,4 6 3 16,-4 6 1-16,3-6 0 0,-3 5 11 0,0-8 1 0,0 6 1 0,0 6 0 15,0-3-21-15,0-1-4 0,4 4-1 0,-1 0 0 16,1 0-10-16,-1 2-2 0,1 4-1 0,-1 2 0 15,5 1 8-15,-1-4 1 0,-4 10 1 0,4-7 0 16,0 4-15-16,-3 2-3 0,-1-8-1 0,1 8 0 16,-1-5-5-16,1 2-1 0,-4-2 0 0,3 2 0 15,-3-2-1-15,0 2-1 16,-3-2 0-16,-1 5 0 0,1-8-10 0,3 2 12 16,-4-11-12-16,-3 0 12 0,4 8-4 0,-4-8-8 0,3 0 12 15,-3 2-4-15,4-2-8 0,-1 0 0 16,0-6 0-16,4-6 0 0,-3 6-18 0,3-6-6 0,0 0 0 0,0 0-1 31,0 0-45-31,0 0-9 0,0 0-1 0,0-6-511 0,3 0-101 0</inkml:trace>
  <inkml:trace contextRef="#ctx0" brushRef="#br0" timeOffset="-109594.281">32456 5073 448 0,'0'0'12'0,"0"0"4"0,0 12-16 16,3-6 0-16,-3 0 0 0,0 3 0 0,0-3 46 0,0-6 6 0,0 6 2 0,0-6 0 15,0 0-13-15,4 11-2 0,-1-5-1 0</inkml:trace>
  <inkml:trace contextRef="#ctx0" brushRef="#br0" timeOffset="-109189.735">32498 5147 698 0,'0'0'15'0,"0"0"3"0,0 0 1 0,0 0 1 0,0 0-20 0,0 0 0 16,0 0 0-16,0 0 0 0,0 0 8 0,0 0-8 0,0 0 8 0,0 0-8 15,0 0-9-15</inkml:trace>
  <inkml:trace contextRef="#ctx0" brushRef="#br0" timeOffset="-108545.511">32540 5050 957 0,'0'0'20'0,"0"0"5"0,0 0 1 0,0 0 2 0,0 6-28 0,0-6 0 0,0 0 0 0,-3 12 0 0,-4-7 60 0,3 7 7 15,1-6 1-15,-4 3 0 0,3-3-3 0,-3 6 0 16,0-1 0-16,0 1 0 0,0-3-14 0,0 0-3 15,0 5-1-15,0-2 0 0,0 0-15 0,-1-12-4 16,8 0 0-16,-7 6 0 0,4 3-4 0,-4 2-2 16,3 1 0-16,1 0 0 0,-4 0-14 0,3-1-8 15,4-2 8-15,-3 3-8 0,3 0 8 0,0-6-8 0,0 11 8 16,0-8-8-16,3 0 0 0,-3 0 0 0,0 2 0 16,0-11 0-1,4 0-148-15,-4 0-28 0</inkml:trace>
  <inkml:trace contextRef="#ctx0" brushRef="#br0" timeOffset="-108138.045">32466 4777 1134 0,'0'0'24'0,"-7"2"6"0,0 1 1 0,7-3 1 0,-7 0-32 0,7 0 0 0,0 0 0 0,-4-3 0 0,4 3 97 0,0 0 13 15,0 0 2-15,0 0 1 0,0 0-43 16,0 0-9-16,0 0-1 0,0 0-1 0,0 0-47 0,0 0-12 16,0 0 0-16,0 0 0 15,0 0-27-15,0 0-7 0,0 0-2 0,0 0 0 16,0 0-8-16,0 0-1 0,0 0-1 0,0 0 0 16,0 0-27-16,4 3-6 0,3 3-1 0,0 3-488 15</inkml:trace>
  <inkml:trace contextRef="#ctx0" brushRef="#br0" timeOffset="-107604.724">32646 5112 1033 0,'0'0'22'0,"0"0"5"0,-7-6 1 0,7 6 2 16,-4-6-30-16,4 6 0 0,-3-6 0 0,3 6 0 0,-4-3 45 0,4 3 3 0,0 0 1 0,-7-3 0 16,0 0 8-16,7 3 2 0,0 0 0 15,0 0 0-15,0 0 5 0,0 0 2 0,0 0 0 16,0 0 0-16,0 0-22 0,0 0-4 0,0 0 0 0,0 0-1 15,0 0-26-15,0 0-5 0,0 6 0 0,-3 3-8 16,3 3 16-16,3-6-4 0,-3 5-1 0,4-5 0 16,-1 6-11-16,1-9 8 0,3 6-8 0,-4 5 8 15,5 4-8-15,-5-6 0 0,1-6 0 0,-1 0 0 16,1 8 10-16,-1-8-10 0,1 12 12 0,-1-6-12 16,-3-1 18-16,0 4-3 0,0-9-1 0,0 6 0 15,0-1-3-15,0-5-1 0,0-6 0 0,0 6 0 16,0-6 10-16,-3 6 1 0,3 3 1 0,0-9 0 15,0 6-13-15,3 5-9 0,-3-11 12 0,0 0-12 16,0 0 0-16,0 0 0 0,0 0 0 0,7-5 0 16,0-4 21-16,-3 3-2 0,3-6-1 0,0 0 0 0,0 1 2 0,0-7 0 15,0 3 0-15,-3 4 0 0,-1-1-4 0,4 0-1 16,-3-9 0-16,-1-2 0 0,1 5-15 0,-1-5 0 16,1 8 0-16,-1-3 0 0,1-5 0 0,-1 8-10 15,-3-8 0-15,0 5 0 0,0-3 10 0,0 10 0 16,0-7 0-16,0-2 0 0,0 2-12 0,0-6-1 15,0 13 0-15,0-7 0 16,4 3-43-16,-4 3-9 0,4-5-2 0,-1 5 0 16,1-3-10-16,3 4-3 0,0-1 0 0,-4-6 0 15,4 6 39-15,-3 4 7 0,3 2 2 0,-4 0 0 16,4 0-18-16,-7 6-3 0,0 0-1 0</inkml:trace>
  <inkml:trace contextRef="#ctx0" brushRef="#br0" timeOffset="-107214.398">32886 5088 1180 0,'0'0'26'0,"0"0"6"0,0 0 0 0,0 0 1 0,0 0-33 0,0 0 0 0,-7 0 0 16,0 0 0-16,0 0 67 0,7 0 6 0,-7 3 2 0,7-3 0 0,-7-3 5 16,0 0 2-16,0 6 0 0,7-3 0 15,0 0-32-15,0 0-6 0,-4 6-2 0,-3 0 0 0,7-6-17 16,-7 6-3-16,3 0-1 0,1 0 0 0,3-6-11 16,0 11-2-16,-4 1-8 0,4 0 12 0,0-3 3 15,0 8 0-15,0-5 0 0,0-6 0 0,0-6-15 0,0 12 0 16,0-1 0-16,0-2 0 0,0 3 0 0,0-6 0 15,0-6 0-15,0 0 0 0,0 0 0 0,0 6 0 16,0-6 0-16,0 0 9 0,0 0 7 0,0 0 0 16,0 0 1-16,0 0 0 0,0 0 4 0,0 0 1 15,4-6 0-15,-4 6 0 0,3-6-6 0,-3 0-2 0,4-6 0 16,-4-2 0-16,3 2-26 0,1 0-6 16,-4-5-1-16,4 5 0 0,-4-3 19 0,3 3 0 0,-3 1-8 15,0-1 8-15,0 0 0 0,4 3 0 0,-4-3-8 0,0 7 8 16,3-1 0-16,-3 0 0 0,0 6 0 0,4-12 0 15,-1 6-8-15,1-6 8 0,-1 9 0 16,1-8 0-16,-1 5 0 0,1 0-8 0,-1 0 8 0,4 0 0 16,0-6 0-16,0 7-10 0,1-1 10 0,-5 3-8 15,1-3 8-15,3 6 0 0,0-6 0 0,0 6 0 16,0 0-11-16,0 0 11 0,0 6-13 0,0-6 5 16,0 0-47-1,0 6-9-15,0-3-1 0,0 3-1 0,4-1-14 16,-4 7-4-16,0-12 0 0,0 6 0 0,0 0 6 15,0 0 1-15,-3 0 0 0,3 0 0 0,-4-1-74 16,4-5-14-16</inkml:trace>
  <inkml:trace contextRef="#ctx0" brushRef="#br0" timeOffset="-106831.522">32988 5068 867 0,'0'0'19'0,"0"0"4"0,0 0 1 0,0 0 0 0,0 0-24 0,0 0 0 0,0 0 0 0,0 0 0 0,0 0 48 0,0 0 5 15,0 0 1-15,0 0 0 0,0 0-2 0,0 5-1 16,-3 7 0-16,3-12 0 0,0 0 1 0,0 0 1 16,0 6 0-16,0 3 0 0,0-3-11 0,0-6-2 0,0 6-1 0,0-6 0 15,3 6-6-15,-3-6-1 0,7 11 0 0,-3-11 0 16,3 0-1-16,0 0-1 0,0 0 0 0,0 0 0 15,0-6-10-15,4 1-1 0,-4 5-1 0,0-6 0 16,0 0 4-16,-4-3 1 0,4 3 0 0,-3 3 0 16,0 0 8-16,-1 3 1 0,1-12 1 0,-4 12 0 15,-4-5-19-15,4-1-4 0,0 6-1 0,0 0 0 16,-3-6-9-16,-5 6 0 0,8 0 0 0,-7-6 0 16,0 6 0-16,0 0 0 0,0-6 0 0,0 6 0 15,0-6 0-15,0 3 0 0,0 3 0 0,0-3 0 16,0 3 0-16,7 0 0 0,-7-6 0 0,7 6 0 15,0 0 0-15,-7 0 0 0,7 0 0 0,-7 6 0 16,0 0 0-16,3 6 0 0,-3-6 0 0,4 6-11 16,-1-7 11-16,-3 7 0 0,3-3 0 0,1 3 0 0,-4 0 0 0,3-1 0 15,1 7 0-15,-1-3 0 16,1 8 0-16,-4-11 0 0,3 0 8 0,1-1-8 0,-1 4 11 16,4-3-3-16,-3 0 0 0,3 5 0 0,0-2 0 0,3-3 0 15,1 0 0-15,-4-1 0 0,7-5-8 0,-4 0 0 16,4 3 9-16,-3-3-9 0,3 5 0 0,0-5 8 15,-4-6-8-15,8 6 0 0,0-6 0 0,-1 0 9 16,-3 0-9-16,7-6 0 16,-3 6-26-16,3-6-12 0,-3 1-2 0,3-4-1 15,-4 3-45-15,1 0-9 0,0 0-1 0,-1-6-1 16,-3 1-153-16,4 5-30 0,6-15-7 0,-10 9-1 0</inkml:trace>
  <inkml:trace contextRef="#ctx0" brushRef="#br0" timeOffset="-106192.841">33316 5050 1170 0,'0'0'25'0,"0"0"6"0,0 0 1 0,0 0 1 0,-7-6-33 0,7 6 0 0,-7 0 0 0,7 0 0 15,-7 0 56-15,0 0 5 0,0 0 1 0,7 0 0 16,-7-6 3-16,7 6 1 0,-7 6 0 0,0-6 0 16,7 0-21-16,0 0-4 0,-7 6-1 0,7-6 0 15,-7 0-17-15,7 0-4 0,0 0-1 0,0 0 0 0,-7 0-9 16,7 0-1-16,-7 0-8 0,7 0 12 0,-7 0 8 16,0 6 0-16,-1-6 1 0,1 6 0 0,4 0-1 0,-4-6 0 15,-4 5 0-15,4 7 0 0,0-6-11 0,0 3-9 16,0 3 12-16,0-1-12 0,-4 1 8 0,8-6-8 15,-4 6 0-15,7-3 0 0,0-9 9 0,0 0-9 16,-4 6 0-16,4-6 9 0,0 0-9 0,0 0 0 16,4 11 0-16,-4-11 0 0,7 0 12 0,-7 0-4 15,0 0 0-15,0 0 0 0,0 0 0 0,3 6 0 16,4-6 0-16,-7 0 0 0,8 6-8 0,-5-6 8 16,4 0-8-16,-3 0 8 0,3 0 0 0,0 0 0 15,0 0 0-15,-4 0 0 0,4 0 15 0,-3 0 2 0,-1 0 1 16,4 0 0-16,1 6-26 0,-5-6 0 0,4 6 0 15,-3 0 0-15,-4-6 0 0,3 3 8 0,1 5-8 16,-1 1 0-16,1-3 0 0,-4-6 0 0,0 0 0 16,0 0 0-16,3 6 0 15,1 0-16-15,-4 0 3 0,3 6 0 0,-3-4 13 0,0 4 0 16,-3 0 0-16,3 0 0 0,-4-1 9 0,1 1-9 16,-1 0 0-16,1-3 9 0,3 8-9 0,-4-5 8 15,1 0-8-15,-1-3 8 0,4 8 0 0,-3-5 0 16,-1 0 0-16,1 3 0 0,-1-7 0 0,0-2 0 0,1 3 0 0,-1-3 0 15,4-6-8-15,0 0 8 0,-3 6-8 0,3-6 8 16,-7 0 0-16,0 0-8 0,3 0 12 0,-3 0-4 16,0 0-8-16,4 0 0 0,-8-6 0 0,4 0-11 15,0-6-23 1,0 6-5-16,3-2-1 0,-3 2 0 0,0 0-30 0,0 0-6 16,4 0-2-16,-4 0 0 0,3 0-5 0,4 6-1 0,-3 0 0 0</inkml:trace>
  <inkml:trace contextRef="#ctx0" brushRef="#br0" timeOffset="-105697.1">33376 5488 1612 0,'-3'6'36'0,"3"-6"7"0,-7 12 1 0,7-12 1 0,-4 5-36 0,4-5-9 15,0 0 0-15,0 0 0 0,0 0 20 0,0 6 3 0,0-6 0 0,0 0 0 16,0 0-60-16,0 0-12 0,0 0-3 0,0 0 0 16,4-6 52-16,-4 6 16 0,0 0 0 0,0 0 0 15,7 0 4-15,-7 0 2 0,0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6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7.png"/><Relationship Id="rId22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0.png"/><Relationship Id="rId21" Type="http://schemas.openxmlformats.org/officeDocument/2006/relationships/image" Target="../media/image4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360.png"/><Relationship Id="rId23" Type="http://schemas.openxmlformats.org/officeDocument/2006/relationships/image" Target="../media/image8.png"/><Relationship Id="rId14" Type="http://schemas.openxmlformats.org/officeDocument/2006/relationships/customXml" Target="../ink/ink7.xml"/><Relationship Id="rId22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seize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280F-AF25-4902-A6B5-9310A9F4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80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DA43C-D93B-44A1-BBA0-90E0D1E8E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Christine a </a:t>
            </a:r>
            <a:r>
              <a:rPr lang="en-US" dirty="0" err="1"/>
              <a:t>pitié</a:t>
            </a:r>
            <a:r>
              <a:rPr lang="en-US" dirty="0"/>
              <a:t> </a:t>
            </a:r>
            <a:r>
              <a:rPr lang="en-US" dirty="0" err="1"/>
              <a:t>d’Erik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plaindre</a:t>
            </a:r>
            <a:r>
              <a:rPr lang="en-US" dirty="0"/>
              <a:t>: to pity, to have compassion for</a:t>
            </a:r>
          </a:p>
          <a:p>
            <a:pPr marL="0" indent="0">
              <a:buNone/>
            </a:pPr>
            <a:r>
              <a:rPr lang="en-US" dirty="0"/>
              <a:t>Je plains		nous </a:t>
            </a:r>
            <a:r>
              <a:rPr lang="en-US" dirty="0" err="1"/>
              <a:t>plaignons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Tu plains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plaignez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Il / </a:t>
            </a:r>
            <a:r>
              <a:rPr lang="en-US" dirty="0" err="1"/>
              <a:t>elle</a:t>
            </a:r>
            <a:r>
              <a:rPr lang="en-US" dirty="0"/>
              <a:t> plaint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plaignent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past participle: plaint</a:t>
            </a:r>
          </a:p>
          <a:p>
            <a:pPr marL="0" indent="0">
              <a:buNone/>
            </a:pPr>
            <a:r>
              <a:rPr lang="en-US" dirty="0"/>
              <a:t>Christine plaint </a:t>
            </a:r>
            <a:r>
              <a:rPr lang="en-US" dirty="0" err="1"/>
              <a:t>d’Erik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se </a:t>
            </a:r>
            <a:r>
              <a:rPr lang="en-US" dirty="0" err="1"/>
              <a:t>plaindre</a:t>
            </a:r>
            <a:r>
              <a:rPr lang="en-US" dirty="0"/>
              <a:t>: to complain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plaignons</a:t>
            </a:r>
            <a:r>
              <a:rPr lang="en-US" dirty="0"/>
              <a:t> de la </a:t>
            </a:r>
            <a:r>
              <a:rPr lang="en-US" dirty="0" err="1"/>
              <a:t>neige</a:t>
            </a:r>
            <a:r>
              <a:rPr lang="en-US" dirty="0"/>
              <a:t> et de la </a:t>
            </a:r>
            <a:r>
              <a:rPr lang="en-US" dirty="0" err="1"/>
              <a:t>froid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se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plaintes</a:t>
            </a:r>
            <a:r>
              <a:rPr lang="en-US" dirty="0"/>
              <a:t> de </a:t>
            </a:r>
            <a:r>
              <a:rPr lang="en-US" dirty="0" err="1"/>
              <a:t>leurs</a:t>
            </a:r>
            <a:r>
              <a:rPr lang="en-US" dirty="0"/>
              <a:t> devoirs.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BAAB-16E5-4F8E-8313-888EC9EA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B2F4C-65E9-4F15-AA8D-8D7B98FDF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convaincre</a:t>
            </a:r>
            <a:r>
              <a:rPr lang="en-US" dirty="0"/>
              <a:t> : to convince</a:t>
            </a:r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convaincs</a:t>
            </a:r>
            <a:r>
              <a:rPr lang="en-US" dirty="0"/>
              <a:t>			nous </a:t>
            </a:r>
            <a:r>
              <a:rPr lang="en-US" dirty="0" err="1"/>
              <a:t>convainquons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convaincs</a:t>
            </a:r>
            <a:r>
              <a:rPr lang="en-US" dirty="0"/>
              <a:t>			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convainquez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convainc</a:t>
            </a:r>
            <a:r>
              <a:rPr lang="en-US" dirty="0"/>
              <a:t>		</a:t>
            </a: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convainquent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past participle: </a:t>
            </a:r>
            <a:r>
              <a:rPr lang="en-US" dirty="0" err="1"/>
              <a:t>convaincu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7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9D2C7-5C7E-4915-BEED-4C8DA98F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5D625-CEC8-49FB-B339-C778981F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10894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êtes</a:t>
            </a:r>
            <a:r>
              <a:rPr lang="en-US" dirty="0"/>
              <a:t> M. Richard.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repondez</a:t>
            </a:r>
            <a:r>
              <a:rPr lang="en-US" dirty="0"/>
              <a:t> à la </a:t>
            </a:r>
            <a:r>
              <a:rPr lang="en-US" dirty="0" err="1"/>
              <a:t>lettre</a:t>
            </a:r>
            <a:r>
              <a:rPr lang="en-US" dirty="0"/>
              <a:t> du </a:t>
            </a:r>
            <a:r>
              <a:rPr lang="en-US" dirty="0" err="1"/>
              <a:t>fantôme</a:t>
            </a:r>
            <a:r>
              <a:rPr lang="en-US" dirty="0"/>
              <a:t>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commencez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disant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Monsieur,</a:t>
            </a:r>
          </a:p>
          <a:p>
            <a:pPr marL="0" indent="0">
              <a:buNone/>
            </a:pPr>
            <a:r>
              <a:rPr lang="en-US" dirty="0"/>
              <a:t>Je refuse de </a:t>
            </a:r>
            <a:r>
              <a:rPr lang="en-US" dirty="0" err="1"/>
              <a:t>soumettre</a:t>
            </a:r>
            <a:r>
              <a:rPr lang="en-US" dirty="0"/>
              <a:t> au chantage (blackmail).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la phrase </a:t>
            </a:r>
            <a:r>
              <a:rPr lang="en-US"/>
              <a:t>suivante.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3B4A-80B7-4F8D-9BE0-28678EB3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D4856-2932-4C73-A381-80B3825D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parle</a:t>
            </a:r>
            <a:r>
              <a:rPr lang="en-US" dirty="0"/>
              <a:t> de </a:t>
            </a:r>
            <a:r>
              <a:rPr lang="en-US" dirty="0" err="1"/>
              <a:t>l’intrigue</a:t>
            </a:r>
            <a:r>
              <a:rPr lang="en-US" dirty="0"/>
              <a:t> du </a:t>
            </a:r>
            <a:r>
              <a:rPr lang="en-US" i="1" dirty="0" err="1"/>
              <a:t>Fantôme</a:t>
            </a:r>
            <a:r>
              <a:rPr lang="en-US" i="1" dirty="0"/>
              <a:t> de </a:t>
            </a:r>
            <a:r>
              <a:rPr lang="en-US" i="1" dirty="0" err="1"/>
              <a:t>l’opéra</a:t>
            </a:r>
            <a:r>
              <a:rPr lang="en-US" i="1" dirty="0"/>
              <a:t> </a:t>
            </a:r>
            <a:r>
              <a:rPr lang="en-US" dirty="0"/>
              <a:t>qui commence “Bien que…”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BE09F-E632-4CB4-8A9E-E0D8E2C61AFF}"/>
                  </a:ext>
                </a:extLst>
              </p14:cNvPr>
              <p14:cNvContentPartPr/>
              <p14:nvPr/>
            </p14:nvContentPartPr>
            <p14:xfrm>
              <a:off x="1407240" y="4308120"/>
              <a:ext cx="4097160" cy="79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BE09F-E632-4CB4-8A9E-E0D8E2C61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7880" y="4298760"/>
                <a:ext cx="4115880" cy="8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8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seize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AF0DF4-2FB8-4579-A351-A05482791A6A}"/>
                  </a:ext>
                </a:extLst>
              </p14:cNvPr>
              <p14:cNvContentPartPr/>
              <p14:nvPr/>
            </p14:nvContentPartPr>
            <p14:xfrm>
              <a:off x="5582880" y="4633200"/>
              <a:ext cx="28440" cy="5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AF0DF4-2FB8-4579-A351-A05482791A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3520" y="4623840"/>
                <a:ext cx="4716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1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098B-8E14-469F-9028-36640566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Antoine Watteau (1684 – 1721) was a French painter who revived interest in the Baroque style.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6B9C50-D3FF-4A46-A8DB-7C8434D3E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174" y="1769620"/>
            <a:ext cx="3181610" cy="425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EEB0B-B2E6-493A-98FA-5CC2386F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527" y="1769619"/>
            <a:ext cx="5169176" cy="42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C1323-5164-4266-9098-7E28141A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FBC78-8B07-4800-87B6-790B420A3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54" y="1825625"/>
            <a:ext cx="4219891" cy="4351338"/>
          </a:xfrm>
        </p:spPr>
      </p:pic>
    </p:spTree>
    <p:extLst>
      <p:ext uri="{BB962C8B-B14F-4D97-AF65-F5344CB8AC3E}">
        <p14:creationId xmlns:p14="http://schemas.microsoft.com/office/powerpoint/2010/main" val="112816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Fantôme</a:t>
            </a:r>
            <a:r>
              <a:rPr lang="en-US" sz="2800" b="1" dirty="0"/>
              <a:t> de </a:t>
            </a:r>
            <a:r>
              <a:rPr lang="en-US" sz="2800" b="1" dirty="0" err="1"/>
              <a:t>l’opéra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A4335-9137-478E-B994-730CF5B8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252" y="1591535"/>
            <a:ext cx="3021495" cy="45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fantôme</a:t>
            </a:r>
            <a:r>
              <a:rPr lang="en-US" dirty="0"/>
              <a:t> </a:t>
            </a:r>
            <a:r>
              <a:rPr lang="en-US" dirty="0" err="1"/>
              <a:t>veut</a:t>
            </a:r>
            <a:r>
              <a:rPr lang="en-US" dirty="0"/>
              <a:t> que Christine __________ le role de Marguerite.</a:t>
            </a:r>
          </a:p>
          <a:p>
            <a:pPr marL="0" indent="0">
              <a:buNone/>
            </a:pPr>
            <a:r>
              <a:rPr lang="fr-FR" dirty="0"/>
              <a:t>Le fantôme veut que Christine __________ la plus grande vedette à l’opéra.</a:t>
            </a:r>
          </a:p>
          <a:p>
            <a:pPr marL="0" indent="0">
              <a:buNone/>
            </a:pPr>
            <a:r>
              <a:rPr lang="fr-FR" dirty="0"/>
              <a:t>Il veut que Christine __________ un carton.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764339E-728F-42E1-B7BB-F50FC9168D6F}"/>
                  </a:ext>
                </a:extLst>
              </p14:cNvPr>
              <p14:cNvContentPartPr/>
              <p14:nvPr/>
            </p14:nvContentPartPr>
            <p14:xfrm>
              <a:off x="5076689" y="2232931"/>
              <a:ext cx="23040" cy="36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764339E-728F-42E1-B7BB-F50FC9168D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7689" y="2223931"/>
                <a:ext cx="406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B7F4D2-E158-4861-8356-B17B4D8299FD}"/>
                  </a:ext>
                </a:extLst>
              </p14:cNvPr>
              <p14:cNvContentPartPr/>
              <p14:nvPr/>
            </p14:nvContentPartPr>
            <p14:xfrm>
              <a:off x="4258440" y="1379880"/>
              <a:ext cx="2327040" cy="217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B7F4D2-E158-4861-8356-B17B4D8299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49080" y="1370520"/>
                <a:ext cx="2345760" cy="219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77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Quelle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pire</a:t>
            </a:r>
            <a:r>
              <a:rPr lang="en-US" dirty="0"/>
              <a:t> livre que </a:t>
            </a:r>
            <a:r>
              <a:rPr lang="en-US" dirty="0" err="1"/>
              <a:t>vous</a:t>
            </a:r>
            <a:r>
              <a:rPr lang="en-US" dirty="0"/>
              <a:t> a </a:t>
            </a:r>
            <a:r>
              <a:rPr lang="en-US" dirty="0" err="1"/>
              <a:t>dû</a:t>
            </a:r>
            <a:r>
              <a:rPr lang="en-US" dirty="0"/>
              <a:t> lire à LCHS?</a:t>
            </a:r>
          </a:p>
          <a:p>
            <a:pPr marL="0" indent="0">
              <a:buNone/>
            </a:pPr>
            <a:r>
              <a:rPr lang="en-US" dirty="0"/>
              <a:t>Bien que ______________________, je </a:t>
            </a:r>
            <a:r>
              <a:rPr lang="en-US" dirty="0" err="1"/>
              <a:t>peux</a:t>
            </a:r>
            <a:r>
              <a:rPr lang="en-US" dirty="0"/>
              <a:t> dire________________.</a:t>
            </a:r>
          </a:p>
          <a:p>
            <a:pPr marL="0" indent="0">
              <a:buNone/>
            </a:pPr>
            <a:r>
              <a:rPr lang="fr-FR" dirty="0"/>
              <a:t>Sera-t-il meilleur la semaine prochaine?</a:t>
            </a:r>
          </a:p>
          <a:p>
            <a:pPr marL="0" indent="0">
              <a:buNone/>
            </a:pPr>
            <a:r>
              <a:rPr lang="fr-FR" dirty="0"/>
              <a:t>Afin que</a:t>
            </a:r>
          </a:p>
          <a:p>
            <a:pPr marL="0" indent="0">
              <a:buNone/>
            </a:pPr>
            <a:r>
              <a:rPr lang="fr-FR" dirty="0"/>
              <a:t>Sans que</a:t>
            </a:r>
          </a:p>
          <a:p>
            <a:pPr marL="0" indent="0">
              <a:buNone/>
            </a:pPr>
            <a:r>
              <a:rPr lang="fr-FR" dirty="0"/>
              <a:t>Je veux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B89669-9D23-4BAE-A257-63B5AC8FDC03}"/>
                  </a:ext>
                </a:extLst>
              </p14:cNvPr>
              <p14:cNvContentPartPr/>
              <p14:nvPr/>
            </p14:nvContentPartPr>
            <p14:xfrm>
              <a:off x="2453009" y="2815411"/>
              <a:ext cx="9720" cy="2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B89669-9D23-4BAE-A257-63B5AC8FDC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4369" y="2806771"/>
                <a:ext cx="27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E0C43D6-B286-479E-8143-AA6C1AFD59FB}"/>
                  </a:ext>
                </a:extLst>
              </p14:cNvPr>
              <p14:cNvContentPartPr/>
              <p14:nvPr/>
            </p14:nvContentPartPr>
            <p14:xfrm>
              <a:off x="3074729" y="2917291"/>
              <a:ext cx="7920" cy="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E0C43D6-B286-479E-8143-AA6C1AFD59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5729" y="2908651"/>
                <a:ext cx="255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37645AB-2D06-4713-A882-8260F70509F6}"/>
                  </a:ext>
                </a:extLst>
              </p14:cNvPr>
              <p14:cNvContentPartPr/>
              <p14:nvPr/>
            </p14:nvContentPartPr>
            <p14:xfrm>
              <a:off x="4917569" y="2863651"/>
              <a:ext cx="1800" cy="1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37645AB-2D06-4713-A882-8260F70509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08569" y="2854651"/>
                <a:ext cx="194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0FD555-1012-4B59-8354-3791F3FC65D8}"/>
                  </a:ext>
                </a:extLst>
              </p14:cNvPr>
              <p14:cNvContentPartPr/>
              <p14:nvPr/>
            </p14:nvContentPartPr>
            <p14:xfrm>
              <a:off x="2410560" y="587160"/>
              <a:ext cx="9605160" cy="288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0FD555-1012-4B59-8354-3791F3FC65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1200" y="577800"/>
                <a:ext cx="9623880" cy="29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6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J’espère</a:t>
            </a:r>
            <a:r>
              <a:rPr lang="en-US" dirty="0"/>
              <a:t> que + </a:t>
            </a:r>
            <a:r>
              <a:rPr lang="en-US" dirty="0" err="1"/>
              <a:t>indicatif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J’espère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comprennent</a:t>
            </a:r>
            <a:r>
              <a:rPr lang="en-US" dirty="0"/>
              <a:t> que le </a:t>
            </a:r>
            <a:r>
              <a:rPr lang="en-US" dirty="0" err="1"/>
              <a:t>fantôme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fantôme</a:t>
            </a:r>
            <a:r>
              <a:rPr lang="en-US" dirty="0"/>
              <a:t> 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simplement</a:t>
            </a:r>
            <a:r>
              <a:rPr lang="en-US" dirty="0"/>
              <a:t> solitaire.</a:t>
            </a:r>
          </a:p>
          <a:p>
            <a:pPr marL="0" indent="0">
              <a:buNone/>
            </a:pPr>
            <a:r>
              <a:rPr lang="fr-FR" dirty="0"/>
              <a:t>J’espère que toutes les personnes font leur mieux pour leur </a:t>
            </a:r>
            <a:r>
              <a:rPr lang="fr-FR" dirty="0" err="1"/>
              <a:t>Domus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Je veux que toutes les personnes fassent leur mieux pour leur </a:t>
            </a:r>
            <a:r>
              <a:rPr lang="fr-FR" dirty="0" err="1"/>
              <a:t>Domus</a:t>
            </a:r>
            <a:r>
              <a:rPr lang="fr-FR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doute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aiment</a:t>
            </a:r>
            <a:r>
              <a:rPr lang="en-US" dirty="0"/>
              <a:t> le </a:t>
            </a:r>
            <a:r>
              <a:rPr lang="en-US" dirty="0" err="1"/>
              <a:t>fantôme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31161</TotalTime>
  <Words>317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Antoine Watteau (1684 – 1721) was a French painter who revived interest in the Baroque style.</vt:lpstr>
      <vt:lpstr>PowerPoint Presentation</vt:lpstr>
      <vt:lpstr>Le Fantôme de l’opéra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334</cp:revision>
  <dcterms:created xsi:type="dcterms:W3CDTF">2016-10-03T16:25:09Z</dcterms:created>
  <dcterms:modified xsi:type="dcterms:W3CDTF">2022-11-16T18:46:48Z</dcterms:modified>
</cp:coreProperties>
</file>