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58" r:id="rId2"/>
    <p:sldId id="324" r:id="rId3"/>
    <p:sldId id="256" r:id="rId4"/>
    <p:sldId id="299" r:id="rId5"/>
    <p:sldId id="263" r:id="rId6"/>
    <p:sldId id="320" r:id="rId7"/>
    <p:sldId id="357" r:id="rId8"/>
    <p:sldId id="325" r:id="rId9"/>
    <p:sldId id="31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with an interrogatory word which concerns going to a café</a:t>
            </a:r>
          </a:p>
        </p:txBody>
      </p:sp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jeudi,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Québec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</a:t>
            </a:r>
            <a:r>
              <a:rPr lang="fr-FR" dirty="0" err="1"/>
              <a:t>speak</a:t>
            </a:r>
            <a:r>
              <a:rPr lang="fr-FR" dirty="0"/>
              <a:t> about the province of Québec.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Arthur </a:t>
            </a:r>
            <a:r>
              <a:rPr lang="en-US" sz="2800" b="1" dirty="0" err="1"/>
              <a:t>Honneger</a:t>
            </a:r>
            <a:r>
              <a:rPr lang="en-US" sz="2800" b="1" dirty="0"/>
              <a:t> (1892 – 1955) was a Swiss composer whose compositions made use of both classical and modern elements.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14144" y="2499360"/>
            <a:ext cx="2584704" cy="302361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69280" y="2499360"/>
            <a:ext cx="4901184" cy="290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E29E-1B48-4CDC-8607-D50F3E94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DF31-32D7-4FEF-87C1-5F461BAF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926"/>
            <a:ext cx="10515600" cy="56750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Québec</a:t>
            </a:r>
          </a:p>
          <a:p>
            <a:pPr marL="0" indent="0" algn="ctr">
              <a:buNone/>
            </a:pPr>
            <a:r>
              <a:rPr lang="en-US" dirty="0"/>
              <a:t>pp. 170 - 171</a:t>
            </a:r>
          </a:p>
        </p:txBody>
      </p:sp>
    </p:spTree>
    <p:extLst>
      <p:ext uri="{BB962C8B-B14F-4D97-AF65-F5344CB8AC3E}">
        <p14:creationId xmlns:p14="http://schemas.microsoft.com/office/powerpoint/2010/main" val="406062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Québec.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16108</TotalTime>
  <Words>106</Words>
  <Application>Microsoft Office PowerPoint</Application>
  <PresentationFormat>Widescreen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Arthur Honneger (1892 – 1955) was a Swiss composer whose compositions made use of both classical and modern elements.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233</cp:revision>
  <dcterms:created xsi:type="dcterms:W3CDTF">2016-10-03T15:38:19Z</dcterms:created>
  <dcterms:modified xsi:type="dcterms:W3CDTF">2022-11-16T21:10:54Z</dcterms:modified>
</cp:coreProperties>
</file>