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50" r:id="rId2"/>
    <p:sldId id="349" r:id="rId3"/>
    <p:sldId id="357" r:id="rId4"/>
    <p:sldId id="299" r:id="rId5"/>
    <p:sldId id="263" r:id="rId6"/>
    <p:sldId id="356" r:id="rId7"/>
    <p:sldId id="322" r:id="rId8"/>
    <p:sldId id="323" r:id="rId9"/>
    <p:sldId id="328" r:id="rId10"/>
    <p:sldId id="343" r:id="rId11"/>
    <p:sldId id="345" r:id="rId12"/>
    <p:sldId id="346" r:id="rId13"/>
    <p:sldId id="347" r:id="rId14"/>
    <p:sldId id="353" r:id="rId15"/>
    <p:sldId id="351" r:id="rId16"/>
    <p:sldId id="319" r:id="rId1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00" autoAdjust="0"/>
  </p:normalViewPr>
  <p:slideViewPr>
    <p:cSldViewPr snapToGrid="0">
      <p:cViewPr varScale="1">
        <p:scale>
          <a:sx n="83" d="100"/>
          <a:sy n="83" d="100"/>
        </p:scale>
        <p:origin x="1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7T20:29:46.3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4272 625 6448 0 0,'0'0'136'0'0,"-4"-3"32"0"0,4 3 8 0 0,-4-7 16 0 0,4 7-192 0 0,0 0 0 0 0,0 0 0 0 0,0 0 0 0 0,0 0 160 0 0,0 0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28T15:42:06.4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6318 5426 724 0,'0'0'20'0,"0"0"5"0,0 0-25 0,0 0 0 0,0 0 0 0,0 6 0 0,0 6 80 0,0-6 12 16,4 0 1-16,-4 0 1 0,0 2-24 0,3-2-5 15,-3 0-1-15,0 6 0 0,4 0 0 0,-4-1 0 16,0 1 0-16,3 3 0 0,-3 8 0 0,0-8 0 16,0 9 0-16,0-1 0 0,-3 1-51 0,3 2-13 15,0 1 0-15,-4 8 0 0,4-12 40 0,0 10 6 16,-3-4 1-16,3 3 0 0,-4-2-31 0,1-4-5 16,3-2-2-16,-4 2 0 0,1 9-1 0,3-2-8 15,-4 2 12-15,4 3-4 0,4-2-8 0,-4-4 0 16,0 6 0-16,3-3 0 0,-3-2 0 0,0 2 0 15,0-8 0-15,0 2 0 0,0-3 0 16,0-2 0-16,0 5 0 0,-3-11 0 0,-1 8 48 0,1-2 4 0,-1 8 0 16,1-5 1-16,-5 8-33 0,8-3-8 15,-7-2 0-15,0-1-1 0,-3 3 13 0,3-8 2 16,0 2 1-16,0-2 0 0,0-3-16 0,0-4-3 16,-4 1-8-16,4-6 12 0,-4-1-12 0,1-5 9 0,-1 0-9 15,-3-3 8-15,7-3 4 0,-14 0 0 0,7-3 0 0,-4 0 0 16,0-3 1-16,-3-3 1 0,0 4 0 0,7-13 0 15,-11 6-14-15,8-5 0 0,-1-4 0 0,0 3 0 16,1 4 0-16,3-4 0 0,3 6 0 0,0-5 0 16,-3-4-20-16,4 3-3 0,-1-5-1 0,4 5 0 15,0 3-63-15,0-8-13 16,0-1-2-16,0 4-526 0,0-4-106 0</inkml:trace>
  <inkml:trace contextRef="#ctx0" brushRef="#br0" timeOffset="533.61">5786 5350 1036 0,'-11'20'23'0,"11"-20"5"0,-11 0 0 0,8 6 1 0,-4 0-29 0,3 6 0 0,4-12 0 0,-3 3 0 16,-1 3 57-16,4-6 6 0,0 0 1 0,0 0 0 15,0 0 0-15,0 0 0 0,0 0 0 0,7 0 0 16,0 0 0-16,0-6 0 0,11-9 0 0,-11 3 0 0,7 6-52 0,4 1-12 16,-1 10 0-16,1-5 0 15,3-14 37-15,4 5 5 0,-4 6 1 0,4-3 0 16,0 6-28-16,-1 0-6 0,8 0-1 0,-11 0 0 15,4 0-8-15,0 3 0 0,-4 0 9 0,0 3-9 0,0 0 0 16,-3 8 0-16,3-8 0 0,0 0 0 0,0 6 0 16,-3-6 9-16,6 3-9 0,-6 0 0 0,0-1 0 0,6-2 0 15,-2 0 0-15,-1 0 0 0,4-6 0 16,-4 6 0-16,7-6 0 0,-7 6 0 0,4-6 0 0,3 9 0 16,-7-6 0-16,0-1 0 15,4 4-46-15,-7 0-6 0,-1 0-2 0,4 0-483 16,-10 0-97-16</inkml:trace>
  <inkml:trace contextRef="#ctx0" brushRef="#br0" timeOffset="1136.431">6421 6326 1112 0,'0'0'24'0,"0"0"6"0,0 0 1 0,0 0 0 0,0 0-31 0,0 0 0 15,0 0 0-15,0 0 0 0,0 0 40 0,7 0 3 16,0 3 0-16,3 3 0 0,4 0-8 0,0 5-2 16,4-5 0-16,0 6 0 0,6 0-18 0,-6 5-4 15,3-8-1-15,0 3 0 0,1-6 3 0,-5-6 1 16,4 6 0-16,-10-6 0 16,7 0-6-16,-4 0 0 0,0-6-8 0,0 6 12 0,-3-6 42 0,-4 0 8 15,0 0 2-15,-4 0 0 0,1-8-52 0,-1 8-12 16,-3-6 0-16,0 6 0 0,-3 0 0 0,-1-9 0 15,1 10 0-15,-4-4 0 0,0 0 0 0,-1 3 0 16,-2 0 0-16,-1 0 0 0,1-5 0 0,-1 5 0 16,1 3 0-16,-5-3 0 0,-2 3 0 0,3 3 0 0,-4 0-12 15,4 6 12-15,-4-3-16 0,1 6 4 0,3-4 1 16,6 7 0-16,5 0 3 0,-4 3 0 0,-7 8 0 0,7 1 0 16,0-10 8-16,0 4-8 0,0 0 8 0,0 5-8 15,3 4 8-15,0-4 0 0,4-8 0 0,0 8 0 16,4-5 0-16,3-3 8 0,-3 8-8 0,3-11 11 15,3 0-1-15,-3-1 0 0,7 4 0 0,-3-3 0 16,-4 0-10-16,4 5 0 0,-4-11 0 16,3 6 8-16,4-3-8 0,-3 3 0 0,3-1 0 15,-3-5 8-15,-1 0-8 0,1 0 0 0,3-6 0 0,-3 3 0 16,-1-3 0-16,4 0-11 0,-3 0 3 0,6-3-490 16,-2-3-98-16</inkml:trace>
  <inkml:trace contextRef="#ctx0" brushRef="#br0" timeOffset="1897.475">7684 6273 1280 0,'-11'-9'36'0,"11"9"8"0,0 0-35 0,-4 3-9 0,4-3 0 0,-7 6 0 15,4 0 28-15,3-6 3 0,0 0 1 0,0 0 0 16,0 0 7-16,-4 6 1 0,-6 0 1 0,3-1 0 16,3 1 19-16,1 6 3 0,3-12 1 0,-4 6 0 15,4 3-17-15,-3 0-3 0,3 5-1 0,0-2 0 16,0-6-18-16,3 12-3 0,-3-4-1 0,0 4 0 15,4 0-21-15,-4 2 0 0,0-2 0 0,3 5 0 0,1-8 0 0,-4 3 0 16,3-1 0-16,1 1 0 0,-4 2 0 16,0-2 0-16,0 0 0 0,-4-7 0 15,4-11 56-15,0 0 6 0,0 0 2 0,0 0 0 16,0 3-52-16,0-3-12 0,-7-3 0 0,0 3 0 16,0-5 0-16,0-7 0 0,0 0 0 0,3 0 0 15,1-2 34-15,-4 2 4 0,7 0 1 0,-4 0 0 16,4 6-63-16,0-5-12 0,0-4-2 0,4 3-1 15,-1-5 39-15,1 11 0 0,-1-9 0 0,-3 3 0 0,4-11 0 0,-1 5 0 16,4 15 0-16,1-6 0 0,-1-11 0 0,0 8 0 16,7 6 0-16,-11 0 0 0,8-14 0 0,-1 14 0 15,5 6 0-15,-5 0 0 0,4 0 0 0,0-12 0 0,0-6 0 0,1 7 0 16,-1 5-8-16,0 6 8 0,0 0 0 0,0-3 0 16,-3-3 0-16,3 3 0 0,0 3 0 0,-4 3 0 31,1 0-52-31,0 0-10 0,-1 6-2 0,1 2 0 0,-1 7 52 0,-3 3 12 0,4 2 0 0,-4 1 0 15,0-1 0-15,0 4 0 0,-3-1 0 0,-1 4 0 16,1-4 0-16,-1 3 0 0,1 1 0 0,-4 2 0 16,3-3 48-16,1-8 13 0,-4 3 3 0,3-4 0 15,1-8-52-15,-1 6-12 0,1-13 0 0,-1 7 0 16,-3-12 0-16,0 0 0 0,0 0 0 0,0 0 0 31,8-12-100-31,-5 7-24 0,1-10-4 0,-1 6 0 0</inkml:trace>
  <inkml:trace contextRef="#ctx0" brushRef="#br0" timeOffset="2294.667">8315 5999 1321 0,'0'0'28'0,"0"0"7"0,0 0 1 0,0 0 2 0,0 0-30 0,0 0-8 0,0 0 0 16,0-5 0-16,0 5 84 0,0 0 16 15,0 0 4-15,0 0 0 0,0 0-29 0,0 0-6 0,7 5-1 0,0 1 0 16,-3 6-50-16,-4 0-10 0,3 3-8 0,1 2 9 16,-4 1-9-16,0-3 0 0,0 14 0 0,-4-6 0 15,4-2 53-15,0-3 9 0,0-1 2 0,0 1 0 16,0-3-64-16,0-4-18 0,0 1-1 0,0-3 0 16,0-9 9-16,0 0 2 0,0 0 0 0,0 0 0 15,7 3-126-15,-7-3-25 0,7 0-5 0,4 0 0 16</inkml:trace>
  <inkml:trace contextRef="#ctx0" brushRef="#br0" timeOffset="3022.467">9098 6343 1443 0,'-3'-14'32'0,"-4"5"6"0,-1 9 2 0,1 0 0 0,-3 0-32 0,3-6-8 0,0 6 0 0,-4-12 0 15,4 1 96-15,0-1 18 0,0 9 3 0,-4 0 1 16,4-6-37-16,0-9-7 0,0 13-2 0,0 5 0 16,0 5-44-16,-3-5-8 0,3 0-3 0,-1 6 0 15,1-6-17-15,0 6 0 16,-3-6 0-16,-1 6 0 0,4 0 0 0,0 3 0 0,-4 3 0 0,1-1 0 16,-4 1 0-16,3 0 0 0,4-3 0 0,-3 8 0 15,-1 1 0-15,0 0 0 0,4-4 0 0,-3-2 0 16,3 0 0-16,0-6 0 0,0 11 0 0,3-11 0 15,1 3 33-15,3-9 3 0,0 0 1 0,0 0 0 16,0 0-29-16,3 3-8 0,1 12 0 0,-1-9 0 0,4-6 0 16,-3 0 0-16,3 5 0 0,3-5 0 15,-3 0-28-15,4 6-8 0,0 0 0 0,-1 0-1 0,4 0 37 0,-3 3 0 16,3-3 0-16,-3-1 0 0,3 1 0 0,-4-6 0 16,1 6 0-16,-1-6 0 0,1-6 44 0,0 0 16 15,-4 1 3-15,3-1 1 0,-3 0-52 0,-3-3-12 16,3 3 0-16,-4 0 0 0,1 0 0 0,3-5 0 15,-4 5 0-15,1-3 0 0,0 0 0 0,-4 3-12 16,3 3 3-16,1-8 0 0,-4-1 9 0,3 6 12 16,-3 0-2-16,4-6-1 0,-4 6-9 0,0 6 0 15,0 0 0-15,0 0 0 0,3-8 0 0,-3 2 0 16,0 6 0-16,0 0 0 0,0 0 0 0,0 0 0 0,0 0 0 16,0-12 0-16,4 0 0 0,-4-3 0 15,0 10 0-15,0 5 0 0,0 0 0 0,0 0 0 16,3 5 0-16,-3 10 0 15,4-3-49-15,-4 0-12 0,3 2-3 0,1 10 0 0,-1 5 52 0,1-2 12 0,3-4 0 0,0-8 0 16,0 3 0-16,0 5 0 0,0-11 0 0,4 6 0 16,-4-4 0-16,0-2 0 0,0 0 0 0,0-1 0 15,0-5 28-15,0 3 9 0,0-3 2 0,4 0 0 16,-4-6-31-16,0 6-8 0,0-6 0 0,0 0 0 16,0-6-50-16,4 6-11 0,-1-9-3 0,-3 3-907 15</inkml:trace>
  <inkml:trace contextRef="#ctx0" brushRef="#br0" timeOffset="3330.035">9398 6449 1497 0,'0'0'32'0,"-4"6"8"0,-3 3 0 0,4 3 4 0,-1 0-36 0,4-1-8 15,-3 1 0-15,3-3 0 0,0-9 64 0,0 9 12 16,0-1 1-16,0 4 1 0,0 0-15 0,0-6-3 0,0-6-1 0,0 9 0 16,3 0-23-16,1-1-4 0,-4-2 0 0,3 6-1 15,1-6-18-15,-1 11-3 0,1-11-1 16,0 3 0-16,-1 3-9 0,1-6 0 0,-1 6 0 0,1-1 0 31,3-5-18-31,-4 0-9 0,1-3-1 0,-4-3-588 0,0 0-118 16</inkml:trace>
  <inkml:trace contextRef="#ctx0" brushRef="#br0" timeOffset="3542.72">9320 5988 1497 0,'-3'6'32'0,"-1"5"8"0,1-5 0 0,-1 12 4 0,-3-3-36 16,7 2-8-16,-3-5 0 0,-1 3 0 0,4-4 0 0,0 1 0 16,0-6 0-16,0 0 0 0,0-6 0 0,0 0 0 15,0 0 0-15,0 0 0 0,4 0-12 0,-1-6-4 16,4-6 0-16</inkml:trace>
  <inkml:trace contextRef="#ctx0" brushRef="#br0" timeOffset="4377.237">9694 6335 1314 0,'0'0'37'0,"0"0"8"0,0 0-36 0,0 0-9 0,0 0 0 0,0 0 0 16,0 0 40-16,0 0 5 0,0 6 2 0,0 5 0 15,0-11 27-15,0 6 6 0,0 0 0 0,0 0 1 16,0 0-13-16,0 6-4 0,0-4 0 0,4 1 0 16,-4 0-55-16,0 3-9 0,0 0 0 0,0-1-10 15,0-2 10-15,0 3 0 0,0 0 10 0,0-1-10 16,3-5 0-16,-3 0 0 0,0-6 0 0,0 6 0 16,0-6 37-16,0 0 2 0,0 0 0 0,0 0 0 15,-3 6-11-15,3-6-3 0,0 6 0 0,0-6 0 16,0-9 8-16,0 6 2 0,0 3 0 0,-4-12 0 0,4-11-25 0,0 11-10 15,4 0 8-15,-4 3-8 16,3-2-26-16,-3 5-10 0,0-6-3 0,4 0 0 0,-1-2 39 0,1 2 0 16,-4 12 0-16,0 0 0 0,4-6 0 0,3 0 0 15,-7 6 0-15,7-6 0 0,0 0 18 0,0 6 11 16,-4-11 3-16,4 5 0 0,0 0-32 0,0 3 0 16,0-3 0-16,-3 0 0 0,3 0 0 0,-3 0 0 0,3 18 0 0,0-6 0 15,0 0-9-15,0-3 9 0,0 9 0 0,0-1-9 16,-4 1 9-16,4-6-10 15,-3 6 10-15,0-4-10 0,-1 7 10 0,1 0 0 0,-1-9-9 0,-3 11 9 16,4-5 0-16,-4 0 0 0,0 3 0 0,0-4 0 16,0 1 0-16,0-3 0 0,0 0 0 0,0-6 0 15,0 3 0-15,0-6 10 0,0 0-10 0,0 0 10 16,0 0-1-16,0 0 0 16,0 0 0-16,0 0 0 0,0-9-1 0,0 0 0 0,-4 0 0 0,4 3 0 15,0-5-8-15,4-1 0 0,-4 3 0 0,0 0 0 16,3 0 0-16,-3 3 0 0,4 1 0 0,-4-7 0 15,3 6 0-15,-3 6 0 0,0 0 0 0,4-6 0 16,-1-3 0-16,-3 9 0 0,0 0 0 0,7-6 0 16,-3-5-9-16,-1 5 9 0,1 6 0 0,3-6 0 15,-3 0 0-15,3 6 0 0,-4-6 0 0,4 6 0 16,4 0 0-16,-4 0-8 0,0 0 8 0,0 0 0 0,0 0 0 0,4 6-8 16,-4-6 8-16,3 6 0 0,-3 6-12 0,0-12 4 15,4 2 8-15,-4 10-13 0,0 0-10 0,0 0-1 16,-3 0-1-16,3 5 0 0,-4-2 25 0,1 8 0 15,-1-5 0-15,-3 0 0 0,4 8 0 0,-4-8 0 16,0-4 0-16,-4 4 0 0,4 11 12 0,0-14 8 16,0-3 2-16,4 0 0 0,-4-1-35 0,0-11-7 15,0 0-2-15,0 0 0 16,0-17-49-16,3 5-9 0,1 3-3 0,3-3-807 16</inkml:trace>
  <inkml:trace contextRef="#ctx0" brushRef="#br0" timeOffset="4940.747">10273 6376 1074 0,'0'0'30'0,"0"0"8"0,0 0-30 0,0 0-8 0,0 0 0 0,0 0 0 15,0 0 104-15,0 0 19 0,0 0 4 0,0 0 1 16,0 0-52-16,0 6-9 0,0 0-3 0,0 2 0 15,0 1 6-15,0 0 1 0,3-3 0 0,1 0 0 16,-4 0-36-16,3 5-7 0,1-5-2 0,0 3 0 16,-1 0-11-16,1 0-3 0,-1-3 0 0,4 5 0 15,-3 1 0-15,3-6 0 0,0-6 0 0,3 3 0 16,-3-6 0-16,4 3-1 0,3 0 0 0,0 0 0 16,-3-6-3-16,-1 0 0 0,-3 0 0 0,4-5 0 15,0-4-8-15,-4 3 10 0,0 6-10 0,0-5 10 16,0-1-10-16,0 6 0 0,0-12 0 0,-3 4 0 0,-1 8 0 15,1-6-12-15,-4 0 2 0,3-5 1 0,-3 2-7 0,0 3-2 16,4 6 0-16,-4-6 0 0,3 1-3 0,-3 5-1 16,0 6 0-16,0 0 0 15,0 0-8-15,0 0-2 0,0 0 0 0,0 0 0 0,-3-3 21 0,-1 0 11 16,1 0-12-16,-1 3 12 0,-3 3-19 0,0 3 3 16,0 6 1-16,-4-7 0 0,1-5 15 0,-1 6 0 15,4 6 0-15,-4-6 10 0,-3 6 10 0,4-1 3 16,-4 4 0-16,0-9 0 0,3 0 6 0,-3 6 2 0,0 2 0 0,3-5 0 15,-3 0-5-15,3 3-1 0,1 0 0 0,-1-1 0 16,4-5-25-16,4 3 8 0,-1 3-8 0,1-6 0 16,3 5 0-16,0 7 0 0,3-6 0 0,1 2 0 15,3-2 0-15,3 0 0 0,-3-6 8 0,8 6-8 16,-5-1 0-16,4 4 0 0,4 3 0 16,3 5 8-16,-7-2-8 0,4-4 0 0,-1-5 0 0,1-3 0 15,0-3 0-15,-1 3-12 0,5 0 2 0,-5-4 1 31,-3-5-39-31,4 6-8 0,0-6-2 0,-1 0 0 0,1-6-158 16,-4 1-31-16</inkml:trace>
  <inkml:trace contextRef="#ctx0" brushRef="#br0" timeOffset="5762.454">11409 6241 1314 0,'0'0'37'0,"0"0"8"0,-4-6-36 16,4 6-9-16,0 0 0 0,0 0 0 0,0 0 76 0,0 0 12 0,0 0 4 0,0 0 0 15,0 0-11-15,-7 6-1 0,4-1-1 0,-1 13 0 16,4-6-38-16,0 8-7 0,0-2-2 0,4 0 0 16,-1 2-2-16,-3 4-1 0,4-4 0 0,-1 4 0 15,-3 5 3-15,4-2 0 0,-4 8 0 0,3 15 0 16,1-6-4-16,-4 0 0 0,0-3 0 0,3-2 0 15,-3-7-3-15,0 3-1 0,0 0 0 16,0-8 0-16,4 2 0 0,-4-14 0 16,0 9 0-16,0-13 0 0,-4 4-15 0,4 0-9 0,0-1 10 0,0-2-10 15,0 6 0-15,0-12 0 0,-3 2 0 0,3 4 0 16,-4-12 8-16,4 0-8 0,0 0 0 0,0 0 9 16,0 0-9-16,0 0 12 0,0-6-12 0,0-2 12 15,0-1-12-15,-3-6 0 0,3 3 0 0,-4-5 0 16,4-4 0-16,0 3-9 0,-3-14 9 0,-1 9-10 15,4-10 10-15,-3 4 0 0,-1-4 0 0,4-2 0 0,-3-3 0 0,-1 3 0 16,4 2 0-16,-3 4 0 0,3-6 0 0,0 8 0 16,0-5 0-16,0-3 0 0,0 8 0 0,3-2 0 15,-3-9 0-15,0 20 0 0,4-11 0 0,-1 2 0 16,-3-8 0-16,4 2 0 0,3 7 0 0,-4-3 0 16,4 5 0-16,0-14 0 0,4 6 0 0,0 8-8 15,-4 6 8-15,3-2 0 0,-3 8 0 0,4 0 0 0,-1 6 0 16,1 0-8-16,0 6 8 0,-1 6-8 0,1 0 8 15,-1 3-8-15,4 3 8 0,1 5 0 0,-1-5 0 0,-4 15 0 16,1 2-8-16,-1 0 8 0,-3 4-8 16,4-10 8-16,-4 4-17 0,0 2 1 0,0-5 1 15,-3 8 0-15,3-5 15 0,-4 2 0 16,-3-11 0-16,4 2 0 0,-4-2 16 0,0-6 5 0,-4 2 2 0,4-5 0 16,0-9 14-16,0 0 3 0,-7 3 1 0,7-3 0 15,0 0-33-15,-10 3-8 0,3-3 0 0,-4 0 0 16,0-3 0-16,4-3 0 0,-3 0 0 0,-1 3 0 15,1 3 0-15,-1 0 0 0,4 0 0 0,-4-11 0 16,4 5-49 0,-3 0-12-16,-1 6-3 0,-3-6 0 0,4 0 48 0,-1-3 16 0,0 6-9 0,1-3 9 15,-1-8-47-15,1 8-4 0,-1-6-1 0,0 0 0 16,4-2-35-16,0 2-7 0,4 6-2 0,-1-6 0 16,1 0-130-16,3 7-26 0,0-7-6 0</inkml:trace>
  <inkml:trace contextRef="#ctx0" brushRef="#br0" timeOffset="6306.496">12061 6202 1713 0,'0'0'37'0,"0"0"8"0,-7-6 2 0,-3 6 2 0,3-5-39 0,-4-1-10 0,4 6 0 16,-7-6 0-16,3 6 80 0,1-6 15 15,-4 6 2-15,0 0 1 0,3-6-65 0,0 6-13 0,1 0-2 0,-1 6-1 16,4-6-17-16,0 0 0 0,0 6 0 0,0-6 0 16,4 6 0-16,-1 0 0 0,4 5 0 0,-4-2 0 15,4 3 0-15,0 0 0 0,4 11 0 0,0-8 0 16,-1 3 0-16,-3 5 0 0,7-11 0 0,-3 5 0 15,3 10 0-15,0-15 0 0,0 5 0 0,0-2 0 16,0-3 0-16,0-6 13 0,4 5-2 16,-4-5-1-16,3 0 6 0,1-6 2 0,-1-6 0 0,1 6 0 15,0-11-2-15,-1-1 0 0,1 0 0 0,-4-6 0 16,0 4-4-16,0 2-2 0,-4-6 0 0,1 1 0 16,-1 8-10-16,1-9 8 0,-4 1-8 0,0-7 8 15,4 3-8-15,-4-2 0 0,0 11 0 0,0-3 8 16,0 10-8-16,0-7 0 0,0 12 0 0,0 0 0 15,0 0-11-15,0 0 3 0,0 6 0 0,3 0 0 16,-3-1-3-16,4 10 0 0,-1-3 0 0,1 6 0 0,-1 5 11 0,1-8 0 16,3 2 0-16,-4 7 8 0,1-1-25 0,3 4-5 15,-4-9-1-15,4 8 0 0,-3-8 23 0,3 2 0 16,-3-2 0-16,3 5 0 0,0-11 0 0,-4-3 0 16,1 3 0-16,-1-6 0 0,4-1 0 0,-3 1 0 15,3 0 0-15,-4 0 0 0,4-6 0 0,4 0 8 16,-4-6 0-16,4 0 0 15,-1-5-217-15,4 2-44 0</inkml:trace>
  <inkml:trace contextRef="#ctx0" brushRef="#br0" timeOffset="6822.053">12608 6055 1497 0,'0'0'32'0,"0"0"8"0,0 0 0 0,0 0 4 0,0 0-36 0,0 0-8 0,0 0 0 0,0 0 0 16,-3-6 68-16,3 6 11 0,-7 0 2 0,0 0 1 16,3-5-10-16,4 5-3 0,-7 0 0 0,-4 5 0 15,4-5-32-15,-3 6-6 0,3-6-2 0,-4 6 0 16,1 0-21-16,-4 0-8 0,3 3 0 0,0-3 9 16,4 3-9-16,-7 5 0 0,7-2 0 0,-3 6 0 15,-1-7 0-15,0 10 0 0,4-15 0 0,-3 6 0 0,3-1 0 16,0 1 0-16,3-3 0 0,-3 3 0 15,3-6 0-15,4 5 0 0,-3 1 0 0,3-9 0 16,0-3 0-16,0 0 0 0,0 0 0 0,0 0 0 0,0 0 0 0,0 0 0 16,0 0 0-16,7 0 0 0,4-3 0 0,-11 3 0 15,7 0 0-15,-7 0 0 0,10 0 0 0,1-6 0 16,-4 12 0-16,3-6 0 16,-10 0 0-16,11 0 0 0,0 0 0 0,-11 0 0 0,10 3-8 0,1 0 8 15,-1 3 0-15,1 0 0 0,-4-3 0 0,0 3 0 16,4 11-9-16,-8-5 9 0,4-6 0 0,0 3 0 15,-7-9-8-15,4 8 8 0,3 7 0 0,-4-3 0 16,4-6 11-16,-3 6-11 0,0-4 8 0,-4 4-8 16,0 0 0-16,0-6 0 0,0 6 13 0,0-1-4 0,0-5-1 0,-4-3 0 15,4-3-8-15,-4 6 12 0,1 0-12 0,-1 0 12 16,1 0 2-16,-1-6 1 0,-3 11 0 0,-3-5 0 16,3 0 3-16,-4-6 1 0,4 0 0 0,-4 0 0 15,4 0-3-15,-3 0 0 0,-1 6 0 0,1-6 0 16,3-6-28-16,-4 6-7 0,0 0-1 0,4-6 0 31,-3 0-51-31,3-5-10 0,0 5-3 0,0-6-860 0</inkml:trace>
  <inkml:trace contextRef="#ctx0" brushRef="#br0" timeOffset="8116.79">13455 6017 828 0,'0'0'18'0,"0"0"4"0,0 0 1 0,-4 6 0 0,4-6-23 0,-3 9 0 16,-1-3 0-16,4-6 0 16,0 0 51-16,0 0 5 0,0 0 2 0,0 0 0 15,0 0 33-15,0 6 6 0,0-6 2 0,0 0 0 0,-3 11-19 0,3-5-3 16,0 6-1-16,0-12 0 0,0 0-47 0,0 6-9 15,0 3-3-15,0 0 0 0,0-1 30 0,0 10 5 16,3-12 2-16,-3 11 0 0,-3 4-35 0,3 3-7 16,0-7-2-16,0 4 0 0,0-4 20 0,0 4 4 15,-4 3 1-15,1-1 0 0,3-8-19 0,-4 8-3 0,1-5-1 16,-1 0 0-16,4-1-1 0,-3-2-1 0,3 3 0 16,-4-7 0-16,4-5-10 0,0-6 10 0,0 0-10 0,0 0 10 15,0 6 10-15,0-6 1 0,0 0 1 0,0 0 0 16,-3 6 18-16,3-6 3 0,0 0 1 0,0 0 0 15,0 0-27-15,0-6-5 0,-4 0 0 16,4 0-1-16,-3-5-11 0,-1-1 0 0,4 0 9 16,-4 3-9-16,4-8 0 0,-3 5 0 0,-1 0 0 0,4 0-12 15,-3-2 2-15,-1 5 0 0,4 0 0 0,-3-3 0 16,3-5-1-16,-4 8 0 0,4 3 0 0,-3-3 0 16,3 0 11-16,-4-3-12 0,4 1 12 0,0-4-12 15,0 9 12-15,4-6 0 0,-4 1-9 0,0-1 9 16,3 0-8-16,-3 0 8 0,4 6-10 0,-4 1 10 15,0 5-8-15,0 0 8 0,7-3 0 0,-4-3-9 16,-3 6 9-16,7 0-13 0,1 6 5 0,-1-3 8 16,0-1-30-16,0 4 2 0,0 3 0 0,0 3 0 15,3 0 28-15,-3 5 0 0,1-2 0 0,2 9 0 0,-3-1 0 0,0-5 0 16,0-4 0-16,0 10 0 0,0-9 0 0,0 8 0 16,-7-11 0-16,4 6 0 0,0-4 0 0,-4-2 0 15,3 0 0-15,-3 0 0 0,4-1 22 0,-1-11 10 16,-3 0 3-16,0 0 0 0,0 0-5 0,0 0-1 15,0 0 0-15,0 0 0 0,0 0-41 0,0 0-9 16,0 0-2-16,0 0 0 0,0 0 23 0,0 0 0 16,0 0 0-16,0 0 0 15,0 0-37-15,0-11-3 0,0 5-1 0,-3-6 0 0,3 6 32 0,0-3 9 16,-4 3 0-16,4-5 0 0,-3-1-24 0,3 0 0 16,0-9 0-16,3 4 0 15,1 5-12-15,-1-11-2 0,1 5-1 0,-1 3 0 0,4-2 39 0,0-1 0 0,0-3 14 16,4-2-4-16,-1 5-10 0,1-2 0 0,3-4 0 15,0 1 0-15,0 8 0 0,-3-3 15 0,7 1-4 0,-4 8-1 16,0 0 2-16,-4 0 0 0,5 3 0 0,-5 0 0 16,1 6-4-16,-1 0 0 0,1 6 0 0,-1 0 0 15,-2 3 0-15,-1 3 0 0,3 5 0 0,-3 1 0 16,-3-3-8-16,-1 8 0 0,1 1 0 0,-1-4 0 16,-3 10 12-16,0-4-4 0,0 4 0 0,0-4 0 15,-3-2 7-15,3-1 1 0,-4-8 0 0,4-1 0 16,0 1-16-16,0-3 0 0,0 0 0 0,-3 2 0 15,3-8 9-15,0 6-9 0,0-6 8 0,0-6-8 16,0 0 0-16,0 0 0 0,0 0 8 0,0 0-8 16,10 6-8-16,-6-6-4 0,3 6-1 0,0-6 0 15,-7 0-83-15,7 0-17 0,0 0-3 16,-7 0-740-16</inkml:trace>
  <inkml:trace contextRef="#ctx0" brushRef="#br0" timeOffset="8688.951">14319 6185 1767 0,'0'0'39'0,"0"0"8"0,0 0 1 0,0 0 2 0,0 0-40 0,-3 0-10 0,3 0 0 0,-11 0 0 16,4 0 61-16,-3 0 11 0,2 0 1 0,-2 6 1 16,-1-6-33-16,1 5-6 0,-1 1-2 0,1-6 0 15,-1 9-21-15,4-6-12 0,-4 3 12 0,1 3-12 16,3-3 0-16,0 0 0 0,3-1 0 0,1 7 0 16,-1-6 0-16,0 0 0 0,4 3 0 0,0 3 0 15,0-1 0-15,0 1 0 0,4 0-10 0,-4-3 10 16,4-1 0-16,-1 7 0 0,1 3 0 0,-1-6 0 15,1-1 0-15,3 4 0 0,0 9 0 0,0-13 0 16,0-2 0-16,0-3 8 0,0 6-8 0,0-6 12 16,-7-6-12-16,11 0 0 0,-4-6 9 0,0 6-9 15,3-6 20-15,-3 0-1 0,0 3 0 0,1-3 0 0,-1 0-11 16,0-5-8-16,-4-1 9 0,1 0-9 0,-1 3 9 16,1 0-9-16,-1-5 8 0,-3 2-8 0,4 6 0 15,-4-6-12-15,3 3 0 0,-3 4 1 0,4 2 1 16,-4-3 0-16,0 3 0 0,0 3 0 0,0 0-2 0,0 0 0 15,0 0 0-15,0 0 0 0,0 0 12 0,0 0-8 16,0 0 8-16,0 0-8 0,0 0 8 0,0 0-8 16,0 0 8-16,7 6-8 15,-7-6 8-15,0 0 0 0,7 9 0 0,-4 8-8 0,1-11 8 0,0 0 0 16,-1 0 0-16,1 6 0 0,-4-1 0 0,3 4 0 16,1-3 0-16,-1 0 0 0,-3-1 0 0,4-5 0 15,-1 9 0-15,4-3 0 0,-3-1 0 0,-4-11 0 16,7 0 0-16,0 6 0 15,3-6-76-15,-2 6-19 0,2-6-4 0,4 0-753 0</inkml:trace>
  <inkml:trace contextRef="#ctx0" brushRef="#br0" timeOffset="9232.074">14725 6105 1494 0,'0'0'32'0,"0"0"8"16,3 12 0-16,-3-6 3 0,0 6-35 0,0-3-8 0,0 8 0 0,0 1 0 15,0-1 88-15,0-2 16 0,0 3 4 0,4-1 0 16,-4 7-44-16,0-9-8 0,4 2-1 0,-4 1-1 0,3-3-14 0,-3 2-2 15,0 1-1-15,0 0 0 0,0-7-9 0,0 4-1 16,0-3-1-16,0-6 0 0,0 0-12 0,0 5-2 16,-3-5-1-16,3 3 0 0,0-9-11 0,-4 6 8 15,4 6-8-15,0-12 8 0,0 0 3 0,0 0 0 16,0 0 0-16,0 0 0 0,0 0 0 0,7-6 0 16,-3-6 0-16,-1 0 0 0,1-2-11 0,3 2 0 0,-4-6 0 15,1-2 0-15,-1 2-14 0,4 6 5 16,-3-3 1-16,3 4 0 0,-4-7 8 0,1 0-12 15,3 4 12-15,-3 2-12 0,3 0 12 0,-4 0 0 0,4 1 0 16,-3 5-8-16,-1-3 8 0,1 0 0 16,3 0-9-16,-4 9 9 0,-3 0 0 0,0 0 0 15,11 0-9-15,0 0 9 0,-11 0 0 0,10 9-10 0,-10-9 10 0,11 9-8 16,-1 6 8-16,-3-4-10 0,4 7 10 0,-4-9-10 16,4 9 10-16,-4-7 0 0,0 7 0 0,0-6 0 15,0-3 0-15,0 2 0 0,0-5 0 0,0 6 0 31,4 6-28-31,-4-4-8 0,3-2 0 0,-3 0-1 0,0-6 37 0,-3 0 0 0,3-6 0 0,-4 11 0 16,4-2 0-16,-3 0 0 0,3 0 0 0,-3-3 0 16,-1-6-31-16,1 0 2 0,3 11 0 15,-4-11-603-15,1 0-120 0</inkml:trace>
  <inkml:trace contextRef="#ctx0" brushRef="#br0" timeOffset="9908.109">15381 6258 1332 0,'0'0'37'0,"0"0"10"0,0 0-38 0,0 0-9 16,0 0 0-16,0 0 0 0,0 0 76 0,-3-12 14 16,-4 12 2-16,3-5 1 0,-3-1-24 0,0 6-5 15,0-6 0-15,0 6-1 0,0-6-43 0,0 3-8 16,0 0-1-16,0 0-1 0,7 3-10 0,-7 3 8 0,-1 0-8 15,1 0 8-15,0 3-8 0,4 6 0 0,-1-7-10 0,-3 13 10 16,4-9-9-16,3 9 9 0,-4-7-8 0,4 1 8 16,0 3 0-16,-3-1 0 0,3 7 0 0,0-9 0 15,0 0 8-15,0 2 1 0,0-2 0 16,0-6 0-16,0 6 8 0,3-6 2 0,-3 5 0 0,4 1 0 16,-1-6-4-16,-3-6-1 0,0 0 0 0,7 3 0 15,4 3 1-15,-11-6 0 0,7-6 0 16,0 3 0-16,0 0-3 0,4 0 0 0,-4 0 0 15,0 0 0-15,-4-3-12 0,4-5 0 0,0 5 8 0,-3 0-8 16,3 0 0-16,0-6 0 0,-3 0-9 0,3 4 9 16,-4 2 12-16,-3 6 8 0,0 0 1 0,0 0 1 15,7-6-39-15,0 0-8 0,-7 6-2 16,0 0 0-16,0 0 14 0,0 0 2 0,11 6 1 0,-4 0 0 16,0 8-14-16,-4 4-2 0,4-12-1 15,-3 6 0-15,0-6 27 0,-1 5 0 0,1-2 0 0,-4 3 0 0,3 0 0 16,-3 5 0-16,4-5 0 0,-1 3 0 0,-3 2 16 15,0-5 9-15,0 6 2 0,0 8 0 0,0-8-19 0,0 5-8 16,0 4 0-16,0-4 8 0,0-5-8 0,-3 8 12 16,-1-2-12-16,1 8 12 0,-1-8-12 0,4 2 0 15,0 4 9-15,-3-7-9 0,-1 4 0 0,0-4 0 16,4-2 0-16,-3 2 0 0,-1 1 0 0,1-4 11 16,3 10-3-16,0-13 0 0,-4-2 12 0,1 3 1 15,-1-1 1-15,1-5 0 0,-1 9 10 0,1-10 1 16,-1 7 1-16,-3-9 0 0,4 0-6 0,-1 0-2 15,-3 2 0-15,4-5 0 16,-5-6-26-16,1 6 0 0,4 0 8 0,-4-6-8 0,0 0 39 0,0-12 5 16,-4 12 2-16,1-12 0 0,-1 1-22 0,-3-1-5 15,3-3-1-15,1-2 0 0,3-1-18 0,-4-3 0 0,0-2 0 0,1-1 0 32,3 4-55-32,0-4-5 0,0 1 0 0,3 2-1 15,4 4-54-15,0-7-10 0,0 3-3 0,0 4-512 0,0-4-102 0</inkml:trace>
  <inkml:trace contextRef="#ctx0" brushRef="#br0" timeOffset="10519.394">15593 6296 1036 0,'0'0'23'0,"0"0"5"0,0 0 0 0,0 0 1 0,0 12-29 0,0-6 0 0,0-6 0 0,3 6 0 15,1 0 108-15,-1-3 16 0,1 3 4 0,-1 0 0 16,8 5-52-16,-4-5-9 0,4 0-3 0,-1 0 0 16,-3 0-51-16,0 0-13 0,4 0 0 0,-4-4 0 15,4 4 0-15,-4-3 0 0,3 0 0 0,-3 0 0 16,0-3 34-16,4 0 4 0,-1 0 1 0,-2-3 0 16,-1 0-12-16,0 0-3 0,-4-5 0 0,1 8 0 15,-1-6-24-15,-3 0 0 0,0 0 8 0,0-6-8 16,0-3 46-16,0 4 7 0,0-7 2 0,-3 0 0 15,-1 1-37-15,1 5-7 0,-4 3-2 0,3-8 0 16,1 5-9-16,-5-3 0 0,1 3 0 0,0 1 0 16,4-1-10-16,-4 6 10 0,3 0-13 0,1 0 5 15,-4 0 8-15,0 0 12 0,3 6-2 0,1 0-1 16,-5 3-58-16,1 6-12 16,4-3-3-16,-4 6 0 0,0-6 52 0,0 11 12 0,0-5 0 0,0 9 0 15,3-10 0-15,-3 7 15 0,4 0-3 0,-1 8-1 16,0-8-11-16,4-1 8 0,-3 4-8 0,3 3 8 0,3-7-8 15,-3 4 0-15,4-9 0 0,0 2 0 0,-1-5-10 16,4 6-4-16,-3 2-1 0,3 1 0 0,3-6 15 0,-3 8 0 16,0 4 0-16,4-12 0 0,0-4 0 0,-1-5 0 15,-3 6 0-15,4-9 0 0,3 6 0 0,-4 0 0 16,5-6 0-16,-5 0 0 0,-3 0-20 0,7 0 0 16,-3 0-1-16,3 0-547 15,-3-6-108-15</inkml:trace>
  <inkml:trace contextRef="#ctx0" brushRef="#br0" timeOffset="11042.573">16027 6235 1314 0,'0'0'37'0,"0"0"8"0,0 0-36 0,0 0-9 0,0 0 0 0,0 0 0 16,-4 11 104-16,4-5 20 0,0-6 3 0,0 6 1 15,0 6-52-15,0-3-9 0,4 3-3 0,-1-7 0 16,1 7-51-16,-1 0-13 0,1-6 0 0,-1 6 0 16,4 2 54-16,-3 4 8 0,3-6 2 0,-3 2 0 15,-1 4-52-15,1 0-12 0,-1-1 0 0,1 4 0 0,-1 2 0 16,1-5 0-16,-4-6 0 0,0 8 0 0,3-14 8 0,-3 0-8 15,0 0 0-15,0-6 9 0,0 0-9 0,0 0 0 16,0 12 0-16,0-12-11 0,0 0 31 0,0 0 5 16,0 0 2-16,0 0 0 0,-3-6-8 0,-1 0-2 15,1 0 0-15,-1-6 0 16,-3-8-9-16,4 8-8 0,-1 0 9 0,-3-5-9 0,3-1 0 0,1 3 8 16,-4-2-8-16,3-1 0 0,-3 3 0 0,0-2 11 15,4 5-11-15,-1-6 10 0,1 4-1 0,-1 2 0 16,1 0 0-16,-1 0 0 0,4 1-9 0,0-1 0 15,0 0 0-15,0 3 0 0,0-8 0 0,0 11 0 16,4-6 0-16,3 6 0 0,-4-9 0 0,4 9 0 16,0-5 0-16,0-1 0 0,4 0 0 15,-1 0 0-15,1 4 0 0,3-4 0 0,-3 6 0 0,-1 0 0 0,4 6 0 0,1-6 0 16,-5 0 0-16,4 6 0 0,0-6 0 0,-3 4 0 16,3 2-59-1,0-3-13-15,-3 3-4 0,3 0 0 16,0 0-83-16,0 0-17 0,0 0-3 0,0 3-594 0</inkml:trace>
  <inkml:trace contextRef="#ctx0" brushRef="#br0" timeOffset="13669.724">17586 6343 992 0,'0'0'28'0,"0"0"7"0,-7-2-35 0,3 2 0 0,1-3 0 0,-4 0 0 15,3 0 89-15,1 0 11 0,-4 0 3 0,3-9 0 16,-3 6 0-16,0-6 0 0,4 7 0 0,-5-1 0 0,5 3-29 0,-1 0-6 16,1-3 0-16,-1 6-1 0,-3 6-24 0,4 6-5 15,-4-7-1-15,0 7 0 0,0-6-25 0,-4-6-4 16,4-6-8-16,-7 12 11 0,3 0-11 0,1 3 0 15,-4-3 0-15,-1 2 0 16,1 13-36-16,0-9 1 0,-3 0 0 0,-1 5 0 0,0-2 56 0,1 3 11 16,3-7 3-16,-1 7 0 0,-2-3-35 0,3 2 0 15,3 1 0-15,1-6 0 0,-1 2 9 0,4 4-9 16,3-6 0-16,-3 8 9 0,7-2-9 0,-3-6 0 0,3-1 0 16,0-5 0-16,0-6 8 0,0 0-8 15,0 0 8-15,0 0-8 0,10 9 16 0,-3-6-1 0,-7-3-1 16,11-3 0-16,0 0-6 0,3-3 0 0,0 0-8 0,0-5 12 15,0-1-12-15,4 0 0 16,-4-8 0-16,0 8 0 0,4-6 0 0,-1-2 0 16,1 2 0-16,-4-11 0 0,7-4 23 0,-7 4 1 0,4-9 1 0,-4-6 0 15,0-3-17-15,0 2-8 0,0-5 0 0,-3-2 8 16,-4 5-8-16,4-1 0 0,-4-2 0 0,0 1 0 16,-4 1 0-16,1 4-12 0,-1 0 4 0,1-3 8 15,-1 9-8-15,-3-6 8 0,0 9 0 0,0 2 0 16,-3-5 0-16,3 3 0 0,-4 8-9 0,-3-8 9 15,0 9-11-15,0-4 2 0,0 7 0 0,0 2 0 16,3 3 9-16,-3 1-8 0,4 5 8 0,-4 9-8 16,-4-3 0-16,4 0 0 0,7 6 0 0,-7 6 0 15,0 0 8-15,-4 0 0 0,4 6 8 0,0 8-8 16,0-2-24-16,0 6-10 0,0 2-2 16,0 0 0-16,0 4 7 0,4 5 1 15,-1 9 0-15,0-6 0 0,4 4 28 0,0 8 0 0,4 0 0 0,3 0 0 16,-3 0 0-16,3 2 0 0,0 1 0 0,3 9 0 15,-3-3 0-15,4-9 0 0,-1 6 0 0,1-6 0 0,0-3 0 0,-4 0 0 16,0 6 0-16,0-3 0 0,-4-6 0 0,1-9 0 16,-1 3 0-16,-3-14 0 0,0 8 0 0,4-3 0 15,-4 4 0-15,0-4 0 0,3-11 18 0,-3 14 10 16,4-2 1-16,-4 2 1 0,0-9-30 0,0-2 8 16,4-3-8-16,-4-12 0 0,0-6 0 0,0 0 0 15,3 11 0-15,1-8-10 16,-4-3-21-16,0 0-4 0,3-3-1 0,4-3-551 0,0-5-110 0</inkml:trace>
  <inkml:trace contextRef="#ctx0" brushRef="#br0" timeOffset="14134.717">17734 6376 1497 0,'0'0'32'0,"0"0"8"0,0 0 0 0,0 0 4 0,7 6-36 0,0 0-8 0,0-6 0 0,0 8 0 16,4-2 53-16,-4 0 9 0,0 0 2 0,0 0 0 0,4-6-3 0,-1 6 0 15,-3 0 0-15,0 0 0 0,4 5-46 0,-4-8-15 16,0-3 8-16,0 3-8 0,4 0 0 0,-4-3 0 15,3 0 0-15,-3-6 0 0,0-8 0 0,1 8 0 16,-5-6 0-16,-3 0 0 0,0-8 0 0,0 2 0 16,0 6 0-16,-7-5 0 0,3 8 0 0,-3-9 0 15,0-5 0-15,-3 11 0 0,-1 3 0 0,1 3 0 16,-1 0 0-16,0-6 0 0,4 12 0 16,-3 0 0-16,-1 0 0 0,1 12 0 0,3 6-20 0,0 2 1 15,3-2 1-15,-3 0 0 0,7 14 6 0,-4-8 2 16,1 8 0-16,3-3 0 0,0-14 10 0,3 9 0 15,-3-1 0-15,4-2 0 0,-1 2 0 0,5-2 0 16,-5 2 0-16,4-5 0 0,4 2 0 0,-4 4 0 0,3-6 0 0,4-1 0 31,1 1-28-31,2 8-4 0,1-8-1 0,-1 0 0 0,1 2 55 0,0 4 11 0,-1-10 3 16,1 4 0 0,0-12-63-16,-1 6-12 0,1-6-2 0,0-1-743 0</inkml:trace>
  <inkml:trace contextRef="#ctx0" brushRef="#br0" timeOffset="21518.47">19463 6655 1148 0,'-14'-12'25'0,"7"9"6"0,0-3 1 0,-8 1 0 0,5-1-32 0,-1 0 0 0,1-6 0 16,-1 6 0-16,-3-3 49 0,3 4 4 0,1-4 1 0,-4 6 0 16,3 3-9-16,1-6-1 0,-1 6-1 0,0-6 0 15,1 6 17-15,-1 0 3 0,1 6 1 0,-1 0 0 16,0-3-52-16,1 8-12 0,-1-5 0 0,-3 0 0 15,4 0 35-15,-1 6 4 0,4-6 1 0,-4 5 0 16,1-5-13-16,3 3-3 0,0 3 0 0,-4 0 0 16,4 5-4-16,0-8-2 0,0 0 0 0,0 3 0 15,3 8-6-15,1-8-2 0,-1 9 0 0,1-4 0 16,3-5-10-16,0 12 8 0,0 2-8 0,3-2 8 0,1-19-8 16,-1 1 0-16,4-6 0 0,-3 0 0 15,3 12-28-15,4-3-2 16,-1 3 0-16,1-12 0 0,-1 0 30 0,1 0 0 0,3 0 0 0,0-12 0 0,0-6 12 0,4-2 9 15,-4-10 2-15,4-2 0 0,-1-12-15 16,1 0-8-16,-4 3 10 0,4-1-10 16,-1 4 17-16,-3 6-2 0,1 14-1 0,-1-14 0 0,-4 8-2 0,1-14 0 15,-1 3 0-15,1-15 0 0,-8-6-4 0,5 6-8 16,-1 0 11-16,-4 9-11 0,-3 3 8 0,4 8-8 16,-4-2 0-16,0 3 0 0,-4 8 9 0,1-3-9 15,-4 1 0-15,-1 2 9 0,-2-2-9 0,-1-1 0 16,-3 10 0-16,4 2 8 0,-8 0-8 0,4 0-9 0,0 1 9 15,-4-1-13-15,4 3 0 0,0-3 0 0,-4 6 0 16,-3 6 0-16,3-5 4 0,4 5 1 0,0 5 0 0,4-5 0 16,3 6-7-16,0 0-1 0,3 9 0 0,0 8 0 15,8 1 0-15,0-4-1 16,-1 10 0-16,4-4 0 0,0 15 8 0,4-5 9 0,-1 2-13 16,4 12 5-16,1 6 8 0,-1 6 0 15,0 11 0-15,3-11-8 0,-2-18 8 0,-1 0 0 0,-4 3 0 0,1 3 0 16,-1-12 0-16,-3 0 0 0,1-2 0 0,-1 2 0 15,-4-9 11-15,4-5-3 0,-3 2 0 0,-4-2 0 16,3 8-8-16,-3 3 8 0,4-8-8 0,-1 2 8 16,-3-11-8-16,0 3 10 0,0 2-10 0,0-8 10 15,4-4-10-15,-4 1 8 0,3 0-8 0,1 6 8 16,-4-18-8-16,0 0 0 0,3 0 0 0,4 6 0 16,-3-6-28-16,-1 0-7 0,1-6-1 15</inkml:trace>
  <inkml:trace contextRef="#ctx0" brushRef="#br0" timeOffset="21824.853">19689 6758 1465 0,'0'9'32'0,"0"8"6"0,3 1 2 0,-3-6 2 0,4 8-34 0,-4-2-8 0,0 6 0 0,3-7 0 16,-3-2 60-16,0 3 11 0,0-1 1 0,0-8 1 16,0 0-58-16,-3 6-15 0,3-4 0 0,-4 1 0 15,4 0 32-15,0-12 4 0,0 0 1 0,0 0 0 16,0 0-23-16,0 0-5 0,-3-12-1 0,-1 6 0 15,0-6-115-15,4-8-23 0,0-27-5 16,0 3-1-16</inkml:trace>
  <inkml:trace contextRef="#ctx0" brushRef="#br0" timeOffset="21954.19">19622 6291 1267 0,'0'0'28'0,"-4"5"5"0,0 13 2 0,4 0 1 0,-3 2-36 0,3-2 0 0,-4-6 0 0,1-4 0 16</inkml:trace>
  <inkml:trace contextRef="#ctx0" brushRef="#br0" timeOffset="22525.801">19886 6796 1728 0,'0'0'38'0,"0"0"8"0,0 0 2 0,0 0 0 0,0 0-39 0,0 0-9 0,0 0 0 0,0 0 0 15,0 0 36-15,0 0 6 0,-3 12 1 0,3-12 0 16,0 0-18-16,-4-6-3 0,1 0-1 0,3 6 0 16,0 6-21-16,0 0 0 0,0-6 0 0,0 0 0 15,0-12 11-15,0 12 1 0,0 6 0 0,0-6 0 0,0-12 1 16,0 3 1-16,0 9 0 0,0 0 0 0,0 0-1 0,0 0 0 15,0 0 0-15,0 0 0 0,0-5-13 0,0-7 9 16,0 6-9-16,0-6 8 0,3 6-8 0,-3-5 0 16,0-1 0-16,0 3-11 0,4-3 11 0,-4 0 0 15,0 1 0-15,0 5 0 0,3-6 0 0,-3 9 0 16,0 3 0-16,0 0 0 0,0 0-11 16,0 0 11-16,0-3-13 0,0 3 5 0,4-3-2 0,-4 3 0 15,3 3 0-15,4 3 0 0,0 6 10 0,0-6-8 16,4-6 8-16,-4 11-8 0,4 1 8 0,-1-3 9 15,-3-3-1-15,0 3-8 0,0 5 12 0,0-2-4 16,0 9 0-16,-3 2-8 0,3-17 0 0,0 6 0 16,0 3 0-16,0 2 0 0,-3 7 10 0,-1-7-10 15,1-11 8-15,-4-6-8 0,7 0 0 0,-4-6 0 0,-3 6 8 16,0 0-8-16,4 18 0 0,-4-18-11 0,3-12 3 0,1 6 0 31,-4 6-108-31,0 0-22 0,7-17-4 0,-7 5-1 0</inkml:trace>
  <inkml:trace contextRef="#ctx0" brushRef="#br0" timeOffset="23157.127">20539 6784 1314 0,'3'74'37'0,"-3"-62"8"0,4-36-36 0,-4 24-9 0,0 30 0 0,3-16 0 16,1-8 46-16,-4-6 7 0,0 6 2 0,0-15 0 16,0-20 34-16,0-1 7 0,-4 10 2 0,1 8 0 0,-1 0-37 0,-3 3-7 15,-3 1-2-15,3-1 0 0,-4 3-29 0,0 0-7 16,-3 6 0-16,4 6-1 0,-4 9-7 0,-4-4 0 16,4-5-8-16,-4-6 12 0,1-11-12 0,-1 11 11 15,0 23-11-15,1-11 10 0,-1-12 11 0,4 6 3 16,0 0 0-16,0 5 0 0,3 4-40 0,4-9-7 15,0-18-1-15,7 12-1 0,-4 24 13 0,4-13 4 16,0-11 0-16,7 0 0 16,4 0-19-16,0 12-3 0,-1 3-1 0,4 8 0 0,4-17 31 0,0 0 0 15,-4-18 0-15,3 12 0 0,1 12 20 0,0-12 11 0,-1-23 1 16,1 11 1-16,0 12-17 0,-1 0-3 0,-3-9-1 16,4-14 0-16,-4-13 1 0,0 4 0 15,0-3 0-15,-3 2 0 0,-1-2-3 0,1 3-1 16,-4-1 0-16,0-2 0 0,-3 3-9 0,-1 2 0 0,-3 1 9 0,4-3-9 15,-4 5 0-15,-4-8 8 0,1 3-8 0,-1 2 0 16,-3-8 0-16,0 0 9 0,0 2-9 0,0 4 0 16,0 3 9-16,-4-1-9 0,4 4 0 0,0 2 9 15,0 7-9-15,0 2 0 0,0 3-12 0,3 0 12 16,1 7-24-16,3 5 4 0,0 0 0 0,0 0 0 16,-4 11-4-16,4 1 0 0,0 3 0 0,4 8 0 15,-4 7-3-15,0-4-1 0,3 9 0 16,-3-2 0-16,4 5 28 0,0 3 0 0,-1-6 0 0,1-2 0 15,3 5 0-15,-4-3 0 0,1-2 0 0,3 8 0 0,-4 9 0 16,4 0 0-16,-3-12 0 0,6 15 0 16,-6 6 0-16,3-18 0 0,-3-3 0 0,-1-9 0 0,4-5 0 15,-7-3 0-15,4-4 0 0,-1 4 0 16,1-4 0-16,-1 1 0 0,1-3 0 0,-4 2 0 0,3-5 26 0,1 6 10 16,-1-6 3-16,1-4 0 15,-4-8-143-15,0 0-28 0,11 6-5 0,-11-6-2 0</inkml:trace>
  <inkml:trace contextRef="#ctx0" brushRef="#br0" timeOffset="23669.729">20800 6761 1267 0,'0'0'28'0,"0"0"5"0,0 0 2 0,0 0 1 0,0 0-36 0,0 6 0 0,0-6 0 0,0 12 0 16,0-1 109-16,3-5 15 0,-3 6 4 0,4-6 0 15,3 0-52-15,-7-6-9 0,3 0-3 0,8-6 0 16,0-12-24-16,-1 12-6 0,1 6-1 0,3 0 0 16,0-17-1-16,-3 8-1 0,-1 9 0 0,4 3 0 15,-3-3-31-15,-1 6 0 0,1 0 0 0,-4-4 0 16,4-2 0-16,-4-5-16 0,-4-10 1 0,4 6 1 15,-3 3-9-15,-4 6-1 0,0 0-1 0,7-6 0 16,-4-5-19-16,-3-1-4 0,0 3-1 0,0 0 0 16,0 0-15-16,0-8-2 0,0 11-1 0,-3 0 0 15,-1-6 30-15,1 3 5 0,-1 3 2 0,-3-5 0 16,4-1 39-16,-4 6 8 0,0 0 2 0,3-3 0 0,-3 4 26 0,0-1 6 16,7 6 1-16,-7 0 0 0,7 0-30 0,-7 6-6 15,3-4 0-15,-3 10-1 0,4-6-15 0,-1 12 0 16,1 2 0-16,-1-2 0 0,-3-18 0 0,7 18 8 15,-3 8-8-15,3 3 12 0,0-5 15 0,0 14 2 16,0 6 1-16,0-8 0 0,0-25-30 0,0 1-8 16,3 15-1-16,-3-4 0 0,4-8 9 0,-1 2 14 15,1 1-3-15,-1 3-1 0,4-4-10 0,0 1 10 16,0-6-10-16,-3-6 10 0,-4-6-2 0,10 0-8 16,1-6 12-16,0 6-4 0,3 0-8 0,0-6 0 15,3 6 0-15,5 0 8 16,-1-6-120-16,-4 0-25 0,26 6-5 0,-1-6-1 0</inkml:trace>
  <inkml:trace contextRef="#ctx0" brushRef="#br0" timeOffset="24544.371">22641 6514 1497 0,'-3'-9'32'0,"3"3"8"0,0 6 0 0,-4-6 4 0,1-5-36 0,-1 5-8 0,4-3 0 0,0 9 0 16,-3 0 53-16,-1 3 9 0,1 3 2 0,-4 11 0 16,-4-5 0-16,4 0 0 0,-4-3 0 0,-3 2 0 15,4 1-24-15,-1-6-4 0,-7 6 0 0,4 0-1 16,-3-1-3-16,3-2 0 0,-1-9 0 0,1 6 0 16,0 12-9-16,0-4-3 0,0 1 0 0,0 0 0 15,0-15-20-15,3 6 0 0,1 11 0 0,3-17 0 16,-4-11 0-16,4 16 0 0,0 10 0 0,0 0 0 15,3-9 0-15,1 3 0 0,3-9 0 0,0 0-8 16,0 0 8-16,0 0 0 0,-4 17-9 0,8-2 9 16,-1 0 0-16,1-1-11 0,3 4 11 0,3 0-8 15,-3 8-1-15,1-2 0 0,-1-13 0 0,3-5 0 16,1-18-4-16,-1 12-1 0,1 9 0 0,3 3 0 0,-3 6 14 16,-1-7-12-16,4 1 12 0,-3-18-12 0,3-17 12 0,0-1 0 15,-3 10 0-15,-1-4 10 0,4 3 2 0,-3-2 1 16,0 5 0-16,-1-6 0 0,1 6-13 0,-4 1 0 15,3 2 0-15,-3-3 0 0,0-6 0 0,1-5 0 16,-5 8 0-16,4-2 0 0,-3-1-15 0,-1 3-2 16,1 6-1-16,3 1 0 15,0-4-22-15,-4 0-4 0,1 12 0 0,-1-6-1 16,1-6-15-16,-4 4-4 0,3 8 0 0,1-3 0 16,0 0 0-16,-4-3 0 0,0 6 0 0,0 0 0 0,3-6 52 0,-3 0 12 15,0 0 0-15,0 6 0 0,0 0 0 0,0 0 0 16,0 0 0-16,-7 6 0 0,3 0 48 0,-3 6 12 0,-3 8 2 0,3-2 1 15,3 0-12-15,1-4-3 0,-1-2 0 0,4 0 0 16,0-12-28-16,-3 12-7 0,6 14-1 0,-3 3 0 16,0-11-12-16,0 3 11 0,4 14-11 0,-4-12 10 15,3-14-10-15,4 3 0 0,-3-6 0 0,-1 12 0 16,1-7 8-16,-1-2-8 0,4-3 12 0,-3 0-4 16,3 6-18-16,0-1-4 0,0 1-1 0,4-6 0 15,-8-6-135-15,8 0-27 16,-4-6-6-16,3 0-1 0</inkml:trace>
  <inkml:trace contextRef="#ctx0" brushRef="#br0" timeOffset="25023.526">22881 6661 1407 0,'0'0'40'0,"0"0"8"0,0 0-38 0,0 0-10 0,0 0 0 0,0 0 0 15,0-6 80-15,0 6 13 0,0 18 3 0,0-1 1 16,0-17-25-16,0 0-6 0,7 6-1 0,-3-3 0 15,-4-3-31-15,3 15-6 0,1 11-2 0,-1-8 0 16,-3-18-12-16,4 6-2 0,-4 20-1 0,3 7 0 16,1-4 1-16,-4-5 0 0,3-10 0 0,1-5 0 15,-4-9 6-15,0 0 2 0,4 21 0 16,3-10 0-16,-7-11-20 0,7 6 0 0,0 6 0 16,0 0 0-16,-7-12 43 0,0 0 5 0,10-9 0 0,-10 9 1 15,14 12-27-15,1-9-6 0,-1-6 0 0,0 0-1 16,0-3-15-16,-14 6 0 0,14 9 0 0,0-9 0 15,-7-9 0-15,4-3 0 0,-1-5 0 0,-3 17 0 16,4 17 0-16,0-17 0 0,-4-17 0 0,0-10 0 16,0 9 0-16,-4 1 0 0,4-7 0 0,-7-2 0 15,0-7 0-15,4 4 0 0,-4 11 0 0,0-5-10 16,-4 2-91-16,1-8-19 0,-1 2-3 0,-3 4-1 16,4 2-54-16,-4 4-11 0,3 5-3 0,-3 0 0 15</inkml:trace>
  <inkml:trace contextRef="#ctx0" brushRef="#br0" timeOffset="25877.773">24296 6549 1267 0,'0'0'28'0,"0"0"5"0,0 0 2 0,0 0 1 0,0 0-36 0,0 0 0 16,0 0 0-16,0 0 0 0,3-6 51 0,-3 6 3 16,4 6 1-16,-1 6 0 0,4-6 14 0,-3 3 3 15,-1 0 1-15,1-4 0 0,0 4-7 0,-4 3-2 16,3-6 0-16,1 0 0 0,-1 5-11 0,-3-5-2 16,0-6-1-16,0 0 0 0,0 0-29 0,0 0-5 0,0 0-2 0,0 0 0 15,0 0 20-15,0 0 4 0,4-6 1 0,-4 6 0 16,0 0-18-16,0 0-3 0,0 0-1 0,-4-11 0 15,4-1-17-15,-3 0 10 16,-1 3-10-16,1 4 8 16,-1-7-54-16,0 6-11 0,1 6-3 0,-1-6 0 0,1 0 36 0,-4 0 8 0,3 0 0 15,-3 0 1 1,0 1-27-16,0 2-6 0,0-3 0 0,0 3-1 0,7 3 39 0,0 0 10 0,-7 0 0 0,7 0 0 16,-11 0 0-16,11 0 0 0,-7 3-9 0,0 3 9 15,0 8 0-15,4-8 0 0,-4 0 0 0,3 0 0 16,1 6 0-16,-1-6 0 0,1 5 12 0,-4 4-4 15,3 3 5-15,0-1 1 0,1-2 0 0,-1 9 0 16,1-1-14-16,-1 4 11 0,1-10-11 0,-1-11 10 16,1-12-26-16,3 6-6 0,-4 6-1 0,4-6 0 15,0 0 44-15,-3 6 9 0,3 12 2 0,-4-4 0 16,4-14-21-16,0 6-11 0,4 18 12 0,-1-13-12 0,-3-11 12 16,0 3-4-16,4 15 0 0,-1 0-8 0,4-7 8 15,-3-2-8-15,3 3 0 0,0 6 0 0,0-18 0 16,0 11 0-16,0 7 0 0,4-6 0 0,-1-18 0 0,1 12 0 15,-1 9 0-15,1-10 0 0,7-5 16 0,-4 0 2 16,0 6 1-16,0 6 0 0,0 0-19 0,4-18 0 16,-1-18 0-16,-2 13 0 0,2 8 0 15,-3 3 0-15,-3 0 0 0,7 0 0 16,-4 3-48-16,0 3-12 0,-4 11-4 0,4-17-546 16,-3-17-110-16</inkml:trace>
  <inkml:trace contextRef="#ctx0" brushRef="#br0" timeOffset="26426.475">24776 6673 1497 0,'0'0'32'0,"-11"6"8"0,4-1 0 0,0 7 4 0,0-9-36 0,-4 0-8 0,4 3 0 0,0-3 0 16,0 3 48-16,-3-3 8 0,2 6 2 0,-2-4 0 0,-1 1-42 15,1 0-8-15,3 0-8 0,-4 0 12 0,0-6 41 0,4 6 9 16,4 3 2-16,-4-6 0 0,3 2-56 16,1-2-8-16,-1 3-8 0,4-6 8 0,-7-6 48 0,4 3 17 15,-1 12 3-15,1-3 1 16,-1 0-54-16,4 6-15 0,0 8 0 0,0-2 0 0,4 0 0 15,-4-1 0-15,3-2 0 0,1 3 0 16,-1-7-46-16,4 7-14 0,-3-6-4 0,-4-12 0 16,0 0 52-16,10 9 12 0,1 14 0 0,0-5 0 0,-11-18 48 0,0 0 13 15,14 0 3-15,3 0 0 0,-6-18-64 0,-1 6 0 16,-2 7 0-16,2-4-10 0,-3 3 10 0,4-3 9 16,-4 6-1-16,-4-9-8 0,1 1 0 0,-1-7 0 15,1 3 0-15,-4 3 0 0,0-11 0 0,0 2 0 16,-4-2 0-16,4 5 0 0,0 3 0 0,-3 1 0 0,3 8 0 15,-4 6 0-15,4 0 0 0,0 0 0 0,0 0 0 16,0 0 0-16,0 0 0 0,0 12 0 0,0-1 0 16,0 1 0-16,0-12 0 0,0 0-12 0,4 6 1 15,-1 6 1-15,1 5 10 0,-1 4 0 0,4 8 0 16,-3-8 0-16,3-3 0 0,-3-1 0 16,-1 1 8-16,1 3-8 0,-1-16 0 0,4-5 0 0,-3 6 0 15,-4-6 8-15,7-6-8 0,-4 1 0 0,4 5 0 0,0 5 0 31,0 7-142-31,-3 0-30 0</inkml:trace>
  <inkml:trace contextRef="#ctx0" brushRef="#br0" timeOffset="27001.608">25389 6155 1776 0,'0'0'50'0,"0"0"12"0,0 0-50 16,0 0-12-16,-7 0 0 0,4 0 0 0,3 0 57 0,-7 6 9 15,3-12 2-15,-3 3 0 0,0-3 1 0,4 1 1 16,-1-1 0-16,-3 0 0 0,0-6-26 0,0-8-4 0,0 5-2 15,0 0 0-15,0-3-19 0,0-2-4 0,-4-4-1 0,1 7 0 16,-5 5-14-16,1-6 0 16,-3 10 8-16,-1-10-8 0,4 6 0 0,-4-3 0 0,1 7-9 15,3 5 9 1,-4-3-50-16,4 0-4 0,3 6-1 0,1 0 0 0,-1 6 44 16,0 0 11-16,1 0 0 0,-1 8 0 0,1 4 0 0,-1 0-13 0,1-7 5 15,-1 16 8-15,7-4-12 0,-3 10 12 16,4-10-12-16,-1 1 12 0,1 2 0 0,3-8 13 15,0 2 0-15,0 4 0 0,3-1-13 0,1-2 0 0,-1-3 0 0,4 5 0 16,0-2 0-16,1 8 0 0,-1-8 0 16,0 8 0-16,-4-11 0 0,1 14 0 0,3-3 0 0,0 4 0 15,0-4 0-15,3-2 0 0,-3 2 0 0,4 9 0 16,0 3 10-16,-4 3-1 0,3-11 0 0,-3 2 0 16,-3-14-9-16,-4 2-12 0,3 4 2 0,-3 8 1 15,0 3 31-15,0-3 6 0,-3-2 2 0,-1-10 0 16,-3-17-20-16,0 12-10 0,4 14 10 0,-1-2-10 15,1-13 0-15,-1-2 0 0,4-15 0 0,0 0 0 16,-3 6-27-16,3-6-5 0,0 0 0 0,-4 6-1 0,1 5 33 0,3-11 0 16,0-5 0-16,0-7 0 15,-4 0-58-15,4 0-5 0,0 12-1 0,0 0 0 16,4-9-153-16,-1-2-31 0,4-36-7 0,0 26-1 0</inkml:trace>
  <inkml:trace contextRef="#ctx0" brushRef="#br0" timeOffset="27253.998">24839 6690 1267 0,'0'0'28'0,"0"0"5"0,0 0 2 0,0 0 1 0,4 6-36 0,-1 3 0 0,4-3 0 0,-3 0 0 16,3-6 109-16,0-3 15 0,0 0 4 0,3 3 0 15,1 3 0-15,-4 3 0 0,4 8 0 0,3-8 0 16,-4 0-103-16,1 0-25 0,0-6 0 0,-1-6 0 16,4 0 0-16,0 0 0 0,4 6 0 0,0 6 0 15,-1 0 0-15,1 6 0 0,0-9 0 0,3-3 0 16,-4-3-151-16,1 6-32 16</inkml:trace>
  <inkml:trace contextRef="#ctx0" brushRef="#br0" timeOffset="27772.328">25336 6781 1314 0,'-3'27'37'0,"3"-21"8"0,0 6-36 16,0-7-9-16,3 4 0 0,-3-9 0 0,0 0 53 0,4 3 9 16,3 0 2-16,0 3 0 0,0 0 23 0,0 0 5 0,0 0 0 0,4 0 1 15,-1-12-37-15,1 6-8 0,3 6-2 0,-3-1 0 16,3 1-24-16,-4 0-5 0,1 0-1 0,0-9 0 31,-1-6-34-31,-3 3-7 0,4 1-2 0,-4-1 0 0,0-18 66 0,0 15 13 0,0 12 2 0,-7-6 1 16,4-5-55-16,-8-7 0 0,1 3-8 0,-1 0 0 15,0 1-32-15,1-7-5 16,-8-9-2-16,8 10 0 0,3 17 30 0,0 0 5 0,-11-6 2 0,1-6 0 16,3-3 10-16,-4 4 0 0,-3 11 8 0,3-6-8 15,1-6 9-15,-1 6-9 0,1 12 12 0,-1 0-12 16,0-6 0-16,1 12 0 0,3-1 0 0,0 1 0 16,0-9 0-16,0 9 0 0,0 17 0 0,3-11 0 15,0-12 0-15,1 11 0 0,-1 4 0 0,4 6 0 16,4-4 0-16,-4 1 0 0,3-10 0 0,5-2 0 15,-1 0 0-15,3 0 0 0,-3 5 0 0,4-11 0 0,-1-3 0 16,1-3 0-16,0 12 0 0,3 0 0 0,-4 5 35 16,1 1 0-16,-1-9 0 0,-2-4 0 0,2 7-35 15,-3-6 0-15,4 6 0 0,-1-6 0 16,4 0-21-16,-3 2-11 0,3 1-3 0,-3-9 0 16,-1-17-74-16,1 5-15 0,3 18-4 0,-3-12 0 0</inkml:trace>
  <inkml:trace contextRef="#ctx0" brushRef="#br0" timeOffset="28065.873">25509 6438 1728 0,'0'0'38'0,"7"0"8"0,4 0 2 0,-4 0 0 0,0 0-39 0,4 0-9 16,3 0 0-16,-4-6 0 0,4 6 104 0,-3-6 20 0,3 0 3 0,-3 0 1 16,-1-3-70-16,1 3-14 0,0-5-2 0,-1 11-1 15,1-6-26-15,-4 6-6 0,3-6-1 0,-3-6 0 16,4 6-45-16,-4-9-10 0,-3 4-1 0,-1-1-1 15,1-6-63-15,-4 1-13 0,3 5-3 0,-3-3 0 16</inkml:trace>
  <inkml:trace contextRef="#ctx0" brushRef="#br0" timeOffset="47975.568">26010 7184 1036 0,'0'0'23'0,"0"0"5"16,0 0 0-16,0 0 1 0,0 0-29 0,0 0 0 0,0 0 0 0,0 0 0 0,0-6 74 0,-3-5 9 15,3 5 1-15,-4-6 1 0,4 0-85 0,0 3-16 16,0 9-4-16,0 0-1 16,-3-5-23-16,-1-1-4 0,1-6 0 0,-1-3-1 15,-3 9-59-15,4-3-11 0,-1 1-2 0,-3-4-1 0,3 6 102 0,1 0 20 16,-4 0 0-16,7 6 11 0,0 0 61 0,0 0 12 16,-4 0 2-16,4 0 1 0,-7 0-7 0,7 0-2 0,0 0 0 15,-3 6 0-15,-4-6-62 0,3 6-16 0,1 0 0 0,3 6 0 16,0-12 54-16,0 6 8 15,0-4 2-15,0 7 0 0,0 6-14 0,0-3-2 0,0-12-1 0,0 0 0 16,3 6-24-16,1 5-5 0,-1 1-1 0,1 9 0 16,-4-10-17-16,3 1 0 0,-3 3 0 0,0-3 0 15,4-6 0-15,-4 5 0 0,3-5 0 0,-3-6 0 16,0 0 0-16,0 6 0 0,0 0 0 0,0-6 0 16,0 0 0-16,0 0 0 0,0 0 0 0,0 0 0 15,0 0 47-15,0 0 5 0,0 0 2 0,0 0 0 16,7 0-35-16,-3-6-7 0,3 0-2 0,-3 0 0 15,-1 0-10-15,1-2 0 0,-4 2 0 0,3-3 0 16,1 0 0-16,-1-3 0 0,1 1 0 0,-1-1 0 16,1 6-12-16,-4 6-2 0,0-9 0 0,0 3 0 15,3 0 14-15,-3 1 0 0,0-1 0 0,0 0-9 0,0 6 21 16,0 0 4-16,0 0 0 0,0 0 1 0,0 0-29 0,0 0-7 16,0 0-1-16,-7 6 0 0,0 0 20 0,7-6 0 15,0 0 0-15,-10 0 0 0,3 0-8 16,7 0 8-16,-4 5-12 0,0 4 12 15,-3-6 0-15,7-3 0 0,0 9 0 0,0-9 0 0,0 0 0 0,0 0 0 16,0 0 0-16,0 0 9 0,0 0 10 0,0 0 1 16,0 0 1-16,0 0 0 0,0 0-21 0,0-9 0 15,0 9 0-15,0-6 0 0,0 0 0 0,0 6 0 16,0 0 0-16,0 0 0 0,0 0 0 0,0 0 0 16,0 0 0-16,0 0 0 15,0-5-19-15,0 5-8 0,0 0-1 0,0 0-1 16,-7 5-11-16,4 1-3 0,3-6 0 0,0 0 0 0,-4 3 29 15,1 0 6-15,3-3 8 0,0 0-13 0,0 0 13 0,0 0 0 0,-4 9 0 0,4-9 0 16,0 0 14-16,0 0-1 0,0 0 0 0,0 0 0 16,0 0 31-16,-7-6 5 0,4 3 2 0,3 3 0 15,0 0-39-15,0-3-12 0,-4 0 0 0,1-3 0 16,3 6 0-16,0 0 0 0,-4-5 0 16,4 5-12-16,0 0 12 0,0 0 0 0,0 0 0 0,0 0-9 31,0 0-29-31,0 0-6 0,0 0 0 0,0 0-1 0,0 0 36 0,0 0 9 0,0 0 0 0,0 0 0 31,0 0-53-31,0 0-9 0,0 0-2 0,0 0 0 0,0 0 0 0,0 0 0 16,0 0 0-16,0 0 0 0,7 0-7 0,-3-6-1 0,6 0-1 15,-3 0 0-15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28T15:54:01.6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6618 1284 1263 0,'0'0'28'0,"0"0"5"0,0 0 2 0,0 6 1 0,0-6-36 0,0 0 0 0,0 0 0 0,0 6 0 0,0-6 81 16,0 0 10-16,0 0 1 0,0 0 1 0,0 0-31 16,0 0-6-16,0 0-2 0,0 0 0 0,0 0-24 0,0 0-5 15,0 0-1-15,0 0 0 16,0 0-2-16,0 0-1 0,0 0 0 0,0 0 0 0,0 0 5 0,-7 3 1 15,7-3 0-15,0 0 0 0,-3 6-12 0,3-6-3 16,-8 5 0-16,8-5 0 0,-3 12 4 0,-1-6 0 16,1 0 0-16,-1 6 0 0,4-6-2 0,-3 5 0 15,-1 4 0-15,4-9 0 0,0 6 1 0,-3 0 0 16,3 2 0-16,0-2 0 0,0 0-6 0,0-1-1 16,0 7 0-16,0-9 0 0,0 3-8 0,0 5 0 15,0-5 9-15,0 6-9 0,0-4 0 0,0 4 8 16,3-6-8-16,-3 11 0 0,4-8 0 0,-4 9 0 15,7-7 0-15,-4 10 0 0,1-4 0 0,3 4 0 0,-3-4 0 16,3 7 0-16,0-4 0 0,-4 3 0 0,4-2 0 16,-3 2 0-16,3-2 0 0,0 2 0 15,-4-2 0-15,-3 2 0 0,4-5 0 0,-4 8 0 0,3-9 0 16,-3 4 0-16,0-4 0 0,0 10 0 0,0-10 0 0,-3 4 0 16,3-10 0-16,0 7 0 0,-4-7 0 0,1 4 8 15,3-9-8-15,-7 0 0 0,3-7 0 0,4 7 8 16,-3-3-8-16,3-9 0 0,0 6 8 0,0-6-8 15,0 0 0-15,0 0-12 0,0 0 2 0,0 0 0 16,0 0-167 0,0 0-34-16</inkml:trace>
  <inkml:trace contextRef="#ctx0" brushRef="#br0" timeOffset="706.105">7306 2019 1335 0,'0'0'29'0,"0"0"7"0,0 0 0 0,-7 6 2 0,0-6-30 0,0 0-8 0,3 6 0 0,-10-6 0 15,7 6 22-15,-3-6 3 0,-5 6 1 0,1-6 0 16,4 0 39-16,-4 0 8 0,0 0 2 0,-1-6 0 15,5 6-13-15,3 0-2 0,-11-6-1 0,8 6 0 16,-1 0-16-16,4-6-3 0,-4 6-1 0,4 0 0 16,0 0-24-16,0 0-5 0,7 0-1 0,-7 6 0 0,4 0-9 15,-4 0 0-15,3 2 0 0,0 4 0 16,1 0-13-16,-1 0 5 0,4-1 8 0,-3 10-13 16,3-9 13-16,0 5 8 0,0 4 0 0,3-3-8 15,-3-7 25-15,4 7-1 0,-4-3-1 0,3-4 0 0,1 7-3 16,0-12 0-16,-1 0 0 0,-3-6 0 0,7 0 2 0,-3 6 0 15,3-6 0-15,0 6 0 0,3-6-5 0,-3 0-1 16,4-6 0-16,0 0 0 0,-1 0-5 0,8 0-2 16,-8-6 0-16,1-2 0 0,3 2-9 0,-3-6 0 15,-1 6 9-15,1-5-9 0,-4-4 0 0,0 4 0 16,0-1-10-16,0 3 10 16,-3-2-31-16,-1 5 1 0,1-6 0 0,-4 6 0 15,0-2-10-15,3 2-1 0,-3 0-1 0,-3 6 0 16,3 0 10-16,-4-2 3 0,4 8 0 0,0 0 0 15,0 0-1-15,0 0 0 0,0 0 0 0,0 8 0 0,-3-2 22 0,3 6 8 16,3 0 0-16,1 6-9 0,-4-4 21 0,3 4 4 0,1-1 0 16,-1-2 1-16,1 9 7 0,6-1 0 0,-10-5 1 15,4 2 0-15,3 4 3 0,0-9 0 16,-4 2 0-16,1 1 0 0,3 0 0 0,0-7 0 0,0 10 0 0,4-3 0 16,-1-1-28-16,1-2-16 0,3-3 3 0,0 5 0 31,4-5-72-31,-8 0-15 0,5-3-2 0</inkml:trace>
  <inkml:trace contextRef="#ctx0" brushRef="#br0" timeOffset="1510.846">10051 1513 1778 0,'0'0'39'0,"0"0"8"0,0 0 1 0,0 0 3 0,0-6-41 0,-4-5-10 0,4 5 0 0,-3 0 0 16,-4 3 16-16,3-3 0 0,-3 0 1 0,0 6 0 16,0-6 7-16,0-5 2 0,0 5 0 0,0 0 0 15,0-6 6-15,-4 3 2 0,0 3 0 0,-3-5 0 16,4-1-22-16,-4-6-12 0,0 4 12 0,-4 2-12 0,0-12 0 0,1 4 0 15,-1 2 0-15,-3 0 0 0,-4-5 0 0,4 8 0 16,3-8-10-16,-3 11 10 0,0-6 0 16,0 4 0-16,0 2 0 0,-1 6 0 0,5-6-9 0,-1 12 9 15,1-6 0-15,-5 12 0 0,8-6 0 0,0 6 14 16,0 0-1-16,0 6 0 0,3-1-4 0,1 4-1 16,3 3 0-16,0-1 0 0,0 4 0 0,0 3-8 15,0-1 12-15,3-5-4 0,-3 14 7 0,3-8 1 16,4 8 0-16,-3-3 0 0,3 4-8 0,-4-1 0 15,4 3-8-15,4 9 12 0,-4-3-12 0,3-2 8 16,1-1-8-16,-1 3 0 0,5 3 11 0,-1 0-11 0,-4 3 12 16,4-3-12-16,0-5 17 0,0 2-3 15,0 3-1-15,0-12 0 0,0 9-2 0,0-8-1 0,1 2 0 0,-5-3 0 16,4-2-1-16,0-4 0 0,-3-2 0 16,-1 2 0-16,1-2-9 0,-1-13 0 0,1 7 0 0,-1-3 0 15,-3-9 0-15,4 0 0 0,-4-6 0 0,0 0 0 31,0 0-28-31,0 0-2 0,0 0 0 0,0 0 0 16,0 0-25-16,0 0-5 0,0 0 0 0,0-6-1 0,0-6-108 16,0 0-22-16,0-14-4 0,0 8-1 0</inkml:trace>
  <inkml:trace contextRef="#ctx0" brushRef="#br0" timeOffset="1823.004">9384 1963 939 0,'0'0'20'0,"-7"6"5"0,0 0 1 16,0 0 1-16,3-3-27 0,4-3 0 0,0 0 0 0,0 0 0 0,0 0 93 16,0 0 14-16,0 0 2 0,0 0 1 0,0 0-30 0,0 0-7 15,0 0-1-15,0 0 0 0,0 0-26 0,0 0-6 16,0 0 0-16,0 0-1 0,7-9 9 0,4 3 1 15,-1-6 1-15,5 6 0 0,-1-5 5 0,3 5 1 0,1-6 0 0,0 9 0 16,3-9-22-16,0 6-4 0,0 1-1 16,0-1 0-16,0 0-17 0,1-6-4 0,-1 6-8 15,0 3 12-15,0 0-3 0,-3 6-1 0,-4-3 0 16,0 0 0 0,0 9-27-16,0-3-5 0,4 6-2 0,-4-6 0 15,0-1-106-15,0 1-22 0,0 6-4 0,0 3-393 0,0-4-78 0</inkml:trace>
  <inkml:trace contextRef="#ctx0" brushRef="#br0" timeOffset="2371.972">10001 2081 1792 0,'0'0'40'0,"0"11"8"0,4-5 1 0,-1 0 1 0,1 0-40 15,3 9-10-15,-4-9 0 0,4 5 0 0,4-11 63 0,-4 6 10 16,0-6 3-16,0 0 0 0,4 6-36 0,-1-6-8 16,1 0 0-16,3 0-1 0,-3 0-7 0,-1 0-2 0,4 0 0 0,0-6 0 15,1 0-11-15,-5 6-3 16,4-5 0-16,4-7 0 0,-4 6-8 0,-3-3 10 0,-1 3-10 0,1 0 10 15,-1-5-10-15,1 5 0 0,-4-12 0 0,-3 12 0 16,3-6 0-16,0 4 0 0,-4 2 0 0,1-6-11 16,-1 0 11-16,-3 6 0 15,4-5 0-15,-4 5 0 0,-4 3 0 0,4-9 0 16,0 12 0-16,-3-6 0 0,-4 6 0 0,0 0 0 0,-4 0 0 0,0 0 0 16,4 0 0-16,-7 0 0 0,0 0 0 0,0 6 0 15,0-6-12-15,0 12 2 0,0-9 1 0,-4 8 0 16,4-5 9-16,0 0-12 0,0 6 12 0,3 0-12 15,1-6 12-15,-1 5-8 0,4 4 8 0,0-3-8 16,3 0 8-16,1-7-13 0,-1 7 5 0,4 3 8 16,0-9-9-16,0 6 9 0,4-1 0 0,3-5 0 15,-4 0-12-15,4 0 12 0,4 3-12 0,0-3 12 16,-1 0 0-16,1-1 0 0,3 1 0 0,0 0 0 16,0 6 8-16,4-6-8 0,-1 0 0 0,1-3 0 0,0 0 20 15,-1 5-1-15,1-8-1 0,0 6 0 16,-1-6-18-16,1 0 0 0,-1 0 8 0,1 0-8 15,0 0-27-15,-4-6-9 16,-4-2-1-16,5 2-1 0,-1-6-154 0,-4 0-30 16,8-17-6-16,-4 2-2 0</inkml:trace>
  <inkml:trace contextRef="#ctx0" brushRef="#br0" timeOffset="2889.047">10082 1790 1720 0,'0'0'38'0,"0"0"8"0,0 0 2 0,0 0 0 0,0 0-39 0,0 0-9 0,0 0 0 0,0 0 0 16,0 0 76-16,0-6 14 0,4-6 2 0,-1 6 1 15,1 0-58-15,-1 0-12 0,1-5-3 0,3 2 0 16,0 3-12-16,0 0-8 0,0 0 8 0,0-6-8 16,0 7 0-16,0-13 0 0,4 9 0 0,-7-3 0 15,3 6 0-15,0-5 0 0,0-1 0 0,3 6 0 16,-3 0 0-16,0-3 0 0,0 9 0 0,4-6 0 15,-4 1 0-15,4-1 0 0,-4 0 0 0,-4 6-8 0,4 0 8 0,0 0 0 16,-7 0 0-16,4 0-8 0,-4 0 8 16,7 6 0-16,-7-6 0 0,3 11 0 0,5-2 8 15,-5 3-8-15,1-6 10 0,-4 6-10 0,3-1 11 0,1 1-11 16,-4-6 12-16,0 9-12 0,3 2 11 0,-3 1-11 16,4-6 10-16,-4 8-10 0,0-8 8 0,3 0-8 15,1 0 0-15,-4-3 0 0,3 2 0 0,1 1 0 16,-1 0 0-16,1 0 0 0,-1-1 8 0,4-5-8 15,-3 3 0-15,-1 3 0 0,-3-12 0 16,8 0 0-16,-1 6 0 0,0-6-10 16,0 0-50-16,0 0-9 0,0-6-3 0,3 6-531 15,-3-12-106-15</inkml:trace>
  <inkml:trace contextRef="#ctx0" brushRef="#br0" timeOffset="3346.123">10664 1322 1796 0,'0'0'40'0,"0"0"8"0,4 6 1 0,-4 0 1 0,4 6-40 0,-4-6-10 0,0 0 0 0,3 8 0 0,-3-2 56 0,-3-6 10 15,3 6 2-15,0-1 0 0,0 1-42 0,3 3-8 16,-3-3-2-16,0 5 0 0,4-2-6 0,-4 8-2 16,3-5 0-16,-3 3 0 0,4 2-8 0,-4 1 0 15,3 2 0-15,4 9 0 0,-7-8 0 0,7 8-9 16,-3-2 9-16,3 2-13 0,3-3 5 0,1 9 8 15,-4-2-13-15,0-1 5 0,0-9 8 0,0 9 0 16,0-8 0-16,4 2 0 0,-4 3 0 0,0-2 0 16,-3 2 8-16,3-9-8 0,-7-2 0 0,3 2 9 15,1-2-9-15,-1-1 0 0,-6-2 0 0,3-3 0 16,0-1 0-16,0-5 0 0,0-3 0 0,-4-3-9 0,4-6-1 16,0 0 0-16,0 0-3 0,0 0-1 0,0 0 0 0,-7-6 0 31,4 0-46-31,-5-3-8 0,5-8-3 0,-1 5 0 15,4 0-141-15,0-3-29 0</inkml:trace>
  <inkml:trace contextRef="#ctx0" brushRef="#br0" timeOffset="3615.333">10566 1804 1642 0,'0'0'46'0,"-7"12"11"0,3-6-45 0,1 0-12 0,-1 6 0 0,4-12 0 16,0 0 53-16,0 6 9 0,-3 5 2 0,3-11 0 0,0 0 2 0,0 0 1 15,3 3 0-15,1 3 0 0,-1 0-36 0,4 0-7 16,0-6-2-16,4 0 0 0,-1 0 14 0,4 0 4 16,1-6 0-16,-5 6 0 0,8 0-28 0,-4-6-12 15,0 0 10-15,0 3-10 0,4-3 0 0,-4 1 0 16,0-1 0-16,0 0 0 15,-3 0-19-15,3 0-9 0,3 0-3 0,-2 0 0 16,-1-3-192-16,0 4-38 0</inkml:trace>
  <inkml:trace contextRef="#ctx0" brushRef="#br0" timeOffset="4125.99">10993 1863 1638 0,'0'0'36'0,"-4"9"7"0,1-3 1 0,3 6 3 0,0-6-38 0,0-1-9 0,0 7 0 0,-4-6 0 15,4 9 71-15,0-9 12 0,0 5 2 0,0-5 1 16,0-6-25-16,4 6-5 0,-1 0 0 0,1 0-1 16,-1 0-15-16,4-3-2 0,-3 3-1 0,3-1 0 15,3-5-12-15,-3 6-2 0,4-6-1 0,0 0 0 16,3 0-10-16,0-6-1 0,-4 6-1 0,4 0 0 15,-3-5-10-15,0-1 0 0,-1 3 9 0,-3-9-9 0,0 6 23 16,0-6 0-16,0 1 0 0,0 5 0 16,1-15-23-16,-5 9 0 0,1 1-12 0,-4-1 4 15,3-3 8-15,-3 9 0 0,0 0 10 0,-3 1-10 16,3-7-18-16,-4 6-10 0,-3 0-1 16,7 6-1-16,0 0 18 0,0 0 3 0,0 0 1 0,-11-6 0 0,1 6 8 0,-4 0-8 15,7 0 8-15,-4 0-8 0,0 6 8 0,-3-6 0 16,4 6 0-16,-1-6 0 0,1 12 0 0,-1-6 0 15,4 5 0-15,-4-5 0 0,4 9 0 0,0-3 0 16,4-1-9-16,-1 7 9 0,-3-3 0 0,4 2-9 16,3 1 9-16,-4-3 0 0,8-4-9 0,-4 7 9 15,3 0 0-15,4-6-9 0,-3 2 9 0,3 4 0 0,0-1 0 16,3-5 0-16,5 9 0 0,-1-9 0 0,0 5 0 16,0-5 0-16,4 3 0 0,-1-4 0 0,1 7 0 15,-1-6 0-15,1 0-11 0,7 2 0 0,-4-2 0 16,4 0 0-1,-4 0-33-15,4-1-8 0,-1 4 0 0,1-9-1 16,-4 6-48-16,0-12-10 0,4 6-1 0,0-6-432 0,3-6-87 16</inkml:trace>
  <inkml:trace contextRef="#ctx0" brushRef="#br0" timeOffset="4922.773">12901 1969 1738 0,'0'0'38'0,"0"0"8"0,-3-6 2 0,-1 0 1 0,0 0-39 0,4 6-10 0,0 0 0 15,-7 0 0-15,-3-11 68 0,3 5 11 0,-4 6 2 0,-3-6 1 16,0 0-52-16,0 3-10 0,-4 3-3 0,1 0 0 15,-1 0-1-15,-3 0 0 0,-4 0 0 0,4 0 0 16,0 3-16-16,3 9 0 0,4-12 0 0,0 6 0 16,0 5 12-16,0-5-12 0,3 6 12 0,1 0-12 15,-1-3 0-15,4 2 0 0,3 7 0 0,-3 0 0 16,0-7 0-16,4 4 0 0,-1 9 0 0,4-7 0 16,4 4 0-16,-4-4 0 0,3 7 0 0,1-9-12 15,3 2 12-15,0 7 0 0,0-12 0 0,0 2 0 16,4-2 0-16,-1-6 0 0,4 12 0 0,0-13 0 15,4-5 0-15,0 0 0 0,-1 0 9 0,4 0-9 16,-3-5 23-16,3-13-2 0,0 0 0 0,1-2 0 16,-5-4 3-16,1 1 0 0,0-4 0 0,-1-2 0 15,1-9-6-15,-4-4-1 0,0-2 0 0,0 0 0 16,-3 0 7-16,-1 3 0 0,1-3 1 0,-4-6 0 0,0 0-25 16,-3 3-17-16,-1 3 2 0,1 0 1 0,-4-3 2 15,0 8 1-15,-4-5 0 0,1 3 0 0,-5 9-11 16,1 0-2-16,0 2-1 0,-3 4 0 15,-1 8-12-15,1-5-3 0,-1 11 0 0,4-3 0 16,0 9 18-16,0-6 3 0,3 12 1 0,4 0 0 16,0 0-8-16,0 0-2 0,0 0 0 0,4 12 0 0,-4 0 4 15,7 9 0-15,-4 2 0 0,4 3 0 0,1 4 24 0,-1 8 0 16,0-3 0-16,0-2 0 0,0 8 0 0,3 3 0 16,-3-6 9-16,4 3-9 0,-4 3 8 0,0 1-8 15,0-10 0-15,0 9 0 0,0 0 0 0,-3 0 0 16,6 3 0-16,-6-3 0 0,-1 0 0 0,1-2 0 0,-4 2 0 0,4-6 0 15,-1-3 20-15,-3-3-4 0,4-2 0 16,-1-4 0-16,1 4 16 0,-1-10 4 16,1 10 0-16,-1-13 0 0,4-2-24 0,-3-3-12 0,-1 5 12 0,4-5-12 15,-3 0 0-15,3-9 0 0,0 0 0 0,0 0-12 32,0-6-141-32,4 0-28 0,6-6-6 0,-6-14-1 0</inkml:trace>
  <inkml:trace contextRef="#ctx0" brushRef="#br0" timeOffset="5419.769">13197 1995 1862 0,'-3'18'52'15,"-1"-6"13"-15,1-6-52 0,-1 6-13 0,4-4 0 0,-3 4 0 0,6 0 24 0,-3 0 1 16,0-7 1-16,0 1 0 0,0 0 27 0,0-6 6 16,7 3 1-16,0 0 0 0,0-3-12 0,1-3-3 15,2 0 0-15,4-3 0 0,0 0-22 0,-3-5-5 16,3-7-1-16,0 6 0 0,0-2-17 0,0-10 8 16,-3 6-8-16,3-8 0 0,-3-3 0 0,-1 2 0 15,-3 4 0-15,0-4-9 16,0 10-23-16,-3-7-5 0,-1 3-1 0,-3-2 0 15,0 11-6-15,0 0 0 0,-3-8-1 0,-1 14 0 16,1 0-12-16,-4 0-3 0,0 0 0 0,-4 6 0 16,1 0 11-16,-1 6 1 0,0 0 1 0,1 0 0 0,-4 9 47 0,0-4 13 15,0 1 1-15,3 6 0 0,-3-1 19 0,3 4 4 0,1 3 1 16,3 2 0-16,0-2-18 0,3-1-3 0,0 3-1 0,1-2 0 16,3 2 26-16,0 4 5 0,0-10 1 0,0 4 0 15,3-1-24-15,1 4-5 0,3-4-1 0,0 1 0 16,4-3-4-16,-1-4-1 0,1 1 0 0,3-3 0 15,0 2-13-15,0-5 11 0,4-6-11 0,-1 0 10 16,1 0 8-16,3-6 2 0,0 0 0 0,1 0 0 16,-1 0-35-16,3 0-6 0,-2 0-2 0,2 0 0 31,-2-6-14-31,2 0-3 0,1 0-1 0,3-12 0 0,-3 7-169 0,3-4-34 16,25-15-6-16,-11 7-2 0</inkml:trace>
  <inkml:trace contextRef="#ctx0" brushRef="#br0" timeOffset="5964.707">14566 1278 1216 0,'-14'-12'27'0,"11"7"5"0,-4-7 2 0,-1 3 0 0,-2 3-34 0,3-6 0 0,-4 6 0 0,1-5 0 15,-4 5 0-15,3 0 0 0,4 6 0 0,0 0 0 16,0 6 40-16,0-6 0 0,7 0 1 0,-4 6 0 16,1 0 11-16,-1-1 3 0,1 1 0 0,-1 0 0 0,4 6 5 0,0 3 2 15,0 2 0-15,0-5 0 0,0 0-6 0,4 8-2 16,-1 4 0-16,-3-1 0 0,4 4-26 16,-4 2-6-16,3-2-1 0,1 8 0 0,-4-3 4 15,0-2 1-15,0 8 0 0,0 0 0 0,0 3-7 0,3 3-2 16,-3-5 0-16,4-4 0 0,-4 3 8 0,3 3 2 15,1-2 0-15,-4 5 0 16,3-3-4-16,-3-9-1 0,4 12 0 0,-4-3 0 0,3-8-6 0,1 2-2 16,-1-9 0-16,-3 10 0 0,0-4 0 0,0-8 0 15,0-4 0-15,0-2 0 0,0-1-14 0,0-5 0 16,0-6 0-16,0 3 0 16,0-9-44-16,0 0-8 0,0 0-1 0,0-12-1 15,-3-3-18-15,3-2-4 0,0-1-1 0,0-2 0 16,3-4-167-16,1-8-34 0,7-27-6 0,-4 15-2 0</inkml:trace>
  <inkml:trace contextRef="#ctx0" brushRef="#br0" timeOffset="6279.525">14760 1261 1534 0,'0'0'44'0,"0"0"8"0,0 0-41 0,0 0-11 0,-7 0 0 0,7 0 0 16,-7 11 50-16,4-5 8 0,-1 0 2 0,-3 0 0 15,3 6 9-15,1-4 3 0,3 4 0 0,-4-6 0 0,4 6-14 0,0 0-2 16,4 2-1-16,-4-2 0 0,0-6-13 0,3 6-2 15,-3-6-1-15,4 5 0 0,-4-11-23 0,0 0-5 16,0 6-1-16,0-6 0 0,0 0-10 0,4 6 0 16,-4-6 0-16,0 0 0 15,0 0-146-15,0 0-22 0,0 0-4 0,3 9-685 0</inkml:trace>
  <inkml:trace contextRef="#ctx0" brushRef="#br0" timeOffset="6895.336">15459 2025 1839 0,'3'-6'40'0,"1"0"9"0,-4 0 2 0,3 0 1 0,-3 0-42 0,-3-5-10 0,3 8 0 0,-4-9 0 0,1 6 8 0,-1 0 0 16,1 0 0-16,-8 0 0 0,0 6 7 0,1-5 1 16,-4 5 0-16,0 0 0 0,0 0 0 0,-4 5 1 15,4-5 0-15,0 6 0 0,3 0-8 0,-3 6-1 16,3 0-8-16,1-3 12 0,-4 2-12 0,7 1-8 15,-4 0 8-15,1 0-13 16,2 2 13-16,1 4-9 0,0 0 9 0,0-7-8 16,4 10 8-16,-4-3 0 0,3-1 0 0,1-2 0 0,-1 3 0 0,4-7 0 15,0 1 8-15,0 0-8 0,0-3 20 0,4 2-1 16,-1-5 0-16,1 6 0 0,-1-6-1 0,4 0 0 16,0-6 0-16,0 6 0 0,4 0-6 0,0-6-2 15,3-6 0-15,-4 6 0 0,1-6-2 0,3 0 0 16,-3-12 0-16,3 1 0 0,-4 8 1 0,4 3 0 15,-3-12 0-15,0 7 0 0,-1-7 3 0,-3 3 1 0,0-2 0 16,-3-1 0-16,3-3-4 0,-7 4-1 0,3-1 0 16,1 0 0-16,-4 4-8 0,0-4 0 0,0 6 0 0,-4 6 0 15,4-5 0-15,0 8 0 0,0 3 0 0,0 0 0 16,0 0 0-16,0 0-14 0,-3 3 3 0,-1 8 1 16,8-5-6-16,-4 12-2 0,-4-6 0 0,4 2 0 15,0 4 18-15,0-6 9 0,0 5-1 0,0-2 0 16,0 9 7-16,4-7 1 0,-4 1 0 15,0-3 0-15,3-4-16 0,1 1 0 0,-4 0 0 0,3-6 0 16,1 0 0-16,-4-6 8 0,7 0-8 0,-7 0 0 31,0 0-35-31,3 0-13 0,5-6-2 0,2 0-598 0,-3-6-119 0</inkml:trace>
  <inkml:trace contextRef="#ctx0" brushRef="#br0" timeOffset="7387.318">15744 1940 1407 0,'0'0'31'0,"0"0"6"0,4 5 2 0,-4 1 1 0,4 0-32 0,-1 0-8 0,-3-6 0 0,0 6 0 16,0-6 88-16,0 0 16 0,0 0 3 0,0 0 1 15,0 0-68-15,0 0-12 0,0 0-4 0,0 0 0 16,0 0 19-16,0 0 3 0,0 0 1 0,0 0 0 16,0-6-33-16,0 6-6 0,-3-6-8 0,-1 0 11 15,0 0-3-15,1 1-8 0,-4-1 12 0,0 0-4 16,7 6-8-16,-11-6 0 0,4 6 0 0,-3 0-11 15,-1 0 11-15,0 0-8 0,1 0 8 0,-1 6-8 16,1 0 8-16,-1 5 0 0,4-5 0 0,-4 6 0 16,4 0 0-16,0 0-8 0,0 2 8 0,0-2-8 15,0 6 8-15,4-6 0 0,-1 2 0 0,1 4 0 16,-1-1 15-16,4-5 1 0,0 3 1 0,0-3 0 16,4-1-3-16,-4 1-1 0,3 0 0 0,1-6 0 15,3 9 10-15,-4 2 1 0,4 1 1 0,0-9 0 0,0 8-10 16,4-5-3-16,-4 0 0 0,4-6 0 0,-1 0-3 15,4-1-1-15,-3 4 0 0,3 3 0 0,4-6-8 16,-4 0 0-16,3-6 0 0,1 0 0 16,-4-6-94-16,0 6-21 0,4-6-4 15,0-9-796-15</inkml:trace>
  <inkml:trace contextRef="#ctx0" brushRef="#br0" timeOffset="7837.56">16104 1563 1386 0,'-7'12'30'0,"0"0"6"0,4-6 2 0,-4 5 2 0,3-5-32 0,-3 3-8 0,4-3 0 0,-5 0 0 15,5 0 51-15,-4 6 9 0,7-12 1 0,-7 0 1 16,7 0 3-16,0 0 1 0,0 0 0 0,-7 0 0 16,7 0-11-16,-7-6-3 0,7 0 0 0,-4 0 0 15,4 6-28-15,0 0-5 0,0 0-2 0,0 0 0 16,0 0-17-16,0 0 0 0,0 0 0 0,0 6 0 16,4 6 0-16,3-7-9 0,-4 13 9 0,4-3 0 15,0 8 0-15,-3 1 0 0,-1-4 0 0,5 4 0 16,-5 8 0-16,4-2 0 0,0-4 0 0,0 9 0 0,0-2 9 0,0-4 1 15,-3 3 0-15,-1 4 0 0,4-4 6 16,-3 9 2-16,-1-8 0 0,5 2 0 0,-5-3 8 16,1 1 2-16,-1 2 0 0,1 3 0 0,-1-9-28 0,1-2 0 15,-1-4 0-15,1 1 0 0,-1-9 0 0,1-4 0 16,-4 1 0-16,3-6 0 16,-3-6-24-16,0 0-4 0,0 0-1 15,4-6 0-15,-1-6-4 0,1 1-1 0,-4-1 0 0,0 3 0 16,0-14-164-16,0 5-33 0,-4-20-6 0,4 8-2 15</inkml:trace>
  <inkml:trace contextRef="#ctx0" brushRef="#br0" timeOffset="8107.536">15921 1951 1713 0,'0'0'48'0,"0"0"12"0,-4 6-48 0,1 0-12 0,3-6 0 0,-4 18 0 16,4-4 36-16,0-8 6 0,0-6 1 0,-3 12 0 16,3 0 13-16,0-6 2 0,3 0 1 0,1 0 0 15,-1-4-23-15,4 4-5 0,0 0-1 0,4-6 0 16,0 0-6-16,3 0 0 0,0 6-1 0,3-6 0 16,1-6-7-16,0 6 0 0,-1 0-1 0,1 0 0 15,0-6-15-15,-1 0 0 0,1 4 0 0,-4 2 0 0,0-6-12 16,4 0 0-16,-4 0 1 0,0 6 0 15,-3-6-55-15,3 6-11 16,0-6-3-16,-4 6-528 0,1 0-107 0</inkml:trace>
  <inkml:trace contextRef="#ctx0" brushRef="#br0" timeOffset="8322.584">16365 2057 1407 0,'0'6'31'0,"0"6"6"0,-3-6 2 0,3 5 1 0,0 1-32 0,0 3-8 0,0-9 0 0,3 6 0 16,-3-1 57-16,0 1 11 0,4-3 1 0,-1 3 1 15,-3-1-26-15,4-5-4 0,-1 0-2 0,-3-6 0 16,0 0-38-16,4 12 0 0,0-6 0 0,-4-6 0 31,0 0-48-31,0 0-12 0,0 0-1 0,0 0-1 0</inkml:trace>
  <inkml:trace contextRef="#ctx0" brushRef="#br0" timeOffset="8514.834">16270 1754 1584 0,'0'0'35'0,"0"0"7"0,0 12 2 0,0-6 0 0,0 6-36 0,0 0-8 0,0-7 0 0,0 4 0 15,0-3 8-15,-3 6 0 0,3 0 0 0,0-6 0 0,0-6-8 0,0 0 0 16,0 0 0-16,0 0 8 0,0 0-19 0,0-6-4 16,3-6-1-16,1 6 0 0</inkml:trace>
  <inkml:trace contextRef="#ctx0" brushRef="#br0" timeOffset="9048.406">16693 1951 1710 0,'0'0'37'0,"0"0"8"0,-7 6 2 0,0 0 1 0,0-6-38 0,0 6-10 0,0-6 0 0,0 6 0 15,0-6 55-15,-4 6 9 0,1-12 1 0,-1 6 1 16,1-6-8-16,-1 6-2 0,1 0 0 0,-1 0 0 16,0-6-18-16,4 6-4 0,0 0-1 0,7 0 0 15,-7 6-33-15,7-6 0 0,0 0 0 0,-7 0 0 16,4 12 0-16,-1-6-11 0,1 2 11 0,3-2-10 16,0 6 2-16,0 0 0 0,0 0 0 0,0-1 0 0,0 4 8 0,3-3 0 15,1 0 0-15,-1-1 0 0,1 1 0 16,-1 3 0-16,1-3 0 0,3-1 0 15,-4 7 8-15,4-9 4 0,0 3 1 0,1-1 0 16,-1 1-4-16,0 0-1 0,3-6 0 0,1-3 0 16,-1 3 8-16,1-1 2 0,0-5 0 0,3 0 0 15,-4 0 0-15,1-5 0 0,3 2 0 0,-4-3 0 0,1 0-2 0,0-6 0 16,-1 0 0-16,-3 1 0 0,4-7 0 16,-8 3 0-16,4 3 0 0,-3-5 0 0,-4-1-16 0,4 3 0 15,-4 4 0-15,-4-7 0 0,4 3 0 0,-4 4 0 16,-3-1 0-16,0-6 0 0,0 6-9 0,-3 4-6 15,-1 2-1-15,1-6 0 0,-5 6-7 0,5 6-1 16,-8-6-1-16,4 6 0 0,-4 0 11 0,4 0 2 0,0 6 1 16,4-6 0-16,-1 6-1 0,4 6 0 15,0-6 0-15,3 2 0 16,1 4-96-16,3 0-19 0,0 0-4 0,0 0-1 16,0-4-48-16,3 4-9 0,1 12-3 0,3-13 0 0</inkml:trace>
  <inkml:trace contextRef="#ctx0" brushRef="#br0" timeOffset="9597.284">16870 1934 1018 0,'0'17'28'0,"0"-11"8"0,0 6-28 0,0 0-8 0,0 2 0 0,3-2 0 0,1 12 35 0,-1-10 5 16,-3 4 2-16,4 0 0 0,-4-7 21 0,3 4 4 16,1 3 1-16,0-6 0 0,-1-1 0 0,1-5 0 15,-4 6 0-15,0-12 0 0,0 0-23 0,0 0-4 16,0 0-1-16,0 0 0 0,0 0-1 15,0 0-1-15,0 0 0 0,3-6 0 0,-3 0-3 0,0 0-1 16,-3 0 0-16,3 1 0 0,-4-1-8 0,4-6-2 16,0 3 0-16,0 3 0 0,0 0-4 0,0 6-2 15,0-6 0-15,4 1 0 0,-4-1-3 0,-4 0-1 16,4-6 0-16,0 6 0 0,0-3 10 0,0 9 3 0,0 0 0 0,0 0 0 16,4-5-6-16,-1-1-1 0,-3 0 0 0,4 6 0 15,-1-6-20-15,1 6 9 0,3 0-9 0,0 0 0 16,-7 0 0-16,3 0 0 0,4 0 0 0,0 0 0 15,0 0 0-15,1 6 0 0,-1-6 0 0,0 6 0 16,0 0-10-16,0-1 1 0,3 4 0 0,-3-3 0 31,4 6-21-31,-4-6-4 0,0 5-1 0,4 1 0 16,-4 3 3-16,0 3 1 0,0-7 0 0,0 10 0 0,0 2-8 16,-3 1-1-16,3-9-1 0,-4 2 0 0,1 7 5 0,-1-7 2 15,1 4 0-15,-1-3 0 0,1 5-5 0,-1-2-1 16,1-4 0-16,-1 1 0 15,1-9-128-15,-1 3-27 0,4-1-5 0,-7-11 0 0</inkml:trace>
  <inkml:trace contextRef="#ctx0" brushRef="#br0" timeOffset="10422.432">18366 1945 1522 0,'-14'12'33'0,"6"-6"7"0,-2 0 2 0,-1 6 2 0,1-9-36 0,-4 8-8 0,-4-5 0 0,4 6 0 16,-4 0 72-16,1-6 13 0,-1 6 3 0,4-4 0 15,-4 4-27-15,1 0-5 0,2-6 0 0,1 5-1 16,-3-5-21-16,3 3-4 0,-1 9-1 0,1-12 0 0,4 5-14 0,-1 1-3 16,4 0-1-16,0-6 0 0,0 3-11 0,0 2 0 15,3-5 0-15,1 6 0 0,-1 0 0 0,4-6 0 16,0 0 0-16,4 2 0 0,-4 10 0 0,3-12 0 16,4 0-14-16,1-6 5 0,-1 6 9 0,3 0 0 15,-3-6 0-15,4 0 0 0,-1 0 0 0,1 0 11 16,3-6-3-16,-3 0 0 0,-1-6 10 15,4 0 2-15,-3-2 0 0,0 2 0 0,3-6-10 0,-4 1-2 16,1-10 0-16,-4-2 0 0,3 2 2 0,-3-2 0 16,4-9 0-16,-7 2 0 0,3-2 6 0,0-3 2 15,-7 9 0-15,3-7 0 0,1-2 8 0,-4-3 2 16,0 6 0-16,0-3 0 0,-4 8-28 0,1-2 0 16,-1 3 0-16,-3 8 0 0,-3-8-20 0,2 8 4 0,-2-2 1 0,-1 8 0 15,4-5-1-15,-3 8-1 0,3 3 0 16,-4 1 0-16,4 5 0 0,0 0 0 0,3 0 0 0,4 6 0 15,0 0 1-15,-7 0 0 0,7 0 0 0,-3 6 0 16,3-6 5-16,-4 12 2 0,1-1 0 0,3 1 0 16,0 3 0-16,-4 2 0 0,4 1 0 15,0-6 0-15,0 8 9 0,0-2 0 0,0 3 0 0,0 2-8 16,4-5 8-16,-1 8 0 0,1-2 0 0,-1 11 0 16,4-3 0-16,0-2 0 0,1 2 0 0,-1-2 0 15,0 2 0-15,0 6 0 0,3 3 0 0,1-8 0 16,-1 8 0-16,1-9 0 0,3 0 0 0,0 4 0 15,-3-7 0-15,-1 3 0 0,5-2 0 0,-8-4 0 16,0-8 0-16,0-3 8 0,-4-4-8 0,4 7 0 16,0-12 12-16,-3 0-3 0,3 0 0 0,0 0 0 15,-3-1-20-15,-4-5-4 0,0 0-1 0,0 0 0 16,0 0-109-16,0 0-23 0,0 0-4 0,0 0-395 16,0 0-79-16</inkml:trace>
  <inkml:trace contextRef="#ctx0" brushRef="#br0" timeOffset="10912.763">18538 2075 1778 0,'0'0'39'0,"0"0"8"0,4 12 1 0,0-7 3 0,3 1-41 0,-4 0-10 0,4-6 0 0,0 3 0 15,0-3 41-15,0 0 7 0,4-3 0 0,-4 3 1 16,0-6-24-16,4-5-5 0,-4-1 0 0,0 0-1 16,0-6-8-16,0 4-2 0,-4 2 0 0,1-6 0 15,-1 1-9-15,1 2 0 0,-4-3 0 0,3 7-11 16,-3-7-10-16,0 9-3 0,0-3 0 0,-3 1 0 15,-1-1-43-15,-3 0-9 0,0 6-1 0,0 3-1 16,4-3 3-16,-4 6 1 0,-4 0 0 16,1 0 0-16,-1 6 18 0,0-3 3 0,-3 3 1 15,4 6 0-15,-4 0 76 0,3-1 16 0,-3 1 4 0,0 9 0 0,0-10 32 16,3 7 8-16,4 3 0 0,0-4 1 0,0 7-25 16,0-4-4-16,3 10-2 0,4-7 0 0,0 4-15 15,0-4-3-15,4-2-1 0,-1 2 0 0,4 7-16 0,4-15-3 16,-4 2-1-16,4 1 0 0,-1-6-15 15,4 2 9-15,-3 4-9 0,-1-6 8 16,5-1-8-16,-5-5 0 0,1-6 0 0,3 6 0 0,-4-6 0 0,1 0-17 16,3 0 4-16,0-6 1 15,-3 6-44-15,3-6-8 0,0 1-1 0,4-1-497 16,-4 0-99-16</inkml:trace>
  <inkml:trace contextRef="#ctx0" brushRef="#br0" timeOffset="11712.077">19925 1860 1698 0,'-18'-3'48'0,"8"-3"11"0,-4 1-47 0,-4 5-12 0,4-12 0 0,-4 6 0 16,4 0 69-16,-4 6 12 0,8-6 3 0,-4 6 0 16,0 0-26-16,-1 6-5 0,1-6-1 0,0 6 0 0,0 6-52 0,0-6 0 15,-4 5-13-15,8 4 2 0,-4 3 11 0,3-1 0 16,-3-2 0-16,0 8 0 0,0 1 0 0,3-3-12 15,-3 2 2-15,4 7 0 0,2-10 10 0,-2 9 0 16,3-2-9-16,0 2 9 0,0-2 0 0,3-4 0 16,4 1 0-16,0-4 0 0,4 4 0 0,-1-6 13 15,1-7-1-15,6 4-1 0,1-3 5 0,0 0 2 16,3-7 0-16,0 1 0 0,-4 0 2 0,8-6 1 16,3-6 0-16,-3-5 0 0,3 5-6 15,-3-6-2-15,-1 0 0 0,-3-3 0 0,0-8-13 0,1-1 11 0,-1-2-11 16,-4-3 10-16,1-4-10 0,-4 4-14 15,0-4 3-15,-4-2 1 0,-3 9 10 0,4-10 0 0,-4 4 0 16,-4 9 0 0,1-4-36-16,-1 4-3 0,-3-1 0 0,4 9 0 0,-1 10 15 0,4 5 2 0,-10-6 1 15,3-6 0-15,-4 12 10 0,4 0 3 0,0 0 0 0,0 6 0 16,0 6 8-16,0-1-8 0,3 10 8 0,1 2-8 16,-1-2 8-16,4 8 11 0,4 1-3 0,-4 2 0 15,0-2-8-15,3 2 0 0,1 3 9 0,-1 3-9 16,-3 6 0-16,4-5 0 0,-1-4 0 0,1 9 8 15,-1-9-8-15,1 9 0 0,-1 1 0 0,1 2 0 16,0-3 0-16,-4 0 0 0,3 0 0 0,4-3 0 16,-3-3 0-16,-1-3 0 0,1-2 0 0,-1 2 0 15,4-3 8-15,-3-2 0 0,-1 2 0 0,1-5 0 0,-1-4 0 16,1-5 0-16,-4 5 0 0,0-8 0 16,0 3-8-16,-4-7 9 0,4-5-9 0,0 0 10 0,-3 3-1 15,3-9 0-15,0 0 0 0,0 0 0 0,0 0 15 0,-11 6 4 16,4 0 0-16,-3-6 0 15,3-6-17-15,-4 6-3 0,0-6-8 0,1 3 12 16,-4-3-21-16,0 0-5 0,0 0-1 0,-4-5 0 0,0-1 4 0,1 6 1 16,-5-9 0-16,5 4 0 0,-1-7-3 0,1 6-1 15,-1-8 0-15,0 2 0 0,1 6-2 0,-1-5 0 16,4-4 0-16,0 9 0 16,0-11-30-16,3 11-6 0,0 0-2 0,1 3 0 15,3-8-27-15,0 5-6 0,3-6-1 0,1 4 0 16,-1-4-22-16,1 0-5 0,3-2-1 0,0 8 0 0</inkml:trace>
  <inkml:trace contextRef="#ctx0" brushRef="#br0" timeOffset="12327.676">19999 2142 1684 0,'0'0'37'0,"0"0"8"0,0 0 2 0,0 0 0 0,7 0-38 0,0 6-9 15,-3 0 0-15,-1 6 0 0,1-9 0 0,-1 9 12 16,1-6-12-16,-4 11 12 0,3 1-12 0,-3-9 0 16,0 2 0-16,4 1 8 0,-4 6-8 0,0-6 0 0,0 2 0 0,3 10-11 15,-3-12-5-15,4 5 0 0,-4-2-1 0,3-3 0 16,1-1 6-16,-1-5 2 0,1 6 0 0,-1-6 0 15,-3-6 9-15,0 0 12 16,0 0-2-16,0 0-1 0,4-6 31 0,-4 0 5 16,0-11 2-16,0 5 0 0,-4 6-3 0,1-15-1 0,-4 4 0 0,3 5 0 15,-3-6-31-15,-3 9-12 0,3-8 8 0,-4-1-8 16,0-2 0-16,1 2 0 0,3-6 0 0,-4 7 0 16,1-4 0-16,3 4 0 0,-4-1 11 0,4-9-11 15,0 10 33-15,3-7 1 0,-3 4 0 0,4 2 0 16,-1 0 6-16,1-2 0 0,3-4 1 0,0 13 0 15,0-7-23-15,0 3-5 0,0 9-1 0,3-5 0 16,1 5-12-16,-1-6-12 0,4 3 3 0,-3 3 0 16,3 6-1-16,0-6 0 0,0 6 0 0,4 0 0 15,-1 6-17-15,1-6-3 16,3 0-1-16,4 3 0 0,-4 9-2 0,0-12-1 16,3 0 0-16,1 6 0 0,-4 6-10 15,4-6-1-15,0-1-1 0,-1 1 0 0,1-6-77 16,-1 6-15-16,-2 0-3 0,-1-6-1 0</inkml:trace>
  <inkml:trace contextRef="#ctx0" brushRef="#br0" timeOffset="12885.94">20553 1934 1526 0,'0'0'43'0,"0"0"10"0,0 0-42 0,0 0-11 0,-7 0 0 16,0 0 0-16,0 0 36 0,-4 0 4 0,4 0 2 0,-4 0 0 16,1-6 16-16,-1 0 3 0,1 6 1 0,-1-3 0 15,1 3-13-15,-1 0-2 0,0-6-1 0,1 6 0 16,-1-6-24-16,4 6-5 0,0 0-1 0,7 0 0 16,-7 0-16-16,0 6 0 0,0 0 0 0,3-3 0 15,1 9 0-15,-1-6 0 0,1 5 0 0,3 1 0 16,0 6 0-16,0-4-16 0,3-2 4 0,1 6 0 15,-4 0 12-15,3-4 0 0,4 4-10 0,-3-1 10 16,3-2 0-16,0 9 10 0,0-13-1 0,0 7 0 16,4 3 9-16,-1-10 2 0,1 1 0 0,0 6 0 15,3-9-2-15,-4 2 0 0,4-5 0 0,0-6 0 16,1 12 6-16,-1-12 0 0,-4 0 1 0,4-12 0 16,-3 6-1-16,0 1-1 0,-1-4 0 0,-3 3 0 15,0-12-3-15,-3 6 0 0,-1-5 0 0,1 2 0 0,-1-3-6 16,-3-5-2-16,-3 2 0 0,3 4 0 0,-4-1-12 15,1-2-12-15,-1 2 3 0,1 0 0 0,-1 6 9 16,1-2-12-16,-1 2 12 0,1 0-12 0,3 6 1 16,0 0 0-16,0 6 0 0,0 0 0 0,0 0-11 0,0 0-2 15,0 0-1-15,0 6 0 0,0 0 7 0,0 6 2 16,0 3 0-16,0-4 0 0,0 7 5 0,0 0 2 16,0-6 0-16,0 2 0 0,3 4-1 15,-3 5 0-15,4-2 0 0,-4-3 0 0,0 5 0 0,3 4 0 16,1-10 0-16,3 7 0 0,-4-4 10 0,4-2 0 0,0 0 0 15,4-4 0 1,0 4-24-16,-1 0-4 0,1-1 0 0,-1-2 0 16,4 3-172-16,-3-13-36 0,7 13-6 0,-1-18-2 0</inkml:trace>
  <inkml:trace contextRef="#ctx0" brushRef="#br0" timeOffset="13434.39">20221 1654 1598 0,'0'0'35'0,"-7"0"7"16,0-5 2-16,-3-1 1 0,2 0-36 0,1 0-9 0,0 0 0 0,0 0 0 0,4 6 64 0,-4-6 12 15,3 3 1-15,4 3 1 0,0-6-25 0,0 6-5 16,0 0 0-16,0 0-1 0,0-11-30 0,4 11-5 16,3-6-2-16,0 6 0 0,0-6-10 0,3 6-9 15,1-6 9-15,0 6-13 0,-4 0 13 0,3-6 8 16,1 6 0-16,-1 0-8 0,5-6 16 0,-5 0-3 0,4 1-1 15,-3-4 0-15,-1-3 13 0,1 6 3 0,-4-6 0 16,0 6 0-16,0-5-1 0,-3-4 0 0,-4 3 0 16,3-5 0-16,-3 5-17 0,0 0-10 0,0 3 12 0,0 3-12 15,0-5 0-15,-3 5 0 0,3 6 0 0,0 0-9 16,0 0-13-16,0 0-2 0,0 0-1 0,0 6 0 31,3 0-1-31,-3 5 0 0,7 4 0 0,-3-3 0 0,-1 5 14 0,4 1 4 0,0-3 0 16,4 2 0-16,0 1 8 0,-4 8-12 0,3-14 12 0,1 6-12 15,-1-1 4-15,1-2 0 0,0 3 0 0,-1-1 0 16,1 1 8-16,3-3 0 0,0-3 0 0,-3 5 0 16,3-5 0-16,0 9-10 0,0-4 10 0,0-5-10 15,4 0-1-15,-4-1 0 0,3 4 0 0,-2-3 0 16,2 6-41 0,-3-4-8-16,0-2-1 0,-3 6-1 0,-4-1-106 0,4-5-22 0,10 14-4 15,-11-14-1-15</inkml:trace>
  <inkml:trace contextRef="#ctx0" brushRef="#br0" timeOffset="14059.134">21029 1857 1190 0,'0'0'33'0,"0"0"9"0,0-6-34 0,0 1-8 0,4-1 0 0,-4 6 0 15,0 0 0-15,0 0 0 16,0 0 0-16,0 0 0 0,0 0 18 0,0 0 2 0,0 0 0 0,0 0 0 16,-4 6 60-16,4 5 13 0,0-8 3 0,0 9 0 15,0 0-16-15,0-6-4 0,4 5 0 0,-1-5 0 16,-3 6-4-16,4 3-2 0,-1-4 0 0,1 1 0 15,-1-6-13-15,1 12-2 0,-1-9-1 0,1 2 0 16,-1 1-9-16,1 0-1 0,-1-6-1 0,-3-6 0 16,0 0-13-16,0 0-2 0,0 0-1 0,4 0 0 15,-4 0-8-15,0 0-2 0,0 0 0 0,0 0 0 16,0 0-4-16,-4 0-1 0,-3-6 0 0,0 0 0 16,0 0-12-16,-3-6 0 0,-1 1-9 0,0 2 9 0,1-3-17 15,-4 0 2-15,3 0 1 0,-3 7 0 0,4-13 2 16,-5 9 0-16,5 3 0 0,-1 0 0 15,1 1 12-15,-1-1-9 0,4 6 9 0,0 0-8 16,7 0 0-16,0 0 0 0,0 0 0 0,-4 0 0 16,4 11-19-16,0-5-3 0,0 0-1 15,0 3 0-15,0 9 20 0,0-7 11 0,4-5-12 0,0 6 12 0,-4 3-8 0,3-4 8 16,-3 7 0-16,0-6 0 0,4 6 0 0,-4-10 0 16,0 4 0-16,0 0 0 0,3 5 12 0,-3-11-1 15,4 6 0-15,-4 3 0 0,0-3 1 0,0-1 0 16,0 1 0-16,3 0 0 0,-3 3-12 0,0-4 12 15,4 7-12-15,3-6 12 0,-4 2-4 0,1-2-8 16,-1-6 12-16,4 0-4 0,4 6-8 0,0-6 0 16,-1 2 0-16,4 4 0 0,0-6-16 0,0 0-4 0,4 0-2 15,0-6 0 1,3 0-26-16,-3 0-6 0,3-6-1 0,-4 6 0 16,5-6-37-16,-8-6-7 0,0 3-1 0,0 4-495 15,3-7-98-15</inkml:trace>
  <inkml:trace contextRef="#ctx0" brushRef="#br0" timeOffset="14607.791">21283 2043 1666 0,'0'0'36'0,"-7"0"8"0,0 0 2 0,0 0 2 0,-4 0-39 0,11 0-9 0,0 0 0 0,0 0 0 0,0 0 20 0,0 0 1 16,0 8 1-16,4 4 0 0,-4-12 10 0,7 12 3 16,3-12 0-16,1 6 0 0,0 0-17 0,3-1-3 15,3 1-1-15,-2 0 0 0,2-6-6 0,1 3 0 16,-1 9-8-16,-2-12 12 0,2 0 8 0,1 0 0 16,-1 0 1-16,-2 0 0 0,2-9 10 0,-3 6 1 15,0 0 1-15,-3 3 0 0,0-6-5 16,-4 0 0-16,0 1-1 0,0-1 0 0,-4 0 1 0,1-6 1 15,-1 6 0-15,-3-6 0 0,0 10-9 0,-3-4-3 16,3-6 0-16,-4 6 0 0,-3-6-8 0,4 6-1 16,-4-5-8-16,0 5 12 0,0 3-12 0,-4-9 0 15,4 12 0-15,-7-6 0 0,3 0-16 0,-3 6 3 0,0 0 1 16,0-6 0-16,0 6-8 0,0 0 0 0,0 0-1 16,-4 0 0-16,4 0-2 0,-4 0 0 0,4 0 0 0,-4 6 0 15,4 0 11-15,4 0 3 0,-1 6 0 0,1-6 0 16,2 2 1-16,5 4 0 0,-4 0 0 0,3 0 0 15,1 2 8-15,3 4-8 0,3 0 8 0,1-1-8 16,3 4 8-16,-4-3-8 0,8-7 8 0,-4 13-8 16,4-4 8-16,3 4 0 0,-4-6 0 0,5-4-8 15,-5 4 8-15,4 0 0 0,0-10 0 0,0 10 0 16,4 0-8-16,-4-7 8 0,0 7-8 16,0-3 8-16,1-9-9 0,2 5 9 0,1-5-10 0,-1 6 10 15,1-12-12-15,-4 6 3 0,7-3 1 0,-3 0 0 31,3-3-33-31,-3 3-7 0,-1-3 0 0,5 0-1 0,-5 0-64 0,4 6-13 16,1-6-2-16,-1 0-1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97AB1DE-DF6C-4B7A-A1FD-93F8F140E919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91C0DD4-8CDA-4037-B2A9-740FAF7B2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6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0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0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3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F002-B66C-4984-8170-60987059FEC1}" type="datetimeFigureOut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31" Type="http://schemas.openxmlformats.org/officeDocument/2006/relationships/image" Target="../media/image1.png"/><Relationship Id="rId30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vingt-huit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90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Jetez</a:t>
            </a:r>
            <a:r>
              <a:rPr lang="en-US" dirty="0"/>
              <a:t> le castor!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Dites</a:t>
            </a:r>
            <a:r>
              <a:rPr lang="en-US" dirty="0"/>
              <a:t> bonjour à Justin.</a:t>
            </a:r>
          </a:p>
          <a:p>
            <a:pPr marL="0" indent="0" algn="ctr">
              <a:buNone/>
            </a:pPr>
            <a:r>
              <a:rPr lang="en-US" dirty="0" err="1"/>
              <a:t>Dites-lui</a:t>
            </a:r>
            <a:r>
              <a:rPr lang="en-US" dirty="0"/>
              <a:t> </a:t>
            </a:r>
            <a:r>
              <a:rPr lang="en-US" dirty="0" err="1"/>
              <a:t>quelque</a:t>
            </a:r>
            <a:r>
              <a:rPr lang="en-US" dirty="0"/>
              <a:t> chose de </a:t>
            </a:r>
            <a:r>
              <a:rPr lang="en-US" dirty="0" err="1"/>
              <a:t>vos</a:t>
            </a:r>
            <a:r>
              <a:rPr lang="en-US" dirty="0"/>
              <a:t> </a:t>
            </a:r>
            <a:r>
              <a:rPr lang="en-US" dirty="0" err="1"/>
              <a:t>vacances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dirty="0" err="1"/>
              <a:t>Jetez</a:t>
            </a:r>
            <a:r>
              <a:rPr lang="en-US" dirty="0"/>
              <a:t> le castor à </a:t>
            </a:r>
            <a:r>
              <a:rPr lang="en-US" dirty="0" err="1"/>
              <a:t>quelqu’un</a:t>
            </a:r>
            <a:r>
              <a:rPr lang="en-US" dirty="0"/>
              <a:t> </a:t>
            </a:r>
            <a:r>
              <a:rPr lang="en-US" dirty="0" err="1"/>
              <a:t>d’autre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8529DEF-3FAF-4090-9120-8A17A67AA4CD}"/>
                  </a:ext>
                </a:extLst>
              </p14:cNvPr>
              <p14:cNvContentPartPr/>
              <p14:nvPr/>
            </p14:nvContentPartPr>
            <p14:xfrm>
              <a:off x="2367360" y="405000"/>
              <a:ext cx="5462640" cy="695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8529DEF-3FAF-4090-9120-8A17A67AA4C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58000" y="395640"/>
                <a:ext cx="5481360" cy="71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7295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Charades</a:t>
            </a:r>
          </a:p>
          <a:p>
            <a:pPr marL="0" indent="0" algn="ctr">
              <a:buNone/>
            </a:pPr>
            <a:r>
              <a:rPr lang="en-US" dirty="0"/>
              <a:t>les </a:t>
            </a:r>
            <a:r>
              <a:rPr lang="en-US" dirty="0" err="1"/>
              <a:t>verbes</a:t>
            </a:r>
            <a:r>
              <a:rPr lang="en-US" dirty="0"/>
              <a:t> “IR”</a:t>
            </a:r>
          </a:p>
        </p:txBody>
      </p:sp>
    </p:spTree>
    <p:extLst>
      <p:ext uri="{BB962C8B-B14F-4D97-AF65-F5344CB8AC3E}">
        <p14:creationId xmlns:p14="http://schemas.microsoft.com/office/powerpoint/2010/main" val="387266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Pictionary</a:t>
            </a:r>
          </a:p>
          <a:p>
            <a:pPr marL="0" indent="0" algn="ctr">
              <a:buNone/>
            </a:pPr>
            <a:r>
              <a:rPr lang="en-US" dirty="0"/>
              <a:t>p. 176</a:t>
            </a:r>
          </a:p>
        </p:txBody>
      </p:sp>
    </p:spTree>
    <p:extLst>
      <p:ext uri="{BB962C8B-B14F-4D97-AF65-F5344CB8AC3E}">
        <p14:creationId xmlns:p14="http://schemas.microsoft.com/office/powerpoint/2010/main" val="4020967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Échanges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p. 163</a:t>
            </a:r>
          </a:p>
        </p:txBody>
      </p:sp>
    </p:spTree>
    <p:extLst>
      <p:ext uri="{BB962C8B-B14F-4D97-AF65-F5344CB8AC3E}">
        <p14:creationId xmlns:p14="http://schemas.microsoft.com/office/powerpoint/2010/main" val="2444553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12D44-A4CA-4EFB-A72C-9B95FD7B6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257C9-4C08-4595-9483-B595B6218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p. 176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Subject pronoun    verb   preposition   (dans la </a:t>
            </a:r>
            <a:r>
              <a:rPr lang="en-US" dirty="0" err="1"/>
              <a:t>ville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63804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DC87C-048D-43D5-BBA1-87AFCB94A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0ED77-F1EF-4CFB-8E68-7F1666573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718936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of at least five words, in French, using the verb </a:t>
            </a:r>
            <a:r>
              <a:rPr lang="en-US" dirty="0" err="1"/>
              <a:t>apprendre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067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07774" y="153242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of at least five words in French which concerns eating in a café.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289216BC-443C-4B0A-A43B-99707574F004}"/>
                  </a:ext>
                </a:extLst>
              </p14:cNvPr>
              <p14:cNvContentPartPr/>
              <p14:nvPr/>
            </p14:nvContentPartPr>
            <p14:xfrm>
              <a:off x="7082609" y="2005920"/>
              <a:ext cx="3240" cy="3960"/>
            </p14:xfrm>
          </p:contentPart>
        </mc:Choice>
        <mc:Fallback xmlns=""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289216BC-443C-4B0A-A43B-99707574F004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538569" y="1776240"/>
                <a:ext cx="1577880" cy="141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60B948D-7454-4482-A443-CFC3A2BC3565}"/>
                  </a:ext>
                </a:extLst>
              </p14:cNvPr>
              <p14:cNvContentPartPr/>
              <p14:nvPr/>
            </p14:nvContentPartPr>
            <p14:xfrm>
              <a:off x="2067480" y="1915200"/>
              <a:ext cx="7296480" cy="693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60B948D-7454-4482-A443-CFC3A2BC3565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058120" y="1905840"/>
                <a:ext cx="7315200" cy="71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7585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vingt-huit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 / </a:t>
            </a:r>
            <a:r>
              <a:rPr lang="fr-FR" dirty="0" err="1"/>
              <a:t>americain</a:t>
            </a:r>
            <a:endParaRPr lang="fr-FR" dirty="0"/>
          </a:p>
          <a:p>
            <a:pPr marL="0" indent="0" algn="ctr">
              <a:buNone/>
            </a:pPr>
            <a:r>
              <a:rPr lang="fr-FR" dirty="0"/>
              <a:t>le vocabulaire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65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088"/>
            <a:ext cx="10515600" cy="50918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4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Nous </a:t>
            </a:r>
            <a:r>
              <a:rPr lang="en-US" dirty="0" err="1">
                <a:solidFill>
                  <a:srgbClr val="0070C0"/>
                </a:solidFill>
              </a:rPr>
              <a:t>sommes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prêts</a:t>
            </a:r>
            <a:r>
              <a:rPr lang="en-US" dirty="0">
                <a:solidFill>
                  <a:srgbClr val="0070C0"/>
                </a:solidFill>
              </a:rPr>
              <a:t>!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0B9A5-558E-4C75-BE11-BF9C7EA2B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Netflix </a:t>
            </a:r>
            <a:r>
              <a:rPr lang="en-US" sz="2800" b="1" dirty="0" err="1"/>
              <a:t>animé</a:t>
            </a:r>
            <a:r>
              <a:rPr lang="en-US" sz="2800" b="1" dirty="0"/>
              <a:t> series “Arcane” is directed by three French artists,</a:t>
            </a:r>
            <a:br>
              <a:rPr lang="en-US" sz="2800" b="1" dirty="0"/>
            </a:br>
            <a:r>
              <a:rPr lang="en-US" sz="2800" b="1" dirty="0"/>
              <a:t>Pascal </a:t>
            </a:r>
            <a:r>
              <a:rPr lang="en-US" sz="2800" b="1" dirty="0" err="1"/>
              <a:t>Charrue</a:t>
            </a:r>
            <a:r>
              <a:rPr lang="en-US" sz="2800" b="1" dirty="0"/>
              <a:t> , Jérôme </a:t>
            </a:r>
            <a:r>
              <a:rPr lang="en-US" sz="2800" b="1" dirty="0" err="1"/>
              <a:t>Combe</a:t>
            </a:r>
            <a:r>
              <a:rPr lang="en-US" sz="2800" b="1" dirty="0"/>
              <a:t> and Arnaud </a:t>
            </a:r>
            <a:r>
              <a:rPr lang="en-US" sz="2800" b="1" dirty="0" err="1"/>
              <a:t>Delord</a:t>
            </a:r>
            <a:r>
              <a:rPr lang="en-US" sz="2800" b="1" dirty="0"/>
              <a:t>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63AF247-5039-452D-9665-5D3DAA544D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6836" y="2492202"/>
            <a:ext cx="4514850" cy="236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F5F1000-BDB8-47E5-9C5D-B5F3AA81C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0559" y="2588522"/>
            <a:ext cx="4514850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247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255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752"/>
            <a:ext cx="10515600" cy="54942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On Thursday (December 1) you will present a café skit.</a:t>
            </a:r>
          </a:p>
          <a:p>
            <a:pPr marL="0" indent="0">
              <a:buNone/>
            </a:pPr>
            <a:r>
              <a:rPr lang="en-US" dirty="0"/>
              <a:t>You will work in groups of four.</a:t>
            </a:r>
          </a:p>
          <a:p>
            <a:pPr marL="0" indent="0">
              <a:buNone/>
            </a:pPr>
            <a:r>
              <a:rPr lang="en-US" dirty="0"/>
              <a:t>One person will be the server and the others will be diners.</a:t>
            </a:r>
          </a:p>
          <a:p>
            <a:pPr marL="0" indent="0">
              <a:buNone/>
            </a:pPr>
            <a:r>
              <a:rPr lang="en-US" dirty="0"/>
              <a:t>The skit will be entirely in French</a:t>
            </a:r>
          </a:p>
          <a:p>
            <a:pPr marL="0" indent="0">
              <a:buNone/>
            </a:pPr>
            <a:r>
              <a:rPr lang="en-US" dirty="0"/>
              <a:t>The server will greet the diners and show them to their seats and present them with a menu.</a:t>
            </a:r>
          </a:p>
          <a:p>
            <a:pPr marL="0" indent="0">
              <a:buNone/>
            </a:pPr>
            <a:r>
              <a:rPr lang="en-US" dirty="0"/>
              <a:t>The diners will look at the menu.</a:t>
            </a:r>
          </a:p>
          <a:p>
            <a:pPr marL="0" indent="0">
              <a:buNone/>
            </a:pPr>
            <a:r>
              <a:rPr lang="en-US" dirty="0"/>
              <a:t>The server will ask what the diners would like.</a:t>
            </a:r>
          </a:p>
          <a:p>
            <a:pPr marL="0" indent="0">
              <a:buNone/>
            </a:pPr>
            <a:r>
              <a:rPr lang="en-US" dirty="0"/>
              <a:t>The diners will make their selection, which will include a main dish, a drink and a dessert. </a:t>
            </a:r>
          </a:p>
          <a:p>
            <a:pPr marL="0" indent="0">
              <a:buNone/>
            </a:pPr>
            <a:r>
              <a:rPr lang="en-US" dirty="0"/>
              <a:t>The server will go “to the kitchen” and the diners will talk to each other.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04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132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5904"/>
            <a:ext cx="10515600" cy="54210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server will bring the orders and the diners will eat.</a:t>
            </a:r>
          </a:p>
          <a:p>
            <a:pPr marL="0" indent="0">
              <a:buNone/>
            </a:pPr>
            <a:r>
              <a:rPr lang="en-US" dirty="0"/>
              <a:t>The server will check to see if everything is alright.</a:t>
            </a:r>
          </a:p>
          <a:p>
            <a:pPr marL="0" indent="0">
              <a:buNone/>
            </a:pPr>
            <a:r>
              <a:rPr lang="en-US" dirty="0"/>
              <a:t>The diners will ask for the check, will pay, will say good-bye to the server, and depart.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group will make a menu, which must be entirely in French, to be used as a prop during their presentation. Only one copy is needed. </a:t>
            </a:r>
          </a:p>
          <a:p>
            <a:pPr marL="0" indent="0">
              <a:buNone/>
            </a:pPr>
            <a:r>
              <a:rPr lang="en-US" dirty="0"/>
              <a:t>The menu must give the name of the café and place it in a francophone city other than Paris.</a:t>
            </a:r>
          </a:p>
          <a:p>
            <a:pPr marL="0" indent="0">
              <a:buNone/>
            </a:pPr>
            <a:r>
              <a:rPr lang="en-US" dirty="0"/>
              <a:t>The menu must have at least five main dishes, five drinks, and five desserts and prices for all items in the currency of the country where the café is located.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52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657A9-F8DB-4883-BD06-57FE593E4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BF8BA-46CF-4646-905F-205029950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Reading from a script is acceptable, but part of the grade is dependent on whether speech seems natural or mechanical.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Each team member must speak at least four lines.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will have all day tomorrow (Tuesday, November 29) and the first half of Thursday, December 1 (block day) to prepare your skit.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perfect score for the café skit will be 600 points.</a:t>
            </a:r>
          </a:p>
        </p:txBody>
      </p:sp>
    </p:spTree>
    <p:extLst>
      <p:ext uri="{BB962C8B-B14F-4D97-AF65-F5344CB8AC3E}">
        <p14:creationId xmlns:p14="http://schemas.microsoft.com/office/powerpoint/2010/main" val="40615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22752</TotalTime>
  <Words>470</Words>
  <Application>Microsoft Office PowerPoint</Application>
  <PresentationFormat>Widescreen</PresentationFormat>
  <Paragraphs>112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BTimes New Roman</vt:lpstr>
      <vt:lpstr>Calibri</vt:lpstr>
      <vt:lpstr>Calibri Light</vt:lpstr>
      <vt:lpstr>Times New Roman</vt:lpstr>
      <vt:lpstr>Office Theme</vt:lpstr>
      <vt:lpstr>Bonjour</vt:lpstr>
      <vt:lpstr>Travail de cloche</vt:lpstr>
      <vt:lpstr>Bonjour</vt:lpstr>
      <vt:lpstr>Pourquoi tombons-nous?</vt:lpstr>
      <vt:lpstr>PowerPoint Presentation</vt:lpstr>
      <vt:lpstr>The Netflix animé series “Arcane” is directed by three French artists, Pascal Charrue , Jérôme Combe and Arnaud Delord.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</dc:title>
  <dc:creator>Steven Gerson</dc:creator>
  <cp:lastModifiedBy>Steven Gerson 🦅</cp:lastModifiedBy>
  <cp:revision>296</cp:revision>
  <cp:lastPrinted>2017-12-14T22:00:10Z</cp:lastPrinted>
  <dcterms:created xsi:type="dcterms:W3CDTF">2016-10-03T15:38:19Z</dcterms:created>
  <dcterms:modified xsi:type="dcterms:W3CDTF">2022-11-28T19:33:59Z</dcterms:modified>
</cp:coreProperties>
</file>