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1" r:id="rId3"/>
    <p:sldId id="348" r:id="rId4"/>
    <p:sldId id="323" r:id="rId5"/>
    <p:sldId id="342" r:id="rId6"/>
    <p:sldId id="320" r:id="rId7"/>
    <p:sldId id="347" r:id="rId8"/>
    <p:sldId id="346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48"/>
            <p14:sldId id="323"/>
            <p14:sldId id="342"/>
            <p14:sldId id="320"/>
            <p14:sldId id="347"/>
            <p14:sldId id="346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If Justin ate fish, he would be a big beaver.</a:t>
            </a:r>
          </a:p>
        </p:txBody>
      </p:sp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0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 Wednesday, November 30, you will give a presentation about a trip to a francophone city other Paris.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presentation must be given as either a PowerPoint or Google Doc.</a:t>
            </a:r>
          </a:p>
          <a:p>
            <a:pPr marL="0" indent="0">
              <a:buNone/>
            </a:pPr>
            <a:r>
              <a:rPr lang="en-US" dirty="0"/>
              <a:t>The first slide must state the city which you plan to visit and tell approximately how far it is from Fort Collins.</a:t>
            </a:r>
          </a:p>
          <a:p>
            <a:pPr marL="0" indent="0">
              <a:buNone/>
            </a:pPr>
            <a:r>
              <a:rPr lang="en-US" dirty="0"/>
              <a:t>The second slide must tell why you chose this city.</a:t>
            </a:r>
          </a:p>
          <a:p>
            <a:pPr marL="0" indent="0">
              <a:buNone/>
            </a:pPr>
            <a:r>
              <a:rPr lang="en-US" dirty="0"/>
              <a:t>The third slide must tell where you intend to stay during your visit.</a:t>
            </a:r>
          </a:p>
          <a:p>
            <a:pPr marL="0" indent="0">
              <a:buNone/>
            </a:pPr>
            <a:r>
              <a:rPr lang="en-US" dirty="0"/>
              <a:t>The fourth must mention a restaurant where you will eat one meal during your stay.</a:t>
            </a:r>
          </a:p>
          <a:p>
            <a:pPr marL="0" indent="0">
              <a:buNone/>
            </a:pPr>
            <a:r>
              <a:rPr lang="en-US" dirty="0"/>
              <a:t>You must then show three places you will visit during your trip and you must then explain why you wish to visit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284A-920A-42B7-80C7-10E3EB66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726B-8FFE-4174-9093-17F47D6F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slide must have a picture which is appropriate to that which is being discussed.</a:t>
            </a:r>
          </a:p>
          <a:p>
            <a:pPr marL="0" indent="0">
              <a:buNone/>
            </a:pPr>
            <a:r>
              <a:rPr lang="en-US" dirty="0"/>
              <a:t>You may read from notes, but part of your grade will be based on whether you give the impression of understanding what you are saying.</a:t>
            </a:r>
          </a:p>
          <a:p>
            <a:pPr marL="0" indent="0">
              <a:buNone/>
            </a:pPr>
            <a:r>
              <a:rPr lang="en-US" dirty="0"/>
              <a:t>You must send your presentation to M. Gerson via e-mail by 7:45, on Wednesday, November 29.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58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Rififi</a:t>
            </a:r>
            <a:r>
              <a:rPr lang="en-US" sz="2800" b="1" dirty="0"/>
              <a:t> was a French film made in 1955 which concerned an attempted robbery of an upscale jewel store. It is famous for having a thirty-minute depiction of the robbery during which there was no dialogue or music.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26874EA-6AA9-4A84-9C74-2D0AF26FC9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5524" y="2441541"/>
            <a:ext cx="4622744" cy="3242821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E1858F5-CB16-4CDA-AB2B-76D9216AB4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15874" y="2234153"/>
            <a:ext cx="4995769" cy="376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74CB-28A4-4088-A30F-B6A38404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B014-C479-456A-AABF-59C80FAAD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518"/>
            <a:ext cx="10515600" cy="544244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ouvre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découvert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710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2639-F6B0-4752-A74F-21A70B2F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4ABE-DB42-48BD-9531-21631605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9482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try to start to sing.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25617</TotalTime>
  <Words>279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Rififi was a French film made in 1955 which concerned an attempted robbery of an upscale jewel store. It is famous for having a thirty-minute depiction of the robbery during which there was no dialogue or music.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311</cp:revision>
  <dcterms:created xsi:type="dcterms:W3CDTF">2016-10-03T16:25:09Z</dcterms:created>
  <dcterms:modified xsi:type="dcterms:W3CDTF">2022-11-28T14:38:00Z</dcterms:modified>
</cp:coreProperties>
</file>