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49" r:id="rId3"/>
    <p:sldId id="358" r:id="rId4"/>
    <p:sldId id="356" r:id="rId5"/>
    <p:sldId id="350" r:id="rId6"/>
    <p:sldId id="299" r:id="rId7"/>
    <p:sldId id="263" r:id="rId8"/>
    <p:sldId id="357" r:id="rId9"/>
    <p:sldId id="355" r:id="rId10"/>
    <p:sldId id="316" r:id="rId11"/>
    <p:sldId id="343" r:id="rId12"/>
    <p:sldId id="345" r:id="rId13"/>
    <p:sldId id="346" r:id="rId14"/>
    <p:sldId id="347" r:id="rId15"/>
    <p:sldId id="360" r:id="rId16"/>
    <p:sldId id="359" r:id="rId17"/>
    <p:sldId id="319" r:id="rId18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0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00" autoAdjust="0"/>
  </p:normalViewPr>
  <p:slideViewPr>
    <p:cSldViewPr snapToGrid="0">
      <p:cViewPr varScale="1">
        <p:scale>
          <a:sx n="44" d="100"/>
          <a:sy n="44" d="100"/>
        </p:scale>
        <p:origin x="693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2-02T15:42:28.21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2727 6573 802 0,'0'-12'22'0,"-4"6"6"16,4 0-28-16,-3-6 0 0,3 4 0 0,0 2 0 15,-4 0 13-15,4 0-3 0,0 0-1 0,0 6 0 16,-3-6-9-16,3 6 0 0,-7-6 0 0,7 6 0 16,-4 0 0-16,4 0 0 0,0 0 0 0,0 0 0 15,-3-11-15-15,3 11-5 0,0 0 0 0</inkml:trace>
  <inkml:trace contextRef="#ctx0" brushRef="#br0" timeOffset="1332.572">2685 6432 608 0,'0'-6'12'0,"-4"0"4"0,4 0-16 16,0 0 0-16,-3 0 0 0,3 0 0 15,0 6 0-15,0 0 0 0,0 0 0 0,-4 0 0 0,-3-6 54 0,0 6 8 16,3-2 2-16,4 2 0 0,-7 0-52 0,4 0-12 0,3 0 0 0,0 0 0 15,-7 2 8-15,-4 4-8 0,11-6 11 0,-7 9-11 16,4 0 20-16,-1 3-4 0,4 0 0 16,-3 5 0-16,3-5 21 0,-4 3 4 0,4-4 1 0,0 7 0 15,-3-9-12-15,3 8-2 0,0 1-1 0,0-6 0 16,0-3 36-16,0-9 7 16,0 0 2-16,-4 11 0 15,0 1 1-15,1 0 1 0,3 6 0 0,-4-1 0 0,1 4-24 0,3-4-5 0,-4 1-1 0,1 0 0 16,-1 2-14-16,4 1-3 0,-3-1-1 0,-1 7 0 15,1-4-13-15,-1 4-2 0,1 2-1 0,-1 4 0 16,1-4-10-16,3-2 0 0,0-4 0 0,-4 3 8 16,1-2-8-16,-1 2 0 0,4 4 0 0,-4-7 8 15,1-2-8-15,3-3 0 0,0-1 0 0,-4 1 0 16,4-3 0-16,0 2 0 0,-3 1 0 0,3-9 0 16,0 8 62-16,0 7 7 0,0-7 2 0,-4 4 0 15,4-9-85-15,0 0-17 0,0-1-3 16,0-11-1-16,0 0 49 0,0 0 10 0,0 0 1 0,0 0 1 0,0-6-26 0,4 6 0 15,-4 0 0-15,0 12 0 0,0-12 0 0,3 0-19 16,1-12 3-16,-1 1 1 0,1 5-3 0,-4 6-1 16,0 0 0-16,0 0 0 15,4 6-9-15,-1-12-1 0,-3 0-1 16,0-3 0-16,0-9 30 0,0 1 20 0,0-13-4 0,-3 10 0 0,-1-4-7 16,4 1-1-16,-4-4-8 0,1-8 12 0,3 9-28 0,-4-13-5 15,4 10-2-15,-3-3 0 0,-1 2 23 0,4-2 0 16,-3 3 0-16,-1-4 0 0,4-2 30 0,0 6 10 15,-3 2 3-15,3-2 0 0,-7 2-18 0,7-8-3 16,0 8-1-16,0-2 0 0,0 8-30 0,0-2-7 0,0-1 0 0,0 10-1 16,0-4 17-16,0 6-8 0,0 1 8 0,7 2 0 15,-7 3-12-15,0 3 4 0,-7 0 8 0,7 3-13 16,0 0-7-16,7 0-2 0,-7 3 0 0,3 0 0 16,-3-3 9-16,0 3 1 0,0 0 1 0,0-3 0 15,4 0 11-15,-4 0-8 0,3-3 8 0,-3 0-8 16,4 0 8-16,-1 0 8 0,-3-3-8 0,4 0 11 0,-1 0-11 15,-3-5 10-15,4 5-10 0,0 0 10 0,-4 3 0 0,3 0 0 16,-3-3 0-16,0 6 0 0,0 0-25 16,0 0-5-16,0 9 0 0,0 6-1 15,0-4 42-15,0 7 9 0,0-3 2 0,-3 14 0 16,3-5-32-16,-4 8 8 0,0-3-8 0,1 4 0 16,-1-7 0-16,-3 4 0 0,4-1 0 0,-1-3 0 15,1 4 0-15,-4 2 0 0,3 9 8 0,1-14-8 16,-1-4 0-16,4-11 8 0,4-6-8 0,-4 3 0 15,3-6 23-15,-3-3-2 0,11 0 0 0,-11 0 0 16,3-3-13-16,-3 3-8 0,7-9 10 0,0 3-10 16,0 0 57-16,1 0 6 0,-1 0 1 0,0 1 0 15,0 5-52-15,3-6-12 0,-3 0 0 0,0 0 0 16,-3 6 0-16,3 0 0 0,-3 6 0 0,-1-6 0 16,1 6-48-16,-1 0-13 0,-3-6-3 0,0 5 0 0,0 7 52 15,0-3 12-15,-3 6 0 0,3-1 0 0,-4-2-10 0,4 0 1 16,0-3 0-16,-3-3 0 0,3-6 9 0,0 0 0 0,0 0 0 0,0 0 0 15,0 0 0-15,0 0 0 0,0 0 10 0,0 0-10 16,0 0 24-16,0 0 0 0,0 0-1 0,10 0 0 16,1 0-6-16,-1-3-1 0,1 0 0 0,-4 0 0 15,3 3-1-15,1 0-1 16,-7-6 0-16,3 0 0 0,3-6-14 16,-3-8 0-16,0-10 0 0,4 19 0 0,-4 16 8 0,0-5-8 0,4-11 0 15,-1-4 0-15,1 0 0 0,-1 6 0 0,-3-8 0 0,4-7 0 16,-4-2 9-16,-3-4-9 0,6-2 8 0,1-12-8 15,-4 9 8-15,0-4-8 0,0-2 0 0,4 3 8 16,-4 3-8-16,3 3 0 0,8-7 0 0,-8 4 0 16,1 3 0-16,0 2 0 0,-4-2-8 0,3 3 8 15,1 2 0-15,-4 4 0 0,3-1-9 0,-3 9 9 16,-3 4-9-16,-1-1 9 0,-3 12-13 0,0 0 5 0,0 0-8 16,0 0-2-16,0 0 0 0,8 6 0 0,-1 5 7 0,-4 4 2 15,1 3 0-15,3-1 0 0,-7 7 9 0,3 2 0 16,-3 4 0-16,0 2-8 15,0-2 8-15,4-4 0 0,-4-2 0 0,3 8 0 16,1-3 0-16,-4-2 0 0,3 2 0 0,-3-5 0 16,4 2 0-16,-1 6 0 0,1-2 0 0,-4 2 0 0,0-2 0 15,3-7 0-15,-3 6 0 0,0-2 0 0,4-1-18 0,-4 4 2 16,0-1 0-16,0 4 0 0,0-7 16 16,0 3 0-16,0-5 0 0,0-1 0 0,-4-2-11 15,4-3 2-15,4-7 0 0,-4 4 0 16,0 9 9-16,0-13-12 0,0 10 12 0,4-3-12 15,-1-1 22-15,1-5 4 0,-1-3 1 0,-3 3 0 16,4-1-15-16,-1-5-15 0,1 6 3 0,-4 0 1 16,0-12-21-16,0 0-5 0,0 0-1 0,0 0 0 15,0 0-46-15,0 0-10 0,0 0-2 0,0 0 0 16,0 0-38-16,0-6-8 0,-4-12-2 0</inkml:trace>
  <inkml:trace contextRef="#ctx0" brushRef="#br0" timeOffset="4688.03">3708 6976 1033 0,'-7'5'21'0,"0"1"6"0,0 0-27 0,-1 0 0 0,8-6 0 0,-3 6 0 16,3-6 91-16,0 0 13 0,0 0 2 0,0 0 1 15,0 0-28-15,0 0-6 0,0 0-1 0,0 0 0 16,0 0-32-16,0 0-8 0,0 0 0 0,0 0-1 16,7 6 2-16,0-6 1 0,4 0 0 0,-1 3 0 15,4-3-22-15,0 0-12 16,1 0 12-16,6 0-12 15,-4 0 0-15,-3 0 0 0,4 3 0 0,3-3 0 16,-3 6-32-16,0-1-6 0,6 4-2 0,-10-3 0 0,4 6 40 0,-4-6 0 0,0 6 0 16,0-10 0-16,-7 1-16 0,0-3 5 0,-7 0 1 0,0 0 0 15,0 0 32-15,4-3 6 0,-4 1 2 0,0-4 0 16,0-6-8-16,-4 0-2 0,1 6 0 0,-4-6 0 16,3 4-20-16,-3-10 8 0,4 6-8 0,-4 1 0 15,0-4 12-15,-4-3-3 0,0 6 0 0,1-5 0 16,3 2-1-16,-4 3-8 0,-3 1 12 0,0 5-4 15,3-6-8-15,1 12 0 0,-1-6 0 0,1 6 0 16,3 0-15-16,-4 0 2 0,4 0 0 16,0 6 0-16,0 6-11 0,3-1-3 0,1 1 0 15,-4 3 0-15,3 3 6 0,1-7 1 0,-1 4 0 0,1 0 0 16,3-1 20-16,-4-2 0 0,4 0-9 0,0-3 9 16,0 0 0-16,0-1 0 0,0 4 11 0,4-6-11 15,-1 0 0-15,1 6 0 0,-1-6 0 0,4-1 0 16,0 1 48-16,0 3 2 0,4 9 1 0,3-6 0 15,-3-7-35-15,6 7-6 0,1 3-2 0,3-3 0 16,0 5-8-16,-7-5 0 0,4 3 0 0,3-4 8 16,0 1-19-16,1 0-4 0,2-6-1 0</inkml:trace>
  <inkml:trace contextRef="#ctx0" brushRef="#br0" timeOffset="5060.603">4353 6149 1181 0,'0'6'50'0,"0"6"-40"15,0-6 30-15,4 0 7 0,-4 6 1 0,3-1 0 16,-3 1 38-16,4 3 8 0,3-3 2 0,-4 5 0 16,1-2-26-16,3 3-5 0,0 5-1 0,-3-2 0 15,3 8-16-15,-4-11-3 0,1 5-1 0,3 10 0 16,-4-7-25-16,8 15-6 0,-4-3-1 0,4 4 0 16,-1 2-34-16,-6 0-7 0,3 3-2 0,0 6 0 15,-7-3 31-15,0-3 0 0,0-3 0 0,0-6 0 16,3 3 0-16,-3-9 0 0,4-2 0 0,-1-4 0 15,1 4 0-15,-1-7 0 0,1 4 0 0,-1-4 0 16,1-5-10-16,-1 2 10 0,5-8-10 0,-5 6 10 16,-3-12-53-16,0-6-5 0,0 0-1 0</inkml:trace>
  <inkml:trace contextRef="#ctx0" brushRef="#br0" timeOffset="5348.73">4128 6555 1507 0,'-4'6'31'0,"0"6"9"0,4-6-32 0,0 2-8 0,0 4 0 0,4-6 0 16,0 0 73-16,-1 0 14 0,1-6 2 0,6 6 1 15,-3 5-37-15,4-8-7 0,-4 3-2 0,3 0 0 16,5 6-24-16,2-6-4 0,1 6-2 0,-1-1 0 0,8 1-14 0,-4 0 8 15,0 3-8-15,8 2 0 16,-5-5 0-16,1 3 0 0,3-4 0 0,-7 1 0 16,4 0 0-16,3-6 0 0,1 0 0 0,-8-6 0 15,3-6-24-15,1 0 1 0,0 0 1 0,3-12 0 16,-7-5-31 0,4 2-7-16,0-11 0 0</inkml:trace>
  <inkml:trace contextRef="#ctx0" brushRef="#br0" timeOffset="6427.717">5708 6155 1844 0,'-14'-6'52'0,"0"3"12"0,0 6-52 0,7 3-12 0,0 12 0 0,-8-6 0 15,12 5 29-15,-4 10 3 0,7 2 1 0,-4-8 0 16,4 8 8-16,0-2 2 0,4 2 0 0,-4-3 0 15,3 10-15-15,1-7-2 0,6 9-1 0,-6-2 0 16,3 8-10-16,-3-6-3 0,3 3 0 0,-4 6 0 16,4 0-12-16,-3 3 0 0,3-3 0 0,-4 6 0 15,1-6 0-15,-4-9 0 0,0 4 0 0,0-4 0 16,-4-9 0-16,4 4 0 0,0-16 0 0,-3 4 0 16,3-4 0-16,-4-11 0 0,4-6 0 0,0 0 0 15,-3 0 57-15,-4-12 6 0,3 7 1 0,1-13 0 16,3 3-52-16,-4 4-12 0,4-7 0 0,-3-3 0 15,-1-2 0-15,4-1 0 0,-3-2 0 0,3-4 0 16,0-2 0-16,0 3 0 0,0-10 0 0,0 1 0 16,0 3 0-16,0-6 0 0,0 3 0 0,0-7 0 15,0 1 0-15,0 3-18 0,0-3 4 0,-4-6 1 16,4 6 1-16,0 3 1 0,0-3 0 0,-4 0 0 0,4 8 2 16,0 4 0-16,0-3 0 0,0 8 0 15,0 4-3-15,4-10 0 0,0 10 0 0,-4-1 0 16,3 7 12-16,1-4 0 0,-1 9 0 0,1 1 0 15,-4 2-28-15,7 0-3 0,-4 0-1 0,8 3 0 0,-4 0 32 0,7 1 0 16,-3-1 0-16,3 0 0 0,-4 0 0 0,8-3 0 16,3 0 0-16,-7 6 0 0,0-2 0 0,4 5 0 0,0-6 0 0,-4 6 0 15,3 0 10-15,8 0-10 0,-7 6 8 0,-1-6-8 16,4 8 23-16,-6-2-1 0,2 6 0 16,-3 0 0-16,-3 5-22 0,-1 1 8 0,-6 3-8 15,-1-4 0-15,1 10 11 0,-4-4-3 0,0 1 0 16,4-4 0-16,-8 10-8 0,4 5 0 0,-7 3 0 15,0-5 0-15,-4 2 0 0,4 3 0 16,-3-6 0-16,-1 4 0 0,-3-10-20 16,0 9-5-16,-4-11-2 0,4 2 0 0,4-2 27 0,-5-6 0 0,1-4 0 0,4-2 0 15,-1 0 10-15,1-6 7 0,-1-1 2 0,0 1 0 16,4-6-31-16,0-6-5 0,0 1-2 0,4-1 0 16,-1 0 19-16,1 0 0 0,3 6 0 0,-4-6 0 15,4 0 0-15,0-3 0 0,0-2 0 0,0 5 0 16,4 0 0-16,-1 0 0 0,-3 6 0 0,0 0 0 15,0 0 0-15,0 0 0 0,0 0 0 0,7 0 0 16,0 0-14-16,0 6 1 0,0-6 0 0,4 6 0 16,-4-3-31-16,0 6-5 0,4-4-2 0,-8 4 0 15,1-3 32-15,-1 0 7 0,-6 0 0 0,6 0 1 16,1 5 1-16,3-2 0 0,3 3 0 0,-2 0 0 0,-1 0 10 16,3-1 0-16,4-2 8 0,-3 3-8 0,3 6 17 15,0-7-1-15,0 1 0 0,-3 0 0 0,3 3-16 0,0-4 0 16,-3 7 0-16,3-6 0 0,-4-1 0 15,1 1 0-15,-1 3 0 0,1-3 0 0,0 5 38 0,-4-5 1 16,3 3 0-16,-3 2 0 16,0 1-25-16,-3 3-5 0,3-4-1 0,-7 7 0 0,0-4-8 0,-7 10 0 0,0-7 0 15,3 4 0-15,-6-4-36 16,-1 4-8-16,1-10-3 0,-5 4 0 0,-2-3 37 0,3-1 10 0,-4 1 0 16,4-9 0-16,-4-1 34 0,1-2 11 0,-1-6 3 0,4 0 0 15,-4-3-25-15,4 0-5 0,4-2-1 0,-12 2 0 16,5-6 16-16,-1 3 3 0,-3-6 1 0,-4 0 0 15,8 1-59-15,-1-1-12 0,-3-3-2 16,3 3-1-16,1 1-22 0,2-1-4 0,1-9-1 0</inkml:trace>
  <inkml:trace contextRef="#ctx0" brushRef="#br0" timeOffset="37846.392">7338 6914 816 0,'7'17'16'16,"-7"-11"6"-16,3 6-22 0,-3-9 0 0,0-3 0 0,4 9 0 15,-4-9 114-15,0 0 18 0,0 0 4 0,0 0 1 16,0 0-30-16,0 0-7 0,0 0 0 0,0 0-1 16,-4 6-56-16,4-6-11 0,0 0-3 0,0 9 0 15,-3-4-3-15,-1 1-1 0,4-6 0 0,0 12 0 16,-3 0-40-16,-1 0-8 0,4 2-1 0,-3-2-1 16,-1 12 25-16,4-10 0 0,-3 16 0 0,-1-13 0 15,4 10 16-15,-3-4 9 0,3-5 2 0,-4 2 0 0,4 4-14 0,0-12-2 16,-3-1-1-16,3-2 0 0,0 3 4 0,0-12 1 15,0 0 0-15,0 0 0 0,0 0 19 0,0 0 4 16,-8-12 1-16,5 3 0 0,-1-2-27 16,1-1-4-16,-1-12-8 0,1 4 11 0,-1-4-11 0,4 1 0 15,0-4 0-15,0 4 8 0,0-7-8 16,0 4 0-16,4 5 0 0,-4 4 0 16,0-7 0-16,3 7 0 0,-3-4 0 0,4 9 0 15,-4-5 0-15,3-1 0 0,-3 3 0 0,4 4 0 0,-1-7 0 0,-3 0 0 0,4 7 0 16,0-4 0-16,-4 3 0 0,3-6 0 0,1 7 0 0,-4-4 0 15,3 3 0-15,1 0 0 0,3 7 0 0,0-7 0 32,-4 6-33-32,4 6 1 0,0-3 0 0,0 6 0 0,4 3 32 0,0 6 0 0,-1-1 0 0,4 1 0 15,0 3 0-15,1 8 0 0,2 1 0 0,1 2 0 16,-1 4 0-16,-2-7 0 0,2 10 0 0,-3-7 0 16,0 3-13-16,-3 1 4 0,0-4 1 0,-4 4 0 15,3-7-1-15,-3 4 0 0,-3-10 0 0,3 4 0 16,-4-4 9-16,1-5 0 0,-4 3 0 0,0-6 0 15,0 0 12-15,0-9-1 0,0 0-1 16,0 0 0-16,0 0-10 0,0 0 10 0,0 0-10 0,0 0 10 16,0 0-10-16,0 0 0 0,-7-6 0 0,3 3 0 15,-3-6 0-15,4 0 0 0,3-9 0 0,-4 13 0 16,4-13 0-16,0 3-17 0,0-2 4 0,4-1 1 16,-4-3-4-16,3 4-1 0,1-1 0 0,-1-2 0 15,1 2 9-15,-1 0 8 0,1 7-12 0,-1-10 12 16,1 9 0-16,0 0 0 0,-1 1 0 0,1-1 0 15,-1 3-30-15,1 3 1 0,3 0 0 0,0 0 0 16,-4 6 29-16,1-5 0 0,-1 5 0 0,4 0 0 16,0 5 0-16,-3-5 0 0,3 6 0 0,0-3 0 0,0 6 0 15,0-3 0-15,0 3 0 0,0 3 0 0,0-7 0 0,0 7 0 0,0-6 0 16,1 6 0-16,-1-3 17 0,-4 2 10 0,4-5 1 16,-3 6 1-16,6 0-20 0,-6-6-9 0,3 5 8 0,0 4-8 15,0-9 12-15,0 12-2 0,0-7-1 16,0 4 0-16,0 3 6 0,-3-1 1 0,-1-2 0 15,1 9 0-15,-1-7-16 0,1-2 11 16,-4 3-11-16,0-1 10 0,0-5-10 0,0 0 0 16,0-6 9-16,0-6-9 0,0 0 12 15,0 0-3-15,0 0 0 0,0 0 0 16,0 0-9-16,0 0 10 0,-4-6-10 0,4 0 10 16,0 0-162-16,4-12-33 0</inkml:trace>
  <inkml:trace contextRef="#ctx0" brushRef="#br0" timeOffset="38478.264">8244 7025 1720 0,'-7'0'48'0,"0"-2"12"0,0-4-48 0,0 3-12 0,-3 0 0 0,3-9 0 16,-1 6 67-16,5 0 10 0,-4 0 3 16,0 6 0-1,3-5-62-15,4 5-18 0,-7-6 8 0,7 6-8 0,-7-3 0 0,7 3 0 0,-7-3 0 0,7 3 0 16,-7 3 0-16,0 6 0 0,0-9 0 0,3 11 0 15,-3 1 22-15,4 3 0 0,-1-1 0 0,1 7 0 16,-1 3-35-16,1-10-7 0,-1 10-2 0,1-1 0 16,-1-5 30-16,1-3 5 0,-1 2 2 0,4 1 0 15,0-6 7-15,0-4 2 0,0 4 0 0,0 0 0 16,0-6-2-16,0-6 0 0,0 0 0 0,7 0 0 16,-7 0-22-16,4 6 9 0,-1-6-9 0,4 0 0 15,-3 0 0-15,3-6 0 16,3 6 0-16,1-6 0 0,0 6 0 0,-1-12 0 0,1 6 0 0,-1 0 0 15,4-2 0-15,-3 2 0 0,3-3 0 0,-3 0 0 16,-4-3 58-16,3 1 5 0,-3-7 1 0,1 3 0 16,-1-2-76-16,-4 5-16 15,1-9-2-15,3 10-1 0,-7-7-1 0,0 0-1 0,0 6 0 0,0-2 0 16,-7 2 33-16,7 6 0 0,-4-6 0 0,1 7 0 16,3 5 0-16,0 0 0 0,0 0 0 0,0 0 0 15,0 0 0-15,0 0 0 0,0 0 0 0,0 5 0 16,3 7 0-16,-3 6 0 0,4-9 0 0,-4 8 0 15,7-5 24-15,-7 12 12 0,7-10 3 0,-4 10 0 16,4-7-30-16,0-2-9 0,0 9 0 0,0-980 0 0,4 1941 0 16,-4-970 0-16,4-4 0 0,-1 1 0 0,-3 0 0 15,4-6 0-15,0 3 0 0,-4-3 0 0,7-4 0 0,-4 4 0 0,1-3 0 16,-1 3 0 0,5-6-31-16,-1 0-6 0,0 0-2 0</inkml:trace>
  <inkml:trace contextRef="#ctx0" brushRef="#br0" timeOffset="39158.772">8640 6976 1552 0,'0'0'44'0,"0"0"10"16,0 0-43-16,0 0-11 0,0 0 0 0,0 0 0 16,0 0 104-16,0 0 20 0,0 0 3 0,0 5 1 15,0 7-52-15,0-6-9 0,0 6-3 0,0-3 0 16,3 2-56-16,-3 1-8 0,4 0-10 0,-4 6 10 15,3-7 0-15,-3 4 0 0,4-3 9 0,-4 0-1 16,3-1-8-16,-3-5 0 0,0-6 0 0,0 0 0 16,0 0 25-16,0 0 7 0,0 0 2 0,0 0 0 15,0 0-2-15,0 0-1 0,0 0 0 0,0 0 0 16,0 0-31-16,0 0 0 0,0 0 0 0,0-3 0 16,0 0 0-16,0-3 0 0,4 1 0 0,-4-1 0 15,3 0 0-15,-3 0 0 0,4 0 0 0,-1-3 0 0,1 0 0 0,-1 3 0 16,1-2 0-16,-1-4 0 0,1 0 0 0,-1 6 0 0,1-6 0 0,0 4 0 15,-1 2 0-15,-3-6 0 0,4 6 0 16,-1 0 0-16,-3-5 0 0,4 11 0 0,-1-9 0 0,-3 9 0 16,4-6 0-16,-4 6 0 0,3-6 0 0,-3 6 0 15,4-3 0-15,-1 0 0 0,4 3 0 0,-3-6 0 16,3 6 0-16,0-6 0 0,0 6 0 16,0 0 0-16,0 0 20 0,0 0-1 0,0-6-1 15,0 6 0-15,4 0-18 0,-4 0 0 0,3 0 0 0,1 0 0 16,0 6 0-16,-1-6 0 0,-3 0 0 0,4 0 0 15,-1 6 0-15,-2 0 0 0,2-6 0 0,-3 12 0 16,4-3 0-16,-1 2 0 0,-3 7 0 0,4 0 0 16,-4 2 0-16,-3 4 0 0,3 2 0 0,-4 10 0 15,1-10-18-15,-1 3 2 0,1-5 1 0,-4 8 0 16,3-8 39-16,1-7 8 0,-1 4 2 0,-3-3 0 16,4-10-12-16,-4 1-2 0,3 6-1 0,-3-15 0 15,0 0-8-15,0 0-2 0,0 0 0 0,4-9 0 16,-1 0-9-16,1 0 12 0,3-2-12 0,-3-1 12 15,3-6-116-15,0 7-22 0,-4-4-5 0</inkml:trace>
  <inkml:trace contextRef="#ctx0" brushRef="#br0" timeOffset="39878.098">9373 6937 668 0,'0'0'28'0,"0"0"-28"16,0 0 44-16,0 0 4 0,0 0 0 16,-7 0 0-16,7 0 64 0,-7 0 12 0,0-6 4 0,0 6 0 15,0 0 39-15,0-5 8 0,0 5 1 0,0 0 1 16,-4 0-78-16,4 0-16 0,0 0-3 0,0 0-1 15,4 5-12-15,3-5-3 0,-7 0 0 0,-1 6 0 16,5 6-51-16,-1-9-13 0,1 9 0 0,-1 0 0 16,1-1 0-16,-1 1 0 0,1 0 0 0,3 0 0 15,-4 2 0-15,4 4 0 0,0 0 0 0,0-4 0 16,4 10 0-16,-4-12 0 0,3-968 0 0,-3 1938 0 16,4-970 0-16,-1-1 0 0,1-5 0 0,-1 0 0 15,4 0 0-15,1-6 0 0,-1 6 0 0,0-3 0 16,0-3 0-16,3 0 0 0,1-3 0 0,-1-3 0 15,1 6 12-15,3-6 0 0,-3 0 0 0,-1 0 0 16,4-5-12-16,1 2 8 0,-1-3-8 0,-4 0 0 16,4 1 8-16,-3-1-8 0,0 0 0 0,3 0 0 15,-4 4 0-15,-3 2 0 0,4-973 0 0,-8 1934 0 0,4-961 0 16,-3 0 0-16,-4 3 0 0,3-2-10 16,-3 5 10-16,0-6 0 0,-3 0 0 0,3 6 0 0,-4-6-9 0,4 6-3 15,0 0-1-15,-3-6 0 0,3 6 21 0,0 0 5 16,0 0 1-16,-7 0 0 0,0 12-14 0,7-9-10 0,-4 6 2 15,8 5 0-15,-4 4 8 0,7 2 0 0,-4 10 0 16,4-7 0-16,0 10 0 0,4-4 0 0,-4 9 0 0,4-5 0 16,-1 2-9-16,1-3 9 0,-1 4-10 15,5-1 10-15,-8 3 0 0,3 0 0 0,-3 1 0 16,0 2 10-16,-3-3-10 0,3 0 0 16,-4 3-10-16,-3-8 10 0,0 2 0 15,0-6 0-15,-3-2 0 0,-1-1 0 0,-3-2 45 0,0-1 15 0,0-11 4 16,-3 3 0-16,3 2-64 0,-8-5-21 15,5-6 0-15,-1 6 0 0,1-12 21 0,-1 9 8 0,-3-7 0 0,0-2 0 16,3 3-8-16,-3-3 0 0,0-3 0 0,0 3 8 16,3-2-8-16,1-1 0 0,-1-3 0 0,1 6 0 15,-1-6 0-15,0 0 0 0,4 0 0 0,-3 0 0 16,-1 6 0-16,4-6 0 0,0 0 0 0,-7-8 0 16,7 5-48-16,0 0-1 0,-4-9-1 0,4-2 0 15,0 2-6-15,0-5 0 0,0-7-1 0</inkml:trace>
  <inkml:trace contextRef="#ctx0" brushRef="#br0" timeOffset="40580.819">9864 6967 1683 0,'0'0'48'0,"-4"3"10"0,4-3-46 0,0 0-12 0,0 0 0 0,0 0 0 16,0 0 102-16,0 0 18 0,0-6 4 0,4-3 1 16,-1 3-61-16,1 0-13 0,3 0-3 0,-4 0 0 15,4 1-31-15,4-1-6 0,-4-6-2 0,4 9 0 16,-1 0-9-16,1 3 0 0,-1 0 0 0,4 0 8 15,-3 3-8-15,3 0 0 0,-3 3 0 0,3 0 0 16,-4 5 0-16,5-5 0 0,-5 0 0 0,1 0 0 16,-1-3 8-16,-3 0-8 0,0 3 0 0,0-3 8 15,4-3 20-15,-4 0 4 0,0-3 1 0,-3-6 0 16,3 6-33-16,-4-3 0 0,1-6 0 0,-1 7 0 16,-3-1 58-16,0-9 5 0,4 3 1 0,-8 6 0 15,4-5-52-15,-3-7-12 0,-1 6 0 0,1 0 0 16,-4 4 0-16,0-4 0 0,0 6 0 0,-4-6 0 15,0 6-48-15,1-3-13 0,-1 7-3 0,1 2 0 0,-4 0 64 16,-1 2 0-16,5 7 14 0,-4-3-2 0,0 6-22 0,3 6-4 0,-3-4-1 16,0 4 0-16,7 5 6 0,-4-8 1 15,4 9 0-15,4-7 0 0,-1 7 8 0,1 2-10 16,-1-2 10-16,0-4-10 0,8 10 10 0,-4-13 0 0,4 10 0 16,-1-9 0-16,4-1 0 0,-3 4 0 0,3-10 0 15,3 7 0-15,-3-6 0 0,4-3 0 16,-4-968 0-16,7 1941 0 0,-3-970 8 15,-1-6-8-15,4 0 8 0,0 0-8 0,-3-1 13 16,3 1-1-16,0-3-1 0,0 3 0 0,4-6-11 0,-4 0 0 0,0 0 0 0,0 0 0 16,0 0 0-16,1-6 0 0,-1 3 0 0,0 0 0 15,-4-2-56-15,5-1-14 0,-5-3-2 16</inkml:trace>
  <inkml:trace contextRef="#ctx0" brushRef="#br0" timeOffset="41012.69">10425 6926 1568 0,'0'0'32'0,"0"0"9"0,0 5-33 16,3 7-8-16,-3-3 0 0,4 3 0 15,-1 0 56-15,1 5 8 0,-1 1 3 0,1-6 0 0,-1 8 8 0,4-2 1 0,-3-1 1 0,-1 10 0 16,1-9-41-16,-1 2-9 0,1 4-2 0,-4-7 0 15,0-2 11-15,4-3 1 0,-4-1 1 0,0-11 0 16,0 0 16 0,0 0 3-16,0 0 1 0,0 0 0 15,0 0-2-15,-8-5 0 0,1-4 0 0,0 0 0 0,4 0-28 0,-1-9-5 0,1 7-2 0,3-10 0 16,0 4-21-16,3 5 0 0,1-12 0 0,-1 10 0 16,4-4-8-16,-3 0 8 0,3 4-8 0,0 2 8 15,-3-6-12-15,3 6 2 0,0 1 1 0,-4 2 0 16,4 0-9-16,-3 6-2 0,3-3 0 0,-4 6 0 15,-3 0-4-15,7 0-2 0,-3 0 0 16,3 6 0-16,0 0 4 0,0 6 1 0,0-3 0 0,0 2 0 16,0 1 21-16,0 0 0 0,0 0 0 0,0-4 0 15,0 4 0-15,4 0 0 0,-4 0 0 0,0-1 0 16,4 1 0-16,-4 3 0 0,3-3 0 16,-3 5 0-16,4-8 0 0,-4 9 0 0,0-1 0 15,-3-5 0-15,3 6 0 0,-4-4 0 0,1 4 0 0,-1 0 0 16,1-9 0-16,-1 2 0 0,-3 7 0 0</inkml:trace>
  <inkml:trace contextRef="#ctx0" brushRef="#br0" timeOffset="41436.317">11038 6196 1094 0,'0'0'23'0,"4"6"5"0,-1 6-28 0,1-6 0 0,0 3 0 16,-1 3 0-16,1-7 108 0,3 7 16 0,-4-6 3 0,1 3 1 15,3-3 0-15,0 6 0 0,0-7 0 0,0 13 0 16,0-6-52-16,0 0-9 0,4 8-3 0,-4-8 0 15,0 6-40-15,3 8-8 0,1-8-1 0,-4 5-1 16,0 4 29-16,4 8 5 16,-4 3 2-16,0-3 0 0,0 4-40 0,-4-1-10 0,4 0 0 0,-3 3 0 15,-1 3 0-15,1-5 0 0,-4 2 0 0,0 9 0 16,0-6 0-16,3 3 0 0,-3 3 0 0,0 0 0 16,4-9 0-16,0 3 0 0,-4-6 0 0,3 3 0 15,1-2 53-15,3-7 9 0,-4-3 2 0,4 4 0 16,-3-4-52-16,3-2-12 0,0 2 0 0,-4-8 0 15,4 2 0-15,-3-11 0 0,3 0 0 0,-3 2 0 16,-1-8 0-16,-3-6 0 0,0 0 0 0,0 0 0 16,4-3-109-16,-1-3-25 0,1-5-5 0</inkml:trace>
  <inkml:trace contextRef="#ctx0" brushRef="#br0" timeOffset="41730.479">10943 6808 1679 0,'0'0'35'0,"0"0"8"0,0 0-35 0,0 0-8 0,0 0 0 0,0 0 0 16,0 0 84-16,0 0 14 0,7 0 3 0,0 0 1 15,7 0-30-15,1 0-7 0,2 0-1 0,1 0 0 16,6-6 0-16,1 6 0 0,3-6 0 0,4 0 0 16,-4 6-51-16,4 0-13 0,0 0 0 0,0 0 0 15,-4 0 0-15,0 0 0 0,0 6 0 0,-3-6 0 16,0 6 0-16,-8 6 0 0,4-6 0 0</inkml:trace>
  <inkml:trace contextRef="#ctx0" brushRef="#br0" timeOffset="94014.02">12989 6899 976 0,'-3'-6'41'0,"3"0"-33"16,0 6 70-16,0 0 14 0,0 0 2 0,0 0 1 16,0 0-25-16,-7 3-5 0,0 3-1 0,0-3 0 15,0 3-27-15,3-3-5 0,-3 9-2 0,0-6 0 16,0-6 9-16,0 5 1 0,0-5 1 0,-4 0 0 16,4 0-28-16,-4 6-5 0,1 0-8 0,-4 0 11 15,0 0-11-15,0 3-14 0,-1 3 3 0,-2-7 1 16,3 1 10-16,0 0-13 0,0 0 5 0,3 6 8 15,-3-6 0-15,3 0 0 0,1 2 9 0,-1 4-1 16,4-6 1-16,0 12 1 0,3-10 0 0,1 4 0 16,-1 6-18-16,4 0-4 0,0-7-1 0,0 7 0 15,4-3 45-15,-1 2 8 0,1-2 3 0,3-3 0 16,-3-1-26-16,3 1-5 0,3 0 0 0,1-6-1 16,-1 0-11-16,1-6 8 0,0 3-8 0,3-3 8 15,0-3-8-15,0 3 0 0,3-6 0 0,-2-12 0 16,2 6 8-16,-3-5-8 0,0-4 8 0,1-2-8 15,-1-10 0-15,0-2 0 0,3 3 8 0,-2-9-8 16,-5 2 0-16,4 1 0 0,0-6 0 0,-3 3 0 0,0-3 0 16,-1 9 0-16,-3-4 0 0,4-5 0 0,-4 9 30 15,-4-3 4-15,4 0 1 0,-3 2 0 16,-1-2-56-16,-3 3-11 0,-3 8-3 0,3-8 0 0,-4 3 35 0,-3 2-8 0,0-2 8 0,0 3 0 16,0 2 0-16,4 4 0 0,-4-4 0 0,3 9 0 15,-3 1 0-15,3 5 0 0,1-3 0 0,3 7 0 16,-4 5-16-16,4 3-2 0,0 0-1 0,0 0 0 15,0 0 31-15,0 8 5 0,0 10 2 16,0-6 0-16,0 5-31 0,0 7-5 16,-3-3-2-16,3 8 0 0,0-3 19 0,0 4 0 0,0-4 0 15,0-2 0-15,0 5 10 0,0 4-1 16,0-4 0-16,0 9 0 0,0 0-1 0,-4 4 0 0,1 2 0 16,-1 11 0-16,1-5 22 0,-1-5 4 0,-3-4 1 0,4-3 0 15,-1-3-15-15,1 3-4 0,-1-5 0 0,4-10 0 16,-3 1-16-16,3-4 10 0,-4-2-10 0,4 0 8 15,-4-1-8-15,4 4 8 0,0-3-8 0,0-1 8 0,-3 4-8 16,3-4 0-16,0-5 0 0,0 6-11 0,0-4-9 0,0-2-1 16,0 0-1-16,0 0 0 15,0-1-60-15,0 4-12 0,3 3-2 0,-3-6-1 16,4 2-45-16,0 4-9 0,-1 0-1 0,1-1-1 16,-1 1 40-16,-3-3 8 0,4 2 1 0,-4-5 1 15,3 0 3-15,1-6 1 16,-1-3 0-16,-3-3 0 0,4-9 107 0,-1-3 22 0,8-32 4 0,-1 3 1 0</inkml:trace>
  <inkml:trace contextRef="#ctx0" brushRef="#br0" timeOffset="94568.114">13148 7073 1074 0,'0'11'30'0,"0"-11"8"0,-4 6-30 0,4-6-8 0,0 0 0 0,0 0 0 0,0 0 135 0,0 0 25 16,0 0 6-16,0 0 1 0,8-3-73 0,-1 3-14 15,3-3-4-15,-3-3 0 0,7 1-28 0,-3-1-5 16,3 0-2-16,0 6 0 0,4-12-16 0,-8 12-3 16,1 0-1-16,0 0 0 15,3 0-21-15,-4 0 9 0,1 0-9 0,-1-6 0 16,-3 6 0-16,4-6 0 0,-7 6 0 0,3-6 0 16,-4 0-20-16,1 1 0 0,-4-1-1 0,0 3 0 15,-4-9-24-15,1 0-5 0,-1 6-1 0,-3-8 0 16,0 2 21-16,-4 6 4 0,4 0 1 0,-7 0 0 15,4 0 34-15,-4 6 7 0,-1-5 2 0,1-1 0 16,-3 6 20-16,-1-12 4 0,-3 9 1 0,3 0 0 16,1 6-43-16,2 0-12 0,5 9-1 0,-1-1 0 15,1-5 13-15,3 6 0 0,0 0 0 0,0 3 0 0,3 2 0 16,4 1 0-16,0-6 0 0,0 8 0 0,4-2 0 0,-1-4 0 16,1 4 0-16,6 6 0 0,-3-7 13 0,4 4 6 15,3 2 1-15,0-2 0 0,-3 2-20 16,3 1 0-16,-4-9 0 0,1-4 0 15,-4 1 12-15,0 0-12 0,0-6 12 0,4 0-12 0,-4 0 9 0,0-6-9 16,0 5 0-16,3 1 9 0,1-3-9 0,0 0 0 16,-4-3 0-16,3 0 8 15,1-3-141-15,-1-3-29 0</inkml:trace>
  <inkml:trace contextRef="#ctx0" brushRef="#br0" timeOffset="95089.626">13822 6881 1134 0,'-7'-11'32'0,"7"11"8"0,0 0-32 0,-4 0-8 15,-3-6 0-15,0 0 0 0,0 6 99 0,-3-6 18 16,2 6 4-16,-2-6 1 0,-1 6-11 0,1 6-3 0,3-6 0 0,-4 0 0 15,0 6-52-15,1-6-12 16,-1 12-1-16,-3-6-1 0,4 5-26 0,-1-5-4 0,0 3-2 0,1 3 0 16,-1 0-10-16,4-1 10 0,0 1-10 0,0 0 10 15,0 3-10-15,4-10 0 16,-1 7 0-16,0-6 0 0,4-6 0 0,-3 12 0 16,3-3 0-16,0 2 0 15,0-5 0-15,3 0 0 0,-3-6 0 0,4 6 0 0,-4-6 0 0,0 0 12 0,7 0-12 0,-3 6 12 16,6-6-12-16,-3 0 0 0,0 0 0 0,0 0 8 15,4 0-8-15,-1 0 0 0,1 0 0 0,0 0 0 16,-1 6 0-16,1-6 0 0,3 6 0 0,-3 0 0 16,3-4 0-16,-4 7 0 0,-3-3 0 15,4 9 0-15,-4-9-8 0,0 6 8 0,4-1 0 0,-8-8 0 16,-3-3 0-16,0 0 16 0,0 0-2 0,0 0-1 16,0 0-13-16,0 0 0 0,4 12 0 0,-1 0 0 15,-6-6 0-15,3 5 0 0,-4 1 0 0,-3-3 0 16,0 0 0-16,-4 5 11 0,1 10-3 0,-1-6-8 15,-3-7 0-15,0 4 0 0,0-3 0 0,-4 0-12 16,1-7 12-16,-1-2 0 0,-3 0 0 0,3 0 0 16,1-3 0-16,2-3 0 0,-2-3 0 0,3 1 0 15,0-1-78 1,3 0-13-16,0 0-2 0</inkml:trace>
  <inkml:trace contextRef="#ctx0" brushRef="#br0" timeOffset="95769.61">15035 6796 1879 0,'0'0'41'0,"0"0"9"0,-3 6 2 0,-1 0 0 0,-3 0-41 0,-3 6-11 0,-1-1 0 0,-3 4 0 0,0-3 32 0,0 0 4 15,0-1 0-15,0-2 1 0,-4 0-17 0,0 6-4 16,4-9-1-16,-3 5 0 0,-1 1-15 0,4-9 11 16,0 6-11-16,0 0 10 15,3 2-10-15,-3 1 0 0,3 0 0 0,4 0 0 16,-3-1 0-16,-1 4 0 0,4-3-10 0,0 0 10 15,3-4 0-15,1-2 0 0,6 0 0 0,-3-6 0 16,0 0 0-16,4 6 0 0,3 6 0 0,-7-12 0 16,11 0 0-16,-1 6 0 0,1-6 0 0,-1 0 0 15,4 6 0-15,-3-6 0 0,3 6 0 0,4-6 0 16,-4 0 8-16,0 5-8 0,4-5 0 0,-4 6 0 16,0-6 0-16,0 3 0 0,-3 0 0 0,3 6 0 15,-4-6-27-15,-3 6-5 0,4-3-2 0,-11-6 0 16,7 5 34-16,-7-5 0 0,0 0 0 0,7 6 0 0,0 6 0 0,-3 3 0 15,-4 2 0-15,0-5 0 0,0 6 0 0,0-6 0 16,0 2 0-16,-4 4 0 0,4-6 0 0,-3-1 0 0,-5 1 0 0,5 3 0 16,-4-3 24-16,-4-1 12 0,4-5 3 15,-3 6 0-15,-4-3-25 0,-1-3-5 0,1 0-1 16,0 0 0-16,0-1 8 0,0-5 0 16,-4 0 1-16,1 0 0 0,3-5-17 0,-4 5 0 0,0-6 0 15,4 0 0-15,0 3-19 0,0-3-7 16,3 0-2-16,1-6 0 0,-1 6-176 0,4 1-35 0</inkml:trace>
  <inkml:trace contextRef="#ctx0" brushRef="#br0" timeOffset="96266.429">15455 7167 1551 0,'0'0'34'0,"0"0"7"0,0 0 2 0,-3-6 1 0,-4 0-36 0,3 0-8 0,-3-3 0 0,-4 6 0 16,4 0 41-16,-3 3 7 0,-1-6 0 0,-3 6 1 16,4 0 16-16,-5 0 3 0,5 6 1 0,-4-6 0 15,3 3-55-15,1 9-14 0,-1 0 0 0,0-6 0 16,4 5 0-16,-3 1 0 0,3 3-12 0,-4 2 12 15,4-5 0-15,4 6 0 0,-1-9 0 0,0 2 0 16,1 1 0-16,3 0 0 16,-4 0 0-16,4-6 0 15,0-1 0-15,4 4 17 0,-1 0-3 0,5 0-1 16,-1-9-13-16,0 6-18 0,3-6 4 0,1-6 1 0,-4 6 65 0,7-6 12 0,-3-3 4 0,-1 3 0 16,1 0-40-16,-1 1-7 0,1-1-1 0,-1 0-1 15,-2-6-10-15,-5 0-1 0,1 3-8 0,-1-2 12 16,-3-1-33-16,0-6-7 0,4 1-2 15,-8 2 0-15,4 3 30 0,-3 0 0 0,-4 7 0 0,3-1 0 16,0 6 19-16,1 0 9 0,-1 0 3 0,1 6 0 16,-1-1-50-16,4 7-9 0,-3 0-3 0,-1 6 0 15,4 2 31-15,-3 4 15 16,3 2-2-16,0-2 0 0,0-1-13 0,0 4 0 0,3-10 8 0,-3 4-8 16,4-9 0-16,-1-1 11 0,1-5-11 0,-4-6 10 15,0 0-10-15,10 0 0 0,1 0 9 0,0-6-9 16,-1 1-14-16,-3-7-7 0,4-3-2 0</inkml:trace>
  <inkml:trace contextRef="#ctx0" brushRef="#br0" timeOffset="96699.67">15568 7061 1851 0,'0'0'52'0,"0"0"12"0,0 6-51 16,0 2-13-16,0 4 0 0,4 6 0 0,-1-6 26 0,1-1 2 0,-1 1 1 0,1 9 0 15,-1-4-12-15,-3 1-2 0,0 0-1 0,0 2 0 16,-3-2-2-16,3-6-1 0,-4-1 0 0,1-2 0 16,-1 9 10-16,1-12 3 0,-1 5 0 0,-3-11 0 15,7 0 21-15,-3 0 5 0,-5-5 1 0,1-1 0 16,0 0-20-16,4 0-4 0,-4-12-1 0,0 9 0 15,7-2-18-15,-4-1-8 0,8-6 0 0,-4 1 8 16,3 5-8 0,1-3 0-16,3 3-10 0,-4 1 10 0,4-1-10 0,4-3 10 0,-4 4-10 0,4 5 10 15,-4 0 0-15,3 0 0 0,1 0-8 0,3 0 8 16,-3 6 0-16,3 6-11 0,-4 0 11 0,1 0-10 16,3 0 10-16,-4 0 0 0,5 5-9 0,-5-2 9 15,1 9 0-15,-1-1 0 0,4-5 0 0,-6 6 0 16,-1-4 0-16,0-2 0 0,0 6 0 0,-4-6 0 15,1-1 0-15,-1-2 13 0,-3 9-1 0,4-12-1 16,-4 5 0-16,0-11 0 0,0 0 0 0,0 0 0 16,0 0-11-16,0 0 0 0,0 0 0 0,0 0 0 15,0 0-88-15,0 0-20 0,3-5-4 0</inkml:trace>
  <inkml:trace contextRef="#ctx0" brushRef="#br0" timeOffset="97314.957">16295 7123 914 0,'0'0'25'0,"0"0"7"0,0 0-32 0,3 5 0 15,-3 1 0-15,4 0 0 0,-4 3 0 0,3 3 0 0,-3-6 0 0,0-6-12 16,0 0 48-16,0 0 11 0,0 0 1 0,0 0 1 15,0 0 74-15,0 0 14 0,0 0 3 0,0 0 1 16,0 0 15-16,0 0 4 0,-7-6 0 0,-3 6 0 16,-1-6-48-16,1 0-10 0,-5-6-2 0,1 9 0 15,0-8-50-15,0 5-10 0,0 0-3 0,0-6 0 0,0 6-21 0,0 0-5 16,3 6-1-16,-3-3 0 0,3 0-10 0,1 3 0 16,-1 3 0-16,1-3 0 0,3 3 0 15,-4 3 0-15,4 6 0 0,0 6 0 16,-4-7-13-16,4 7-5 0,0 2-1 15,0-2 0-15,0 9-21 16,0 2-4-16,0-8 0 0,0 8-1 0,3-6 36 0,-3 4 9 0,7-4 0 0,0 1 0 16,4-3-11-16,3-4 0 0,4 1 0 0,-1-6 0 15,8-4-5-15,-1 4-2 0,5-6 0 0,-1-6 0 16,3 0 2-16,1-6 1 0,-4-6 0 0,4-2 0 16,0-4 6-16,-1-5 1 0,-2-7 0 0,2-8 0 15,-3 0-4-15,1-6 0 0,-1-3 0 0,0-3 0 0,-7-6 61 0,-3-6 12 16,3 6 3-16,-4-11 0 0,-3-1-52 0,0 6-12 0,-3 6 0 15,-4-11 0-15,0 5 0 0,-4 0 0 0,1 6 0 0,-8-5 0 16,1 11 0-16,-1 0 0 0,-3 9 0 0,0 8 0 16,3-2 20-16,4 14 0 15,-3 4 1-15,6 11 0 0,4 6-21 0,-7 6-10 0,4 5 1 0,-5 7 0 16,5 14-5-16,-1 4-1 0,1 8 0 16,-1 6 0-16,1 6 15 0,3 5 0 0,0 7-10 15,3 5 10-15,1-5 0 0,-1 9 0 0,1-4 0 16,3 6 0-16,-3-11 8 15,3 6-8-15,-4-13 0 0,4 10 8 16,-3-15 45-16,-1 2 9 0,4-8 2 0,-3-5 0 0,3-4-52 0,-4-3-12 0,1-12 0 0,3 4 0 16,-3-13 0-16,3-5 0 0,0-6 0 0</inkml:trace>
  <inkml:trace contextRef="#ctx0" brushRef="#br0" timeOffset="98220.608">16563 7137 952 0,'0'0'27'0,"0"0"5"0,7 0-32 0,0 3 0 0,0-3 0 0,-3 9 0 0,3-9 136 0,0 6 21 16,0 0 4-16,3 0 1 0,-3 5-79 0,0 1-16 15,-3-3-3-15,3 3-1 0,-3 5-3 0,-1-5-1 16,1 0 0-16,-4 0 0 16,0-1-19-16,0-2-4 0,0 3-1 0,0 0 0 0,0-6 4 0,3-1 1 15,-3 4 0-15,0-9 0 16,0 0-22-16,0 0-4 0,0 0-1 0,0 0 0 0,0 0 12 0,0 0 3 0,0 0 0 0,7 9 0 15,-3 0-14-15,3-3-2 0,0 0-1 0,0 0 0 16,0-1-11-16,0-5 0 0,0 6 0 0,0-6 8 16,0 0 6-16,0 0 1 0,0 0 0 0,0 0 0 15,0 0 20-15,-3-6 4 0,3 6 1 16,-3-5 0-16,3-1-22 0,-4 0-4 16,1 6-1-16,-1-12 0 0,1 3-13 15,-4 0 0-15,3 1 0 0,1 2 0 0,-4-6 0 16,3 6 0-16,-3 0 0 0,0 6 0 0,0 0 0 0,0 0 0 15,0 0 0-15,0 0 0 0,0 0 0 16,0 12 0-16,0-6 0 0,4 6 0 0,-1-7 0 0,1 4 0 0,-1 3 0 0,4 0 0 16,-3-6 0-16,7 0 0 0,-4 5 0 15,3-2-10-15,1-6 10 0,-1 3 0 0,1-3 8 0,0 0-8 16,-1-3 0-16,1 0 0 0,-1 0 0 0,1 0 0 16,-1 0 0-16,1 0 0 0,0 3 0 0,-1-3 0 15,1 0 0-15,-4-3 0 0,0 0 0 0,-4 0 0 16,1-3 10-16,3 3-2 0,-3-6-8 0,3-2 12 0,-4 5-12 0,1-6 0 15,-1 3 0-15,1-3 0 0,-1 6 0 0,1-5 8 16,-1-13-8-16,-3 9 0 0,4-2 0 0,-1-1 0 16,-3-5 0-16,4 2 0 0,-1 9 0 0,-3-5 0 15,4-10-10-15,-4 10 10 16,0-10-74-16,0 10-10 0,-4-1-1 0,1 0-653 16,-1-2-130-16</inkml:trace>
  <inkml:trace contextRef="#ctx0" brushRef="#br0" timeOffset="98522.784">17371 7099 1231 0,'0'0'27'0,"0"0"5"0,-7 6 2 0,0 0 1 0,3 0-35 0,1 5 0 0,-1-5 0 0,1 9 0 16,-1-3 117-16,1-962 17 0,-1 1929 3 0,0-958 1 15,1-4-65-15,-1 1-13 0,1 0-2 0,3 2-1 16,-4-2-41-16,4-1-8 0,0-5-8 0,-3 9 12 16,3-15 0-16,0 5 0 0,0-11 0 15,0 0 0-15,0 0 0 0,0 0 0 0,0 0 0 0,0 0 0 31,3-5-131-31,-3-7-25 0,4 0-6 0,-4-6-1 0</inkml:trace>
  <inkml:trace contextRef="#ctx0" brushRef="#br0" timeOffset="98664.245">17268 6773 1515 0,'-3'8'33'0,"3"1"7"0,0-3 2 0,0 6 1 0,0 3-35 0,0-4-8 16,3 7 0-16,-3 0 0 0,0-7 9 0,0-2 0 15,4 0 0-15,0-3-463 16,-1-3-93-16</inkml:trace>
  <inkml:trace contextRef="#ctx0" brushRef="#br0" timeOffset="99030.169">17787 6937 1627 0,'0'0'36'0,"0"0"7"0,0 0 1 0,0 0 2 0,0 0-37 0,-3 6-9 0,-1 0 0 0,0 0 0 0,-3 6 48 0,0-3 7 16,0 2 1-16,-3 1 1 15,-1 3-17-15,1-4-4 0,-1 1-1 0,0 0 0 16,-3 0 16-16,4 2 3 0,-1 1 1 0,1 0 0 0,-1-3-38 15,4-6-7-15,0 5-2 0,0-5 0 0,7 6 4 0,-4 3 1 16,1-10 0-16,6 7 0 0,1 3-4 0,-1-3-1 16,4-1 0-16,0 1 0 0,4 6 2 0,0-9 0 15,-1 2 0-15,1 1 0 0,3 0-10 0,-4-6 10 16,5 6-10-16,2-7 10 0,-3-2-2 0,4 3 0 16,-4 3 0-16,0-6 0 0,4 3 11 0,-4-6 1 15,0 0 1-15,0 0 0 0,-3-6-21 0,-1-3 0 16,-3 6 0-16,0-6 0 15,0-2-67-15,-3-13-17 0,0 1-4 0,-4-4-576 0,3 4-114 16</inkml:trace>
  <inkml:trace contextRef="#ctx0" brushRef="#br0" timeOffset="99449.559">18016 6470 1552 0,'0'0'44'0,"0"0"10"0,0 0-43 16,0 0-11-16,0 6 0 0,0 11 0 0,0-5 53 0,4 0 9 0,-4 3 2 0,0 8 0 16,3 1 24-16,-3 2 4 0,0 3 2 0,4-2 0 15,-1 2-35-15,1 10-7 0,0-7-2 0,-1 9 0 16,1-3-8-16,-1 9-2 0,1-8 0 0,-1 11 0 16,1-12-25-16,-1-3-6 0,1-6-1 0,-4 4 0 15,3-10 11-15,-3-2 1 0,4-4 1 0,-4-5 0 16,0-6-3-16,0-6-1 0,0 0 0 0,0 0 0 0,0 0 7 15,0 0 2-15,0 0 0 0,0-6 0 0,0-6-26 0,0 7 0 16,3-10 0-16,1 3 0 16,-1 6 11-16,4-5-3 0,-3 5-8 0,3-6 12 15,0-3-36-15,4 6-7 0,-1 1-1 0,-3 2-1 16,4 0 2-16,-1 0 1 0,-2 6 0 0,2 0 0 16,1 0 18-16,-1 6 3 0,1 0 1 0,-1 0 0 0,1 5 0 0,0 4 0 15,-1-3 0-15,-3 0 0 0,0 2 8 0,-3 10 0 16,-1-7 0-16,1 7 8 0,-1-4-8 0,1 4 9 15,-4-6-9-15,0 2 10 0,3-2-10 0,-3-1 0 16,0-8 0-16,4 3 0 0,-4-6 0 0,0-6 0 0,0 0 0 16,0 0 0-16,0 0 0 0,0 0 0 0,0 0 0 15,0 0-715-15,4-6-145 16</inkml:trace>
  <inkml:trace contextRef="#ctx0" brushRef="#br0" timeOffset="99916.37">18408 6993 1267 0,'0'0'28'0,"-7"6"5"0,3 6 2 0,-3-3 1 0,4 2-36 0,-1 7 0 0,4 0 0 0,-3-1 0 0,3-2 58 0,0 3 5 15,3-7 1-15,-3 1 0 16,4 9 0-16,3-10 0 0,-4 1 0 0,4 3 0 15,4-9 41-15,-4 0 9 0,4 0 2 0,-1-1 0 0,4-5 19 0,-3 0 4 16,3 0 1-16,0 0 0 0,0-5-116 0,0-1-24 16,0 3 0-16,1-3 0 0,-1 0 0 0,-4 0 10 15,4-6-1-15,-3 1 0 0,3-4-9 0,-3 0 0 16,-1 6-10-16,-3 4 10 16,0-7-57-16,0-6-6 0,-3 6-1 0,3 4 0 15,-3-4-7-15,-4 0-1 0,0 6-1 0,0 0 0 16,-4-3-37-16,4 9-7 0,-4-3-2 0,-3 1 0 0,-3-4 85 0,3 6 17 15,-4 0 3-15,-3 3 1 0,4-3 53 16,-5 3 10-16,-2-1 2 0,3 4 1 0,0 0 7 16,3 0 0-16,-3 12 1 0,0-6 0 0,3 2-39 0,1 4-8 15,2-6-2-15,1-1 0 0,4 10-2 0,-1 2-1 16,1-5 0-16,6 9 0 0,1 2-9 0,3-8 0 16,0 8 0-16,0-6 8 0,4 4-8 0,-4-4 0 15,3-2 0-15,1-3 0 0,-1-1 0 0,1 1 8 0,0-9-8 0,-4 0 0 16,3-4 0-16,1-2 0 0,-4 9-14 0,0-12 5 31,4-6-47-31,-1-3-10 0,-3 4-2 0,4-7-530 0,-4 0-106 0</inkml:trace>
  <inkml:trace contextRef="#ctx0" brushRef="#br0" timeOffset="100409.357">19145 6993 1497 0,'0'0'32'0,"0"0"8"0,0 0 0 0,-7 6 4 0,0 0-36 0,0 0-8 16,-3 0 0-16,-1 0 0 0,0 2 109 0,1-2 20 15,-1 0 4-15,-3 0 1 0,0 0-62 0,0 0-12 16,0 6-2-16,0-10-1 0,-1 7-45 0,5-3-12 15,-1 3 0-15,1 3 0 0,3-6 0 0,3 5 0 16,-3 4 0-16,0 3 0 16,7-1 0-16,-3 1 0 0,3 0 0 0,0-4 0 0,0 4 0 0,0-3 0 0,0-1 0 15,0 1 0-15,3-3 0 0,-3-6 0 16,0 5 0-16,0-11 0 0,0 0 56 0,0 0 7 16,0 0 1-16,0 0 0 0,0 0-52 0,0 0-12 15,7-5 0-15,0-1 0 0,0 6 54 0,0-6 8 16,0 0 2-16,0 0 0 15,0 0-103-15,0-3-20 0,1 6-4 0,-8 3-1 0,10-3 52 0,1 3 12 0,-1 3 0 16,-3 0 0-16,4 0 8 0,-4 9 5 0,0 0 1 0,0-6 0 16,0 5-14-16,0 7-12 0,-3-3 3 0,-1 2 0 15,1 7-3-15,-4-3-1 0,-4 8 0 0,1-6 0 32,-4 4-19-32,3-6-3 0,-6 2-1 0,3-5 0 0,-4 2 12 0,0-2 1 0,1 0 1 15,-4 2 0-15,-4-2 22 0,0 5 0 0,4-11 0 0,-3 0 0 16,3-3 0-16,3-6 0 0,-3-3 0 0,7-3 0 15,-4 0-205-15,8-6-40 0,-8-12-8 16,11 1-2-16</inkml:trace>
  <inkml:trace contextRef="#ctx0" brushRef="#br0" timeOffset="110085.239">20532 7252 1402 0,'10'-18'29'0,"-6"18"7"0,3-6-36 0,0 0 0 0,0-5 0 0,0 2 0 16,-3 3 94-16,3 0 12 0,-4 0 2 0,1 0 1 15,-1 0-65-15,-3 6-14 0,0 0-2 0,0 0-1 16,0 0-15-16,0 0-4 0,0 0 0 0,0 0 0 16,0 0 14-16,0 0 2 0,0 0 1 0,0 0 0 15,0 0-1-15,0 0 0 0,-3 6 0 0,-4-6 0 16,0 6-24-16,-1 0 0 0,5-6 8 0,-4 6-8 0,7-6 8 0,-7 3-8 15,7-970 12-15,-7 1937-4 0,7-970 14 0,-7 3 2 16,0 0 1-16,0-3 0 16,0 3-5-16,-1 3 0 0,5-6-1 0,-8 5 0 15,4 1-19-15,0 0 0 0,-3 0 0 0,-1 0 0 16,4 0 16-16,0 3-3 0,-4-3-1 0,4 5 0 0,0 1-25 0,0 0-6 16,0 0-1-16,0-4 0 0,4 1 20 0,-4 6 0 15,3-9 0-15,1 0 0 0,3 5 0 0,0-11 0 16,0 0 0-16,3 6 0 0,-3 3 10 0,0-9 9 15,0 0 1-15,7 0 1 0,-3 3-7 0,3 3-2 0,-4-3 0 16,4 0 0-16,-3 0-12 0,3 3 0 0,0 0 0 0,3-1 0 16,-2 1 0-16,-1 6 0 0,0-6 0 0,0-3 0 15,0 3 0-15,0 0 0 16,0 0-8-16,0-4 8 0,0 7-10 0,-4-9 2 0,-3 0 0 0,0 0 0 16,0 0 8-16,0 0 11 0,8-6-3 0,-1 1 0 15,0-1-8-15,0-3 0 0,-4 3 0 0,1-12 0 16,-4 7 0-16,3-1 0 0,1-3 0 0,-4 3 0 15,0 1-17-15,0-1 1 0,-4 0 0 16,4 0 0-16,-3 3-6 0,3-2-1 0,0 11 0 16,0 0 0-16,-4-6 5 0,4 6 1 0,0 0 0 0,0 0 0 15,0 0 9-15,0 0 8 0,0 0-12 0,0 0 12 16,0 0-18-16,0 0 3 0,0 0 1 0,0 0 0 16,0 6 14-16,4-6-9 0,-4 6 9 0,0-1-8 15,3-5 8-15,1 6 11 0,-1 0-3 0,1 3 0 16,-1-3-8-16,1 0 0 0,-1 0 0 0,1 5 8 0,0-5 0 15,3 3-8-15,-4 0 12 0,1 6-4 0,3-9-8 0,-4 5 0 16,4 1 0-16,0-3 0 0,0 0 0 0,0 5-9 16,1-2 9-16,2 0-13 15,1-6-27-15,-1 3-6 0,4-3-1 0,-3-1-525 16,0 1-106-16</inkml:trace>
  <inkml:trace contextRef="#ctx0" brushRef="#br0" timeOffset="110669.668">20228 6623 1409 0,'4'-12'60'15,"-4"6"-48"1,3 0 46-16,-3-3 10 0,0 9 1 0,0 0 1 16,0 0-46-16,0 0-10 0,7 0-2 0,-7 0 0 15,0 0-12-15,0 0 0 0,4 3 8 0,-1 3-8 16,-3 0 0-16,7 0 0 0,-3 6 0 0,0-6 0 15,-4-6 0-15,0 0 0 0,3 0 0 0,1 5 0 16,3-2 9-16,0 6-1 0,0 6 0 0,0-3 0 16,0-1 8-16,3 1 0 0,-2 0 1 0,2 0 0 0,1 2-6 0,-1-2-2 15,4 0 0-15,1 3 0 0,2-4-9 16,1 1 8-16,3-6-8 0,0 6 8 16,-3 0 4-16,3-4 1 0,0 4 0 0,0 0 0 0,0 6-13 15,-3-7 0-15,0-5 0 0,-1 9 0 16,1 3 0-16,-4-7 0 0,0 1 0 0,-3 3 0 15,-4 2-36-15,3-5-4 0,-6 6-1 0,3-4 0 0,0 4-35 16,-3-6-6-16,3 6-2 0</inkml:trace>
  <inkml:trace contextRef="#ctx0" brushRef="#br0" timeOffset="160867.285">21625 7161 729 0,'0'0'15'0,"0"0"4"0,0 0-19 0,0 0 0 0,0 0 0 0,0 0 0 16,7-6 60-16,-7 6 9 0,7-3 2 15,-7 3 0-15,0 0 4 0,0 0 1 16,0 0 0-16,0 0 0 0,0 0-26 16,0 0-5-16,0 0-1 0,0 0 0 15,0 0-27-15,4 3-5 0,-1 3-2 0,1 5 0 16,-4-5 0-16,0 0 0 0,0 0 0 0,0 6 0 0,0-6 22 0,0-6 5 0,0 0 1 0,-7 6 0 15,7-6-12-15,0 0-2 0,0 0-1 0,0 0 0 16,-4 8 13-16,4-8 4 0,0 6 0 0,-3 0 0 16,3-6-31-16,0 12-9 0,3-6 0 0,-3 6 0 15,4-1 29-15,-4 4-1 0,3 3 0 0,1-4 0 16,-4 10 7-16,4-6 1 16,-1 5 0-16,-3 4 0 0,4 2-25 0,-4 3-11 0,3 1 10 0,1 8-10 15,-4-3 15-15,0 3-3 16,3-9-1-16,-3 13 0 0,4-4 8 0,-1 3 1 0,1 0 1 15,-4 3 0-15,3 3-21 0,1-6 0 0,-1-6 0 0,4 3 8 16,-3-2-8-16,3-4 0 0,-4 3 0 0,1 0 0 16,0-8 0-16,-1-1 0 0,1 3 0 0,-1-2 0 15,-3-4 29-15,0 1 5 0,0-7 1 0,-3 7 0 16,3-10-21-16,-4 10-4 0,1-9-1 0,-1-1 0 16,0 4 9-16,1-4 2 0,-4 1 0 0,0-9 0 15,7-9 35-15,0 0 7 0,-11 3 2 0,-3-3 0 0,-3 3-52 0,2-3-12 16,-2 0 0-16,-4-3 0 0,3-6 0 0,0 0 0 15,-3-3-12-15,0 1 12 0,3-4-27 0,1-3 2 16,-1 7 0-16,0-1 0 16,4-12-3-16,0 10 0 0,0-16 0 0,0 13 0 15,3 2 8-15,1-9 0 0,-1 10 1 0,4-1 0 0,0 0-5 0,0 3 0 16,0 1-1-16,3-10 0 16,1 9-15-16,-4-5-4 0,3-4 0 0,-3 6 0 15,4 7-25-15,-4-10-6 0,3 6-1 0</inkml:trace>
  <inkml:trace contextRef="#ctx0" brushRef="#br0" timeOffset="161185.082">21421 6931 1907 0,'-4'-23'40'0,"1"2"8"0,3 4-38 16,0-1-10-16,3 0 0 0,-3 4 0 16,0 2-85-16,4 6-19 0,-4 6-4 0</inkml:trace>
  <inkml:trace contextRef="#ctx0" brushRef="#br0" timeOffset="162102.332">22063 7296 1322 0,'-21'18'28'0,"13"-13"5"0,1 1-33 0,7-6 0 0,-7 0 0 0,0 3 0 16,7-3 82-16,-10-3 10 0,-1 0 1 0,4 0 1 15,0 3-51-15,0-5-11 0,0-1-1 0,0 6-1 16,3-6-9-16,4 6-1 0,-3 0-1 0,3 0 0 16,0 0-7-16,0 0 0 0,0 0-1 0,0 0 0 31,0 0-11-31,-11 6 0 0,4-6 0 0,0 6-11 0,-3 2 11 0,3 7-13 0,-1 0 5 0,-2-3 8 16,-1 5-12-16,1-2 12 0,3 3-12 0,-4-1 12 15,4-2-9-15,0 0 9 0,0 5 0 0,0-8 0 16,3-6 0-16,-3 3 12 0,4-1 0 0,3-8 0 15,0 0 0-15,0 9 0 0,0-9 0 0,3 6 0 16,1 0-4-16,3 0 0 0,-4-6-8 0,4 6 12 16,0-6 5-16,4 6 1 0,0-6 0 15,-1 0 0-15,1 0-18 0,-1 0 10 0,5 0-10 0,-1 0 8 16,-4-6-8-16,4 0 0 0,0 0 9 16,1-3-9-16,-1-5 9 0,0-1-9 0,0 3 12 15,0-11-12-15,0 2 20 0,-3-3-2 0,3 1-1 0,-4-4 0 16,4 4-17-16,-6-4 0 0,2 4 0 0,-3-4 0 15,0 4 0-15,-3-1 0 0,3 1 0 0,-4 2 0 16,-3 4 13-16,0 5-4 0,-3-3-1 0,-4 9 0 16,3 1 10-16,1-1 2 0,3 6 0 0,-7 0 0 15,3 0-20-15,-3 0 0 0,4 6 0 0,-5-1 0 16,8 1 0-16,-3 3-9 0,-1 3 1 0,4 0 0 16,0 5 8-16,0-5-8 0,4 3 8 0,-1 2-8 0,1 1 8 15,3-3-8-15,4 2 8 0,-1 1-8 16,-3 0 8-16,4-4-8 0,-8 4 8 0,4 0-8 15,-3-7 8-15,3 7 0 0,0-3 0 0,0 2 0 0,-3 1 0 16,-1-6 0-16,1 2 0 0,-1 4 0 0,1-6 0 0,-1-3 0 16,1 2 0-16,-4 1 0 0,3 0 0 0,1-6 0 0,-1 0 0 15,4 0 8-15,1-6-8 0,-1 5 0 0,0-10 0 16,3 5 0-16,4 0-52 16,0-6-4-16,1 0-2 0</inkml:trace>
  <inkml:trace contextRef="#ctx0" brushRef="#br0" timeOffset="162820.887">22451 7269 1482 0,'-4'9'42'0,"-3"9"9"16,4-12-41-16,-1 6-10 0,-3-1 0 0,4 4 0 0,-1-3 56 0,1 0 10 16,3-7 2-16,0 10 0 0,0-6-4 0,-4 6-1 15,4-9 0-15,0-1 0 0,4 7-16 0,-4 0-3 0,7-9-1 0,-7 3 0 16,0-6-12-16,3 6-3 0,-3-6 0 0,0 0 0 15,0 0 0-15,0 0 0 0,0 0 0 0,0 0 0 16,4-3-12 0,-1 0-2-16,4-3-1 0,-3-3 0 0,-1-3-5 0,1 1-8 15,-1-7 11-15,1 3-11 0,-1-2 8 0,4 5-8 16,-3-9 0-16,-1 9 0 0,1 1 0 0,0 5 0 0,-4-6 0 0,3 6 0 16,1-3 0-16,-4 9 0 0,3-6 0 0,-3 6 0 15,0 0-12-15,4 6 0 0,-1 3 0 0,1 3 0 16,-4-6 12-16,3 6 0 0,1-7 0 0,-1 7 0 15,4 3 0-15,-3-9 0 0,3 6 0 0,0-1 0 16,0 1 0-16,0-6 0 0,4 3 0 0,-4-3 0 16,-4 0 0-16,4-1 0 0,-7-5 0 0,0 0 0 15,4 0 16-15,-4 0 0 0,0 0 0 0,0 0 0 16,0 0-6-16,0 0-2 0,3 6 0 0,-3-6 0 16,0 0-8-16,7 0 0 0,-3 0 0 0,-4 0 0 15,0 0 0-15,0 0 8 0,0 0-8 0,0 0 8 16,0 0-19-16,0 0-4 0,0 0-1 0,0 0 0 15,0 0 16-15,0 0-12 0,0 0 12 0,0 0-12 16,7 0 12-16,0 6-9 0,-3 0 9 0,3 0-8 16,0-6 8-16,-4 0 0 0,4 0 0 0,0 3 0 15,-3-3 10-15,-4 0-2 0,0 0-8 0,3 3 12 16,4-6-12-16,-3 0 11 0,0-3-11 0,-1 6 10 16,-3 0-2-16,4 0-8 0,-1 9 12 0,1 0-4 15,-1 0-8-15,1 8 0 0,-4-5 9 0,3 0-9 16,1-6 0-16,-1 2 0 0,4 4 0 0,0-6 0 15,0 0 0-15,0 0 0 0,4-6 0 0,0 0 0 0,3 0 0 0,-4-6 8 0,4 0-8 16,1-6 0-16,-1 3 0 0,-4 1 0 0,4-1 0 16,0 3 0-1,-3-6-134-15,3-5-25 0,0 5-5 0</inkml:trace>
  <inkml:trace contextRef="#ctx0" brushRef="#br0" timeOffset="163514.302">22966 6667 1150 0,'0'0'24'0,"3"12"6"15,-3-12-30-15,0 0 0 0,0 0 0 0,0 0 0 16,0 0 96-16,0 0 14 0,4 11 2 0,3-2 1 16,-4-3-16-16,5 6-3 0,-1 0-1 0,-4-1 0 15,1 1-21-15,-1 0-5 0,4 5-1 0,-3-2 0 16,-1 3-26-16,1-3-6 0,-1-1-1 0,-3 13 0 0,4-7-5 16,-4 16 0-16,0-7-1 0,-4 9 0 15,4 0-27-15,-3 4 0 0,-1 2 0 0,1 6 0 0,3-3 8 0,3 8-8 16,-3 4 0-16,4 0 8 0,-4-9-8 0,3-18 10 0,1 4-10 15,-4-4 10-15,0-14 2 16,-4-1 1-16,1-5 0 0,-1 3 0 0,4-3 24 0,4-1 5 16,-1 1 1-16,1-3 0 15,-4-9-15-15,0 0-4 0,-4-9 0 0,8 3 0 16,-4-6 7-16,7 7 1 0,0-7 0 0,0 3 0 16,-3-3-32-16,-4-5 0 0,3-1 0 0,-3-9 0 0,0 10 0 0,4-13 0 0,-1 4 0 15,1 2 0-15,-1 4-9 0,1 5-8 0,3 6-2 16,0-2 0-16,0-1 19 0,0 6 0 0,4 0 0 0,-4-3 0 15,3 6 0-15,4-3 0 0,0 3 0 0,1-2 0 16,-5-1-14-16,4 0 1 0,0 0 0 0,0-6 0 16,-3 6 13-16,0 0 0 0,6 3-10 0,-6-2 10 15,3 5 0-15,-4 0 0 0,1 0 0 0,0 0 0 16,-4 0 0-16,3 0 0 0,-3-3 0 0,0 9 0 16,0 5 0-16,1 13 0 0,-1 2 0 0,-4 4 0 15,-3-7-12-15,-3-2 12 0,-4-4-12 0,-4 1 12 16,4-6-8-16,-4 3 8 0,1-4 0 0,-1 1 0 15,4 0 0-15,4 3 0 0,-1 2 0 0,0-5 0 16,1 0 0-16,-4-1 0 0,7-11 0 0,-7 9 8 16,-4-6 1-16,-3 3 0 0,4 0 0 0,-5 3 0 15,5-9-1-15,3 6 0 0,7-6 0 0,0 0 0 16,-7 6-8-16,7-6 0 0,-4 11 9 0,4-11-9 16,-10 0 0-16,-1-6 0 0,-7 1 0 0,8-7 0 15,-1 6-47-15,4-3-13 0,0 0-4 0,4 0 0 16,-1-8 0-16,1 5 0 0,-1-9 0 0</inkml:trace>
  <inkml:trace contextRef="#ctx0" brushRef="#br0" timeOffset="164037.006">23682 7252 1579 0,'-14'6'32'0,"14"-6"10"16,-7 3-34 0,-4-3-8-16,4 0 0 0,-3 3 0 0,6 2 156 0,1-2 28 0,-5 3 7 0,8-6 1 15,0 0-154-15,-7 6-30 0,7-6-8 0,0 0 0 16,-7 0 0-16,4 6 0 0,3 0 0 0,-4 6 0 15,1-6 0-15,-4 2 0 0,0 1 0 0,0 6 0 16,3-3 29-16,-3 5 5 0,0-2 1 0,0 3 0 16,0-1-26-16,3 1-9 0,-3 0 0 0,0 2 9 15,0-2-9-15,4-3 0 0,-1 2 0 0,4-5 0 16,0 6 11-16,4-13-3 0,-1 10-8 0,4-9 12 16,-3 0 5-16,3 0 1 0,0 0 0 0,0-6 0 15,3 0 37-15,-6 0 7 0,7-6 2 0,-4 0 0 0,3-3-52 16,-3 0-12-16,4-5 0 0,-1 2 0 0,1 0 0 15,3 0 0-15,-3 1 0 0,-1-4 0 0,-3 3 0 16,0-14 0-16,1 2 0 0,-5 1 0 16,1-4 0-16,-1 4 0 0,-3 5 0 0,0-3 0 15,0 10-48-15,-3-7-13 0,-1 6-3 0,-3-3 0 16,3 7 52-16,-3-1 12 0,0 3 0 0,-3-6 0 0,-1 12 0 0,1 0 0 16,-1 0 0-16,0 12 0 15,1-6-26-15,-1 6-2 0,4 2-1 0,-3 10 0 0,-1-12 17 0,0 5 3 16,4 4 1-16,0-9 0 15,4-1-16-15,3 1-2 0,0-6-1 0,0-6 0 0,3 6 27 0,-3-6 0 16,7 3 0-16</inkml:trace>
  <inkml:trace contextRef="#ctx0" brushRef="#br0" timeOffset="164547.807">23894 7134 1337 0,'0'0'28'0,"0"0"6"0,0 0-34 0,0 0 0 0,-7 3 0 0,3 9 0 16,1 0 84-16,-1 5 9 0,0 7 3 0,-3-4 0 0,4 4-27 15,-4-1-5-15,0 4 0 0,0-9-1 16,0 5-11-16,3-2-3 0,-3-4 0 0,4 4 0 15,3-3-4-15,-4 5-1 0,4-8 0 0,0-3 0 0,0-1-4 0,0-11 0 16,0 0-1-16,0 0 0 0,0 0-8 0,0 0-2 0,4 6 0 0,-1-12 0 16,4 0 18-16,-3-2 3 15,3-1 1-15,0 0 0 0,0-9-35 0,-4 1-8 0,4 2 0 0,0-3-8 16,-3 1 0-16,0 5 0 0,-1-6-12 16,1 4 3-16,-4 2-11 0,0-12-1 0,0 4-1 0,0 2 0 15,3 0-23-15,1 1-5 16,-4 2-1-16,3 3 0 0,1 1 9 0,3-4 2 15,-4 0 0-15,1 12 0 0,3-3 19 0,-7 6 4 16,7 6 1-16,0-6 0 0,0 3 16 16,0 0 0-16,0-3-8 0,0 3 8 0,4 3 0 0,-4-6 0 0,3 3 0 0,-3 0 0 15,1 3 10-15,-1 0 6 0,3-6 0 0,-3 11 1 16,-3 1-17-16,3 0-11 0,-4 3 2 0,1 2 0 16,-1 7 9-16,-3-7 11 0,0 10-3 0,0-7 0 15,0 10-8-15,-3-7 0 0,-1 1 0 0,4-4 0 16,-3 4 12-16,3-1-4 0,0 4 0 0,0-6 0 15,0 2-20-15,3-5-4 0,1-1 0 0,-1-5-1 16,1-3-82-16,-4-9-16 0,0 0-3 0</inkml:trace>
  <inkml:trace contextRef="#ctx0" brushRef="#br0" timeOffset="188523.503">25608 7137 1140 0,'0'0'48'0,"0"12"-39"16,-3-6 5-16,3 6 1 0,-4-7 0 0,4 1 0 15,-3 0 36-15,3-6 7 0,-4 6 2 0,4-6 0 16,0 0 9-16,0 0 3 0,0 0 0 0,0 0 0 16,0 0-11-16,0 0-1 0,0 0-1 0,0 0 0 15,0 0 4-15,0 0 1 0,0 0 0 0,0 0 0 16,0 0-36-16,0 0-8 0,0 0 0 0,0 0-1 16,-7 0-19-16,3 0 0 0,-3 0-11 0,0 0 11 15,0-6-13-15,0 6 4 0,-3 0 1 0,3-6 0 16,0 6 8-16,-4 0 14 0,4 0-3 0,0 0-1 15,0 0 6-15,0 0 0 0,0 6 1 0,0-6 0 16,-4 0 1-16,4 0 0 0,-4-6 0 0,4 6 0 16,0 0-18-16,-3-6 10 0,3 6-10 0,0 0 8 15,0 0-8-15,-1 0 0 0,1 6 0 0,-3 0 0 16,3 0 0-16,0 3 0 0,0 0 0 0,0 0 0 0,0 2 0 0,-4 7 0 16,7-6 9-16,-3 2-9 0,4-2 0 0,-4 6 0 15,3-6 0-15,1 2 0 0,3 4 11 0,-4-6-3 16,4-1 0-16,4 1 0 0,-4-6-8 0,3 3 12 15,1-3-12-15,-1 0 12 0,-3-6-4 0,4 6 0 16,-4-6 0-16,7 5 0 0,0-5-8 0,0 6 0 16,4-6 0-16,-4 12 8 0,3-6-8 0,1-3 12 15,-1 0-12-15,1 0 12 0,0 3-12 0,3-3 0 0,0 0 0 0,-4 2 0 16,5 7 0-16,-1-12 0 0,-4 6-12 0,4 0 12 16,0 0-12-16,1-6 12 0,-1 6-10 0,-4-6 10 15,1 0-44 1,-1 0-2-16,1 0-1 0,0 0 0 0,-1-6-170 15,-3 0-35-15,14-12-6 0,-3 1-2 0</inkml:trace>
  <inkml:trace contextRef="#ctx0" brushRef="#br0" timeOffset="189273.944">25802 6382 1044 0,'0'0'21'0,"-3"6"7"0,3-6-28 0,-4 0 0 0,1 8 0 0,-1 1 0 16,-3 0 103-16,3-3 15 0,1 0 3 0,-1 6 1 16,1-1-22-16,-1-2-5 0,1 0-1 0,-1 6 0 15,1 2-38-15,-1 1-7 16,1 8-1-16,-1-2-1 16,1-1-11-16,-1 4-3 0,4 2 0 0,0 4 0 15,0-1-12-15,0 9-2 0,4-3-1 0,-4 1 0 0,3 2-4 0,1-6-1 0,-4 3 0 16,3 0 0-16,-3-2-3 0,4-4-1 0,-4-3 0 15,0 4 0-15,-4-7 5 0,4 4 1 0,0-7 0 16,-3 4 0-16,-1-10-15 0,1 1 9 0,-1-3-9 0,1 2 8 16,3-5 11-16,-4 0 1 0,4-12 1 0,-3 6 0 15,3-1 15-15,0-5 4 0,0 0 0 0,0 0 0 16,0 0-28-16,0 0-4 0,0 0-8 0,-4-5 11 16,1-1 4-16,-1 6 1 0,0-12 0 0,1 6 0 15,3 6-8-15,0-12 0 0,0 3-8 0,0 1 12 16,0 5-12-16,3-9 0 0,-3 0 0 0,4 6 0 15,0 0 0-15,-1-5 0 16,1 5 0-16,-1-3 0 0,1-3 0 0,3 0-8 0,-4 1 8 0,1-1 0 16,3 0 0-16,0 3 0 0,-4 4 0 0,4-1 0 15,0 0 0-15,1-6 0 0,-5 3 0 0,4 3 0 16,-3 0-12-16,-1 1 2 0,1 5 0 0,-4 0 0 16,3-6 0-16,-3 6 0 0,7 0 0 0,-7 0 0 15,0 0 10-15,4 0-12 0,-1 6 12 0,4-6-12 16,-3 5 12-16,3 1 0 0,4 3 0 0,-4 3-8 15,0 0 8-15,3-6 0 0,-3 5 0 0,0-2 8 16,0 9-8-16,0-7 0 0,1 7 0 0,-1 3 0 0,-4-4 0 16,1 7 0-16,-1-9 0 0,-3 2 0 0,0 7 0 0,0-10 0 0,-3 10 0 15,3-6 0-15,0 2 0 0,0-2 0 16,-4-1 0-16,4 1 0 0,0 0 0 0,0-4 0 0,0 4 0 16,4-6 0-16,-4 0 0 0,0-4 0 0,3 1 0 0,1 0 0 31,-1-3-28-31,1-6-3 0,-4 0-1 0,0 0-684 0,0 0-138 15</inkml:trace>
  <inkml:trace contextRef="#ctx0" brushRef="#br0" timeOffset="189813.636">26113 7211 1284 0,'0'0'54'0,"0"0"-43"0,0 0-11 0,0 0 0 0,-4 3 136 0,4-3 26 16,0 0 5-16,-7 8 1 0,3-2-67 0,1 0-13 16,3-6-2-16,0 0-1 0,0 0-33 0,0 0-6 15,3 12-2-15,-3-6 0 0,4 0-17 0,0-3-4 16,3 3-1-16,0-1 0 0,3 1-8 0,-3 0-2 15,4 0 0-15,-1 0 0 0,-2 0 8 16,2 0 2-16,1-6 0 0,-4 6 0 0,0-6-34 0,3 0-6 16,-3 0-2-16,1-6 0 0,-1 6 20 0,0-6 0 15,-4 0 0-15,4-6 9 0,0 0-9 0,-3 1 10 16,-1-4-10-16,4-3 10 0,-3 4-10 0,-1-1 8 16,1 0-8-16,-1-2 8 15,-3 2-8-15,0 0 0 0,0 6 0 0,-3 4 8 16,-1-7-8-16,1 0 0 0,-1 0 9 0,-3 3-9 0,4 4 0 15,-4-1 0-15,0 0-10 0,0 0 10 0,0 0-19 0,0 6 3 0,-4 0 1 0,4 6 0 32,-4 0-36-32,1 6-7 0,-1-4-2 0,1 10 0 0,-1 0 48 0,0-1 12 0,1 10 0 15,-1-10 0-15,4 10 0 0,0-4-8 0,0 1 8 0,3-7-8 16,4 10 8-16,0-9 0 0,4-4-9 0,-4 4 9 16,7 0 0-16,-3-7 0 0,3 4 0 0,-4-3 0 15,1 0 24-15,3-1-1 16,-4 7 0-16,4-9 0 0,0 0-9 0,0-1-2 0,1 4 0 0,-1 0 0 15,0-6-12-15,3 3 0 0,1-3 0 0,-1 5 0 16,1-5 0-16,0 0 0 0,-1 0-13 0,1-6 4 16,3 6-178-16,-4-6-35 15,19-6-7-15,-12 0-2 0</inkml:trace>
  <inkml:trace contextRef="#ctx0" brushRef="#br0" timeOffset="190611.686">26472 6937 1728 0,'0'0'76'0,"0"0"16"0,0 0-73 0,0 0-19 0,0 0 0 0,0 0 0 31,0 0 55-31,0 12 7 0,0-9 2 0,0 9 0 16,0 0 0-16,0-7 0 0,0 7 0 0,0-6 0 0,0 6-52 0,-3-6-12 0,3-6 0 0,0 0 0 16,0 0 34-16,0 0 4 0,0 0 1 0,7 6 0 15,-3-6 4-15,3 2 1 0,0-4 0 0,0 2 0 16,0-3-29-16,3 0-6 0,1 3-1 0,-1-3 0 15,1 0 4-15,3 3 0 0,-3-6 0 0,-1 0 0 16,1 6-12-16,-1 0 0 0,1-6 0 0,-4 6 0 16,4 0 0-16,-4 0 0 0,0 0 0 0,-7 0 0 0,0 0 0 15,7 6 0-15,0-6 0 0,-7 0 0 0,0 0 24 0,3 12 0 16,1-6 0-16,-4-6 0 16,0 6-24-16,0 2 0 0,0-8 0 0,4 6 0 15,-4-6-46-15,0 0-14 0,0 0-4 0,0 12 0 0,0-6 52 0,0-6 12 16,0 0 0-16,3 12 0 0,-3-6 0 0,0-1 0 15,4 4 0-15,-8 3 0 0,4 0 0 0,-3-6 0 16,3-6 0-16,0 0 0 16,-4 6 0-16,-3 5 0 0,0-2 0 0,-4 9 0 0,4-1 0 15,-7 1 0-15,4 0 0 0,-5 2 0 0,-2-2 0 16,3-3 0-16,-4 2 0 0,0 1 0 0,1-1 0 0,3-8 0 16,-4 9 0-16,4-6 0 0,3-1 0 0,1-5 0 15,-4 6 0-15,7-6 0 0,0 3 0 0,-1-3 0 16,5 0 0-16,-1-1 0 0,4-5 19 0,-3 6 6 0,3 0 2 0,0 0 0 15,0 0-27-15,0 0 0 16,0 0 0-16,3 3 0 0,1-4 0 0,-1 7 0 0,-3-12 0 0,4 6 0 16,3 6 8-16,0-6-8 0,0-3 8 0,-3 5-8 15,-1 1 0-15,1-3 0 0,-4 6 0 0,0-12 0 16,3 6 15-16,-3-6-3 0,4 6 0 0,-4-6 0 16,0 0-3-16,0 0-1 0,0 0 0 0,7 0 0 15,0 6 26-15,-7-6 5 0,7-6 1 0,-3 6 0 16,-1-6-29-16,4 0-11 0,0 6 8 0,0-6-8 15,-3 0 0-15,3 3 0 0,0 0 0 16,-4 3 0-16,4-9-14 0,-3 9 5 0,3 0 1 0,0 0 0 16,-3 0-60-1,3 0-12-15,0 3-3 0,3 3 0 16,1-3 10-16,3 0 1 0,-3-3 1 0,-1 0 0 0,4-3-40 0,0 0-8 0,0-6-1 0,4 7-1 16,-4-4-6-16,0 3-1 0,4-3 0 0,-4-6-512 15</inkml:trace>
  <inkml:trace contextRef="#ctx0" brushRef="#br0" timeOffset="191512.453">27954 6517 1134 0,'0'0'24'0,"0"0"6"0,0 0 1 0,0 0 1 0,0 0-32 0,0 0 0 0,0 0 0 0,0 0 0 16,-3-6 85-16,3 6 11 0,-4 0 1 0,4 0 1 15,0 0-5-15,0 0-1 0,-3-6 0 0,3 6 0 16,0 0-27-16,0 0-5 0,0 0-2 0,0 0 0 15,0 0-40-15,0 0-8 0,0 0-2 0,0 0 0 16,0 0-8-16,3 6 0 0,-3-3 0 0,4 6 0 16,3 0 0-16,0 8 0 0,-4-5 0 0,4 6 0 0,0 2 0 15,-3 4 0-15,3-1 0 0,0 4 0 16,0 2 8-16,0 3 0 0,-3-2 0 0,3 14 0 16,-4 0 4-16,1-9 0 0,-4 4 0 0,0-10 0 0,0 9 19 0,-4 0 4 15,-3 4 1-15,0-4 0 0,4-6-10 16,-4 3-2-16,-1 1 0 0,1 2 0 0,0-6 3 0,0-2 0 15,0 2 0-15,0-3 0 0,0-5-19 0,4-4-8 16,-1 4 8-16,4-3-8 0,-3 2 12 0,-1-5-2 16,0 2-1-16,1-2 0 0,3 0-9 0,-4-4-11 15,4 1 3-15,0 0 0 0,0-9 8 0,4 5 0 16,-4-2 8-16,3-3-8 0,-3-6 8 16,0 0-8-16,0 0 8 0,0 0-8 15,0 0-24-15,0 0-8 0,0 0-3 0,0 0 0 16,0 0-89-16,0 0-19 0,0 0-3 0,-3-3-466 0,-4-3-92 0</inkml:trace>
  <inkml:trace contextRef="#ctx0" brushRef="#br0" timeOffset="192114.65">27450 6438 936 0,'0'0'26'0,"0"0"7"0,0 0-33 0,0 0 0 0,0 0 0 15,0 0 0-15,0 0 127 0,0 0 18 16,0 0 4-16,0 0 1 0,0 0-30 0,0 0-5 16,0 0-2-16,0-6 0 0,3 6-6 0,-3-6-2 15,0 6 0-15,4-6 0 16,-1 6-105-16,4-6-30 0,-3 0-2 0,3 0 0 0,0 3 32 0,0 0 0 0,0-3 13 0,-3 4-4 15,3 2 14-15,-4-6 2 0,4 6 1 0,0 0 0 16,0 6-18-16,0-6-8 0,0 0 8 0,0 0-8 16,-3 8 0-16,3-2 0 0,4-3 0 0,-1 6 0 15,1-9 0-15,-1 6 0 0,1-6 0 0,0 6 0 16,6 0 8-16,-3-6-8 0,4 0 0 0,3 0 8 16,0 6 4-16,8-6 1 0,-5 0 0 0,8 0 0 15,3-6-2-15,0 6-1 0,1-6 0 16,-1 6 0-16,0 0-10 0,1 0 0 15,-5-6 0-15,1 6 0 0,0 0 9 0,-4 0 0 0,4 0 0 0,-4 6 0 16,-3 0-9-16,-1-6 0 0,1 6 0 0,-4-1 0 16,0 1 0-16,-3 0 0 0,0-3 0 0,-4 3 0 31,0 0-20-31,-3 0-8 0,-4 0-3 0,3-6 0 0,-3 6-61 0,0-1-13 0,-3-5-3 16,3 0 0-16,0 6-117 0,-4-6-24 0</inkml:trace>
  <inkml:trace contextRef="#ctx0" brushRef="#br0" timeOffset="192802.457">28423 7252 1146 0,'-3'-6'32'0,"-1"6"8"0,1-12-32 0,3 12-8 0,-4 0 0 0,-3-6 0 15,7 6 104-15,-3-6 19 0,3 6 4 0,-7-5 1 16,-1 2-32-16,1-3-7 0,0 3-1 0,0-3 0 15,-3 3-13-15,3-3-3 0,0 0-1 0,-4 6 0 16,4-6-7-16,0 6 0 0,7 0-1 0,-7 0 0 16,7 0-22-16,-7 6-4 0,7-6-1 0,-7 0 0 15,7 0-22-15,-7 6-5 0,3 0-1 0,-3 0 0 16,4 3-8-16,-1 2 0 0,1 1 0 0,-1 0-11 16,1 0 11-16,3-3 0 0,-4 8-9 0,4 1 9 15,-4-6 0-15,4-1 0 0,0 10-9 0,-3-9 9 16,3 5 0-16,0-5 0 0,0 0 0 0,0 3 0 15,0-10 0-15,0 7 0 0,3 0 0 0,-3-3 0 16,4-3 0-16,0 0 11 0,-1 5-3 0,4-5-8 16,-3 0 9-16,-1-6-9 0,4 6 0 0,0-6 9 15,0 0 3-15,-3 0 0 0,3 0 0 0,0 0 0 16,0 0-4-16,0-6 0 0,4 0 0 0,-4 6 0 16,3-12 17-16,-3 7 3 0,0-4 1 0,0 0 0 15,-3 0-21-15,3-3-8 0,0 6 0 0,-3-5 9 16,3-4-33-16,-4 3-6 0,4 0-2 0,-7-5 0 15,4-4 7-15,-4 9 1 0,0-5 0 0,-4-10 0 16,4 10-3-16,-3-7 0 0,3 4 0 16,-4-4 0-16,1 6 27 0,-1 1 0 0,1-4 0 0,-1 10 0 0,1-1 0 0,-1-6 0 15,0 12 0-15,1 0 0 16,-4 3-56-16,7 3-7 0,-7 6-1 0,-4 0 0 0,1 9 64 0,-1-3 0 16,-3 5 14-16,3 4-2 0,-3-4-12 15,4 7 0-15,-1-3 0 0,1 8 0 0,3-11 0 16,-1 8 0-16,1-2 0 0,4-1 12 0,-1-2-12 0,4-4 0 0,0-2 0 0,4 3 0 15,-1-7-21-15,4-5 0 0,1 6 0 16,2-6 0 0,1-3-130-16,3-3-25 0,0 0-6 0</inkml:trace>
  <inkml:trace contextRef="#ctx0" brushRef="#br0" timeOffset="193609.841">28582 7296 1824 0,'-7'0'38'0,"0"-6"8"0,7 6-37 0,0 0-9 0,0 0 0 0,0 0 0 15,0 0 53-15,0 0 9 0,0 0 2 0,0 0 0 32,0 0 0-32,0 0 0 0,0 0 0 0,0 0 0 15,0 0-52-15,3 6-12 0,5 0 0 0,-5 0 0 16,1 0 54-16,-1-1 8 0,1-2 2 0,-4 3 0 16,3 6-52-16,-3 0-12 0,0-6 0 0,0 5 0 0,0 1 0 0,-3-3 0 0,-1 0 0 0,1 0 0 15,-1 2 0-15,1-5 0 0,-1 12 0 0,-3-9 0 16,3 0 0-16,1-1 0 0,3 4 0 0,-4-6 0 15,4 0 0-15,0-6 0 0,0 0 0 0,0 0 0 16,0 0 54-16,0 0 8 0,0 0 2 0,0-6 0 16,4 0-52-16,-1-6-12 0,1 4 0 0,-1-1 0 15,1 0 0-15,0-3 0 0,-1 0 0 0,1 1 0 16,-1-7-48-16,1 3-13 0,-1-2-3 0,1-4 0 16,-1 3 0-16,1 1 0 0,-1-10 0 0,1 10 0 15,3-7 52-15,-4 4 12 0,4 2 0 16,-3 0 0-16,3 1 0 0,-3-1 0 0,3 9 0 0,0-2 0 15,-4 5 48-15,1 6 13 0,-1-6 3 0,-3 6 0 16,0 0-52-16,0 0-12 0,0 0 0 0,4 6 0 16,-4 0 0-16,3 5 0 0,-3-2 0 0,0 9 0 15,4-7 0-15,-4 7 0 0,0 0 0 0,3-4 0 16,-3 10 0-16,4-9 0 0,-1-1 0 0,1 7 0 16,-1-3 0-16,1-7 0 0,0 4 0 0,-1-3 0 15,1 0 0-15,-1-7 0 0,1 1 0 0,-4-6 0 16,3 0 54-16,-3 0 8 0,4 0 2 0,3 0 0 15,-4 0-52-15,1-6-12 0,-1 1 0 0,4-1 0 0,-3-6 0 0,-1-3 0 16,5 6 0-16,-5 1 0 0,1-4 0 0,-1-6 0 16,1 3 0-16,3 4 0 0,-4-1 0 0,1-6 0 0,-1 1 0 15,1 8 0-15,-1-3 0 0,-3 6 0 0,4 0 0 16,-1 0 0-16,-3 6 0 0,0 0 0 0,0 0 0 0,4 0 0 31,-1 6-48-31,4 0-13 0,-3 0-3 0,3 3 0 0,0 0 52 0,0-3 12 16,4 2 0-16,-4 4 0 0,0 0 0 15,0 0 0-15,0-6 0 0,0 5 0 16,0 4 0-16,4-3 0 0,-4 0 0 0,0-1 0 16,0 4 0-16,0-3 0 0,-4 0 0 0,1-1 0 0,-1 1 0 0,1 0 0 0,-4-3 0 15,4 2 0-15,-4-5 0 0,3 6 0 0,-3-3 0 0,4 0 0 16,-1-3 0-16,1 2 0 0,-1-2 0 0,1 0 0 16,-1 0-105-16,4 0-19 15,0-6-3-15</inkml:trace>
  <inkml:trace contextRef="#ctx0" brushRef="#br0" timeOffset="193870.716">29217 7516 1579 0,'0'0'32'0,"0"0"10"0,0 0-34 16,0 0-8-16,0 0 0 0,0 9 0 15,0-9 53-15,0 0 9 0,0 0 2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02T16:13:23.7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21 403 7200 0 0,'0'0'165'0'0,"0"0"22"0"0,0 0 6 0 0,0 0 74 0 0,0 0 285 0 0,0 0 120 0 0,0 0 28 0 0,0 0 22 0 0,0 0 80 0 0,0 0 35 0 0,-1 2 10 0 0,-3 6-420 0 0,1 1 0 0 0,0 0 0 0 0,0 0 0 0 0,1 0 0 0 0,1 0 0 0 0,-1 0 0 0 0,1 1 0 0 0,1-1 0 0 0,0 0 1 0 0,0 1-1 0 0,1 1-427 0 0,-1 8 625 0 0,14 46 859 0 0,15 4-302 0 0,-27-66-1137 0 0,1-1 1 0 0,-1 1 0 0 0,1-1 0 0 0,0 0 0 0 0,0 0 0 0 0,0 0-1 0 0,0 0 1 0 0,0-1 0 0 0,0 1 0 0 0,0-1 0 0 0,1 0-1 0 0,-1 0 1 0 0,0 0 0 0 0,1 0 0 0 0,2 0-46 0 0,11 3 99 0 0,-12-2-76 0 0,-1-1 0 0 0,1-1 0 0 0,-1 1 0 0 0,1-1-1 0 0,-1 1 1 0 0,1-1 0 0 0,-1-1 0 0 0,1 1 0 0 0,-1-1 0 0 0,1 1-1 0 0,-1-1 1 0 0,1 0 0 0 0,-1-1 0 0 0,1 1 0 0 0,-1-1 0 0 0,0 0-1 0 0,3-2-22 0 0,28-10 138 0 0,-32 12-133 0 0,-1 1-1 0 0,1-1 1 0 0,-1 0 0 0 0,1 1 0 0 0,-1-1 0 0 0,0 0 0 0 0,1-1 0 0 0,-1 1-1 0 0,-1 0 1 0 0,1-1 0 0 0,0 1 0 0 0,0-1 0 0 0,-1 1 0 0 0,1-1 0 0 0,-1 0 0 0 0,0 1-1 0 0,0-1 1 0 0,0 0 0 0 0,0 0 0 0 0,-1 0 0 0 0,1 0 0 0 0,-1 0 0 0 0,0 0 0 0 0,1 0-1 0 0,-2-3-4 0 0,-11-74 372 0 0,-6 21-246 0 0,-31-94-23 0 0,-23-26 29 0 0,23 63-2369 0 0,44 104-255 0 0,4 2-4414 0 0</inkml:trace>
  <inkml:trace contextRef="#ctx0" brushRef="#br0" timeOffset="514.024">802 157 10328 0 0,'0'0'300'0'0,"0"0"0"0"0,0-3-192 0 0,0-17-19 0 0,0 18 311 0 0,-2-16 5157 0 0,-3 16-5375 0 0,-1 0 0 0 0,1 0 1 0 0,0 1-1 0 0,-1-1 0 0 0,1 1 0 0 0,-1 0 0 0 0,0 1 0 0 0,1-1 1 0 0,-1 1-1 0 0,0 1 0 0 0,1-1 0 0 0,-1 1 0 0 0,0-1 0 0 0,1 2 1 0 0,-1-1-1 0 0,1 1 0 0 0,-1-1 0 0 0,1 2 0 0 0,0-1 0 0 0,0 0 1 0 0,0 1-1 0 0,0 0 0 0 0,0 0 0 0 0,-2 3-182 0 0,-37 41 17 0 0,29-33-17 0 0,-1-2 0 0 0,1 1 0 0 0,1 1 0 0 0,0 1 0 0 0,1 0 0 0 0,1 0 0 0 0,0 2 0 0 0,-3 6 0 0 0,-22 49 0 0 0,26-41 0 0 0,11-18 0 0 0,6-3 0 0 0,-4-9 54 0 0,1 1-1 0 0,-1-1 0 0 0,0 0 0 0 0,1 0 1 0 0,-1 0-1 0 0,1 0 0 0 0,0 0 1 0 0,-1-1-1 0 0,1 1 0 0 0,-1-1 0 0 0,1 0 1 0 0,0 1-1 0 0,-1-1 0 0 0,1 0 0 0 0,0-1 1 0 0,0 1-1 0 0,-1 0 0 0 0,1-1 1 0 0,-1 0-1 0 0,1 0 0 0 0,0 1 0 0 0,1-2-53 0 0,19-3 695 0 0,16-6-667 0 0,-35 9-18 0 0,1 0 1 0 0,-1 1 0 0 0,0-1-1 0 0,1 1 1 0 0,-1 0 0 0 0,1 0-1 0 0,0 1 1 0 0,-1-1 0 0 0,1 1 0 0 0,-1 0-1 0 0,1 0 1 0 0,0 1 0 0 0,-1-1-1 0 0,3 2-10 0 0,7 2 9 0 0,-9-3-9 0 0,0 0 0 0 0,0 1 1 0 0,0-1-1 0 0,-1 1 0 0 0,1 0 0 0 0,0 1 0 0 0,-1-1 1 0 0,1 1-1 0 0,-1 0 0 0 0,0 0 0 0 0,0 0 1 0 0,0 0-1 0 0,-1 1 0 0 0,1 0 0 0 0,0 0 0 0 0,58 108 0 0 0,-50-67 0 0 0,-6-15 0 0 0,-2 15 0 0 0,-7-27 0 0 0,-30 25 0 0 0,27-39 0 0 0,-41 45 0 0 0,-8 3 0 0 0,-41 49-2328 0 0,84-91-2902 0 0,0-5-1643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02T16:13:21.5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24 558 9504 0 0,'0'0'216'0'0,"0"0"32"0"0,0 0 9 0 0,-2 0 55 0 0,-6 0 208 0 0,6 0 89 0 0,2 0 21 0 0,0 0-29 0 0,0 0-129 0 0,0 0-59 0 0,0 0-11 0 0,0 0-42 0 0,0 0-167 0 0,0 0-69 0 0,0 0-17 0 0,0 0-9 0 0,0 2-22 0 0,-6 32 122 0 0,0 17 62 0 0,11 141-484 0 0,3-64 1108 0 0,10 77 215 0 0,-36-127 333 0 0,17-76-980 0 0,-6 0 376 0 0,2-74-670 0 0,25-99 57 0 0,-9 107-204 0 0,19-130-11 0 0,-22 129 0 0 0,1-91 0 0 0,-11 99-2 0 0,-13-69-89 0 0,6 101-222 0 0,5 19 11 0 0,6 15 186 0 0,19 41-12 0 0,4 29 128 0 0,24 92-74 0 0,6-20 20 0 0,-8 45 54 0 0,-52-110 112 0 0,3-76 1109 0 0,-2-23-969 0 0,-2-24-543 0 0,11-24-3299 0 0,-4 40 2215 0 0</inkml:trace>
  <inkml:trace contextRef="#ctx0" brushRef="#br0" timeOffset="514.115">350 519 5192 0 0,'0'0'144'0'0,"0"0"40"0"0,-6-10-184 0 0,6 0 0 0 0,0 10 0 0 0,0 0-1448 0 0,0 0-328 0 0</inkml:trace>
  <inkml:trace contextRef="#ctx0" brushRef="#br0" timeOffset="865.223">301 595 4800 0 0,'0'0'136'0'0,"-1"1"3"0"0,-5 19-110 0 0,1-8 112 0 0,2-7 478 0 0,-2 8 5640 0 0,7-4-6742 0 0,17 41 2356 0 0,41 66-386 0 0,-17 14-1186 0 0,-6-3 638 0 0,15 23 1486 0 0,-49-147-2345 0 0,0 0 0 0 0,0-1 1 0 0,0 0-1 0 0,0 1 1 0 0,0-1-1 0 0,1 0 0 0 0,-1-1 1 0 0,1 1-1 0 0,0-1 0 0 0,-1 0 1 0 0,1 1-1 0 0,0-2 0 0 0,0 1 1 0 0,0 0-1 0 0,0-1 1 0 0,0 0-1 0 0,-1 1 0 0 0,1-2 1 0 0,0 1-1 0 0,0 0 0 0 0,0-1 1 0 0,0 0-1 0 0,1 0-80 0 0,17 0 414 0 0,20-14-195 0 0,-39 14-215 0 0,1 1 9 0 0,0-1 1 0 0,0 1-1 0 0,-1-1 0 0 0,1 0 1 0 0,0 0-1 0 0,0 0 0 0 0,-1-1 1 0 0,1 1-1 0 0,-1-1 0 0 0,1 0 1 0 0,-1 0-1 0 0,0 0 0 0 0,0 0 1 0 0,0-1-1 0 0,0 1 0 0 0,0-1 1 0 0,0 0-1 0 0,-1 0 0 0 0,2-2-13 0 0,15-33-808 0 0,-7-33-2231 0 0,-10 46 1329 0 0,2-8-935 0 0,-3-6-2468 0 0</inkml:trace>
  <inkml:trace contextRef="#ctx0" brushRef="#br0" timeOffset="1225.419">696 0 11376 0 0,'0'0'256'0'0,"0"0"34"0"0,0 0 21 0 0,0 0-35 0 0,0 2-180 0 0,0 3 11 0 0,0-3 390 0 0,8 5 1584 0 0,31 42 2010 0 0,-34-32-3950 0 0,0-1-1 0 0,-1 1 1 0 0,-1 0 0 0 0,-1 0 0 0 0,0 0-1 0 0,-1 0 1 0 0,-1 1 0 0 0,-1-1 0 0 0,0 0 0 0 0,-1 0-1 0 0,-1 0 1 0 0,-4 14-141 0 0,-7 28 92 0 0,-18 91-27 0 0,5-40-16 0 0,-53 251 26 0 0,74-254-75 0 0,31 4 0 0 0,37-5 0 0 0,-35-60 0 0 0,-16-22-198 0 0,-10-22-528 0 0,-1-2-208 0 0,0 0-1122 0 0,0 0-4365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02T16:13:42.5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378 914 10136 0 0,'0'0'230'0'0,"0"0"30"0"0,0 0 19 0 0,-6-5-140 0 0,4 1-112 0 0,1 0-1 0 0,0 0 1 0 0,0 0 0 0 0,0 0 0 0 0,0 0 0 0 0,1-1 0 0 0,-1 1-1 0 0,1 0 1 0 0,0 0 0 0 0,1-1 0 0 0,-1 1 0 0 0,1 0 0 0 0,0 0 0 0 0,0-1-1 0 0,1-2-26 0 0,-1 3 47 0 0,10-85 2028 0 0,-11 86-1706 0 0,0 3-162 0 0,-1-1-71 0 0,-7-16 112 0 0,7 15-128 0 0,1 2 0 0 0,-2-1 0 0 0,-8 0-48 0 0,1 1 1 0 0,-1 0 0 0 0,1 0-1 0 0,-1 1 1 0 0,1 0 0 0 0,-1 0 0 0 0,1 1-1 0 0,0 0 1 0 0,0 1 0 0 0,0 0 0 0 0,-8 4-73 0 0,-26 7-66 0 0,36-12 196 0 0,-1 1-1 0 0,1 0 1 0 0,0 0-1 0 0,0 1 0 0 0,0 0 1 0 0,0 0-1 0 0,0 0 1 0 0,1 1-1 0 0,0 0 1 0 0,0 1-1 0 0,1-1 0 0 0,-5 7-129 0 0,-5 3 174 0 0,-31 50 86 0 0,11 36 753 0 0,17-37-684 0 0,17-61-321 0 0,0 0 0 0 0,1 0 0 0 0,0 0-1 0 0,0 0 1 0 0,0 0 0 0 0,0 0-1 0 0,0 0 1 0 0,0 0 0 0 0,1 0-1 0 0,0 0 1 0 0,-1 0 0 0 0,1 0 0 0 0,0 0-1 0 0,0 0 1 0 0,1 0 0 0 0,-1-1-1 0 0,1 1 1 0 0,0 0-8 0 0,51 26 880 0 0,-32-21-651 0 0,123 46 363 0 0,-28-3-557 0 0,-20-26-460 0 0,-90-25 93 0 0,0 0 0 0 0,1 0 0 0 0,-1-1 0 0 0,0 1 0 0 0,0-1 0 0 0,0-1 1 0 0,0 1-1 0 0,0-1 0 0 0,0 0 0 0 0,-1 0 0 0 0,1-1 0 0 0,-1 0 0 0 0,4-1 332 0 0,9-10-1838 0 0</inkml:trace>
  <inkml:trace contextRef="#ctx0" brushRef="#br0" timeOffset="572.291">970 894 6648 0 0,'0'0'149'0'0,"-1"-2"23"0"0,-10-16 171 0 0,-2-2-221 0 0,-10-44 2834 0 0,22 48-1174 0 0,-18 18 78 0 0,-72 107 388 0 0,14 27-1169 0 0,72-125-920 0 0,0-1-1 0 0,1 1 0 0 0,0 0 0 0 0,1 1 1 0 0,0-1-1 0 0,1 1 0 0 0,0-1 0 0 0,1 1 0 0 0,0 8-158 0 0,13-10 472 0 0,-10-8-312 0 0,9 6-13 0 0,3-4-56 0 0,-10-4-76 0 0,-1-1 0 0 0,1 1 1 0 0,0-1-1 0 0,-1 0 0 0 0,1 0 1 0 0,-1 0-1 0 0,0 0 0 0 0,1-1 0 0 0,-1 1 1 0 0,0-1-1 0 0,0 0 0 0 0,0 0 1 0 0,0 0-1 0 0,0 0 0 0 0,0-1 1 0 0,-1 1-1 0 0,1-1 0 0 0,-1 1 0 0 0,2-3-15 0 0,4-9 27 0 0,0 0 0 0 0,-1 0 1 0 0,0 0-1 0 0,-1-1 0 0 0,-1 0 0 0 0,0 0 0 0 0,2-15-27 0 0,-1 5-15 0 0,7-46-424 0 0,-7 22 361 0 0,-25 223-332 0 0,32-83 632 0 0,16-17 182 0 0,-28-72-270 0 0,17 8-10 0 0,-12-7-320 0 0,0 0-1 0 0,-1 0 1 0 0,1-1-1 0 0,0 0 1 0 0,0 0-1 0 0,1-1 1 0 0,-1 0-1 0 0,0 0 1 0 0,0 0-1 0 0,1-1 0 0 0,-1 1 1 0 0,0-2-1 0 0,1 1 1 0 0,-1-1-1 0 0,0 0 1 0 0,0 0-1 0 0,3-1 197 0 0,34-8-1753 0 0,1 0-20 0 0</inkml:trace>
  <inkml:trace contextRef="#ctx0" brushRef="#br0" timeOffset="1112.244">1642 562 9504 0 0,'34'-119'984'0'0,"-28"98"-761"0"0,-2 13 141 0 0,-1-1 0 0 0,0 0 0 0 0,-1 0 0 0 0,0 0 0 0 0,0 0 0 0 0,-1 0 0 0 0,0 0 0 0 0,-1-1 0 0 0,0 1 0 0 0,0 0 0 0 0,-1 0 0 0 0,0 0 0 0 0,-1 0 0 0 0,0 0 0 0 0,0 0 0 0 0,-3-5-364 0 0,-47-77 1531 0 0,-27 26-1438 0 0,38 35-38 0 0,29 20-54 0 0,0 1 0 0 0,-1 1 1 0 0,0 0-1 0 0,0 0 0 0 0,-1 1 0 0 0,0 1 0 0 0,0 0 0 0 0,-10-1-1 0 0,17 4 4 0 0,0 2 0 0 0,0-1 0 0 0,0 1 0 0 0,-1 1-1 0 0,1-1 1 0 0,0 1 0 0 0,-1 0 0 0 0,1 1-1 0 0,0-1 1 0 0,0 2 0 0 0,-1-1 0 0 0,1 1-1 0 0,0 0 1 0 0,0 0 0 0 0,1 1 0 0 0,-1 0-1 0 0,-5 3-3 0 0,8-3 15 0 0,0 0 0 0 0,0 0 0 0 0,0 1 0 0 0,0-1 0 0 0,1 1 0 0 0,-1 0 0 0 0,1 0 0 0 0,0 0 0 0 0,0 0 0 0 0,1 1 0 0 0,-1-1 0 0 0,1 1 0 0 0,0-1 0 0 0,0 1 0 0 0,1 0 0 0 0,-1 0 0 0 0,1 0 0 0 0,0 0 0 0 0,0 0 0 0 0,1 0 0 0 0,-1 1-15 0 0,8 110 637 0 0,29 117-13 0 0,53 156-296 0 0,-70-299-312 0 0,-3 1 0 0 0,-5 0 0 0 0,-4 1 0 0 0,-4 7-16 0 0,-9 29-10 0 0,-12-10-466 0 0,12-40-470 0 0,6-76 754 0 0,0-2 0 0 0,0 0-24 0 0,0 0-101 0 0,0 0-47 0 0,0 0-11 0 0,1-2-191 0 0,4-7-802 0 0,1-5-345 0 0</inkml:trace>
  <inkml:trace contextRef="#ctx0" brushRef="#br0" timeOffset="1430.666">1182 849 10680 0 0,'0'0'241'0'0,"0"0"38"0"0,0 0 11 0 0,0 0-28 0 0,0 0-6 0 0,0 0 598 0 0,0 0 282 0 0,0 0 59 0 0,0 0-66 0 0,2 0-322 0 0,78 31 2167 0 0,8 4-2283 0 0,-22-14-678 0 0,-23 8-13 0 0,-32-25-91 0 0,0 0-1 0 0,1 0 0 0 0,-1-1 1 0 0,1-1-1 0 0,0 0 0 0 0,0-1 1 0 0,0 0-1 0 0,0 0 0 0 0,0-1 1 0 0,0-1-1 0 0,0 0 0 0 0,-1-1 1 0 0,1 0-1 0 0,0-1 0 0 0,-1 0 1 0 0,1 0-1 0 0,-1-2 0 0 0,0 1 1 0 0,0-2-1 0 0,3-1 92 0 0,35-28-1916 0 0,-25 20 370 0 0</inkml:trace>
  <inkml:trace contextRef="#ctx0" brushRef="#br0" timeOffset="1871.658">1835 855 9672 0 0,'-36'66'1008'0'0,"33"-60"-841"0"0,1 0 0 0 0,-1 0-1 0 0,1 0 1 0 0,0 0 0 0 0,0 0 0 0 0,0 1 0 0 0,1-1 0 0 0,0 0 0 0 0,1 1 0 0 0,-1-1 0 0 0,1 1 0 0 0,1-1 0 0 0,-1 1 0 0 0,1-1 0 0 0,0 1 0 0 0,0-1 0 0 0,1 0 0 0 0,0 1 0 0 0,0-1-1 0 0,0 0 1 0 0,1 0 0 0 0,0-1 0 0 0,0 1 0 0 0,1 1-167 0 0,0-2 171 0 0,-1 0-1 0 0,0 0 0 0 0,1 0 1 0 0,0-1-1 0 0,0 1 0 0 0,1-1 1 0 0,-1 0-1 0 0,1 0 1 0 0,0 0-1 0 0,0-1 0 0 0,0 0 1 0 0,0 0-1 0 0,1 0 0 0 0,-1 0-170 0 0,59 7 1578 0 0,-57-9-1455 0 0,1 1-1 0 0,0-2 1 0 0,-1 1 0 0 0,1-1-1 0 0,0 0 1 0 0,0 0 0 0 0,-1-1 0 0 0,1 0-1 0 0,0-1 1 0 0,-1 1 0 0 0,1-1 0 0 0,-1-1-1 0 0,0 0 1 0 0,0 0 0 0 0,0 0 0 0 0,0-1-1 0 0,0 0 1 0 0,5-4-123 0 0,27-8 548 0 0,-36 16-514 0 0,0-1 1 0 0,0 0-1 0 0,-1 1 0 0 0,1-1 1 0 0,0 0-1 0 0,0-1 0 0 0,0 1 0 0 0,-1 0 1 0 0,1-1-1 0 0,0 0 0 0 0,-1 1 0 0 0,1-1 1 0 0,-1 0-1 0 0,0 0 0 0 0,0 0 0 0 0,0-1 1 0 0,0 1-1 0 0,0 0 0 0 0,0-1 0 0 0,0 0-34 0 0,2-8 20 0 0,0 0 1 0 0,-1-1-1 0 0,-1 1 0 0 0,0-1 0 0 0,0 0 0 0 0,-1 0 0 0 0,0 1 1 0 0,-1-1-1 0 0,-1-5-20 0 0,1 9-8 0 0,-1-1-57 0 0,0 0 0 0 0,-1-1 0 0 0,0 2 0 0 0,-1-1 1 0 0,0 0-1 0 0,0 0 0 0 0,-1 1 0 0 0,0 0 0 0 0,-1 0 1 0 0,1 0-1 0 0,-4-3 65 0 0,4 4-83 0 0,-41-41-973 0 0,31 52 330 0 0,-35 46-394 0 0,39-35 1035 0 0,-1 1-1 0 0,2 0 0 0 0,0 0 0 0 0,1 1 1 0 0,0 0-1 0 0,-2 9 86 0 0,2-4 125 0 0,1-1 0 0 0,1 1 0 0 0,1 0 0 0 0,1 1 0 0 0,0-1-1 0 0,2 1 1 0 0,1 12-125 0 0,2 120 1199 0 0,29-89-616 0 0,-27-59-570 0 0,0 0 0 0 0,0 0 1 0 0,1 0-1 0 0,0 0 0 0 0,0-1 1 0 0,1 0-1 0 0,0 0 0 0 0,0 0 1 0 0,0 0-1 0 0,0-1 0 0 0,1 0 1 0 0,0 0-1 0 0,0 0 0 0 0,1-1 1 0 0,-1 0-1 0 0,1 0 0 0 0,1 0-13 0 0,3 0-13 0 0,1 0 0 0 0,0-1 0 0 0,-1 0 0 0 0,1 0-1 0 0,0-2 1 0 0,1 1 0 0 0,-1-2 0 0 0,0 1 0 0 0,12-3 13 0 0,-23 2-17 0 0,10-1-179 0 0,-1 0-1 0 0,0-1 1 0 0,0 0 0 0 0,0-1 0 0 0,0 0-1 0 0,-1-1 1 0 0,1 0 0 0 0,-1-1-1 0 0,0 1 1 0 0,0-2 0 0 0,3-2 196 0 0,49-40-3225 0 0,-30 23 1385 0 0</inkml:trace>
  <inkml:trace contextRef="#ctx0" brushRef="#br0" timeOffset="2286.259">2301 310 12208 0 0,'0'0'273'0'0,"0"0"40"0"0,0 0 23 0 0,0 0-34 0 0,0 3-201 0 0,-5 51 1747 0 0,4-39-828 0 0,1-12-55 0 0,0-3-274 0 0,0 0-126 0 0,0 0-21 0 0,0 0-41 0 0,0 0-147 0 0,0 0-62 0 0,7 10 257 0 0,20-10 92 0 0,16-25-482 0 0,-32 15-148 0 0,22-19-13 0 0,85-88-1109 0 0,-62 52-3848 0 0,-38 41 3104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02T16:13:55.2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132 127 9528 0 0,'1'-3'216'0'0,"17"-34"514"0"0,-11 32-684 0 0,-7 5-32 0 0,0-1 1 0 0,1 1-1 0 0,-1 0 0 0 0,0-1 1 0 0,1 1-1 0 0,-1 0 1 0 0,0-1-1 0 0,1 1 0 0 0,-1 0 1 0 0,1 0-1 0 0,-1-1 1 0 0,0 1-1 0 0,1 0 1 0 0,-1 0-1 0 0,1 0 0 0 0,-1 0 1 0 0,1 0-1 0 0,-1 0 1 0 0,1-1-1 0 0,-1 1 1 0 0,0 0-1 0 0,1 0 0 0 0,-1 0 1 0 0,1 1-1 0 0,-1-1 1 0 0,1 0-1 0 0,-1 0 1 0 0,1 0-1 0 0,-1 0 0 0 0,0 0 1 0 0,1 0-1 0 0,-1 1 1 0 0,1-1-1 0 0,-1 0 0 0 0,0 0 1 0 0,1 1-1 0 0,-1-1 1 0 0,0 0-1 0 0,1 0 1 0 0,-1 1-1 0 0,0-1 0 0 0,1 0 1 0 0,-1 1-1 0 0,0-1 1 0 0,0 1-1 0 0,1-1 1 0 0,-1 0-1 0 0,0 1 0 0 0,0-1 1 0 0,0 1-1 0 0,1-1 1 0 0,-1 1-1 0 0,0-1 0 0 0,0 0 1 0 0,0 1-1 0 0,0-1 1 0 0,0 1-1 0 0,0-1 1 0 0,0 1-1 0 0,0-1 0 0 0,0 1 1 0 0,0-1-1 0 0,0 1 1 0 0,-1-1-1 0 0,1 0 1 0 0,0 1-1 0 0,0-1 0 0 0,0 1 1 0 0,0-1-1 0 0,-1 1-14 0 0,1-1 49 0 0,-6 72 2398 0 0,-7-21-1232 0 0,14 50 443 0 0,5-46-837 0 0,-1 32-61 0 0,-13-16-400 0 0,-3-1 0 0 0,-18 58-360 0 0,22-109 77 0 0,1 0 0 0 0,1 0 0 0 0,1 1 0 0 0,1 0 0 0 0,0 0 0 0 0,1 0 0 0 0,1 0 0 0 0,1 0 0 0 0,1 0 0 0 0,1 0 0 0 0,1 0 0 0 0,0 0 0 0 0,2 0 0 0 0,0-1 0 0 0,7 17-77 0 0,-2-15 459 0 0,37 66 62 0 0,-29-60-694 0 0,34 62 222 0 0,-47-82-37 0 0,-1 1 0 0 0,0 1-1 0 0,0-1 1 0 0,-1 0 0 0 0,0 1 0 0 0,0 0-1 0 0,-1 0 1 0 0,-1-1 0 0 0,1 1 0 0 0,-1 1 0 0 0,-1-1-1 0 0,0 8-11 0 0,-2-13 64 0 0,-27 35 67 0 0,19-31-104 0 0,6-7 26 0 0,-27-27-76 0 0,19-21-23 0 0,9 26 56 0 0,2-39-10 0 0,0 6 0 0 0,-2 23 0 0 0,3 18 0 0 0,-1 0 0 0 0,-1 0 0 0 0,0 0 0 0 0,-1 0 0 0 0,-1 0 0 0 0,1 1 0 0 0,-2 0 0 0 0,-2-5 0 0 0,0 2 0 0 0,-28-31 0 0 0,-8-17 0 0 0,34 45 0 0 0,-21-72 0 0 0,4-35 0 0 0,23 96 0 0 0,1 0 0 0 0,1 0 0 0 0,2-1 0 0 0,1 1 0 0 0,1 0 0 0 0,1 1 0 0 0,2-1 0 0 0,2-1 0 0 0,1-91-288 0 0,-6 103 259 0 0,0 0 0 0 0,2 1-1 0 0,0-1 1 0 0,1 1 0 0 0,1 0-1 0 0,5-9 30 0 0,16-12 64 0 0,-10-1-144 0 0,25-40 80 0 0,-24 63 12 0 0,-14 10-20 0 0,0 1 1 0 0,1 0 0 0 0,0 0-1 0 0,0 0 1 0 0,1 1 0 0 0,-1 0-1 0 0,1 0 1 0 0,0 0 0 0 0,0 1-1 0 0,0 0 1 0 0,0 1 0 0 0,1 0-1 0 0,0 0 8 0 0,51 1-126 0 0,-53 1 117 0 0,0 1 1 0 0,-1 1 0 0 0,1-1 0 0 0,0 1-1 0 0,0 0 1 0 0,-1 0 0 0 0,0 0 0 0 0,1 1-1 0 0,-1 0 1 0 0,0 0 0 0 0,0 1-1 0 0,0-1 1 0 0,-1 1 0 0 0,1 0 0 0 0,-1 0-1 0 0,0 1 1 0 0,0-1 0 0 0,0 1 0 0 0,-1 0-1 0 0,2 2 9 0 0,4 16-23 0 0,-3-10 17 0 0,-1 0 0 0 0,0 1 0 0 0,-1-1 0 0 0,0 1 0 0 0,-1 0 0 0 0,-1 0-1 0 0,0 0 1 0 0,-1 4 6 0 0,-14 88 11 0 0,-20-7 231 0 0,6-32-36 0 0,27-63-201 0 0,-1-1 0 0 0,0 0 1 0 0,0 1-1 0 0,0-1 0 0 0,-1 0 0 0 0,1 0 0 0 0,-1 0 1 0 0,1 0-1 0 0,-1 0 0 0 0,0 0 0 0 0,0 0 0 0 0,0-1 0 0 0,-1 1 1 0 0,1-1-1 0 0,-1 1 0 0 0,1-1 0 0 0,-1 0 0 0 0,-2 2-5 0 0,-3 0 15 0 0,1 0-1 0 0,-1 1 0 0 0,2 0 0 0 0,-1 1 1 0 0,0 0-1 0 0,1 0 0 0 0,0 0 0 0 0,1 1 1 0 0,-3 3-15 0 0,3-4-1 0 0,-49 34 12 0 0,-1 2 106 0 0,44-34-117 0 0,2-1 0 0 0,-6-4 0 0 0,-16-12 0 0 0,6-6-148 0 0,-25-60-1093 0 0,35 40-4633 0 0,9 24-238 0 0</inkml:trace>
  <inkml:trace contextRef="#ctx0" brushRef="#br0" timeOffset="763.376">786 353 9416 0 0,'0'0'208'0'0,"0"0"33"0"0,0 0 16 0 0,0 0 23 0 0,0 0 48 0 0,0 0 22 0 0,0 0 2 0 0,0 0 29 0 0,0 0 124 0 0,0 0 58 0 0,0 0 12 0 0,0 0-17 0 0,0 0-72 0 0,-2 2-34 0 0,-26 16 991 0 0,27-18-879 0 0,1 0 4 0 0,-12 10 476 0 0,-35-10 791 0 0,43 0-1797 0 0,-1 0 1 0 0,0 1-1 0 0,1-1 0 0 0,-1 1 1 0 0,1 0-1 0 0,-1 0 0 0 0,1 0 0 0 0,0 0 1 0 0,-1 1-1 0 0,1 0 0 0 0,0 0 1 0 0,0 0-1 0 0,0 0 0 0 0,0 1 0 0 0,1-1 1 0 0,-1 1-1 0 0,1 0 0 0 0,-2 2-38 0 0,-44 59-112 0 0,-5 38 32 0 0,39-47 80 0 0,14-42 0 0 0,0-11 8 0 0,0 0-1 0 0,1-1 0 0 0,-1 1 0 0 0,1 0 1 0 0,0 0-1 0 0,-1-1 0 0 0,1 1 0 0 0,0 0 1 0 0,0 0-1 0 0,0-1 0 0 0,0 1 0 0 0,0 0 1 0 0,1 0-1 0 0,-1-1 0 0 0,1 1 0 0 0,-1 0 1 0 0,1 0-1 0 0,-1-1 0 0 0,1 1 0 0 0,0-1 1 0 0,0 1-1 0 0,0-1 0 0 0,0 1 1 0 0,0-1-1 0 0,0 1 0 0 0,0-1 0 0 0,0 0 1 0 0,1 1-1 0 0,-1-1 0 0 0,0 0 0 0 0,1 0 1 0 0,-1 0-1 0 0,1 0 0 0 0,-1 0 0 0 0,1-1 1 0 0,0 1-1 0 0,-1 0 0 0 0,1-1 0 0 0,0 1 1 0 0,-1-1-1 0 0,1 0 0 0 0,0 1 0 0 0,1-1-7 0 0,7 1 78 0 0,-1 0 0 0 0,0 1 0 0 0,1 0 0 0 0,-1 1 0 0 0,0 0 0 0 0,0 0 0 0 0,0 1 0 0 0,-1 0 0 0 0,1 0-78 0 0,-1 1 13 0 0,1-1 0 0 0,-1 0-1 0 0,1-1 1 0 0,0 0 0 0 0,0 0-1 0 0,1-1 1 0 0,-1 0 0 0 0,0-1-1 0 0,1 0-12 0 0,92-2-210 0 0,-69-27-76 0 0,-24 18 286 0 0,1 0 0 0 0,-2-1 0 0 0,1 0 0 0 0,-1 0 0 0 0,-1-1 0 0 0,0 0 0 0 0,-1-1 0 0 0,1-2 0 0 0,-6 13 0 0 0,45-133 0 0 0,-27 26 0 0 0,-18 94 0 0 0,0 0 0 0 0,-1-1 0 0 0,-1 1 0 0 0,-1 0 0 0 0,0 0 0 0 0,0 0 0 0 0,-5-11 0 0 0,5 23 15 0 0,1 0-1 0 0,-1 0 0 0 0,0 0 1 0 0,0 0-1 0 0,0 0 0 0 0,0 0 1 0 0,0 1-1 0 0,-1-1 0 0 0,1 1 0 0 0,-1 0 1 0 0,0-1-1 0 0,1 1 0 0 0,-1 0 1 0 0,0 1-1 0 0,0-1 0 0 0,-1 1 1 0 0,1-1-1 0 0,0 1 0 0 0,0 0 1 0 0,-1 0-1 0 0,1 0 0 0 0,0 1 0 0 0,-1-1 1 0 0,1 1-1 0 0,-1-1 0 0 0,1 1 1 0 0,-1 1-1 0 0,1-1 0 0 0,-1 0 1 0 0,-2 1-15 0 0,-5 5-97 0 0,0 0 0 0 0,0 1 1 0 0,0 0-1 0 0,1 1 0 0 0,0 0 1 0 0,1 0-1 0 0,-1 1 0 0 0,-3 6 97 0 0,-70 91-492 0 0,52-59 420 0 0,13 0 0 0 0,17-45-13 0 0,1-2-118 0 0,0 0-42 0 0,2-1-10 0 0,53-27-5104 0 0,-51 27 3535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02T16:13:56.3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1 190 6304 0 0,'0'0'136'0'0,"0"0"32"0"0,0 0 8 0 0,0 0 0 0 0,0 0-176 0 0,0 0 0 0 0,0 0 0 0 0,0 0 0 0 0,0 0 192 0 0,0 0 8 0 0</inkml:trace>
  <inkml:trace contextRef="#ctx0" brushRef="#br0" timeOffset="614.886">56 210 9184 0 0,'0'0'208'0'0,"0"0"33"0"0,0 0 14 0 0,0 2-42 0 0,-7 37-45 0 0,7-27-55 0 0,0-10-7 0 0,0-2 7 0 0,-1 2 40 0 0,-9 31 765 0 0,9-31-493 0 0,1-2 14 0 0,0 0 33 0 0,0 0 134 0 0,0 0 60 0 0,0 0 7 0 0,0 0-6 0 0,0 0-49 0 0,0 0-18 0 0,0 0-7 0 0,0 0-41 0 0,12 3 135 0 0,-11-3-644 0 0,0 0 0 0 0,0 0 1 0 0,-1 0-1 0 0,1 0 0 0 0,0 0 0 0 0,0 0 0 0 0,-1 0 0 0 0,1 1 1 0 0,0-1-1 0 0,-1 0 0 0 0,1 0 0 0 0,0 1 0 0 0,0-1 0 0 0,-1 0 1 0 0,1 1-1 0 0,-1-1 0 0 0,1 1 0 0 0,0-1 0 0 0,-1 1 0 0 0,1-1 1 0 0,-1 1-1 0 0,1-1 0 0 0,-1 1 0 0 0,1-1 0 0 0,-1 1 0 0 0,0 0 1 0 0,1-1-1 0 0,-1 1 0 0 0,0 0 0 0 0,1-1 0 0 0,-1 1 0 0 0,0 0 1 0 0,0-1-1 0 0,0 1 0 0 0,0 0 0 0 0,1 0 0 0 0,-1-1 1 0 0,0 1-1 0 0,0 0 0 0 0,0 0 0 0 0,-1-1 0 0 0,1 1 0 0 0,0 0 1 0 0,0-1-1 0 0,0 1-43 0 0,-5 69 205 0 0,-1-26-98 0 0,-1-8-86 0 0,6-20 22 0 0,4-2-33 0 0,44 37-10 0 0,48 0 0 0 0,-92-49-3 0 0,-1 1 8 0 0,0-1 0 0 0,0 0 0 0 0,1 0 0 0 0,-1-1 0 0 0,0 1 0 0 0,1-1 0 0 0,0 1 0 0 0,-1-1-1 0 0,1 0 1 0 0,0 0 0 0 0,0 0 0 0 0,0 0 0 0 0,-1 0 0 0 0,1 0 0 0 0,0-1 0 0 0,0 0 0 0 0,0 1 0 0 0,3-1-5 0 0,-2-1 21 0 0,1 0 1 0 0,0 0-1 0 0,-1 0 1 0 0,0 0 0 0 0,1 0-1 0 0,-1-1 1 0 0,0 0-1 0 0,0 0 1 0 0,0 0 0 0 0,0-1-1 0 0,0 1 1 0 0,0-1-1 0 0,-1 0 1 0 0,1 0 0 0 0,-1 0-1 0 0,0 0 1 0 0,0-1-1 0 0,0 1 1 0 0,0-1-1 0 0,-1 0 1 0 0,2-1-22 0 0,32-37 1373 0 0,-6-3-765 0 0,-17 14-608 0 0,-2-11 0 0 0,-4-1 0 0 0,5-86-1976 0 0,-12-5-140 0 0,5 112-718 0 0,-4-1 1223 0 0,-1 18-11 0 0</inkml:trace>
  <inkml:trace contextRef="#ctx0" brushRef="#br0" timeOffset="1442.889">756 220 10512 0 0,'0'-17'306'0'0,"0"14"-4"0"0,0 6-73 0 0,-10 73 3711 0 0,9-74-3271 0 0,-5 60 1884 0 0,1-51-1918 0 0,4 62 193 0 0,17 58 29 0 0,21-20-325 0 0,-20-84 656 0 0,-16-24-985 0 0,-1-3-23 0 0,0 0-11 0 0,0-14 139 0 0,-18-48-216 0 0,-7 27-92 0 0,-20-30 0 0 0,19 24 0 0 0,2 2 0 0 0,18 5 0 0 0,7 27 0 0 0,0 0 0 0 0,1 0 0 0 0,0 0 0 0 0,1 0 0 0 0,-1 0 0 0 0,1 0 0 0 0,1 1 0 0 0,-1-1 0 0 0,1 1 0 0 0,3-5 0 0 0,5-8 0 0 0,113-211-789 0 0,-96 194 878 0 0,-26 34-41 0 0,18-4 111 0 0,-19 4 0 0 0,-2 2 7 0 0,0 0-88 0 0,0 0-381 0 0,11-23-1704 0 0,4 19 1182 0 0,-8 2 534 0 0,0 0 0 0 0,0 1 0 0 0,1 0 0 0 0,-1 0 0 0 0,0 1 0 0 0,0 0 0 0 0,1 0 0 0 0,-1 0 0 0 0,0 1-1 0 0,3 1 292 0 0,41 0-1558 0 0,27 8-1309 0 0,-15 13 231 0 0,-14-10 1074 0 0,-24-11 786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02T16:14:02.4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111 1 9872 0 0,'0'0'222'0'0,"0"0"30"0"0,-1 1 20 0 0,-83 98 1463 0 0,66-70-219 0 0,17-26-953 0 0,0 0-78 0 0,-3 9-18 0 0,3-9-65 0 0,26-3-2342 0 0,-14 0 1174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02T16:14:07.6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169 4 11976 0 0,'0'0'266'0'0,"0"0"44"0"0,0 2 15 0 0,30 152 4335 0 0,-24 23 706 0 0,0-127-4750 0 0,-6-50-616 0 0,0 1 0 0 0,0-1 0 0 0,0 1 0 0 0,0-1 0 0 0,0 1 0 0 0,0-1 0 0 0,0 1 0 0 0,0 0 0 0 0,0-1 0 0 0,0 1 0 0 0,0-1 0 0 0,0 1 0 0 0,0-1 0 0 0,0 1 0 0 0,1-1 0 0 0,-1 1 0 0 0,0-1 0 0 0,0 1 0 0 0,1-1 0 0 0,-1 1 0 0 0,0-1 0 0 0,1 1 0 0 0,-1-1 0 0 0,1 0 0 0 0,-1 1 0 0 0,0-1 0 0 0,1 1 0 0 0,-1-1 0 0 0,1 0 0 0 0,-1 0 0 0 0,1 1 0 0 0,-1-1 0 0 0,1 0 0 0 0,-1 0 0 0 0,1 0 0 0 0,-1 1 0 0 0,1-1 0 0 0,0 0 0 0 0,-1 0 0 0 0,1 0 0 0 0,-1 0 0 0 0,1 0 0 0 0,-1 0 0 0 0,1 0 0 0 0,-1 0 0 0 0,1 0 0 0 0,0 0 0 0 0,-1-1 0 0 0,1 1 0 0 0,-1 0 0 0 0,1 0 0 0 0,-1 0 0 0 0,1-1 0 0 0,-1 1 0 0 0,1 0 0 0 0,-1-1 0 0 0,1 1 0 0 0,-1 0 0 0 0,0-1 0 0 0,1 1 0 0 0,-1 0 0 0 0,1-1 0 0 0,-1 1 0 0 0,0-1 0 0 0,0 1 0 0 0,1-1 0 0 0,-1 1 0 0 0,0-1 0 0 0,0 1 0 0 0,23-44 0 0 0,-4-31 0 0 0,-16 57 0 0 0,0 0 0 0 0,-1-1 0 0 0,-1 1 0 0 0,-1-1 0 0 0,-1 1 0 0 0,-2-11 0 0 0,-21-34 0 0 0,23 58-139 0 0,-1-1-1 0 0,0 1 0 0 0,0 0 1 0 0,0 0-1 0 0,0 1 0 0 0,-1-1 1 0 0,0 0-1 0 0,0 1 1 0 0,0 0-1 0 0,0 0 0 0 0,-1-1 1 0 0,0 2-1 0 0,0-1 0 0 0,0 0 1 0 0,-4-2 139 0 0,-16 10-474 0 0,15 6 364 0 0,-21 29-306 0 0,-6 3-482 0 0,0 23 1278 0 0,-5 21 192 0 0,28 14-572 0 0,-6 12-916 0 0,31 12 1300 0 0,-12-119-349 0 0,1 1 1 0 0,0-1-1 0 0,0 0 0 0 0,0 0 0 0 0,0 0 0 0 0,1 1 0 0 0,0-1 0 0 0,0-1 0 0 0,1 1 0 0 0,0 0 0 0 0,-1-1 0 0 0,1 1 0 0 0,1-1 0 0 0,-1 0 0 0 0,1 0 0 0 0,-1 0 0 0 0,4 2-35 0 0,14 11 292 0 0,44 22 312 0 0,22-6-679 0 0,-67-23-136 0 0,1-2 1 0 0,1 0-1 0 0,0-1 0 0 0,0-2 0 0 0,18 3 211 0 0,-21-7-332 0 0,0-2 0 0 0,0 0 0 0 0,0-1-1 0 0,-1-1 1 0 0,1-1 0 0 0,7-3 332 0 0,10-1-959 0 0,33-13-1289 0 0,-41 8-2582 0 0,-21 8 390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02T16:14:05.9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528 247 15288 0 0,'0'0'348'0'0,"0"0"49"0"0,0 0 20 0 0,0 0-45 0 0,-3 0-241 0 0,-35-3 215 0 0,-42 3 2034 0 0,32 19-1406 0 0,-46 15-12 0 0,48-14-892 0 0,-43 21 324 0 0,51-30-382 0 0,9 0 336 0 0,-7 22-49 0 0,22-7-192 0 0,2 35-170 0 0,18-21 48 0 0,-6-38 15 0 0,1 1 0 0 0,0-1 0 0 0,0 0 0 0 0,0 0 0 0 0,-1 0 0 0 0,2 0 0 0 0,-1 0 0 0 0,0-1 0 0 0,0 1 0 0 0,1 0 0 0 0,-1 0 0 0 0,1-1 0 0 0,-1 1 0 0 0,1-1 0 0 0,0 1 0 0 0,0-1 0 0 0,-1 0 0 0 0,1 0 0 0 0,0 0 0 0 0,0 0 0 0 0,0 0 0 0 0,0 0 0 0 0,1 0 0 0 0,-1 0 0 0 0,0-1 0 0 0,0 0 0 0 0,0 1 0 0 0,0-1 0 0 0,2 0 0 0 0,81-25 0 0 0,72-111 168 0 0,-96 80-88 0 0,-33 41-254 0 0,14-14-364 0 0,-35 24 459 0 0,-5 4 0 0 0,1-1 0 0 0,0 0 0 0 0,0 0-1 0 0,-1 0 1 0 0,1 0 0 0 0,-1 0 0 0 0,0-1 0 0 0,0 1-1 0 0,0-1 1 0 0,0 1 0 0 0,0-1 0 0 0,0 0 0 0 0,0 0 0 0 0,-1 0-1 0 0,0 0 1 0 0,0 0 0 0 0,1-1 79 0 0,-2 2 241 0 0,0 2-1 0 0,0 0 2 0 0,0 0 4 0 0,0 0 2 0 0,0 0 0 0 0,-25 15 94 0 0,21-10-330 0 0,1-1 1 0 0,-1 1-1 0 0,1 0 1 0 0,-1 0-1 0 0,1 0 1 0 0,1 0-1 0 0,-1 0 1 0 0,1 1-1 0 0,0-1 1 0 0,0 1-1 0 0,0-1 1 0 0,1 1-1 0 0,0 0 1 0 0,0 0-1 0 0,0 0 1 0 0,1-1-1 0 0,0 1 1 0 0,0 0-1 0 0,1 0 1 0 0,0 4-13 0 0,-1-8 0 0 0,18 89-60 0 0,19 17 48 0 0,-36-103 1 0 0,0 0 0 0 0,1 0 1 0 0,-1 1-1 0 0,1-1 0 0 0,0 0 0 0 0,1 0 0 0 0,-1-1 0 0 0,1 1 0 0 0,0 0 0 0 0,0-1 0 0 0,1 0 0 0 0,-1 0 0 0 0,1 0 0 0 0,0 0 0 0 0,2 1 11 0 0,57 55-1766 0 0,-32-48-2018 0 0,-13-9-2621 0 0</inkml:trace>
  <inkml:trace contextRef="#ctx0" brushRef="#br0" timeOffset="496.082">835 188 10136 0 0,'0'0'230'0'0,"0"0"30"0"0,-1 2 19 0 0,-5 6-40 0 0,-3 0-46 0 0,7-6 554 0 0,-3 21 2223 0 0,4-21-2202 0 0,-2 14 2274 0 0,12 3-2641 0 0,-4-11 152 0 0,2 21 750 0 0,30 96 430 0 0,-26-66-1590 0 0,33 101 291 0 0,-39-149-426 0 0,1-1 0 0 0,0 1 0 0 0,0-1 0 0 0,2 0 0 0 0,-1 0 0 0 0,1-1 0 0 0,0 0 0 0 0,5 3-8 0 0,-11-11 28 0 0,0 0 0 0 0,1 0 0 0 0,-1 0 0 0 0,1 0 0 0 0,-1 0 1 0 0,1 0-1 0 0,0-1 0 0 0,-1 1 0 0 0,1-1 0 0 0,0 0 0 0 0,-1 0 0 0 0,1 0 0 0 0,0 0 0 0 0,-1 0 0 0 0,1-1 0 0 0,0 1 0 0 0,-1-1 0 0 0,1 1 0 0 0,-1-1 0 0 0,1 0 0 0 0,-1 0 0 0 0,1 0 0 0 0,-1-1 0 0 0,0 1 0 0 0,1 0 0 0 0,-1-1 0 0 0,0 0 0 0 0,0 1 0 0 0,0-1 0 0 0,0 0 0 0 0,0 0 1 0 0,-1 0-1 0 0,1 0 0 0 0,0-2-28 0 0,4-6 97 0 0,-6 10-89 0 0,0-1-1 0 0,0 1 0 0 0,0-1 0 0 0,0 1 1 0 0,1-1-1 0 0,-1 1 0 0 0,0-1 1 0 0,0 1-1 0 0,0-1 0 0 0,0 1 0 0 0,1-1 1 0 0,-1 1-1 0 0,0-1 0 0 0,0 1 1 0 0,1-1-1 0 0,-1 1 0 0 0,0-1 0 0 0,1 1 1 0 0,-1 0-1 0 0,1-1 0 0 0,-1 1 0 0 0,1 0 1 0 0,-1-1-1 0 0,0 1 0 0 0,1 0 1 0 0,-1-1-1 0 0,1 1 0 0 0,-1 0 0 0 0,1 0 1 0 0,-1 0-1 0 0,1 0 0 0 0,-1 0 0 0 0,1-1 1 0 0,0 1-1 0 0,-1 0 0 0 0,1 0 1 0 0,-1 0-1 0 0,1 0 0 0 0,-1 0 0 0 0,1 0 1 0 0,-1 1-1 0 0,1-1 0 0 0,-1 0 0 0 0,1 0 1 0 0,-1 0-1 0 0,1 0 0 0 0,-1 1 1 0 0,1-1-1 0 0,-1 0 0 0 0,1 1 0 0 0,-1-1 1 0 0,1 0-1 0 0,-1 1 0 0 0,0-1 1 0 0,1 0-1 0 0,-1 1 0 0 0,1-1 0 0 0,-1 1 1 0 0,0-1-1 0 0,0 1 0 0 0,1-1 0 0 0,-1 0 1 0 0,0 1-1 0 0,0-1 0 0 0,1 1-7 0 0,9 12 75 0 0,-1-16 44 0 0,-3-3-126 0 0,-1 0 0 0 0,0-1 0 0 0,0 1 1 0 0,0-1-1 0 0,-1 0 0 0 0,0 0 0 0 0,0-1 0 0 0,-1 1 1 0 0,0-1-1 0 0,0 0 0 0 0,-1 0 0 0 0,0 0 1 0 0,0 0-1 0 0,0-6 7 0 0,10-33 416 0 0,22-73-391 0 0,1 35-25 0 0,21-56-400 0 0,-12 8-1872 0 0,-14 85-1881 0 0,1 23-2189 0 0,-22 24 1630 0 0</inkml:trace>
  <inkml:trace contextRef="#ctx0" brushRef="#br0" timeOffset="1065.221">1562 304 13824 0 0,'0'0'314'0'0,"0"0"46"0"0,0 0 22 0 0,-2 0-50 0 0,-27 21-208 0 0,0 5 798 0 0,27-24-413 0 0,2-2-71 0 0,0 0-324 0 0,-4 11 1909 0 0,51-12-59 0 0,-25 1-2127 0 0,-15 1 218 0 0,0 0 0 0 0,0-1 0 0 0,1 1 0 0 0,-1-2 0 0 0,0 1 0 0 0,0-1 0 0 0,1 0 1 0 0,-1 0-1 0 0,0-1 0 0 0,0 0 0 0 0,0 0 0 0 0,0-1 0 0 0,-1 0 0 0 0,1 0 0 0 0,-1-1 0 0 0,0 0 0 0 0,1 0 0 0 0,2-3-55 0 0,16-18-147 0 0,-7-3 770 0 0,-17 26-554 0 0,-1-5-5 0 0,0-16-64 0 0,-1 13 0 0 0,-4-1-16 0 0,-38-5-617 0 0,-41-18 106 0 0,18 40 527 0 0,62-4 21 0 0,-1 0 0 0 0,1 0 0 0 0,-1 0-1 0 0,1 0 1 0 0,0 1 0 0 0,0-1 0 0 0,0 1-1 0 0,0 0 1 0 0,1 0 0 0 0,-1 1-1 0 0,1-1 1 0 0,0 1 0 0 0,0 0 0 0 0,0 0-1 0 0,0 0 1 0 0,1 0 0 0 0,-1 0 0 0 0,1 1-21 0 0,-16 84 1578 0 0,22-51-1578 0 0,27 101 0 0 0,19-52 0 0 0,-19-33 0 0 0,-3-9 0 0 0,-21-33 0 0 0,9 4 0 0 0,-13-16 0 0 0,25 8-829 0 0,-22-10 351 0 0,0 0 0 0 0,-1 0 1 0 0,1-1-1 0 0,-1 0 0 0 0,0 0 0 0 0,0 0 0 0 0,0-1 1 0 0,0 0-1 0 0,-1 0 0 0 0,1 0 0 0 0,-1 0 1 0 0,1-3 477 0 0,16-12-1733 0 0,2-1 197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02T16:14:02.1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522 223 2072 0 0,'0'0'84'0'0,"0"0"-16"0"0,0 0 151 0 0,-1-1 650 0 0,-22-14 2672 0 0,22 14-2657 0 0,1 1-127 0 0,-5 3 92 0 0,-4 2 3384 0 0,-1 16-2515 0 0,10-19-1156 0 0,0-2-2 0 0,0 3-37 0 0,-5 130 1043 0 0,-1-47-1352 0 0,4 33 34 0 0,2 153 579 0 0,2-159-339 0 0,2 18-35 0 0,2-34-190 0 0,0 37-54 0 0,-5 17 127 0 0,-7-68-162 0 0,-1 44-41 0 0,-16-25-440 0 0,22-92 327 0 0,1-8 171 0 0,0-2 80 0 0,0 0 17 0 0,-12 8 104 0 0,11-8-388 0 0,-1 0 0 0 0,0 0 0 0 0,1 0 1 0 0,-1-1-1 0 0,1 1 0 0 0,-1 0 0 0 0,1-1 1 0 0,0 1-1 0 0,-1-1 0 0 0,1 0 0 0 0,-1 0 0 0 0,1 1 1 0 0,0-1-1 0 0,0 0 0 0 0,-1 0 0 0 0,1 0 1 0 0,0 0-1 0 0,0 0 0 0 0,0 0 0 0 0,0-1 1 0 0,0 1-1 0 0,0 0 0 0 0,0-1 0 0 0,1 1 1 0 0,-1 0-1 0 0,0-1 0 0 0,1 1 0 0 0,-1-1 1 0 0,1 1-1 0 0,0-1 0 0 0,-1 1 0 0 0,1-2-4 0 0,-2 0-1 0 0,-13-29 57 0 0,-3 1 1 0 0,0 0-1 0 0,-2 2 0 0 0,-21-24-56 0 0,14 17 255 0 0,-88-105-1951 0 0,32 39-556 0 0,40 29-3918 0 0,31 48 1057 0 0</inkml:trace>
  <inkml:trace contextRef="#ctx0" brushRef="#br0" timeOffset="961.425">853 257 7568 0 0,'-3'1'166'0'0,"-8"1"-87"0"0,0 1-1 0 0,0 0 0 0 0,1 0 0 0 0,-1 1 0 0 0,1 1 0 0 0,0 0 1 0 0,0 0-1 0 0,-6 5-78 0 0,-29 39 2608 0 0,38-41-1723 0 0,6-6-180 0 0,-1 1-81 0 0,-16 36 2408 0 0,2 42-1319 0 0,47 44-959 0 0,9-25-686 0 0,-5-39-58 0 0,21-12 262 0 0,-54-48-205 0 0,1-1 0 0 0,-1 1 0 0 0,1 0-1 0 0,-1-1 1 0 0,1 0 0 0 0,-1 1 0 0 0,1-1 0 0 0,0 0-1 0 0,-1-1 1 0 0,1 1 0 0 0,-1 0 0 0 0,1-1-1 0 0,-1 1 1 0 0,1-1 0 0 0,-1 0 0 0 0,1 0 0 0 0,-1 0-1 0 0,1 0 1 0 0,-1 0 0 0 0,0 0 0 0 0,0-1-1 0 0,0 1 1 0 0,0-1 0 0 0,0 0 0 0 0,0 1-1 0 0,0-1 1 0 0,0 0 0 0 0,-1 0 0 0 0,1 0 0 0 0,-1 0-1 0 0,2-2-66 0 0,9-8 466 0 0,-6 6-399 0 0,-1-1-1 0 0,-1 1 0 0 0,1-1 1 0 0,-1 0-1 0 0,0-1 0 0 0,-1 1 1 0 0,1-1-1 0 0,-2 1 1 0 0,1-1-1 0 0,-1 0 0 0 0,0 0 1 0 0,-1 0-1 0 0,0-1 0 0 0,0 1 1 0 0,0 0-1 0 0,-1 0 0 0 0,-1-4-66 0 0,1 0 0 0 0,1-2 0 0 0,-1 1 0 0 0,-1-1 0 0 0,0 0 0 0 0,0 1 0 0 0,-2 0 0 0 0,0-1 0 0 0,0 1 0 0 0,-1 0 0 0 0,-22-52-18 0 0,-3 9-244 0 0,-8 7-36 0 0,35 47 257 0 0,0 0 1 0 0,0 0-1 0 0,0 0 1 0 0,-1 0 0 0 0,1 0-1 0 0,-1 0 1 0 0,1 0-1 0 0,-1 1 1 0 0,0 0 0 0 0,0-1-1 0 0,0 1 1 0 0,0 0-1 0 0,1 0 1 0 0,-1 1-1 0 0,0-1 1 0 0,-1 0 0 0 0,1 1-1 0 0,0 0 1 0 0,0 0-1 0 0,0 0 1 0 0,0 0 0 0 0,0 0-1 0 0,0 1 1 0 0,0-1-1 0 0,0 1 1 0 0,0 0-1 0 0,0 0 1 0 0,0 0 0 0 0,0 0-1 0 0,1 1 1 0 0,-1-1-1 0 0,0 1 41 0 0,-4 6-122 0 0,0 0 0 0 0,1 0 0 0 0,0 1 0 0 0,1 0-1 0 0,0 0 1 0 0,1 0 0 0 0,-1 0 0 0 0,2 1 0 0 0,-1 0 0 0 0,1 0-1 0 0,0 6 123 0 0,2-12-121 0 0,0 0-1 0 0,1 1 0 0 0,0-1 0 0 0,0 0 0 0 0,0 0 1 0 0,1 0-1 0 0,-1 1 0 0 0,1-1 0 0 0,0 0 0 0 0,0 0 1 0 0,1 0-1 0 0,-1 0 0 0 0,1 0 0 0 0,0 0 1 0 0,0-1-1 0 0,0 1 0 0 0,0-1 0 0 0,1 1 0 0 0,-1-1 1 0 0,1 0-1 0 0,0 0 0 0 0,0 0 0 0 0,0 0 0 0 0,0 0 1 0 0,1-1-1 0 0,2 2 122 0 0,22 33-4411 0 0,-25-33 2797 0 0</inkml:trace>
  <inkml:trace contextRef="#ctx0" brushRef="#br0" timeOffset="1514.259">1157 438 9072 0 0,'0'0'200'0'0,"0"0"33"0"0,0 0 15 0 0,-3 0 123 0 0,-5 1 6621 0 0,3 7-3636 0 0,-3 54-3533 0 0,26 29 177 0 0,-1-56 5 0 0,-13-25 34 0 0,0-1 1 0 0,1 1-1 0 0,0-1 0 0 0,1 0 1 0 0,-1-1-1 0 0,2 1 0 0 0,-1-1 1 0 0,1 0-1 0 0,5 3-39 0 0,-8-7 71 0 0,1 0 1 0 0,0 0-1 0 0,0-1 1 0 0,0 0-1 0 0,1 0 0 0 0,-1 0 1 0 0,1-1-1 0 0,0 0 1 0 0,-1 0-1 0 0,1 0 0 0 0,0-1 1 0 0,0 0-1 0 0,0 0 0 0 0,0 0 1 0 0,0-1-1 0 0,0 0 1 0 0,0 0-1 0 0,0-1 0 0 0,0 1 1 0 0,0-1-1 0 0,0-1 1 0 0,0 1-1 0 0,0-1 0 0 0,4-2-71 0 0,48-21 320 0 0,-3-55-8 0 0,-47 64-257 0 0,-1 1 96 0 0,0-1 0 0 0,-1 0 0 0 0,0 0 0 0 0,-2 0-1 0 0,0-1 1 0 0,2-14-151 0 0,-2-13 67 0 0,1 4-60 0 0,-1 0 1 0 0,-3 0-1 0 0,-1 0 1 0 0,-2-1-1 0 0,-3-11-7 0 0,2 33-55 0 0,1 5-61 0 0,0-1 1 0 0,-1 0-1 0 0,0 1 0 0 0,-1 0 1 0 0,-1 0-1 0 0,-1 0 1 0 0,1 1-1 0 0,-2-1 0 0 0,-7-10 116 0 0,8 10-691 0 0,5 7-6089 0 0,13 7 4230 0 0,35-12-1254 0 0,-20 10 1862 0 0</inkml:trace>
  <inkml:trace contextRef="#ctx0" brushRef="#br0" timeOffset="2308.589">1767 343 8568 0 0,'0'0'249'0'0,"0"0"-1"0"0,0 0-23 0 0,0 0 479 0 0,0 0 234 0 0,0 0 43 0 0,0 0-76 0 0,0 0-357 0 0,0 0-158 0 0,-1 1-34 0 0,-15 18 245 0 0,15-18-465 0 0,1-1 0 0 0,-1 0 0 0 0,1 1 0 0 0,-1-1 0 0 0,1 1 1 0 0,-1 0-1 0 0,1-1 0 0 0,0 1 0 0 0,-1-1 0 0 0,1 1 0 0 0,0 0 0 0 0,-1-1 0 0 0,1 1 0 0 0,0 0 1 0 0,0-1-1 0 0,0 1 0 0 0,-1 0 0 0 0,1-1 0 0 0,0 1 0 0 0,0 0 0 0 0,0-1 0 0 0,0 1 0 0 0,0 0 0 0 0,1-1 1 0 0,-1 1-1 0 0,0 0 0 0 0,0-1 0 0 0,0 1 0 0 0,0 0 0 0 0,1-1 0 0 0,-1 1 0 0 0,0 0 0 0 0,1-1 1 0 0,-1 1-1 0 0,1-1 0 0 0,-1 1 0 0 0,0-1 0 0 0,1 1 0 0 0,-1-1 0 0 0,1 1 0 0 0,-1-1 0 0 0,1 1 1 0 0,0-1-1 0 0,-1 0 0 0 0,1 1 0 0 0,-1-1 0 0 0,1 0 0 0 0,0 1 0 0 0,-1-1 0 0 0,1 0 0 0 0,0 0 0 0 0,-1 0 1 0 0,1 0-1 0 0,0 1 0 0 0,-1-1 0 0 0,1 0-136 0 0,13 8-568 0 0,38 31 880 0 0,-41-36-405 0 0,-1 0-1 0 0,1 0 1 0 0,0-2-1 0 0,0 1 0 0 0,0-1 1 0 0,1 0-1 0 0,-1-1 1 0 0,0-1-1 0 0,0 0 0 0 0,3-1 94 0 0,-1 1-16 0 0,-10 1 28 0 0,-1 0-1 0 0,1 0 1 0 0,-1 0-1 0 0,1 0 0 0 0,0 0 1 0 0,-1-1-1 0 0,1 1 0 0 0,-1-1 1 0 0,1 0-1 0 0,-1 0 1 0 0,0 0-1 0 0,1 0 0 0 0,-1 0 1 0 0,0 0-1 0 0,1-1 1 0 0,-1 1-1 0 0,0-1 0 0 0,0 1 1 0 0,0-1-1 0 0,0 0 0 0 0,-1 0 1 0 0,1 0-1 0 0,0 0 1 0 0,-1 0-1 0 0,1 0 0 0 0,-1-1-11 0 0,4-9 59 0 0,0 0 0 0 0,0-1 0 0 0,-2 0 0 0 0,1 0 0 0 0,-2 0-1 0 0,0 0 1 0 0,1-14-59 0 0,-3 15 20 0 0,0-1 0 0 0,-1 0 0 0 0,0 0-1 0 0,-1 0 1 0 0,0 1 0 0 0,-1-1 0 0 0,-1 1-1 0 0,0 0 1 0 0,-1 0 0 0 0,0 0 0 0 0,-4-6-20 0 0,-21-16 10 0 0,19 28-10 0 0,6 6-46 0 0,1 0-1 0 0,-1-1 1 0 0,1 1-1 0 0,0 1 1 0 0,-1-1-1 0 0,1 1 1 0 0,0-1 0 0 0,-1 1-1 0 0,1 1 1 0 0,0-1-1 0 0,0 0 1 0 0,0 1-1 0 0,0 0 1 0 0,0 0-1 0 0,0 0 1 0 0,1 1-1 0 0,-1-1 1 0 0,1 1-1 0 0,-1 0 1 0 0,1 0-1 0 0,0 0 1 0 0,0 0-1 0 0,0 1 1 0 0,1-1-1 0 0,-1 1 1 0 0,1-1 0 0 0,0 1-1 0 0,0 0 47 0 0,-46 68-235 0 0,31 2 161 0 0,-2-19 10 0 0,-4 5 234 0 0,20-53-106 0 0,1 1-1 0 0,-1-1 0 0 0,2 1 1 0 0,-1-1-1 0 0,1 1 0 0 0,0 0 1 0 0,1-1-1 0 0,0 1 0 0 0,0 0 1 0 0,0 0-1 0 0,1-1 0 0 0,0 1 1 0 0,1 0-1 0 0,1 2-63 0 0,40 130 593 0 0,4-68-593 0 0,-12-25-165 0 0,-5-30-523 0 0,3-6 885 0 0,-31-10-323 0 0,0 0 0 0 0,0 0-1 0 0,0-1 1 0 0,1 1 0 0 0,-1 0-1 0 0,0-1 1 0 0,1 1-1 0 0,-1-1 1 0 0,0 0 0 0 0,0 0-1 0 0,1 0 1 0 0,-1 0 0 0 0,0 0-1 0 0,1 0 1 0 0,-1-1-1 0 0,0 1 1 0 0,0-1 0 0 0,1 0-1 0 0,-1 1 1 0 0,0-1 0 0 0,0 0-1 0 0,0 0 1 0 0,0-1 0 0 0,0 1-1 0 0,0 0 1 0 0,0-1-1 0 0,0 1 127 0 0,27-19-3889 0 0,-12 10-1457 0 0</inkml:trace>
  <inkml:trace contextRef="#ctx0" brushRef="#br0" timeOffset="2882.656">2292 312 10192 0 0,'0'0'230'0'0,"0"0"30"0"0,0 0 19 0 0,-1 2-30 0 0,-10 35 7 0 0,11-35 546 0 0,0-2 272 0 0,0 2 57 0 0,0 32 2584 0 0,5 102-834 0 0,2-61-2663 0 0,11 24 76 0 0,7-13 122 0 0,-20-76-414 0 0,-1-7 1230 0 0,-11-22-1271 0 0,-2-9-115 0 0,-14-68 75 0 0,3-75 231 0 0,4 70 120 0 0,2-43-142 0 0,8 62-297 0 0,6 27 90 0 0,13 21-145 0 0,-11 32 165 0 0,-1 0-1 0 0,0 0 0 0 0,1 0 0 0 0,-1 0 1 0 0,1 1-1 0 0,0-1 0 0 0,0 0 0 0 0,-1 1 1 0 0,1-1-1 0 0,0 1 0 0 0,0-1 0 0 0,1 1 1 0 0,-1 0-1 0 0,0 0 0 0 0,0 0 1 0 0,0 0-1 0 0,1 0 0 0 0,-1 1 0 0 0,1-1 1 0 0,-1 1-1 0 0,0-1 0 0 0,1 1 0 0 0,0 0 58 0 0,71-14-1712 0 0,14 10-536 0 0,-15 8 433 0 0,-13-1-291 0 0,-28-6 268 0 0,-14-1 910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02T16:16:34.6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490 659 6304 0 0,'0'0'141'0'0,"0"0"23"0"0,0 0 11 0 0,-2 1-29 0 0,-19 13-114 0 0,2 1-34 0 0,-42 27 152 0 0,14-7 837 0 0,-88 44 3204 0 0,-14 1-110 0 0,143-74-4039 0 0,1 0 0 0 0,-1 1 0 0 0,2-1 0 0 0,-1 1-1 0 0,1 0 1 0 0,0 0 0 0 0,0 1 0 0 0,1-1 0 0 0,0 1 0 0 0,0 0 0 0 0,1 0 0 0 0,0 0 0 0 0,1 0 0 0 0,0 0 0 0 0,0 0 0 0 0,0 0 0 0 0,1 5-42 0 0,0-8 15 0 0,17 92 259 0 0,13-34-262 0 0,-28-59-98 0 0,0 0 0 0 0,0 0 0 0 0,1-1-1 0 0,-1 1 1 0 0,1-1 0 0 0,0 1 0 0 0,0-1-1 0 0,0 0 1 0 0,0 0 0 0 0,0 0 0 0 0,1 0-1 0 0,0-1 1 0 0,-1 1 0 0 0,1-1 0 0 0,0 0-1 0 0,0 0 1 0 0,0-1 0 0 0,0 1 0 0 0,0-1-1 0 0,1 0 1 0 0,-1 0 0 0 0,0 0 0 0 0,4 0 86 0 0,0-5-2 0 0,1-1 1 0 0,-1 0 0 0 0,-1 0 0 0 0,1-1 0 0 0,-1 0 0 0 0,0-1 0 0 0,0 1-1 0 0,-1-1 1 0 0,1-1 0 0 0,-2 1 0 0 0,1-1 0 0 0,-1 0 0 0 0,0 0 0 0 0,3-8 1 0 0,11-21 8 0 0,-2-1 0 0 0,-1 0 0 0 0,-2-1 0 0 0,0-5-8 0 0,17-62 464 0 0,-5-2 0 0 0,-4 0 1 0 0,6-104-465 0 0,-21 142 125 0 0,-1 29-57 0 0,-2 0 0 0 0,-2 0 0 0 0,-1 0 0 0 0,-3 0 0 0 0,-4-26-68 0 0,-11-8 107 0 0,17 74-100 0 0,0-1 0 0 0,0 1 0 0 0,0-1 0 0 0,0 1 0 0 0,0 0 1 0 0,-1-1-1 0 0,1 1 0 0 0,0 0 0 0 0,-1-1 0 0 0,1 1 0 0 0,-1 0 0 0 0,0-1 1 0 0,1 1-1 0 0,-1 0 0 0 0,0 0 0 0 0,0 0 0 0 0,0 0 0 0 0,1 0 0 0 0,-1 0 1 0 0,0 0-1 0 0,-1 0 0 0 0,1 0 0 0 0,0 0 0 0 0,0 0 0 0 0,0 1 0 0 0,0-1 1 0 0,-1 0-1 0 0,1 1 0 0 0,0-1 0 0 0,-1 1 0 0 0,1-1 0 0 0,0 1 0 0 0,-1 0 1 0 0,1 0-1 0 0,0 0 0 0 0,-1-1 0 0 0,1 1 0 0 0,-1 1 0 0 0,1-1 0 0 0,0 0 0 0 0,-1 0 1 0 0,1 0-1 0 0,-1 1 0 0 0,1-1 0 0 0,0 1 0 0 0,-1-1 0 0 0,1 1 0 0 0,-1 0-7 0 0,-4 4-4 0 0,1 0-1 0 0,0 1 0 0 0,0 0 1 0 0,1 0-1 0 0,-1 0 0 0 0,1 1 0 0 0,1-1 1 0 0,-1 1-1 0 0,1 0 0 0 0,0 0 1 0 0,1 0-1 0 0,-1 0 0 0 0,1 2 5 0 0,-2 8-10 0 0,1 1 1 0 0,0 0-1 0 0,1-1 0 0 0,1 1 1 0 0,1 0-1 0 0,1 0 1 0 0,0 0-1 0 0,3 13 10 0 0,1 23 13 0 0,20 117-114 0 0,52 99 27 0 0,-27-127 74 0 0,-20-62 0 0 0,18 35-436 0 0,-35-77-1549 0 0,-7-18-3473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02T16:13:23.3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356 95 12152 0 0,'0'0'356'0'0,"0"0"-7"0"0,-2 1-221 0 0,-43 41 936 0 0,-33 51 2149 0 0,34-3-1120 0 0,8 33-1058 0 0,24 16-874 0 0,11-127-104 0 0,1-1 0 0 0,0 1 0 0 0,1 0 0 0 0,0-1 0 0 0,1 1 0 0 0,0-1 0 0 0,1 1 0 0 0,0-1 0 0 0,1 0 0 0 0,4 10-57 0 0,9 2 381 0 0,-15-21 28 0 0,5-8 591 0 0,8-16-893 0 0,0-1 0 0 0,-1 0 0 0 0,-2-1 0 0 0,0 0 1 0 0,-2-1-1 0 0,0 0 0 0 0,5-24-107 0 0,-5 14-9 0 0,-1-1 0 0 0,-2 0 0 0 0,-1 0 0 0 0,-1-1 0 0 0,-3 1 0 0 0,-1-5 9 0 0,1-80-92 0 0,1-4-1081 0 0,-3 124 1144 0 0,-1 0 1 0 0,0-1-1 0 0,1 1 0 0 0,-1 0 0 0 0,0 0 1 0 0,0 0-1 0 0,0 0 0 0 0,0 0 0 0 0,0 0 1 0 0,0 0-1 0 0,0 0 0 0 0,0 0 0 0 0,0 1 1 0 0,0-1-1 0 0,0 0 0 0 0,-1 1 0 0 0,1-1 1 0 0,0 1-1 0 0,0-1 0 0 0,-1 1 0 0 0,1 0 1 0 0,0-1-1 0 0,-1 1 0 0 0,1 0 0 0 0,0 0 1 0 0,-1 0-1 0 0,1 0 0 0 0,-1 0 0 0 0,1 0 1 0 0,0 0-1 0 0,-1 1 0 0 0,1-1 0 0 0,0 0 1 0 0,-1 1-1 0 0,1-1 0 0 0,0 1 0 0 0,0-1 1 0 0,-1 1-1 0 0,1 0 0 0 0,0 0 1 0 0,0-1-1 0 0,0 1 0 0 0,0 0 0 0 0,0 0 1 0 0,0 0-1 0 0,0 0 0 0 0,0 0 0 0 0,0 0 1 0 0,1 0-1 0 0,-1 1 0 0 0,0-1 0 0 0,0 1 29 0 0,-109 150-1236 0 0,-33 103 1744 0 0,119-195-444 0 0,24-49-64 0 0,8-4-173 0 0,68-29-3183 0 0,-48 6 2086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02T16:16:37.2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129 442 8640 0 0,'-2'2'197'0'0,"-1"1"-92"0"0,0 1 0 0 0,0 0 0 0 0,0 0 0 0 0,1 0 0 0 0,0 0 0 0 0,0 1 0 0 0,0-1 0 0 0,0 1 0 0 0,1-1 0 0 0,-1 1 0 0 0,1-1-1 0 0,1 1 1 0 0,-1 0 0 0 0,0 0 0 0 0,1 0 0 0 0,0-1 0 0 0,0 1 0 0 0,1 0 0 0 0,-1 0 0 0 0,1-1 0 0 0,0 1 0 0 0,0 0 0 0 0,1-1 0 0 0,-1 1 0 0 0,1-1 0 0 0,0 1 0 0 0,0-1 0 0 0,3 3-105 0 0,36 67 3553 0 0,-32-68-3166 0 0,2 1-317 0 0,-7 0-4059 0 0,-4-7-1072 0 0</inkml:trace>
  <inkml:trace contextRef="#ctx0" brushRef="#br0" timeOffset="1">1 0 14336 0 0,'0'0'320'0'0,"0"0"64"0"0,0 0 8 0 0,0 0 8 0 0,0 0-320 0 0,0 0-80 0 0,0 0 0 0 0,0 15 0 0 0,0 5-512 0 0,0-20-112 0 0,0 0-24 0 0,0 0-8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02T16:16:39.0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17503 0 0,'0'0'384'0'0,"0"0"88"0"0,0 0 8 0 0,0 0 8 0 0,12 10-392 0 0,-12 1-96 0 0,6 9 0 0 0,-6-10 0 0 0,6 4 0 0 0,-6-3 0 0 0,0-11 0 0 0,0 0-5167 0 0,6 10-1057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02T16:16:37.7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88 1049 13272 0 0,'-40'37'1456'0'0,"34"-28"-1340"0"0,-6-3 1284 0 0,0 12 587 0 0,11-16-1752 0 0,0-1-38 0 0,-2 5-157 0 0,0 1 1 0 0,1-1-1 0 0,0 0 0 0 0,0 0 0 0 0,1 1 0 0 0,0 0 0 0 0,0-1 0 0 0,1 1 0 0 0,-1-1 0 0 0,1 1 0 0 0,1 0 0 0 0,-1-1 0 0 0,1 1 0 0 0,0-1 0 0 0,1 1 0 0 0,0-1 0 0 0,0 0 0 0 0,0 1 1 0 0,0-1-1 0 0,1 0 0 0 0,0 0 0 0 0,1-1 0 0 0,2 4-40 0 0,23 18-107 0 0,-15-18 108 0 0,-11-7-1 0 0,0 0 0 0 0,0 0 0 0 0,0 0 0 0 0,0 0 0 0 0,0 0 0 0 0,0-1 0 0 0,0 1 0 0 0,1-1 0 0 0,-1 0 0 0 0,0 0 0 0 0,1 0 0 0 0,-1-1 0 0 0,1 1 0 0 0,-1-1 0 0 0,1 0 0 0 0,-1 0 0 0 0,1 0 0 0 0,3-1 0 0 0,52-12 0 0 0,-49 7 0 0 0,-7 4 0 0 0,1 0 0 0 0,-1 1 0 0 0,0-1 0 0 0,0-1 0 0 0,0 1 0 0 0,0 0 0 0 0,0-1 0 0 0,-1 1 0 0 0,1-1 0 0 0,-1 0 0 0 0,0 0 0 0 0,1 0 0 0 0,-1 0 0 0 0,-1 0 0 0 0,1-1 0 0 0,1-1 0 0 0,1-16-33 0 0,-1 11 127 0 0,-1 0 0 0 0,0 0 0 0 0,0 0 0 0 0,-1 0-1 0 0,-1-1 1 0 0,0 1 0 0 0,0 0 0 0 0,-1-1 0 0 0,0 1 0 0 0,0 0 0 0 0,-3-8-94 0 0,-1 8-90 0 0,1 0 0 0 0,-1 0 0 0 0,-1 1 0 0 0,0 0 0 0 0,0 0 0 0 0,-1 0 0 0 0,0 0 0 0 0,-1 1 0 0 0,0 1 0 0 0,0-1 90 0 0,-14-14-60 0 0,20 20-36 0 0,0 0-1 0 0,0 0 0 0 0,0 1 1 0 0,-1-1-1 0 0,1 1 1 0 0,-1 0-1 0 0,1 0 0 0 0,-1 0 1 0 0,1 0-1 0 0,-1 0 0 0 0,0 1 1 0 0,1-1-1 0 0,-1 1 0 0 0,0-1 1 0 0,1 1-1 0 0,-1 0 0 0 0,0 0 1 0 0,1 0-1 0 0,-1 1 0 0 0,0-1 1 0 0,0 1-1 0 0,1-1 1 0 0,-1 1-1 0 0,1 0 0 0 0,-1 0 1 0 0,1 0-1 0 0,-1 0 0 0 0,1 1 1 0 0,-1-1-1 0 0,1 0 0 0 0,0 1 1 0 0,0 0-1 0 0,0 0 0 0 0,0-1 1 0 0,0 1-1 0 0,0 0 0 0 0,0 1 1 0 0,1-1-1 0 0,-1 1 97 0 0,-9 34-3984 0 0,15-7 1938 0 0</inkml:trace>
  <inkml:trace contextRef="#ctx0" brushRef="#br0" timeOffset="353.332">578 1 10136 0 0,'0'0'230'0'0,"0"0"30"0"0,0 0 19 0 0,1 0-40 0 0,5-1-191 0 0,-4 4 13 0 0,0-1 1 0 0,0 0-1 0 0,0 1 1 0 0,-1-1-1 0 0,1 1 1 0 0,-1 0-1 0 0,0-1 1 0 0,1 1-1 0 0,-1 0 1 0 0,-1 0-1 0 0,1 0 1 0 0,0-1-1 0 0,-1 1 1 0 0,1 0-1 0 0,-1 0 1 0 0,0 0-1 0 0,0 0 1 0 0,0 0-1 0 0,0 0 1 0 0,-1 0-1 0 0,1 0-61 0 0,1 22 578 0 0,5 281 3706 0 0,-7-191-3430 0 0,13 261 401 0 0,0-214 18 0 0,0-28-489 0 0,1-37-482 0 0,5-5-233 0 0,0-27-1788 0 0,-14-56 53 0 0,-2-6 305 0 0,-2 0-3445 0 0,0-3-540 0 0</inkml:trace>
  <inkml:trace contextRef="#ctx0" brushRef="#br0" timeOffset="651.946">511 1039 8832 0 0,'-91'-100'624'0'0,"20"26"178"0"0,62 63-621 0 0,9 11-86 0 0,0 0 0 0 0,0 0 0 0 0,1 0 1 0 0,-1 0-1 0 0,0 0 0 0 0,0 0 0 0 0,1 0 0 0 0,-1 0 1 0 0,0 0-1 0 0,1 0 0 0 0,-1 0 0 0 0,0 0 0 0 0,0 0 0 0 0,1 0 1 0 0,-1 0-1 0 0,0 0 0 0 0,0-1 0 0 0,0 1 0 0 0,1 0 0 0 0,-1 0 1 0 0,0 0-1 0 0,0 0 0 0 0,0 0 0 0 0,1-1 0 0 0,-1 1 0 0 0,0 0 1 0 0,0 0-1 0 0,0 0 0 0 0,0-1 0 0 0,1 1 0 0 0,-1 0 1 0 0,0 0-1 0 0,0-1 0 0 0,0 1 0 0 0,0 0 0 0 0,0 0 0 0 0,0-1 1 0 0,0 1-96 0 0,50 20 1488 0 0,64 65 1551 0 0,-86-68-2403 0 0,-23-13-577 0 0,1 1-1 0 0,0-1 1 0 0,0 0-1 0 0,0 0 1 0 0,1-1-1 0 0,-1 0 1 0 0,1 0-1 0 0,0-1 1 0 0,0 0-1 0 0,0 0 1 0 0,0 0-1 0 0,0-1 1 0 0,0 0 0 0 0,0 0-1 0 0,1-1 1 0 0,-1 0-1 0 0,0 0 1 0 0,5-2-59 0 0,-1-1-95 0 0,1-2 1 0 0,-1 0 0 0 0,0 0 0 0 0,0-1-1 0 0,0 0 1 0 0,-1-1 0 0 0,0 0 0 0 0,0 0-1 0 0,-1-1 1 0 0,0-1 0 0 0,-1 1 0 0 0,1-2-1 0 0,2-4 95 0 0,132-123-5522 0 0,-105 92 3709 0 0</inkml:trace>
  <inkml:trace contextRef="#ctx0" brushRef="#br0" timeOffset="1029.841">1286 673 13048 0 0,'0'0'381'0'0,"0"0"-5"0"0,0 0-135 0 0,-1 2 307 0 0,-35 56 3961 0 0,22-42-3835 0 0,12-14-620 0 0,1 1 0 0 0,0-1 1 0 0,-1 0-1 0 0,1 0 0 0 0,-1-1 0 0 0,0 1 0 0 0,0 0 0 0 0,0 0 0 0 0,1-1 1 0 0,-1 1-1 0 0,-1-1 0 0 0,1 0 0 0 0,0 0 0 0 0,0 0 0 0 0,0 0 1 0 0,-1 0-1 0 0,1 0 0 0 0,0 0 0 0 0,-3 0-54 0 0,1-1 31 0 0,0 1-1 0 0,0 0 1 0 0,0 1-1 0 0,1-1 1 0 0,-1 0 0 0 0,1 1-1 0 0,-1 0 1 0 0,1 0-1 0 0,-1 0 1 0 0,1 0 0 0 0,0 1-1 0 0,0-1 1 0 0,0 1 0 0 0,0 0-1 0 0,0-1 1 0 0,1 1-1 0 0,0 1 1 0 0,-1-1 0 0 0,1 0-1 0 0,0 1 1 0 0,0-1-1 0 0,0 3-30 0 0,-22 55-53 0 0,34-16 42 0 0,50 29 75 0 0,-17-33 16 0 0,-26-28-13 0 0,33 40-70 0 0,-1 33-93 0 0,-42-73 96 0 0,-1 1 0 0 0,0-1 0 0 0,-1 1 0 0 0,0 0 0 0 0,-1 0 0 0 0,-1 1 0 0 0,0-1 0 0 0,-1 1 0 0 0,0 0 0 0 0,-2 8 0 0 0,3 0 0 0 0,-3-16 0 0 0,1 0 0 0 0,-1 1 0 0 0,-1-1 0 0 0,1 0 0 0 0,-1 0 0 0 0,0 0 0 0 0,-1 0 0 0 0,0 0 0 0 0,0 0 0 0 0,0 0 0 0 0,-1-1 0 0 0,0 1 0 0 0,-1-1 0 0 0,1 0 0 0 0,-1 0 0 0 0,0 0 0 0 0,-1 0 0 0 0,1-1 0 0 0,-1 1 0 0 0,0-1 0 0 0,0 0 0 0 0,-4 2 0 0 0,8-6 2 0 0,-18 13-216 0 0,-1-1 1 0 0,0 0 0 0 0,-1-1-1 0 0,-1-2 1 0 0,-3 2 213 0 0,19-10-82 0 0,-1-1 0 0 0,1 1-1 0 0,0-1 1 0 0,0 0 0 0 0,0-1 0 0 0,-1 1 0 0 0,1-1 0 0 0,0-1-1 0 0,-1 1 1 0 0,1-1 0 0 0,0 0 0 0 0,0 0 0 0 0,0-1-1 0 0,0 0 1 0 0,0 0 0 0 0,0 0 0 0 0,0-1 0 0 0,1 0-1 0 0,-1 0 1 0 0,1-1 0 0 0,0 1 0 0 0,0-1 0 0 0,0 0 0 0 0,0 0-1 0 0,1-1 1 0 0,-1 1 0 0 0,1-1 0 0 0,0 0 0 0 0,1 0-1 0 0,-1-1 1 0 0,1 1 0 0 0,0-1 0 0 0,1 1 0 0 0,-1-1-1 0 0,1 0 1 0 0,0 0 0 0 0,0 0 0 0 0,1 0 0 0 0,0-1-1 0 0,0 1 1 0 0,1 0 0 0 0,-1-5 82 0 0,7-36-1018 0 0,5 22 506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02T16:16:36.3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659 543 8288 0 0,'0'0'190'0'0,"0"0"28"0"0,-1 2 7 0 0,-87 160 1308 0 0,70-126-851 0 0,-32 63 1444 0 0,15-59 1998 0 0,34-40-4061 0 0,0 0 0 0 0,0 0-1 0 0,0 0 1 0 0,1 0 0 0 0,-1 0 0 0 0,0 0 0 0 0,0 0-1 0 0,0-1 1 0 0,0 1 0 0 0,1 0 0 0 0,-1 0 0 0 0,0-1-1 0 0,0 1 1 0 0,1 0 0 0 0,-1-1 0 0 0,0 1-1 0 0,0-1 1 0 0,1 1 0 0 0,-1-1 0 0 0,1 1 0 0 0,-1-1-1 0 0,0 1 1 0 0,1-1 0 0 0,-1 0 0 0 0,1 1-1 0 0,-1-1 1 0 0,1 0 0 0 0,0 1 0 0 0,-1-1 0 0 0,1 0-1 0 0,0 0 1 0 0,-1 1 0 0 0,1-1 0 0 0,0 0-1 0 0,0 0 1 0 0,0 0 0 0 0,-1 1 0 0 0,1-1 0 0 0,0 0-1 0 0,0 0 1 0 0,0 0 0 0 0,1 1 0 0 0,-1-1 0 0 0,0 0-1 0 0,0 0 1 0 0,0 0 0 0 0,1 0 0 0 0,-1 1-1 0 0,0-1 1 0 0,1 0 0 0 0,-1 0-63 0 0,-1-10 241 0 0,-3-88 513 0 0,5 82-919 0 0,0 0 0 0 0,-2-1 1 0 0,0 1-1 0 0,-1-1 1 0 0,-1 1-1 0 0,-5-16 165 0 0,7 30-63 0 0,-1 1 0 0 0,1 0-1 0 0,-1 0 1 0 0,1 0 0 0 0,-1 0-1 0 0,0 1 1 0 0,0-1 0 0 0,0 0-1 0 0,0 1 1 0 0,0-1 0 0 0,0 1 0 0 0,0 0-1 0 0,0 0 1 0 0,-1 0 0 0 0,1 0-1 0 0,0 0 1 0 0,-1 0 0 0 0,1 0-1 0 0,-1 1 1 0 0,1-1 0 0 0,-1 1-1 0 0,1 0 1 0 0,-1 0 0 0 0,1 0-1 0 0,-1 0 1 0 0,1 0 0 0 0,-1 1-1 0 0,1-1 1 0 0,-1 1 0 0 0,1-1-1 0 0,-1 1 1 0 0,1 0 0 0 0,0 0-1 0 0,-1 0 1 0 0,1 0 0 0 0,0 1 0 0 0,0-1-1 0 0,0 0 1 0 0,0 1 0 0 0,0 0-1 0 0,0-1 64 0 0,-3 1-20 0 0,-12 7-63 0 0,0 0 0 0 0,0 0 0 0 0,0 2 0 0 0,2 0 0 0 0,-1 1 0 0 0,1 1 0 0 0,-6 7 83 0 0,-60 67 496 0 0,-5 40 872 0 0,81-115-1245 0 0,0 0-1 0 0,0 1 1 0 0,1 0-1 0 0,1 0 1 0 0,0 0-1 0 0,1 0 1 0 0,0 0-1 0 0,1 7-122 0 0,1-9 53 0 0,1 1 0 0 0,1-1 1 0 0,-1 0-1 0 0,2 0 0 0 0,0 0 0 0 0,0 0 0 0 0,1 0 0 0 0,1 0 0 0 0,-1-1 1 0 0,2 0-1 0 0,-1 0 0 0 0,1 0 0 0 0,1-1 0 0 0,0 0 0 0 0,2 2-53 0 0,-4-6 28 0 0,0 1-1 0 0,1-1 1 0 0,-1-1 0 0 0,1 1-1 0 0,1-1 1 0 0,-1 0-1 0 0,0 0 1 0 0,1-1-1 0 0,0 0 1 0 0,0 0 0 0 0,0 0-1 0 0,1-1-27 0 0,8 5 37 0 0,-12-6-32 0 0,-1 1 0 0 0,1 0 0 0 0,0-1 0 0 0,0 0-1 0 0,0 0 1 0 0,0 0 0 0 0,0 0 0 0 0,0-1 0 0 0,0 0-1 0 0,0 1 1 0 0,0-1 0 0 0,0-1 0 0 0,0 1 0 0 0,0-1-1 0 0,3 0-4 0 0,72-7 0 0 0,-67 8 0 0 0,-1 0 0 0 0,1-1 0 0 0,-1 0 0 0 0,1 0 0 0 0,-1-2 0 0 0,0 1 0 0 0,0-1 0 0 0,0-1 0 0 0,0 0 0 0 0,8-5 0 0 0,4-4-211 0 0,-1-2-1 0 0,-1 0 0 0 0,0-2 0 0 0,-1 0 0 0 0,-1-1 1 0 0,-1-1-1 0 0,5-7 212 0 0,32-50-2894 0 0,-30 36 1215 0 0</inkml:trace>
  <inkml:trace contextRef="#ctx0" brushRef="#br0" timeOffset="523.633">889 202 11664 0 0,'-1'-3'264'0'0,"-35"-135"744"0"0,24 77 704 0 0,7 81-676 0 0,-1 62 285 0 0,11 51-496 0 0,1 23 48 0 0,13 147 1053 0 0,0-150-510 0 0,-2-24-848 0 0,-17-120-572 0 0,11-17-142 0 0,8-58-214 0 0,6-22-224 0 0,-7 47 478 0 0,-18 41 143 0 0,0 0-110 0 0,0 0-58 0 0,0 0-12 0 0,2 0 23 0 0,1-1 121 0 0,0 1-1 0 0,0 0 0 0 0,0 1 0 0 0,0-1 0 0 0,0 1 1 0 0,0-1-1 0 0,0 1 0 0 0,0 0 0 0 0,0 0 0 0 0,0 0 0 0 0,-1 0 1 0 0,1 1-1 0 0,0-1 0 0 0,-1 1 0 0 0,1-1 0 0 0,-1 1 1 0 0,0 0-1 0 0,1 0 0 0 0,-1 0 0 0 0,0 0 0 0 0,0 1 0 0 0,112 163 468 0 0,-71-86-468 0 0,-18-32 0 0 0,10-6-393 0 0,-29-33-1451 0 0,-1-1-2874 0 0,1-4-1526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02T16:16:35.2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108 230 9136 0 0,'0'0'266'0'0,"0"0"1"0"0,-3-1-496 0 0,1-1 455 0 0,1 1 2879 0 0,1 1 1053 0 0,0 0-3969 0 0,13 9 100 0 0,16-3 431 0 0,-27-5-694 0 0,-1-1 1 0 0,1 1-1 0 0,-1 0 0 0 0,1-1 0 0 0,-1 1 0 0 0,1-1 0 0 0,0 0 0 0 0,-1 1 0 0 0,1-1 0 0 0,0 0 0 0 0,-1 0 0 0 0,1 0 0 0 0,0 0 0 0 0,-1 0 0 0 0,1 0 0 0 0,-1-1 0 0 0,1 1 0 0 0,0-1 0 0 0,-1 1 0 0 0,1-1 0 0 0,-1 1 0 0 0,1-1 0 0 0,0 0-26 0 0,30-6 300 0 0,-28 7-273 0 0,-1-1-1 0 0,0 1 0 0 0,0 0 1 0 0,1-1-1 0 0,-1 1 1 0 0,0-1-1 0 0,0 0 0 0 0,0 0 1 0 0,0-1-1 0 0,0 1 1 0 0,0-1-1 0 0,0 1 0 0 0,0-1 1 0 0,-1 0-1 0 0,1 0 0 0 0,-1 0 1 0 0,1 0-1 0 0,-1 0 1 0 0,0-1-1 0 0,1 1-26 0 0,21-47-124 0 0,-23 47 5 0 0,4-10-385 0 0,-11-50-966 0 0,-11 35 1206 0 0,-19-8 144 0 0,17 24 118 0 0,18 10-3 0 0,-1 0-1 0 0,1 0 1 0 0,-1 0-1 0 0,1 1 0 0 0,-1-1 1 0 0,0 0-1 0 0,1 1 1 0 0,-1-1-1 0 0,0 1 0 0 0,1 0 1 0 0,-1 0-1 0 0,0-1 1 0 0,0 1-1 0 0,1 0 0 0 0,-1 0 1 0 0,0 1-1 0 0,1-1 0 0 0,-1 0 1 0 0,0 1-1 0 0,1-1 1 0 0,-1 1-1 0 0,0-1 0 0 0,1 1 1 0 0,-1 0-1 0 0,1-1 1 0 0,-1 1-1 0 0,1 0 0 0 0,-1 0 1 0 0,1 0-1 0 0,0 0 1 0 0,-1 1-1 0 0,0 0 6 0 0,-40 51-353 0 0,30-36 250 0 0,-50 100-317 0 0,25-24 532 0 0,21-10 783 0 0,11-28-47 0 0,10-27-470 0 0,4-16-292 0 0,-3-5-155 0 0,-1-1 0 0 0,1 0 0 0 0,0 0 0 0 0,1-1 0 0 0,-1 0 0 0 0,1 0-1 0 0,0 0 1 0 0,0-1 0 0 0,1 0 0 0 0,-1-1 0 0 0,1 1 0 0 0,0-2 0 0 0,0 1-1 0 0,0-1 70 0 0,12 7-1166 0 0,4 1-59 0 0</inkml:trace>
  <inkml:trace contextRef="#ctx0" brushRef="#br0" timeOffset="624.439">694 15 13704 0 0,'-73'-7'1516'0'0,"51"7"-1528"0"0,18 1 94 0 0,0 0 1 0 0,-1 0-1 0 0,1 0 1 0 0,0 0 0 0 0,0 0-1 0 0,0 1 1 0 0,0 0 0 0 0,0 0-1 0 0,0 0 1 0 0,1 0 0 0 0,-1 1-1 0 0,1-1 1 0 0,-1 1-1 0 0,1 0 1 0 0,0 0 0 0 0,0 0-1 0 0,0 0 1 0 0,0 1 0 0 0,1-1-1 0 0,0 1 1 0 0,-1 0 0 0 0,0 2-83 0 0,-5 5 76 0 0,-27 93 173 0 0,24-18-309 0 0,10-74 38 0 0,6 5-32 0 0,13 20 54 0 0,-16-32-5 0 0,0 0 0 0 0,1 0 0 0 0,-1-1 0 0 0,1 1 0 0 0,0-1 0 0 0,0 0-1 0 0,0 0 1 0 0,1 0 0 0 0,-1 0 0 0 0,1 0 0 0 0,0-1 0 0 0,0 1-1 0 0,0-1 1 0 0,1 0 0 0 0,-1-1 0 0 0,4 2 5 0 0,-6-2-8 0 0,155 111-110 0 0,-69-49 129 0 0,-85-64 42 0 0,19 18 731 0 0,-20-15-605 0 0,-2-3 10 0 0,0 0 3 0 0,-1 11 284 0 0,0-9-476 0 0,0 0 0 0 0,0-1-1 0 0,0 1 1 0 0,-1-1 0 0 0,1 1-1 0 0,0-1 1 0 0,-1 0 0 0 0,1 1-1 0 0,-1-1 1 0 0,1 0 0 0 0,-1 0-1 0 0,0 0 1 0 0,1 0 0 0 0,-1 0-1 0 0,0-1 1 0 0,0 1 0 0 0,0 0-1 0 0,0-1 1 0 0,1 1 0 0 0,-1-1-1 0 0,0 0 1 0 0,0 0 0 0 0,0 0-1 0 0,0 0 1 0 0,0 0 0 0 0,-5 1-114 0 0,-123 18-3066 0 0,104-23 2159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02T16:20:14.6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0 10512 0 0,'0'0'306'0'0,"-1"2"-4"0"0,0 1-295 0 0,-1 0 1 0 0,1 0-1 0 0,0 0 1 0 0,0 1-1 0 0,0-1 1 0 0,1 0-1 0 0,-1 1 1 0 0,1-1-1 0 0,0 0 1 0 0,0 1-1 0 0,0-1 1 0 0,0 0-1 0 0,0 0 1 0 0,1 1-1 0 0,0-1 1 0 0,0 3-8 0 0,0-1 0 0 0,11 35 78 0 0,-3-7 1428 0 0,9 87 1620 0 0,-11 111-2591 0 0,9-162-4192 0 0,-14-43-1139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02T16:20:15.3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612 112 12264 0 0,'-2'-1'273'0'0,"-105"-43"879"0"0,23 17 416 0 0,68 20-1507 0 0,1 0-1 0 0,-1 1 1 0 0,0 1 0 0 0,0 1-1 0 0,-1 0 1 0 0,1 1 0 0 0,-1 1-1 0 0,0 1 1 0 0,0 0 0 0 0,1 1-1 0 0,-1 1 1 0 0,0 0 0 0 0,0 1-1 0 0,1 1 1 0 0,-1 1 0 0 0,-5 2-61 0 0,13-1-46 0 0,0-1 1 0 0,1 1 0 0 0,0 1 0 0 0,0-1-1 0 0,1 2 1 0 0,-1-1 0 0 0,1 1 0 0 0,1 0-1 0 0,-1 0 1 0 0,1 1 0 0 0,1-1 0 0 0,-1 1-1 0 0,1 1 1 0 0,1-1 0 0 0,-1 2 45 0 0,3-6 13 0 0,-21 83 130 0 0,23-61 126 0 0,0 0-1 0 0,1 0 1 0 0,2 0-1 0 0,1 0 1 0 0,0 0 0 0 0,2-1-1 0 0,1 0 1 0 0,2 0 0 0 0,0-1-1 0 0,3 5-268 0 0,-1-8 312 0 0,-9-16-266 0 0,0 0 0 0 0,0 0 0 0 0,0 0-1 0 0,1-1 1 0 0,0 1 0 0 0,-1-1 0 0 0,2 0 0 0 0,-1 0-1 0 0,0 0 1 0 0,1 0 0 0 0,0-1 0 0 0,0 1 0 0 0,0-1-1 0 0,0 0 1 0 0,4 2-46 0 0,2-1 18 0 0,-9-3-17 0 0,0 0-1 0 0,1 0 0 0 0,-1 0 1 0 0,0-1-1 0 0,1 1 0 0 0,-1 0 0 0 0,1-1 1 0 0,-1 1-1 0 0,1-1 0 0 0,-1 0 0 0 0,1 0 1 0 0,-1 1-1 0 0,1-1 0 0 0,0 0 1 0 0,-1 0-1 0 0,1 0 0 0 0,-1-1 0 0 0,1 1 1 0 0,-1 0-1 0 0,1-1 0 0 0,-1 1 1 0 0,1-1-1 0 0,-1 1 0 0 0,1-1 0 0 0,0 0 0 0 0,8-4 121 0 0,0-1 0 0 0,-1 0-1 0 0,0-1 1 0 0,0 1 0 0 0,0-2-1 0 0,-1 1 1 0 0,0-1 0 0 0,-1-1-1 0 0,0 1 1 0 0,0-1 0 0 0,-1 0-1 0 0,5-9-120 0 0,85-184-729 0 0,-92 189 584 0 0,0-1 0 0 0,-1 0 0 0 0,0-1 0 0 0,-1 1 0 0 0,-1 0 0 0 0,0-1 0 0 0,-1 0 145 0 0,3-15-349 0 0,-5-21-310 0 0,1 49 550 0 0,1 2 28 0 0,0 0 7 0 0,0 0 28 0 0,2 3 87 0 0,5 8 22 0 0,-1 1 0 0 0,-1 0 0 0 0,0 0 0 0 0,-1 1 0 0 0,0-1 0 0 0,-1 1 0 0 0,0 0 0 0 0,-1 0 0 0 0,0 0-1 0 0,-1 7-62 0 0,15 136 814 0 0,-10-59-394 0 0,3-19-270 0 0,1-57-86 0 0,-6-13-62 0 0,0 0 0 0 0,1-1 0 0 0,0 1 0 0 0,0-1-1 0 0,1 0 1 0 0,0 0 0 0 0,0 0 0 0 0,1-1-1 0 0,4 3-1 0 0,-10-8-49 0 0,0 0-1 0 0,0 0 0 0 0,1 0 0 0 0,-1 0 1 0 0,0 0-1 0 0,1 0 0 0 0,-1-1 0 0 0,1 1 1 0 0,-1 0-1 0 0,1-1 0 0 0,-1 0 0 0 0,1 1 1 0 0,-1-1-1 0 0,1 0 0 0 0,-1 1 0 0 0,1-1 0 0 0,-1 0 1 0 0,1 0-1 0 0,-1-1 0 0 0,1 1 0 0 0,0 0 1 0 0,-1 0-1 0 0,1-1 0 0 0,-1 1 0 0 0,1-1 1 0 0,-1 1-1 0 0,0-1 0 0 0,1 0 50 0 0,12-8-1559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02T16:20:15.6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13824 0 0,'0'0'314'0'0,"0"0"46"0"0,0 0 22 0 0,0 0-50 0 0,0 2-220 0 0,0 9-68 0 0,5 56 1491 0 0,1-9-615 0 0,1 53-410 0 0,6-45-1132 0 0,3-21-407 0 0,-12-43-3025 0 0,12-2-1374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02T16:20:15.9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1 16240 0 0,'-18'4'455'0'0,"18"-4"113"0"0,0 0-456 0 0,0 0-112 0 0,0 0 0 0 0,0 16-6943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02T16:20:26.7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47 12328 0 0,'0'0'364'0'0,"0"-2"-8"0"0,0-7-309 0 0,0-3 3675 0 0,0 46-1724 0 0,7-35-1822 0 0,46-29-604 0 0,23 4-4567 0 0,-43 26-173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02T16:13:24.9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469 0 8576 0 0,'-2'0'197'0'0,"-25"4"262"0"0,0 6-219 0 0,-39 47 1425 0 0,4 27 1758 0 0,-9-8-370 0 0,-13 1-1555 0 0,53-43-944 0 0,-40 42 1342 0 0,59-60-1978 0 0,-2 34 82 0 0,12-36 0 0 0,13-5 0 0 0,-3-10-23 0 0,-1-1-1 0 0,0 0 1 0 0,0 0-1 0 0,0 0 0 0 0,0-1 1 0 0,0 0-1 0 0,0 0 1 0 0,-1-1-1 0 0,0 0 0 0 0,6-4 24 0 0,-12 8 0 0 0,20-15 39 0 0,1-2 0 0 0,-2 0 0 0 0,0-1 0 0 0,-2-1 0 0 0,0-1 0 0 0,10-15-39 0 0,-17 20 11 0 0,-1 0 0 0 0,0-1 0 0 0,-1 0 0 0 0,-1 0 0 0 0,-1-1 0 0 0,4-12-11 0 0,-2 47-109 0 0,-8 68 96 0 0,5-29 23 0 0,1-6-24 0 0,19 64-236 0 0,-23-108 251 0 0,1-1 0 0 0,-1 1 1 0 0,2-1-1 0 0,-1 1 0 0 0,1-1 0 0 0,0 0 0 0 0,0-1 0 0 0,0 1 0 0 0,1-1 0 0 0,2 3-1 0 0,5 5 56 0 0,-10-11-47 0 0,-1 0 0 0 0,0 0 0 0 0,1 0 0 0 0,-1 0 0 0 0,1-1 0 0 0,0 1 0 0 0,0-1 0 0 0,0 1 0 0 0,0-1 0 0 0,0 0 0 0 0,0 1 0 0 0,0-1 0 0 0,0 0 0 0 0,0 0 0 0 0,0-1 0 0 0,1 1 0 0 0,-1 0 0 0 0,0-1 0 0 0,0 1 0 0 0,1-1 0 0 0,0 0-9 0 0,61-14-986 0 0,-44-1-838 0 0,3-4-4941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02T16:20:27.8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56 15672 0 0,'0'0'336'0'0,"0"0"8"0"0,0 0-190 0 0,0 0 25 0 0,0 0 39 0 0,0 0 6 0 0,0 0 86 0 0,0 0 356 0 0,0 0 156 0 0,0 0 36 0 0,0 0-20 0 0,0 0-112 0 0,0 0-43 0 0,0 0-10 0 0,2-2-158 0 0,22-38-3656 0 0,-19 27 1455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02T16:20:25.2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417 400 8840 0 0,'52'-30'1014'0'0,"-51"29"-488"0"0,-1 1 152 0 0,0 0 24 0 0,0 0-4 0 0,0 0-22 0 0,0 0-10 0 0,0 0-2 0 0,0 0-35 0 0,-35 1 1121 0 0,-14 8-130 0 0,-12 5-800 0 0,26-9-712 0 0,-44-4-68 0 0,-14-21 1616 0 0,57 11-1336 0 0,25 10-274 0 0,-8 8-172 0 0,8-5 62 0 0,-18 26-53 0 0,18 14 34 0 0,17 16 83 0 0,-5-56-2 0 0,1 0 0 0 0,-1-1-1 0 0,1 1 1 0 0,0 0-1 0 0,0-1 1 0 0,0 1 0 0 0,1-1-1 0 0,-1 0 1 0 0,1 1-1 0 0,0-1 1 0 0,-1-1 0 0 0,2 1-1 0 0,-1 0 1 0 0,0-1 0 0 0,0 1-1 0 0,1-1 1 0 0,-1 0-1 0 0,1 0 1 0 0,0-1 0 0 0,0 1-1 0 0,-1-1 1 0 0,1 1-1 0 0,0-1 1 0 0,4 0 2 0 0,53 6 153 0 0,6 3-35 0 0,-58-9-108 0 0,-1-1 0 0 0,0 0 0 0 0,0-1 0 0 0,0 0 1 0 0,0 0-1 0 0,0-1 0 0 0,0 0 0 0 0,0 0 0 0 0,0-1 1 0 0,-1 0-1 0 0,1 0 0 0 0,-1-1 0 0 0,0 1 0 0 0,3-4-10 0 0,1-1 9 0 0,-1-1-1 0 0,-1 0 1 0 0,0-1 0 0 0,0 0-1 0 0,-1-1 1 0 0,0 0-1 0 0,2-5-8 0 0,20-40 0 0 0,-11-3 288 0 0,-19 46-197 0 0,0 7-77 0 0,1-1 1 0 0,-1 0-1 0 0,0 1 0 0 0,0-1 0 0 0,-1 0 0 0 0,0 1 1 0 0,0-1-1 0 0,-1 0 0 0 0,0 1 0 0 0,0 0 0 0 0,0-1 1 0 0,-1 1-1 0 0,0 0 0 0 0,0 0 0 0 0,-2-2-14 0 0,-2 39 0 0 0,7-28 0 0 0,19 72-102 0 0,15 1-306 0 0,27 16 382 0 0,-11-30 26 0 0,17 16 0 0 0,-16-41-962 0 0,-44-32-4035 0 0,-1 4-1699 0 0</inkml:trace>
  <inkml:trace contextRef="#ctx0" brushRef="#br0" timeOffset="810.666">936 424 8000 0 0,'0'0'233'0'0,"0"0"148"0"0,0 0 475 0 0,0 0 206 0 0,0 0 39 0 0,0 0-9 0 0,0 0-76 0 0,0 0-31 0 0,0 0-7 0 0,0 0-93 0 0,0 0-381 0 0,0 2-168 0 0,-5 36 1053 0 0,-2 23-816 0 0,12 16 390 0 0,-4-72-454 0 0,-1 2-95 0 0,0-6-400 0 0,1 1-115 0 0,6-41 2457 0 0,-4 6-2383 0 0,5-17 27 0 0,28-52 0 0 0,-24 83 0 0 0,-1-2 0 0 0,-1 0 0 0 0,-1 0 0 0 0,0 0 0 0 0,1-11 0 0 0,20-27 0 0 0,-24 49 0 0 0,0 3 0 0 0,2 5 0 0 0,37 48 0 0 0,-9-15 0 0 0,-33-29 0 0 0,-1 1 0 0 0,1-1 0 0 0,-1 0 0 0 0,1 1 0 0 0,-1 0 0 0 0,0-1 0 0 0,0 1 0 0 0,0 0 0 0 0,0 0 0 0 0,-1 0 0 0 0,1 0 0 0 0,-1 1 0 0 0,0-1 0 0 0,0 0 0 0 0,0 1 0 0 0,1 1 0 0 0,5 32 0 0 0,-2 143 0 0 0,0-151 0 0 0,7-45 0 0 0,-9-34 0 0 0,13-35 0 0 0,4-10 0 0 0,-3 46-876 0 0,-17 47 368 0 0,0 2 66 0 0,1 1 292 0 0,23 18 134 0 0,16 36 16 0 0,10-3 0 0 0,-21 2 0 0 0,2 19 0 0 0,-2 41 0 0 0,-33-72 0 0 0,3-15-72 0 0,1-24-298 0 0,0-3-118 0 0,0 0-22 0 0,0 0-70 0 0,0 0-285 0 0,1-1-126 0 0,4-4-29 0 0</inkml:trace>
  <inkml:trace contextRef="#ctx0" brushRef="#br0" timeOffset="1094.568">1758 267 11952 0 0,'0'3'266'0'0,"6"33"661"0"0,-12-7-676 0 0,-10 123 4799 0 0,10-29-2993 0 0,11-37-1657 0 0,-4-77-442 0 0,-1-7-188 0 0,1-4-110 0 0,8-37-2165 0 0,-3 19 567 0 0</inkml:trace>
  <inkml:trace contextRef="#ctx0" brushRef="#br0" timeOffset="2128.588">2417 1 12416 0 0,'0'0'365'0'0,"0"0"-4"0"0,0 0-38 0 0,0 0 686 0 0,0 0 325 0 0,0 0 65 0 0,0 0-93 0 0,0 0-433 0 0,-2 0-192 0 0,-61 14 2582 0 0,25-13-3506 0 0,22-2 103 0 0,-34 11 128 0 0,-22 20 580 0 0,66-25-568 0 0,-1 1 0 0 0,0 0 0 0 0,1 0 0 0 0,0 0 0 0 0,1 1 0 0 0,-1 0 0 0 0,1 0 0 0 0,1 0 0 0 0,-1 0 0 0 0,1 1 0 0 0,1 0 0 0 0,-2 3 0 0 0,-5 10 0 0 0,6-14 0 0 0,0 0 0 0 0,1 1 0 0 0,1-1 0 0 0,-1 1 0 0 0,1 0 0 0 0,0 0 0 0 0,1 0 0 0 0,0 0 0 0 0,0 0 0 0 0,0 4 0 0 0,-17 60 0 0 0,11-38 0 0 0,12-16 0 0 0,-4-18 0 0 0,39 3 0 0 0,20 8 0 0 0,-27-1 0 0 0,16 4 0 0 0,11 12 0 0 0,-34-6 0 0 0,-14-15 0 0 0,-1 2 0 0 0,-4 2 0 0 0,12 15 0 0 0,-16-21 0 0 0,0 0 0 0 0,-1 0 0 0 0,1 0 0 0 0,-1 0 0 0 0,0 1 0 0 0,0-1 0 0 0,0 0 0 0 0,-1 1 0 0 0,1 0 0 0 0,-1-1 0 0 0,0 1 0 0 0,0 0 0 0 0,0 0 0 0 0,0-1 0 0 0,-1 1 0 0 0,1 0 0 0 0,-1 4 0 0 0,0 7 0 0 0,-5 10 0 0 0,-1-1 0 0 0,-1 1 0 0 0,-11 12 0 0 0,5-26 233 0 0,11-8-125 0 0,-1-1-1 0 0,0 1 1 0 0,0-1 0 0 0,0 0-1 0 0,0 0 1 0 0,0 0 0 0 0,0 0 0 0 0,-1 0-1 0 0,1 0 1 0 0,-1-1 0 0 0,1 0 0 0 0,-1 0-1 0 0,0 0 1 0 0,1 0 0 0 0,-1 0-1 0 0,0-1 1 0 0,0 0-108 0 0,-105 0 0 0 0,45-9 0 0 0,50 6 0 0 0,-39 11-64 0 0,30-8-748 0 0,20 0 304 0 0,3 0-89 0 0,0 0-360 0 0,-2-1-163 0 0,-18-13-1290 0 0,18 11 729 0 0,2-5-185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02T16:20:23.2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122 369 10136 0 0,'0'0'230'0'0,"0"0"30"0"0,-2 0 19 0 0,-2 4-256 0 0,1 0 1 0 0,-1 0-1 0 0,1 0 1 0 0,0 1-1 0 0,0-1 1 0 0,0 1-1 0 0,1 0 0 0 0,-1 0 1 0 0,1 0-1 0 0,0 0 1 0 0,1 0-1 0 0,-1 0 1 0 0,1 3-25 0 0,-3 4 109 0 0,-15 39 3380 0 0,14-34-3127 0 0,4-15-159 0 0,1-2 199 0 0,0 0 88 0 0,0 0 20 0 0,0 0 38 0 0,0 0 146 0 0,0 0 67 0 0,0 0 10 0 0,0 0-70 0 0,0 2-312 0 0,-30 93 434 0 0,11-35-994 0 0,13-12 175 0 0,6-45 66 0 0,0-3-1 0 0,0 0 23 0 0,0-3 112 0 0,20-131 1029 0 0,-15-43-998 0 0,7 113-234 0 0,31-13 0 0 0,16 3-72 0 0,-18 37-40 0 0,-22 15 22 0 0,-16 22 47 0 0,1 5 56 0 0,0 0-37 0 0,1-1 0 0 0,-1 1 0 0 0,0 0 0 0 0,-1 0 0 0 0,1 1 0 0 0,-1-1 0 0 0,0 1 0 0 0,-1-1 0 0 0,1 1 0 0 0,-1 0 0 0 0,0 0 0 0 0,0 5 24 0 0,18 93-146 0 0,-3 79-704 0 0,-3-4 814 0 0,-10-166 98 0 0,-3-11 263 0 0,-1-2 142 0 0,0 0 39 0 0,0 0-63 0 0,1-1-294 0 0,5-11-146 0 0,-2 1-1 0 0,0-1 0 0 0,0 1 0 0 0,-1-1 0 0 0,0 0 1 0 0,-1 0-1 0 0,1-11-2 0 0,-3 20 0 0 0,6-78-116 0 0,0 18-50 0 0,0-4 442 0 0,-4 48-283 0 0,12-23-204 0 0,-13 41 289 0 0,-1 1 3 0 0,0-2-20 0 0,2-6-49 0 0,4-1-12 0 0,29-2 0 0 0,-23 10 0 0 0,-6 2-17 0 0,-1 1 0 0 0,0 0 0 0 0,0 0 0 0 0,0 0 0 0 0,0 0-1 0 0,0 1 1 0 0,-1 0 0 0 0,1 0 0 0 0,-1 0 0 0 0,0 1 0 0 0,0-1-1 0 0,0 1 1 0 0,0 0 0 0 0,0 0 0 0 0,-1 0 0 0 0,0 1 0 0 0,0-1 0 0 0,0 1-1 0 0,0 0 1 0 0,-1 0 0 0 0,0 0 0 0 0,1 2 17 0 0,5 12-83 0 0,-1 0 1 0 0,-1 1-1 0 0,0 0 0 0 0,-2 0 1 0 0,3 19 82 0 0,-1-5-34 0 0,10 106 160 0 0,2-46 28 0 0,-13-85-143 0 0,-4-8-49 0 0,-1 0 0 0 0,0 0 1 0 0,0 0-1 0 0,1-1 0 0 0,-1 1 0 0 0,1 0 0 0 0,-1 0 1 0 0,1 0-1 0 0,-1 0 0 0 0,1-1 0 0 0,-1 1 0 0 0,1 0 0 0 0,0-1 1 0 0,-1 1-1 0 0,1 0 0 0 0,0-1 0 0 0,0 1 0 0 0,-1-1 1 0 0,1 1-1 0 0,0-1 0 0 0,0 1 0 0 0,0-1 0 0 0,0 0 1 0 0,0 1-1 0 0,-1-1 0 0 0,1 0 0 0 0,0 0 0 0 0,0 0 1 0 0,0 1-1 0 0,0-1 0 0 0,0 0 0 0 0,0 0 0 0 0,0-1 1 0 0,0 1-1 0 0,0 0 0 0 0,0 0 0 0 0,0 0 0 0 0,0-1 0 0 0,-1 1 1 0 0,1 0-1 0 0,0-1 0 0 0,0 1 0 0 0,0-1 0 0 0,0 1 1 0 0,-1-1-1 0 0,1 1 0 0 0,0-1 0 0 0,0 1 0 0 0,-1-1 1 0 0,1 0-1 0 0,0 1 0 0 0,-1-1 0 0 0,1 0 0 0 0,-1 0 1 0 0,1 0-1 0 0,-1 1 0 0 0,0-1 0 0 0,1 0 0 0 0,-1 0 1 0 0,0 0-1 0 0,1 0 0 0 0,-1 0 38 0 0,1 0-309 0 0,10-15-4760 0 0,-4-3-1515 0 0</inkml:trace>
  <inkml:trace contextRef="#ctx0" brushRef="#br0" timeOffset="545.802">981 318 9672 0 0,'-49'45'960'0'0,"-5"12"-760"0"0,-9 39 4393 0 0,47-54-2889 0 0,15-40-1338 0 0,1-2-70 0 0,7 4 298 0 0,0-2-407 0 0,0 0 0 0 0,0-1 0 0 0,0 0 0 0 0,0 0 0 0 0,0-1 0 0 0,0 0 1 0 0,0 0-1 0 0,0-1 0 0 0,0 0 0 0 0,0 0 0 0 0,0 0 0 0 0,0-1 0 0 0,-1 0 0 0 0,1-1 0 0 0,3-1-187 0 0,58-22 639 0 0,27 4-615 0 0,-28 9 1033 0 0,-49-9-449 0 0,-17 5-608 0 0,-2 6-92 0 0,-1 1 0 0 0,0-1-1 0 0,0 1 1 0 0,-1 0 0 0 0,-1 0 0 0 0,0 0-1 0 0,0 0 1 0 0,-1 1 0 0 0,-4-8 92 0 0,-4-8-554 0 0,11 18 559 0 0,0 0 0 0 0,-1-1 0 0 0,0 1 0 0 0,0 0 0 0 0,-1 0 0 0 0,0 0 0 0 0,0 1 0 0 0,0-1 0 0 0,-1 1 0 0 0,0 0 0 0 0,0 1 0 0 0,-1-1 0 0 0,0 1 0 0 0,0 0 0 0 0,0 0 0 0 0,0 1 0 0 0,-1 0 0 0 0,0 0 0 0 0,1 0 0 0 0,-2 1 0 0 0,1 0 0 0 0,0 0 0 0 0,0 1-1 0 0,-1 0 1 0 0,0 0 0 0 0,1 1 0 0 0,-1 0 0 0 0,0 0 0 0 0,0 1-5 0 0,-3 1 41 0 0,8-1-34 0 0,0 0 1 0 0,0 0-1 0 0,0 1 1 0 0,0-1 0 0 0,0 1-1 0 0,1-1 1 0 0,-1 1-1 0 0,0 0 1 0 0,0 0-1 0 0,1 0 1 0 0,-1 0 0 0 0,1 1-1 0 0,-1-1 1 0 0,1 1-1 0 0,-1-1 1 0 0,1 1 0 0 0,0 0-1 0 0,0 0 1 0 0,0 0-1 0 0,-1 1-7 0 0,-9 15-31 0 0,0 0 0 0 0,1 1-1 0 0,1 0 1 0 0,1 0 0 0 0,1 1-1 0 0,-4 14 32 0 0,7-17-3 0 0,1-1 0 0 0,0 1-1 0 0,1 0 1 0 0,1 1 0 0 0,1-1-1 0 0,0 0 1 0 0,1 1 0 0 0,1-1-1 0 0,1 0 1 0 0,0 0 0 0 0,1 0-1 0 0,1 0 1 0 0,1 0 0 0 0,0 0-1 0 0,1-1 1 0 0,1 0 0 0 0,1-1-1 0 0,1 2 4 0 0,5 8 0 0 0,34 38 0 0 0,7-30 134 0 0,-42-31-112 0 0,0 0 0 0 0,1-1 0 0 0,-1-1-1 0 0,1 0 1 0 0,-1-1 0 0 0,1 0 0 0 0,-1-1 0 0 0,0-1 0 0 0,0 0 0 0 0,0-1 0 0 0,0 0 0 0 0,0-1 0 0 0,1-1-22 0 0,64-31-2375 0 0,2-29-3616 0 0,-69 57 4068 0 0,19-21-3438 0 0</inkml:trace>
  <inkml:trace contextRef="#ctx0" brushRef="#br0" timeOffset="1263.135">1862 0 12552 0 0,'-1'2'281'0'0,"-70"73"919"0"0,-20-22 1946 0 0,22-16-1927 0 0,28-17-58 0 0,37-19-1068 0 0,-1 0 0 0 0,1 0-1 0 0,0 0 1 0 0,-1 0-1 0 0,1 1 1 0 0,0 0-1 0 0,0 0 1 0 0,0 0 0 0 0,0 0-1 0 0,0 0 1 0 0,0 1-1 0 0,1 0 1 0 0,-1 0-1 0 0,1 0 1 0 0,-1 0 0 0 0,1 0-1 0 0,0 1 1 0 0,1-1-1 0 0,-2 4-92 0 0,-15 13 40 0 0,-19 48 33 0 0,29-57-73 0 0,7 2 0 0 0,3-3 0 0 0,6 0 0 0 0,40 11 0 0 0,-28-7 0 0 0,41-27 1056 0 0,-28 22-890 0 0,14 1 468 0 0,-4-5-906 0 0,-17 11 379 0 0,16 32-436 0 0,-39-44 375 0 0,-1 0 1 0 0,0-1 0 0 0,0 1 0 0 0,0 0 0 0 0,-1 0 0 0 0,0 0 0 0 0,1-1-1 0 0,-1 1 1 0 0,-1 0 0 0 0,1 0 0 0 0,0 0 0 0 0,-1-1 0 0 0,0 1-1 0 0,0 0 1 0 0,-1 1-47 0 0,-4 12-4 0 0,-1 0 1 0 0,-2-1-1 0 0,1 0 0 0 0,-2-1 0 0 0,0 0 0 0 0,0-1 1 0 0,-3 2 3 0 0,-34 27-364 0 0,-19-6 757 0 0,-1-32-372 0 0,63-6-21 0 0,0 0 0 0 0,0 0 0 0 0,0 0 0 0 0,0 0 0 0 0,0-1 0 0 0,1 0 0 0 0,-1 1 0 0 0,0-2 0 0 0,1 1 0 0 0,-1 0 0 0 0,1-1 0 0 0,0 1 0 0 0,0-1 0 0 0,0 0 0 0 0,0 0 0 0 0,-2-3 0 0 0,-6-5 0 0 0,-69-48-269 0 0,20 9-5959 0 0,42 40-250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02T16:20:20.5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393 324 11256 0 0,'0'0'256'0'0,"1"-3"34"0"0,6-24 404 0 0,-3 18-646 0 0,-3 7 201 0 0,-9-7 2894 0 0,-26 2-2024 0 0,-68 2 1133 0 0,93 5-2245 0 0,0 1 0 0 0,1-1 0 0 0,-1 2 0 0 0,0-1 0 0 0,1 1 0 0 0,-1 0-1 0 0,1 1 1 0 0,0 0 0 0 0,0 0 0 0 0,0 1 0 0 0,0 0 0 0 0,1 1 0 0 0,-1-1 0 0 0,1 1-1 0 0,0 1 1 0 0,1-1 0 0 0,-1 1 0 0 0,1 1 0 0 0,0-1 0 0 0,-4 6-7 0 0,-37 94-54 0 0,16-17 54 0 0,19-43 0 0 0,6 6-66 0 0,13-32 119 0 0,57-7-40 0 0,-13-16-24 0 0,-38 3 84 0 0,-1 0-1 0 0,1-1 0 0 0,-1-1 1 0 0,1 0-1 0 0,-1 0 1 0 0,0-2-1 0 0,0 1 0 0 0,9-5-72 0 0,93-62 678 0 0,-80 43-612 0 0,-28 23-49 0 0,1-1-1 0 0,-1 0 1 0 0,0 0-1 0 0,0 0 1 0 0,-1-1 0 0 0,1 1-1 0 0,-1-1 1 0 0,0-1-1 0 0,-1 1 1 0 0,0-1-1 0 0,0 1 1 0 0,2-4-17 0 0,1-8 64 0 0,-6 17-57 0 0,0-1-1 0 0,0 0 1 0 0,0 1-1 0 0,0-1 1 0 0,0 0-1 0 0,-1 0 1 0 0,1 0-1 0 0,-1 1 0 0 0,1-1 1 0 0,-1 0-1 0 0,0 0 1 0 0,1 0-1 0 0,-1 0 1 0 0,0 0-1 0 0,0 0 1 0 0,-1 0-1 0 0,1 0 1 0 0,0 1-1 0 0,-1-1 1 0 0,1 0-1 0 0,-1 0 1 0 0,0-1-7 0 0,-6-10 22 0 0,4 12-22 0 0,0 1 0 0 0,0 0 0 0 0,0-1-1 0 0,0 1 1 0 0,0 0 0 0 0,0 1 0 0 0,1-1-1 0 0,-1 0 1 0 0,0 1 0 0 0,0 0 0 0 0,0-1-1 0 0,0 1 1 0 0,1 0 0 0 0,-1 0 0 0 0,0 1-1 0 0,1-1 1 0 0,-1 1 0 0 0,1-1 0 0 0,-2 2 0 0 0,2-2-16 0 0,-48 44-162 0 0,46-39 170 0 0,1 0 0 0 0,-1-1 1 0 0,1 2-1 0 0,1-1 0 0 0,-1 0 1 0 0,1 1-1 0 0,0-1 1 0 0,1 1-1 0 0,0-1 0 0 0,0 1 1 0 0,0 0-1 0 0,0-1 0 0 0,1 1 1 0 0,1 0-1 0 0,-1 0 0 0 0,2 6 8 0 0,-2 11-27 0 0,2-7 27 0 0,1-1 0 0 0,0 0 0 0 0,1 0 0 0 0,1 0 0 0 0,0 0 0 0 0,1 0 0 0 0,1-1 0 0 0,0 0 0 0 0,1-1 0 0 0,1 0 0 0 0,0 0 0 0 0,1-1 0 0 0,0 0 0 0 0,1 0 0 0 0,1 0 0 0 0,35 33 75 0 0,38 3-3720 0 0,-67-43 2288 0 0</inkml:trace>
  <inkml:trace contextRef="#ctx0" brushRef="#br0" timeOffset="471.044">719 273 8288 0 0,'1'2'190'0'0,"16"56"484"0"0,38-7 5050 0 0,-17-20-3066 0 0,5 12-1269 0 0,21 29 41 0 0,-17 13-306 0 0,-34-55-1130 0 0,10 23 6 0 0,-1 2 0 0 0,-3 0 0 0 0,-3 1 0 0 0,2 19 0 0 0,22 8 72 0 0,-27-81 787 0 0,16-13 285 0 0,-9-36-1171 0 0,-14 15 27 0 0,-2-1 0 0 0,-2 0 0 0 0,-1 0 0 0 0,-1 0 0 0 0,-2 0 0 0 0,-3-18 0 0 0,4 45 0 0 0,-34-252 783 0 0,35 239-866 0 0,1 1 1 0 0,1 0-1 0 0,1 0 1 0 0,1 0-1 0 0,0 1 1 0 0,1-1-1 0 0,1 1 1 0 0,1 0-1 0 0,0 0 0 0 0,1 1 1 0 0,1 0-1 0 0,3-3 83 0 0,42-69-64 0 0,16 17-2457 0 0,-9 24-5004 0 0,-36 28 2412 0 0</inkml:trace>
  <inkml:trace contextRef="#ctx0" brushRef="#br0" timeOffset="954.358">1445 393 9520 0 0,'-1'3'276'0'0,"-15"53"157"0"0,15-54-200 0 0,1-2 74 0 0,0 0 12 0 0,31 23 3854 0 0,-22-9-3619 0 0,18 14 668 0 0,29-11 15 0 0,-48-17-1157 0 0,-1 1 0 0 0,1-1 0 0 0,-1-1 0 0 0,1 0 0 0 0,-1 0 0 0 0,1 0-1 0 0,-1-1 1 0 0,1 0 0 0 0,-1 0 0 0 0,0-1 0 0 0,0 0 0 0 0,0 0 0 0 0,-1-1 0 0 0,5-2-80 0 0,-7 0 1 0 0,0 0 1 0 0,0-1-1 0 0,-1 1 0 0 0,0-1 1 0 0,0 0-1 0 0,-1 1 1 0 0,1-1-1 0 0,-2-1 0 0 0,1 1 1 0 0,-1 0-1 0 0,0 0 1 0 0,0 0-1 0 0,-1-1 1 0 0,0 1-1 0 0,0 0 0 0 0,-1-2-1 0 0,-1 1 67 0 0,1 0-1 0 0,-1 0 1 0 0,-1 1 0 0 0,1-1-1 0 0,-1 1 1 0 0,-1-1-1 0 0,1 1 1 0 0,-1 0-1 0 0,-1 0 1 0 0,1 1-1 0 0,-1-1 1 0 0,0 1-1 0 0,-1 0 1 0 0,1 1-1 0 0,-1-1 1 0 0,-4-2-67 0 0,-12-15 111 0 0,18 19-111 0 0,-1 0 0 0 0,0 0 0 0 0,0 0 0 0 0,0 1 0 0 0,0 0 0 0 0,-1 0 0 0 0,1 0 0 0 0,-1 0 0 0 0,0 1 0 0 0,0 0 0 0 0,1 1 0 0 0,-1-1 0 0 0,-1 1 0 0 0,1 0 0 0 0,0 0 0 0 0,0 1 0 0 0,0 0 0 0 0,0 0 0 0 0,0 1 0 0 0,-1-1 0 0 0,1 1 0 0 0,-1 1 0 0 0,1 1-6 0 0,0 0 0 0 0,0 1 0 0 0,0 0-1 0 0,1 0 1 0 0,-1 1 0 0 0,1 0 0 0 0,0-1 0 0 0,0 2-1 0 0,1-1 1 0 0,0 0 0 0 0,0 1 0 0 0,0 0-1 0 0,0 0 1 0 0,1 0 0 0 0,-2 6 6 0 0,-37 77-79 0 0,28-23 19 0 0,10-49 89 0 0,1 0 0 0 0,1 0 0 0 0,0 0 0 0 0,1 1 0 0 0,1-1 0 0 0,1 0 0 0 0,0 1-1 0 0,1-1 1 0 0,1 0 0 0 0,1 0 0 0 0,0 0 0 0 0,1 0 0 0 0,1-1 0 0 0,1 0 0 0 0,0 0 0 0 0,1-1-1 0 0,1 0 1 0 0,7 10-29 0 0,-7-12 43 0 0,2-1 0 0 0,0 0 0 0 0,0 0 0 0 0,1-2 0 0 0,0 1 0 0 0,1-1 0 0 0,0-1 0 0 0,1-1 0 0 0,0 1-1 0 0,0-2 1 0 0,10 4-43 0 0,16 5-55 0 0,-32-12-96 0 0,0 0 1 0 0,0-1-1 0 0,1 0 0 0 0,-1 0 0 0 0,1 0 1 0 0,-1-1-1 0 0,1-1 0 0 0,0 1 1 0 0,0-1-1 0 0,0-1 0 0 0,0 0 1 0 0,-1 0-1 0 0,1-1 0 0 0,6-1 151 0 0,26-9-3573 0 0,-17 2 1728 0 0</inkml:trace>
  <inkml:trace contextRef="#ctx0" brushRef="#br0" timeOffset="1635.1">2123 102 8592 0 0,'19'125'2581'0'0,"-1"-22"3341"0"0,-12-66-3930 0 0,-6-35-1436 0 0,0-2-286 0 0,0 8 592 0 0,-1-13-851 0 0,-1-1 0 0 0,1 1-1 0 0,-1 0 1 0 0,0-1 0 0 0,-1 1-1 0 0,1 0 1 0 0,-1 0 0 0 0,0 0-1 0 0,0 1 1 0 0,0-1 0 0 0,-1 1-1 0 0,0-1 1 0 0,0 1 0 0 0,0 0-1 0 0,-4-2-10 0 0,-36-29 0 0 0,-16-18 384 0 0,21 31-489 0 0,14 22-214 0 0,23 0 340 0 0,-1 0 0 0 0,0 0 0 0 0,1 1-1 0 0,-1-1 1 0 0,1 1 0 0 0,-1-1 0 0 0,1 1-1 0 0,-1 0 1 0 0,1 0 0 0 0,0 0 0 0 0,-1 1-1 0 0,1-1 1 0 0,0 0 0 0 0,0 1-1 0 0,0-1 1 0 0,0 1 0 0 0,0 0 0 0 0,0 0-1 0 0,0 0 1 0 0,1 0 0 0 0,-1 0 0 0 0,1 0-1 0 0,-1 0 1 0 0,1 0 0 0 0,0 1 0 0 0,0-1-1 0 0,-1 3-20 0 0,-39 104-393 0 0,17-25-1024 0 0,18-67 1393 0 0,1 1 0 0 0,1-1 1 0 0,0 1-1 0 0,1 0 1 0 0,1 0-1 0 0,1 0 0 0 0,1 1 24 0 0,-1 80 64 0 0,1-88 0 0 0,1-1-1 0 0,0 1 0 0 0,0-1 0 0 0,1 1 1 0 0,1-1-1 0 0,0 0 0 0 0,0 0 0 0 0,1 0 1 0 0,0 0-1 0 0,1-1 0 0 0,0 0 0 0 0,1 0 0 0 0,0 0 1 0 0,0 0-1 0 0,0-1 0 0 0,1 0 0 0 0,1-1 1 0 0,-1 1-1 0 0,1-1 0 0 0,1-1 0 0 0,6 5-63 0 0,75 39 174 0 0,-66-45-268 0 0,0 0 0 0 0,1-2 0 0 0,-1-1 0 0 0,0-1 0 0 0,1-1 0 0 0,-1-2 0 0 0,0 0 0 0 0,15-4 94 0 0,-24 5-347 0 0,35-9-4727 0 0,-33 6 3186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02T16:20:17.7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293 1114 15960 0 0,'0'0'581'0'0,"-2"1"-384"0"0,-17 7-74 0 0,5-13 1082 0 0,-48-34 310 0 0,2-7-1569 0 0,36 31 54 0 0,12 11 0 0 0,-1 8 20 0 0,10-2 1 0 0,1 1 0 0 0,-1-1 0 0 0,0 0 0 0 0,1 1 0 0 0,-1 0 0 0 0,1 0 0 0 0,0-1 0 0 0,0 1-1 0 0,0 1 1 0 0,0-1 0 0 0,1 0 0 0 0,-1 0 0 0 0,1 1 0 0 0,0-1 0 0 0,0 1 0 0 0,0 0-21 0 0,-5 11-11 0 0,-38 91-306 0 0,43-100 397 0 0,0-1 1 0 0,0 1-1 0 0,0 0 0 0 0,1 0 0 0 0,0 0 0 0 0,0 0 1 0 0,1 0-1 0 0,0 0 0 0 0,0-1 0 0 0,0 1 0 0 0,1 0 1 0 0,-1 0-1 0 0,1-1 0 0 0,1 1 0 0 0,-1-1 1 0 0,1 0-1 0 0,0 0 0 0 0,0 0 0 0 0,0 0 0 0 0,1 0 1 0 0,0-1-1 0 0,0 1 0 0 0,0-1 0 0 0,1 0-80 0 0,-2-1 72 0 0,1 0 0 0 0,0 0-1 0 0,0 0 1 0 0,0-1-1 0 0,1 0 1 0 0,-1 0 0 0 0,0 0-1 0 0,1 0 1 0 0,0-1-1 0 0,-1 1 1 0 0,1-1 0 0 0,0 0-1 0 0,0-1 1 0 0,-1 1-1 0 0,1-1 1 0 0,0 0 0 0 0,0 0-1 0 0,0-1 1 0 0,0 1-1 0 0,1-1-71 0 0,-1-1 32 0 0,0 1-1 0 0,0-1 0 0 0,0 1 1 0 0,0-1-1 0 0,-1-1 0 0 0,1 1 1 0 0,-1-1-1 0 0,0 1 0 0 0,1-1 1 0 0,-1-1-1 0 0,0 1 0 0 0,-1 0 0 0 0,1-1 1 0 0,-1 0-1 0 0,1 0 0 0 0,-1 0 1 0 0,0 0-1 0 0,-1-1 0 0 0,1 0-31 0 0,25-29 13 0 0,-24 30-13 0 0,-1 0 0 0 0,0 0 0 0 0,0 0 0 0 0,0-1 0 0 0,0 1 0 0 0,0-1 0 0 0,-1 0 0 0 0,0 1 0 0 0,0-1 0 0 0,-1 0 0 0 0,1 0 0 0 0,-1-1 0 0 0,0 1 0 0 0,0 0 0 0 0,-1 0 0 0 0,0 0 0 0 0,1-1 0 0 0,-2 1 0 0 0,1 0 0 0 0,-1 0 0 0 0,0-1 0 0 0,0 1 0 0 0,0 0 0 0 0,0 0 0 0 0,-1 0 0 0 0,0 0 0 0 0,0 1 0 0 0,-1-1 0 0 0,-17-26 0 0 0,11 21 26 0 0,9 9-57 0 0,-1 0 0 0 0,1 0-1 0 0,-1 0 1 0 0,1 0 0 0 0,-1-1-1 0 0,1 1 1 0 0,-1 0 0 0 0,0 0-1 0 0,0 1 1 0 0,1-1 0 0 0,-1 0-1 0 0,0 0 1 0 0,0 0 0 0 0,0 0-1 0 0,0 1 1 0 0,0-1 0 0 0,0 0-1 0 0,0 1 1 0 0,0-1 0 0 0,-1 1-1 0 0,1 0 1 0 0,0-1 0 0 0,0 1-1 0 0,0 0 1 0 0,-1-1 0 0 0,1 1-1 0 0,0 0 1 0 0,0 0 0 0 0,0 0-1 0 0,-1 0 1 0 0,1 0 0 0 0,0 0-1 0 0,0 1 1 0 0,0-1 0 0 0,-1 0-1 0 0,1 1 1 0 0,0-1 0 0 0,0 1-1 0 0,0-1 1 0 0,0 1 0 0 0,0-1-1 0 0,0 1 1 0 0,0 0 0 0 0,0-1-1 0 0,-1 2 32 0 0,-2 6-29 0 0,0 1 0 0 0,1-1 0 0 0,0 1 1 0 0,0 0-1 0 0,1 0 0 0 0,0 0 0 0 0,1 1 0 0 0,0-1 0 0 0,0 0 0 0 0,1 1 0 0 0,0-1 0 0 0,1 0 0 0 0,0 0 0 0 0,0 1 0 0 0,1-1 0 0 0,0 0 0 0 0,1 0 0 0 0,0 0 0 0 0,0-1 0 0 0,1 1 0 0 0,1 1 29 0 0,31 59 0 0 0,-33-63 0 0 0,1 0 0 0 0,-1-1 0 0 0,1 1 0 0 0,1-1 0 0 0,-1 1 0 0 0,1-1 0 0 0,0-1 0 0 0,0 1 0 0 0,0-1 0 0 0,1 0 0 0 0,0 0 0 0 0,5 3 0 0 0,37 4-206 0 0,6-7-3798 0 0,-40-4 2487 0 0</inkml:trace>
  <inkml:trace contextRef="#ctx0" brushRef="#br0" timeOffset="577.337">596 1185 10136 0 0,'0'0'230'0'0,"0"0"30"0"0,0 0 19 0 0,0 0 105 0 0,0 0 411 0 0,0 0 182 0 0,0 0 42 0 0,0 0-65 0 0,0 0-288 0 0,0 0-122 0 0,1 12 830 0 0,15 66 7 0 0,-10-11-981 0 0,-5 70 58 0 0,6-113 991 0 0,-2-172 764 0 0,1 87-2213 0 0,7-28 0 0 0,18-2 0 0 0,15 16 0 0 0,-3 20 0 0 0,6 19-216 0 0,-13 23-61 0 0,-22 12 213 0 0,-11 1 55 0 0,1 0-1 0 0,-1 1 1 0 0,1 0 0 0 0,-1-1-1 0 0,1 1 1 0 0,-1 1 0 0 0,1-1-1 0 0,-1 0 1 0 0,0 1 0 0 0,0-1-1 0 0,0 1 1 0 0,0 0 0 0 0,0 0-1 0 0,0 1 1 0 0,0-1 0 0 0,0 0-1 0 0,-1 1 1 0 0,0 0 0 0 0,1 0-1 0 0,-1-1 1 0 0,0 1 0 0 0,0 0-1 0 0,1 4 10 0 0,20 101 650 0 0,-18 2-2354 0 0,9 4 1538 0 0,-3-89 94 0 0,15-5-1296 0 0,39 22-2088 0 0,-51-35 2433 0 0</inkml:trace>
  <inkml:trace contextRef="#ctx0" brushRef="#br0" timeOffset="1310.728">1673 1145 16040 0 0,'0'0'362'0'0,"-3"1"47"0"0,-49 28 705 0 0,2-18 2178 0 0,-9-7-1162 0 0,-2-10-1958 0 0,44 9-172 0 0,15-3 0 0 0,-1 0 0 0 0,0 0 0 0 0,1 0 0 0 0,-1 1 0 0 0,0-1 0 0 0,1 1 0 0 0,-1 0 0 0 0,0 0 0 0 0,1 0 0 0 0,-1 0 0 0 0,1 0 0 0 0,-1 0 0 0 0,1 1 0 0 0,0-1 0 0 0,0 1 0 0 0,0-1 0 0 0,0 1 0 0 0,0 0 0 0 0,0 0 0 0 0,0 0 0 0 0,0 0 0 0 0,-1 2 0 0 0,-33 95 0 0 0,7 50 0 0 0,34-100 0 0 0,-4-47 0 0 0,0 0 0 0 0,0 1 0 0 0,1-1 0 0 0,-1 0 0 0 0,0 0 0 0 0,1 0 0 0 0,-1 0 0 0 0,1-1 0 0 0,0 1 0 0 0,-1 0 0 0 0,1-1 0 0 0,0 1 0 0 0,0-1 0 0 0,0 1 0 0 0,0-1 0 0 0,0 0 0 0 0,1 0 0 0 0,-1 0 0 0 0,0 0 0 0 0,0 0 0 0 0,1-1 0 0 0,-1 1 0 0 0,1-1 0 0 0,-1 1 0 0 0,0-1 0 0 0,1 0 0 0 0,-1 0 0 0 0,1 0 0 0 0,-1 0 0 0 0,0 0 0 0 0,1-1 0 0 0,0 1 0 0 0,82-34 0 0 0,-73 25 0 0 0,-1-1 0 0 0,-1 0 0 0 0,0-1 0 0 0,0 0 0 0 0,-1 0 0 0 0,0-1 0 0 0,-1 0 0 0 0,0-1 0 0 0,-1 0 0 0 0,0 0 0 0 0,-1 0 0 0 0,-1-1 0 0 0,2-7 0 0 0,24-66 0 0 0,-4-2 0 0 0,14-78 0 0 0,-29 98 0 0 0,-3 0 0 0 0,-3 0 0 0 0,-3 0 0 0 0,-3 0 0 0 0,-3-1 0 0 0,-6-27 0 0 0,-35-129 0 0 0,15 131 0 0 0,-26-38 0 0 0,38 102 0 0 0,16 31 0 0 0,-1 1 0 0 0,1-1 0 0 0,0 1-1 0 0,0-1 1 0 0,0 1 0 0 0,0-1 0 0 0,0 1-1 0 0,0-1 1 0 0,0 1 0 0 0,0 0 0 0 0,0 0-1 0 0,0 0 1 0 0,0-1 0 0 0,0 1 0 0 0,0 0-1 0 0,1 0 1 0 0,-1 0 0 0 0,0 0 0 0 0,1 0 0 0 0,-1 0-1 0 0,1 1 1 0 0,-1-1 0 0 0,1 0 0 0 0,-1 0-1 0 0,1 0 1 0 0,0 0 0 0 0,0 1 0 0 0,-1-1-1 0 0,1 0 1 0 0,0 1 0 0 0,-1 1-9 0 0,-7 25-21 0 0,1 0-1 0 0,1 1 1 0 0,1 0 0 0 0,1 0-1 0 0,2 0 1 0 0,1 0-1 0 0,3 29 31 0 0,-1-14-11 0 0,6 117 11 0 0,25 43 38 0 0,-12-102-9 0 0,21 89-16 0 0,2-37 41 0 0,67 222 28 0 0,-87-305-82 0 0,8-10-433 0 0,12-16-2387 0 0,-14-27-1150 0 0,-16-16-2150 0 0</inkml:trace>
  <inkml:trace contextRef="#ctx0" brushRef="#br0" timeOffset="1751.282">2307 1104 14032 0 0,'-19'42'990'0'0,"14"119"3347"0"0,11-111-4265 0 0,6 69-72 0 0,2-34 0 0 0,-9-68 358 0 0,0-5-1370 0 0,-4-4-3684 0 0,-1-8-1353 0 0</inkml:trace>
  <inkml:trace contextRef="#ctx0" brushRef="#br0" timeOffset="2106.17">2053 483 12416 0 0,'0'0'352'0'0,"-12"11"80"0"0,12-11-344 0 0,-6 6-88 0 0,6-6 0 0 0,-12 14 0 0 0,12-14 448 0 0,-7 10 64 0 0,-5 0 24 0 0,12-10 0 0 0,-6 10-440 0 0,6-10-96 0 0,0 0 0 0 0,0 0 0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02T16:20:16.7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749 75 14208 0 0,'0'0'416'0'0,"0"0"-3"0"0,-2 1-266 0 0,-28 2 117 0 0,26-6-62 0 0,-74-2 1745 0 0,67 2-1947 0 0,0 1 0 0 0,1 0 0 0 0,-1 1 0 0 0,0 0 1 0 0,0 1-1 0 0,0 0 0 0 0,0 1 0 0 0,0 0 0 0 0,0 1 0 0 0,0 0 1 0 0,0 0-1 0 0,1 1 0 0 0,-1 1 0 0 0,1 0 0 0 0,0 0 0 0 0,0 1 0 0 0,0 1 0 0 0,-39 39-160 0 0,-18 65 1167 0 0,63-105-942 0 0,1 1-1 0 0,0-1 1 0 0,0 0 0 0 0,1 1-1 0 0,0-1 1 0 0,0 1-1 0 0,0 0 1 0 0,1 0 0 0 0,-1 0-1 0 0,1 0 1 0 0,1 0-1 0 0,-1 0 1 0 0,1 0 0 0 0,0 0-1 0 0,1 0 1 0 0,-1 0-1 0 0,1 0 1 0 0,0 0 0 0 0,1-1-1 0 0,-1 1 1 0 0,1 0-1 0 0,2 5-64 0 0,-2-8 58 0 0,1 0-1 0 0,-1 1 0 0 0,0-1 1 0 0,1 0-1 0 0,0-1 0 0 0,-1 1 0 0 0,1 0 1 0 0,0-1-1 0 0,1 1 0 0 0,-1-1 1 0 0,0 0-1 0 0,1 0 0 0 0,-1-1 0 0 0,1 1 1 0 0,-1 0-1 0 0,1-1 0 0 0,0 0 0 0 0,-1 0 1 0 0,1 0-1 0 0,0-1 0 0 0,0 1 1 0 0,0-1-1 0 0,0 0 0 0 0,0 0 0 0 0,0 0 1 0 0,0-1-1 0 0,-1 1 0 0 0,3-1-57 0 0,4-1 6 0 0,0-1 0 0 0,-1 1 0 0 0,1-2 0 0 0,-1 1 0 0 0,0-1 0 0 0,0-1 0 0 0,0 1 0 0 0,0-2 0 0 0,-1 1 0 0 0,0-1 0 0 0,6-5-6 0 0,-5 2 20 0 0,0 0 0 0 0,-1 0 0 0 0,0-1 0 0 0,0 0 1 0 0,-1 0-1 0 0,-1-1 0 0 0,0 1 0 0 0,0-2 0 0 0,-1 1 1 0 0,0 0-1 0 0,-1-1 0 0 0,-1 0 0 0 0,0 0 0 0 0,2-10-20 0 0,-5 19-10 0 0,1-2 2 0 0,1 0 0 0 0,-1 1 0 0 0,-1-1-1 0 0,1 0 1 0 0,-1 0 0 0 0,1 0 0 0 0,-2 0 0 0 0,1 0 0 0 0,0 0 0 0 0,-1 0 0 0 0,0 1 0 0 0,0-1 0 0 0,0 0 0 0 0,-1 1 0 0 0,0-1 0 0 0,0 0 0 0 0,0 1 0 0 0,0 0 0 0 0,-1-1 0 0 0,1 1-1 0 0,-1 0 1 0 0,0 1 0 0 0,-3-4 8 0 0,6 7-8 0 0,0-1-1 0 0,-1 1 1 0 0,1 0-1 0 0,-1-1 1 0 0,1 1-1 0 0,-1-1 1 0 0,1 1-1 0 0,0 0 1 0 0,-1-1-1 0 0,1 1 0 0 0,-1 0 1 0 0,1 0-1 0 0,-1 0 1 0 0,0-1-1 0 0,1 1 1 0 0,-1 0-1 0 0,1 0 1 0 0,-1 0-1 0 0,1 0 1 0 0,-1 0-1 0 0,1 0 1 0 0,-1 0-1 0 0,0 0 0 0 0,1 0 1 0 0,-1 0-1 0 0,1 0 1 0 0,-1 0-1 0 0,1 0 1 0 0,-1 1-1 0 0,1-1 1 0 0,-1 0-1 0 0,0 0 1 0 0,1 1-1 0 0,-1-1 1 0 0,1 0-1 0 0,0 1 0 0 0,-1-1 1 0 0,1 0-1 0 0,-1 1 1 0 0,1-1-1 0 0,0 1 1 0 0,-1-1-1 0 0,1 0 1 0 0,0 1-1 0 0,-1-1 1 0 0,1 1-1 0 0,0-1 1 0 0,-1 1-1 0 0,1-1 1 0 0,0 1-1 0 0,0 0 0 0 0,0-1 1 0 0,0 1-1 0 0,0-1 1 0 0,0 1-1 0 0,0-1 1 0 0,0 1-1 0 0,0 0 1 0 0,0-1-1 0 0,0 1 1 0 0,0-1-1 0 0,0 1 9 0 0,4 84-1015 0 0,14 72 455 0 0,14 4 560 0 0,-22-122 0 0 0,-2 0 0 0 0,-2 1 0 0 0,-1-1 0 0 0,-1 13 0 0 0,6 50 0 0 0,-13 75 105 0 0,-2-120 93 0 0,-28 177-329 0 0,-12-84 1049 0 0,1-74-280 0 0,39-69-471 0 0,0 0-1 0 0,-1-1 1 0 0,0 0-1 0 0,0 0 0 0 0,0-1 1 0 0,-1 0-1 0 0,0 0 1 0 0,0 0-1 0 0,0-1 0 0 0,-2 1-166 0 0,-63-2 608 0 0,61-2-612 0 0,0-1-1 0 0,-1 0 1 0 0,1 0-1 0 0,0-1 0 0 0,0 0 1 0 0,0-1-1 0 0,0 0 1 0 0,0-1-1 0 0,0 0 1 0 0,1-1-1 0 0,-1 0 0 0 0,1-1 1 0 0,0 0-1 0 0,-7-5 5 0 0,-69-74-1320 0 0,72 68 1221 0 0,1-1-1 0 0,0 0 1 0 0,1-1-1 0 0,0 0 1 0 0,2-1-1 0 0,0-1 1 0 0,1 1-1 0 0,-3-14 100 0 0,-14-52-3029 0 0,19 46 1246 0 0</inkml:trace>
  <inkml:trace contextRef="#ctx0" brushRef="#br0" timeOffset="553.573">1058 122 11976 0 0,'0'0'266'0'0,"0"0"44"0"0,0 0 15 0 0,0 0-26 0 0,-1 1-198 0 0,-28 79 1299 0 0,23-54-939 0 0,-7 58 803 0 0,6 72-200 0 0,8-101-225 0 0,4 35 1207 0 0,-3-60-1091 0 0,2-20-734 0 0,-2-9 166 0 0,-2-1 101 0 0,0 0 21 0 0,0 0-66 0 0,-8-20-302 0 0,-14-45-407 0 0,-2-127 532 0 0,17 96-602 0 0,7 83 336 0 0,1 1 0 0 0,0-1 0 0 0,0 1 0 0 0,2-1 0 0 0,-1 1 0 0 0,1 0 0 0 0,1 0 0 0 0,0 0 0 0 0,2-2 0 0 0,5-18 0 0 0,-8 22 1 0 0,-3 7-2 0 0,1-1 0 0 0,0 1 0 0 0,0 0 1 0 0,0 0-1 0 0,0 0 0 0 0,1-1 0 0 0,-1 1 0 0 0,1 0 0 0 0,0 1 1 0 0,0-1-1 0 0,0 0 0 0 0,0 0 0 0 0,0 1 0 0 0,1 0 0 0 0,2-3 1 0 0,19-8-60 0 0,36-9-21 0 0,-15 7-715 0 0,-15 11-700 0 0,-8-2-3952 0 0,-4 0-1130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02T16:20:14.1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746 240 6208 0 0,'-1'2'182'0'0,"-34"69"600"0"0,-18 38 2172 0 0,11-23-1572 0 0,12 4-328 0 0,26-79-807 0 0,1 1-1 0 0,1 0 1 0 0,0-1 0 0 0,1 1-1 0 0,0 0 1 0 0,1 0-1 0 0,0 0 1 0 0,1 0-1 0 0,0 0 1 0 0,1 0-1 0 0,0 0 1 0 0,1-1 0 0 0,0 1-1 0 0,4 5-246 0 0,70 113 1209 0 0,-17 26-1097 0 0,-53-130-108 0 0,-1 0-1 0 0,-1 0 0 0 0,-1 0 0 0 0,-2 0 0 0 0,-1 1 0 0 0,0-1 0 0 0,-3 4-3 0 0,2-5 24 0 0,-1 0 111 0 0,-1-1 1 0 0,-2 0-1 0 0,0 0 0 0 0,-2 0 1 0 0,-1-1-1 0 0,0 1 1 0 0,-2-1-1 0 0,-1-1 0 0 0,-6 12-135 0 0,5-11 18 0 0,6-12 56 0 0,1-1-1 0 0,-2 1 1 0 0,1-1 0 0 0,-1-1 0 0 0,-1 1 0 0 0,0-1 0 0 0,0 0-1 0 0,-1 0-73 0 0,-35 32 192 0 0,21-26-147 0 0,21-13-14 0 0,0 0 0 0 0,-1-1 0 0 0,1 1 0 0 0,-1-1 0 0 0,0 0 1 0 0,1 0-1 0 0,-1 1 0 0 0,0-1 0 0 0,0 0 0 0 0,0 0 0 0 0,0-1 0 0 0,1 1 0 0 0,-1 0 0 0 0,0-1 1 0 0,-1 1-1 0 0,1-1 0 0 0,0 0 0 0 0,0 1 0 0 0,0-1 0 0 0,0 0 0 0 0,0 0 0 0 0,0 0 0 0 0,-2-1-31 0 0,-1-2 46 0 0,-1 0-1 0 0,1 0 0 0 0,0-1 1 0 0,0 1-1 0 0,0-1 1 0 0,0 0-1 0 0,1-1 0 0 0,-1 1 1 0 0,1-1-1 0 0,0 0 0 0 0,1 0 1 0 0,-1 0-1 0 0,1-1 0 0 0,-1-2-45 0 0,-11-14 83 0 0,-13-22-18 0 0,2-1 0 0 0,2-1 0 0 0,-2-9-65 0 0,-35-66-502 0 0,11 62-2695 0 0,35 43-32 0 0,-10-6-2859 0 0</inkml:trace>
  <inkml:trace contextRef="#ctx0" brushRef="#br0" timeOffset="309.85">28 134 10136 0 0,'-15'26'230'0'0,"3"-16"548"0"0,74-36 239 0 0,378-64 2510 0 0,-422 86-3505 0 0,49-11-104 0 0,1 2 1 0 0,0 3-1 0 0,1 3 1 0 0,64 3 81 0 0,-119 5 35 0 0,0 1 0 0 0,1 1 1 0 0,-1 0-1 0 0,-1 1 0 0 0,1 1 1 0 0,0 0-1 0 0,-1 0 0 0 0,0 2 1 0 0,0-1-1 0 0,-1 2 0 0 0,0 0 1 0 0,0 0-1 0 0,-1 1 0 0 0,5 5-35 0 0,53 48-776 0 0,-33-28-3672 0 0,-18-24-142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02T16:20:59.0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362 458 4208 0 0,'0'0'124'0'0,"-1"2"-8"0"0,-9 16-92 0 0,-3 55 3360 0 0,7-30-1198 0 0,-6 43-267 0 0,-8 122-1324 0 0,8-72-482 0 0,-16 297 338 0 0,3-232-19 0 0,8-112 705 0 0,0-60-14 0 0,15-26-727 0 0,2-3-69 0 0,-7-5 283 0 0,1 1-562 0 0,1-1 1 0 0,0 0-1 0 0,-1 0 1 0 0,2-1-1 0 0,-1 0 1 0 0,1 1-1 0 0,-1-2 1 0 0,2 1-1 0 0,-1 0 1 0 0,1-1-1 0 0,0 1 1 0 0,0-1-1 0 0,0-2-48 0 0,-5-9 19 0 0,-63-196 34 0 0,35 46-138 0 0,24 98-48 0 0,10 53 122 0 0,0 0 0 0 0,1 0 0 0 0,0-1 0 0 0,2 1 1 0 0,0 0-1 0 0,1 0 0 0 0,1 0 0 0 0,1-4 11 0 0,3-25-1 0 0,57-214-53 0 0,11 11-10 0 0,-39 91 64 0 0,-12 67 0 0 0,-22 81 0 0 0,4 6 0 0 0,-4 4 0 0 0,0 1 0 0 0,0 0 0 0 0,-1 0 0 0 0,1 0 0 0 0,0 0 0 0 0,0 0 0 0 0,-1 0 0 0 0,1 0 0 0 0,-1 0 0 0 0,1 1 0 0 0,-1-1 0 0 0,1 1 0 0 0,-1-1 0 0 0,0 1 0 0 0,1 0 0 0 0,-1-1 0 0 0,0 1 0 0 0,0 0 0 0 0,-1 0 0 0 0,1 0 0 0 0,0-1 0 0 0,0 1 0 0 0,-1 0 0 0 0,1 0 0 0 0,-1 0 0 0 0,0 2 0 0 0,8 15 0 0 0,65 138 0 0 0,5 18 0 0 0,7 2 0 0 0,-19-53 0 0 0,-41-78 0 0 0,2-1 0 0 0,3-2 0 0 0,8 9 0 0 0,46 69 0 0 0,69 96 0 0 0,-150-211 0 0 0,1 1 0 0 0,1 0 0 0 0,-1 0 0 0 0,1 0 0 0 0,1 0 0 0 0,-1-1 0 0 0,1 0 0 0 0,0 0 0 0 0,1 0 0 0 0,2 1 0 0 0,46 67 0 0 0,-4 35-559 0 0,-42-84 52 0 0,-8-22 134 0 0,-1-3 29 0 0,0 0 134 0 0,0 0 61 0 0,0-2 12 0 0,-11-82 385 0 0,3-111 804 0 0,2 71-441 0 0,0-36-27 0 0,-8-54 1215 0 0,10-98-1799 0 0,4 263 97 0 0,-6-107 106 0 0,0-16-126 0 0,11 37-161 0 0,3 17-2369 0 0,-4 102 687 0 0,-3 9-426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02T16:20:59.6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325 316 8288 0 0,'0'0'190'0'0,"0"0"28"0"0,-2-1 7 0 0,-20-8 6 0 0,-69-26-1757 0 0,30-15 3500 0 0,49 44-1698 0 0,2-1-1 0 0,-1-1 1 0 0,1 0 0 0 0,0 0 0 0 0,1-1 0 0 0,0 0-1 0 0,0-1 1 0 0,0-1-276 0 0,-20-23 879 0 0,28 32-636 0 0,1 2-3 0 0,0 0-14 0 0,0 0-56 0 0,0 0-30 0 0,-2 3-4 0 0,-2 4-124 0 0,0 1 0 0 0,1 0 0 0 0,0 0 1 0 0,0 0-1 0 0,1 0 0 0 0,0 0 1 0 0,0 1-1 0 0,1-1 0 0 0,0 1 0 0 0,1-1 1 0 0,0 2-13 0 0,-3 22 78 0 0,8 150 377 0 0,-5-159-313 0 0,1 1 1 0 0,1-1 0 0 0,2 0 0 0 0,0 1 0 0 0,1-2 0 0 0,1 1-1 0 0,1-1 1 0 0,7 14-143 0 0,-12-30 32 0 0,-1-5-26 0 0,-1 1 1 0 0,0-1-1 0 0,1 0 1 0 0,-1 1-1 0 0,1-1 1 0 0,-1 0-1 0 0,1 0 0 0 0,-1 1 1 0 0,1-1-1 0 0,0 0 1 0 0,0 0-1 0 0,0 0 1 0 0,-1 0-1 0 0,1 0 1 0 0,0 0-1 0 0,0 0 0 0 0,1-1 1 0 0,-1 1-1 0 0,0 0 1 0 0,0 0-1 0 0,0-1 1 0 0,0 1-1 0 0,1-1 0 0 0,-1 1 1 0 0,0-1-1 0 0,0 1 1 0 0,1-1-1 0 0,0 0-6 0 0,101-2 1121 0 0,-83 0-1054 0 0,0 0 0 0 0,-1-1-1 0 0,0 0 1 0 0,1-2 0 0 0,-1 0-1 0 0,2-3-66 0 0,-21 8 0 0 0,21-6 0 0 0,-16 5 0 0 0,1 0 0 0 0,-1 0 0 0 0,0-1 0 0 0,1 0 0 0 0,-1 0 0 0 0,0 0 0 0 0,-1-1 0 0 0,1 1 0 0 0,0-1 0 0 0,-1-1 0 0 0,1 1 0 0 0,-1 0 0 0 0,0-1 0 0 0,0 0 0 0 0,1-2 0 0 0,5-6-3 0 0,-4 6 32 0 0,-1 0 0 0 0,0-1 0 0 0,-1 0 0 0 0,1 0-1 0 0,-1 0 1 0 0,0 0 0 0 0,-1-1 0 0 0,0 1 0 0 0,0-1 0 0 0,0-2-29 0 0,-2-10-28 0 0,-2 0 1 0 0,0 0-1 0 0,-1 0 1 0 0,0 0-1 0 0,-2 1 0 0 0,-1-1 1 0 0,0 1-1 0 0,-1 0 1 0 0,-1 1-1 0 0,-1-1 1 0 0,-1 1-1 0 0,0 1 1 0 0,-2-1-1 0 0,0 2 0 0 0,-1-2 28 0 0,-87-94-21 0 0,91 105-35 0 0,-3-4-97 0 0,0 0-1 0 0,-1 1 1 0 0,-1 0 0 0 0,1 1 0 0 0,-2 0-1 0 0,1 1 1 0 0,-1 1 0 0 0,-1-1 153 0 0,13 8-10 0 0,0-1 1 0 0,0 1 0 0 0,0-1 0 0 0,0 1 0 0 0,0-1 0 0 0,0 1 0 0 0,0 0 0 0 0,0 0 0 0 0,0 0 0 0 0,0 0 0 0 0,0 1 0 0 0,0-1 0 0 0,0 0-1 0 0,0 1 1 0 0,0 0 0 0 0,0-1 0 0 0,0 1 0 0 0,1 0 0 0 0,-1 0 0 0 0,0 0 0 0 0,0 0 0 0 0,1 0 0 0 0,-1 0 0 0 0,1 1 0 0 0,-1-1-1 0 0,1 0 1 0 0,-1 1 0 0 0,1-1 0 0 0,0 1 0 0 0,0 0 0 0 0,-1-1 0 0 0,1 1 0 0 0,1 0 0 0 0,-1 0 0 0 0,0-1 0 0 0,0 3 9 0 0,-17 70-201 0 0,17-73 201 0 0,7 80 0 0 0,17-54 0 0 0,-5-3-146 0 0,-4-3-1578 0 0,-2-6 706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02T16:21:00.1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36 452 8288 0 0,'0'0'190'0'0,"0"0"28"0"0,0 0 7 0 0,0 3-33 0 0,7 56 767 0 0,-14 3 1386 0 0,-5 1-564 0 0,-12 78-227 0 0,24-133-1487 0 0,1 0 0 0 0,0 0 0 0 0,0 0 1 0 0,0 0-1 0 0,1 0 0 0 0,1-1 0 0 0,-1 1 1 0 0,1 0-1 0 0,0-1 0 0 0,1 0 0 0 0,0 0 1 0 0,0 0-1 0 0,0 0 0 0 0,1-1 1 0 0,0 1-1 0 0,0-1 0 0 0,1 0 0 0 0,0-1 1 0 0,0 1-1 0 0,0-1 0 0 0,1-1 0 0 0,0 1-67 0 0,0 0 93 0 0,0-1-1 0 0,1 1 1 0 0,0-1-1 0 0,0-1 0 0 0,0 0 1 0 0,1 0-1 0 0,-1-1 0 0 0,1 1 1 0 0,-1-2-1 0 0,1 1 0 0 0,0-1 1 0 0,-1-1-1 0 0,1 0 1 0 0,0 0-1 0 0,0-1 0 0 0,-1 0 1 0 0,1 0-1 0 0,0-1 0 0 0,-1 0 1 0 0,1 0-1 0 0,-1-1 0 0 0,1-1-92 0 0,6-5 138 0 0,-1-1-1 0 0,0 0 1 0 0,0-1-1 0 0,-1-1 1 0 0,-1 0-1 0 0,0-1 1 0 0,-1-1-1 0 0,0 1 1 0 0,-1-2-1 0 0,0 1 1 0 0,-2-1-1 0 0,1-1 1 0 0,-2 0-1 0 0,0 0 1 0 0,-1 0-1 0 0,0-3-137 0 0,3-10 31 0 0,-1 0-1 0 0,-2-1 0 0 0,-1 0 1 0 0,-1 0-1 0 0,-1 0 0 0 0,-2 0 0 0 0,-1-1 1 0 0,-2 1-1 0 0,-1 0 0 0 0,-1 0 1 0 0,-1 0-1 0 0,-2 0 0 0 0,-2-2-30 0 0,9 31 0 0 0,-43-135-487 0 0,-3-18-4057 0 0,45 142 2278 0 0</inkml:trace>
  <inkml:trace contextRef="#ctx0" brushRef="#br0" timeOffset="410.516">1167 176 11976 0 0,'0'-3'63'0'0,"-1"0"1"0"0,1 0-1 0 0,-1 0 0 0 0,0 0 1 0 0,0 1-1 0 0,0-1 1 0 0,0 0-1 0 0,0 1 1 0 0,-1-1-1 0 0,1 0 0 0 0,-1 1 1 0 0,0 0-1 0 0,0-1 1 0 0,0 1-1 0 0,0 0 1 0 0,0 0-1 0 0,0 0 0 0 0,0 0 1 0 0,-1 1-1 0 0,1-1 1 0 0,-2 0-64 0 0,-4-5-20 0 0,5 6 20 0 0,0 0 0 0 0,0 0 0 0 0,0 1 0 0 0,0-1 0 0 0,-1 0 0 0 0,1 1 0 0 0,0 0 0 0 0,-1 0 0 0 0,1 0 0 0 0,0 0 0 0 0,0 1 0 0 0,-1-1 0 0 0,1 1 0 0 0,0 0 0 0 0,0 0 0 0 0,0 0 0 0 0,0 0 0 0 0,0 0 0 0 0,0 1 0 0 0,0 0 0 0 0,0-1 0 0 0,0 1 0 0 0,1 0 0 0 0,-3 2 0 0 0,-56 38 0 0 0,36-20 0 0 0,10-10 0 0 0,-1 0 0 0 0,2 2 0 0 0,0 0 0 0 0,1 0 0 0 0,0 2 0 0 0,1-1 0 0 0,1 2 0 0 0,-8 13 0 0 0,-47 116 241 0 0,54-56 1751 0 0,31-90-1121 0 0,72-17 80 0 0,-51 4-951 0 0,-36 11 0 0 0,0 0 0 0 0,0 0 0 0 0,0 1 0 0 0,0 0 0 0 0,0-1 0 0 0,1 1 0 0 0,-1 1 0 0 0,0-1 0 0 0,1 1 0 0 0,-1-1 0 0 0,0 1 0 0 0,1 0 0 0 0,-1 1 0 0 0,0-1 0 0 0,2 1 0 0 0,89 24 192 0 0,-68 4 184 0 0,9 23-474 0 0,-26-27-148 0 0,-5-16 256 0 0,-1 1 1 0 0,-1-1-1 0 0,1 1 1 0 0,-2 0-1 0 0,1-1 0 0 0,-1 1 1 0 0,-1 1-1 0 0,1 7-10 0 0,-21 42 1261 0 0,13-53-1224 0 0,0-1 0 0 0,-1 1-1 0 0,0-1 1 0 0,0-1-1 0 0,0 1 1 0 0,0-1-1 0 0,-1-1 1 0 0,0 1 0 0 0,0-2-1 0 0,0 1 1 0 0,-1-1-1 0 0,1 0 1 0 0,-1 0-1 0 0,-8 1-36 0 0,-2-1-40 0 0,0-1-1 0 0,0-1 1 0 0,0 0 0 0 0,0-1-1 0 0,-17-3 41 0 0,29 2-39 0 0,-20-3-846 0 0,-1-5-3642 0 0,4-1-1395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02T16:13:25.3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 1 14336 0 0,'0'0'421'0'0,"0"0"-12"0"0,-6 5-247 0 0,-12 56 726 0 0,6 3 401 0 0,6-28-828 0 0,1 0 0 0 0,2 0-1 0 0,2 1 1 0 0,3 27-461 0 0,-1-4 51 0 0,11 155 1413 0 0,9-47-873 0 0,-11-110-574 0 0,20 18-17 0 0,-25-63-189 0 0,-4-10-799 0 0,-1-3-364 0 0,0 0-79 0 0,0 0-8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02T16:13:25.6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129 0 7976 0 0,'0'0'174'0'0,"0"0"29"0"0,0 0 14 0 0,-2 2-26 0 0,-27 58-64 0 0,5 13 1497 0 0,12-15 185 0 0,4 1 0 0 0,2-1 1 0 0,2 1-1 0 0,3 7-1809 0 0,7 52 1974 0 0,-1 44-507 0 0,-10 5-1120 0 0,-19 19 1635 0 0,12-104-2159 0 0,0-20-783 0 0,11-59 689 0 0,1-3-1 0 0,1-2 46 0 0,17-33-2113 0 0,-12 17 1088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02T16:13:26.1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212 54 13824 0 0,'0'0'314'0'0,"-1"-2"46"0"0,-12-2 495 0 0,-13 22-163 0 0,10-4 30 0 0,-26 12 685 0 0,-11 71-87 0 0,43-76-1314 0 0,2 1 0 0 0,0 0-1 0 0,1 0 1 0 0,1 1 0 0 0,-2 17-6 0 0,-5 64 55 0 0,12-93 91 0 0,1 0-1 0 0,1 0 1 0 0,-1 0 0 0 0,2-1-1 0 0,-1 1 1 0 0,1 0 0 0 0,1 0-1 0 0,0-1 1 0 0,1 1-1 0 0,0-1 1 0 0,0 0 0 0 0,1 0-1 0 0,3 3-145 0 0,-4-7 0 0 0,0 1 0 0 0,1-1 0 0 0,0 0 0 0 0,1-1 0 0 0,-1 1 0 0 0,1-1 0 0 0,0 0 0 0 0,0-1 0 0 0,1 1 0 0 0,-1-1 0 0 0,6 2 0 0 0,10 8 0 0 0,-17-13 0 0 0,-1 0 0 0 0,1 0 0 0 0,0-1 0 0 0,-1 1 0 0 0,1-1 0 0 0,0 0 0 0 0,-1-1 0 0 0,1 1 0 0 0,-1-1 0 0 0,1 0 0 0 0,-1 0 0 0 0,1 0 0 0 0,-1-1 0 0 0,1 1 0 0 0,-1-1 0 0 0,0 0 0 0 0,0-1 0 0 0,0 1 0 0 0,0-1 0 0 0,0 1 0 0 0,-1-1 0 0 0,1 0 0 0 0,2-4 0 0 0,54-55 0 0 0,-2-40 186 0 0,-52 87-88 0 0,-1-1 1 0 0,-1 0-1 0 0,-1 0 0 0 0,0 0 1 0 0,-1 0-1 0 0,1-16-98 0 0,-3 30-2 0 0,1-14-7 0 0,-1 0 1 0 0,0 1-1 0 0,-1-1 1 0 0,-1 1-1 0 0,0-1 1 0 0,-1 1-1 0 0,-1 0 1 0 0,0 0-1 0 0,-1 0 1 0 0,0 1-1 0 0,-7-12 9 0 0,-14-16-18 0 0,21 31-8 0 0,-1 1 0 0 0,0-1 1 0 0,-1 1-1 0 0,-1 0 0 0 0,1 0 1 0 0,-1 1-1 0 0,-1 0 0 0 0,0 0 1 0 0,0 1-1 0 0,-1 1 0 0 0,0-1 1 0 0,-7-3 25 0 0,15 10-19 0 0,-1 0-1 0 0,1 1 1 0 0,0 0 0 0 0,0-1 0 0 0,0 1 0 0 0,0 0 0 0 0,-1 0 0 0 0,1 0 0 0 0,0 0 0 0 0,0 0 0 0 0,0 1 0 0 0,0-1 0 0 0,0 0-1 0 0,-1 1 1 0 0,1 0 0 0 0,0 0 0 0 0,0-1 0 0 0,0 1 0 0 0,0 1 0 0 0,1-1 0 0 0,-1 0 0 0 0,0 0 0 0 0,0 1 0 0 0,1-1-1 0 0,-1 0 1 0 0,1 1 0 0 0,-1 0 0 0 0,1-1 0 0 0,0 1 0 0 0,-1 0 0 0 0,1 0 0 0 0,0 0 0 0 0,0 0 0 0 0,0 0 0 0 0,0 0-1 0 0,1 0 1 0 0,-1 0 0 0 0,1 0 0 0 0,-1 0 0 0 0,1 0 0 0 0,0 1 0 0 0,0-1 0 0 0,-1 0 0 0 0,2 0 0 0 0,-1 2 19 0 0,-1-3-7 0 0,-1 10-86 0 0,-21 115-1247 0 0,23-96 819 0 0,1 63-987 0 0,9-37-2815 0 0,-9-53 2789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02T16:13:28.2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539 17 10136 0 0,'-10'17'230'0'0,"8"-14"30"0"0,1-2 19 0 0,-5 4-40 0 0,-42-11 3646 0 0,-25-20-1701 0 0,2 15-2014 0 0,58 13-170 0 0,-53 62 32 0 0,-7 18 711 0 0,-18 52-976 0 0,43-58 1950 0 0,17-5-538 0 0,26-60-1091 0 0,6 0-78 0 0,21 22 1 0 0,-12-20 53 0 0,12-6 173 0 0,-10-6-207 0 0,0 0 0 0 0,0-1 0 0 0,0 0 0 0 0,0-1 0 0 0,-1 0 0 0 0,1-1 0 0 0,0-1 0 0 0,6-1-30 0 0,53-15 0 0 0,-53 12 0 0 0,-10 4 0 0 0,0 1 0 0 0,1-1 0 0 0,-1-1 0 0 0,0 1 0 0 0,-1-1 0 0 0,1-1 0 0 0,-1 1 0 0 0,0-1 0 0 0,0-1 0 0 0,0 1 0 0 0,-1-1 0 0 0,0 0 0 0 0,0-1 0 0 0,0 1 0 0 0,-1-1 0 0 0,0 0 0 0 0,0-1 0 0 0,0-1 0 0 0,26-92 0 0 0,-6-5 346 0 0,-21 93-348 0 0,-3 11-78 0 0,5 17-96 0 0,-4 79 80 0 0,-11-1 107 0 0,4-9 42 0 0,0-41-53 0 0,29 16 96 0 0,-13-44-113 0 0,-10-12 8 0 0,1 0 1 0 0,0 0-1 0 0,0 0 1 0 0,0 0 0 0 0,1-1-1 0 0,-1 1 1 0 0,1-1-1 0 0,-1 1 1 0 0,1-1 0 0 0,0 0-1 0 0,0 0 1 0 0,0 0-1 0 0,0 0 1 0 0,0 0 0 0 0,0-1-1 0 0,0 0 1 0 0,1 1-1 0 0,-1-1 1 0 0,1 0 0 0 0,-1-1-1 0 0,1 1 1 0 0,2 0 8 0 0,8-1-1047 0 0,4 0-336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02T16:13:28.7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86 192 12064 0 0,'0'0'273'0'0,"0"0"40"0"0,0 0 21 0 0,-3 1-44 0 0,-1 1-220 0 0,0 0-1 0 0,1 0 1 0 0,-1 1-1 0 0,0-1 1 0 0,1 1-1 0 0,-1 0 1 0 0,1 0 0 0 0,0 1-1 0 0,0-1 1 0 0,0 1-1 0 0,0-1 1 0 0,1 1-1 0 0,-1 1-69 0 0,-27 40 2357 0 0,29-43-2029 0 0,0 9 304 0 0,-4 62 1416 0 0,11-47-1181 0 0,14 70 202 0 0,9-14-1069 0 0,2-9 0 0 0,-24-57 7 0 0,-4-8-1 0 0,1 1 0 0 0,0-1 1 0 0,0 0-1 0 0,1-1 1 0 0,-1 1-1 0 0,2-1 1 0 0,-1 0-1 0 0,1 0 1 0 0,0 0-1 0 0,3 1-6 0 0,-5-6 71 0 0,0 1 0 0 0,0-1 0 0 0,0 1 0 0 0,1-1 0 0 0,-1-1 0 0 0,1 1 0 0 0,0-1 0 0 0,-1 1-1 0 0,1-1 1 0 0,0-1 0 0 0,0 1 0 0 0,0-1 0 0 0,-1 0 0 0 0,1 0 0 0 0,0 0 0 0 0,0 0 0 0 0,0-1 0 0 0,0 0 0 0 0,-1 0 0 0 0,1 0 0 0 0,0-1 0 0 0,-1 0 0 0 0,1 0 0 0 0,-1 0-1 0 0,0 0 1 0 0,1-1 0 0 0,-1 1 0 0 0,0-1 0 0 0,-1 0 0 0 0,1 0 0 0 0,0-1 0 0 0,-1 1 0 0 0,0-1 0 0 0,2-2-71 0 0,108-140 1605 0 0,-70 83-1605 0 0,1-28 1 0 0,-32 61 9 0 0,-6 14-29 0 0,0-1 1 0 0,0 1 0 0 0,-2-1-1 0 0,0-1 1 0 0,-1 1-1 0 0,-1 0 1 0 0,-1-1 0 0 0,0 1-1 0 0,-1-1 1 0 0,-1 1-1 0 0,-1-2 19 0 0,-16-88-1449 0 0,1 38-3119 0 0,15 67-366 0 0,-3-2-1298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02T16:13:26.6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31 201 11976 0 0,'-1'3'266'0'0,"-21"65"780"0"0,16 3 30 0 0,5 4 4079 0 0,7-167-3843 0 0,6 22-848 0 0,14-27-312 0 0,10 33-224 0 0,-27 56 62 0 0,-5 5-33 0 0,33 0-80 0 0,-18 14 22 0 0,-12-4 77 0 0,0 0 0 0 0,-1 1 0 0 0,0 0 0 0 0,0 0 0 0 0,-1 0 0 0 0,0 1 0 0 0,-1 0 0 0 0,1 0 0 0 0,-2 0 0 0 0,1 1 0 0 0,-2-1 0 0 0,1 1 0 0 0,-1-1 0 0 0,0 1 0 0 0,-1 0 0 0 0,0 0 0 0 0,-1 0 0 0 0,0 5 24 0 0,1 75-11 0 0,-2 27 475 0 0,14 22-74 0 0,-3-110 502 0 0,-9-26-382 0 0,1-2-67 0 0,6 6-358 0 0,-3-7-406 0 0,23-28-2060 0 0,-16 13-5124 0 0</inkml:trace>
  <inkml:trace contextRef="#ctx0" brushRef="#br0" timeOffset="699.554">798 60 10136 0 0,'0'0'230'0'0,"0"0"30"0"0,0 0 19 0 0,0 0 117 0 0,0 0 461 0 0,2-1 205 0 0,-2-1-698 0 0,1 0 0 0 0,0 1 1 0 0,0-1-1 0 0,-1 0 0 0 0,1 0 0 0 0,-1 0 1 0 0,0 0-1 0 0,0 0 0 0 0,1 1 1 0 0,-1-1-1 0 0,0 0 0 0 0,0 0 1 0 0,-1 0-1 0 0,1 0 0 0 0,0 0 1 0 0,-1 0-1 0 0,1 0 0 0 0,-1 1 0 0 0,1-1 1 0 0,-1 0-1 0 0,0-1-364 0 0,-1 2 507 0 0,1 0 3 0 0,0-1-449 0 0,0 1-1 0 0,-1 0 1 0 0,0-1-1 0 0,1 1 1 0 0,-1 0-1 0 0,0 0 0 0 0,1 0 1 0 0,-1 0-1 0 0,0 0 1 0 0,0 1-1 0 0,0-1 1 0 0,0 1-1 0 0,0-1 1 0 0,0 1-1 0 0,0-1 0 0 0,0 1 1 0 0,0 0-1 0 0,0 0 1 0 0,0 0-1 0 0,0 0 1 0 0,0 1-1 0 0,0-1 1 0 0,0 0-1 0 0,0 1 0 0 0,0-1 1 0 0,0 1-1 0 0,-1 1-60 0 0,-33 4-226 0 0,30-3 196 0 0,0 2 0 0 0,1-1 1 0 0,-1 0-1 0 0,1 1 1 0 0,0 0-1 0 0,1 0 0 0 0,-1 1 1 0 0,1-1-1 0 0,0 1 1 0 0,0 0-1 0 0,1 0 0 0 0,0 0 1 0 0,0 1-1 0 0,-1 1 30 0 0,-21 36-111 0 0,-29 47 150 0 0,20-26 642 0 0,29-44-681 0 0,22 8 0 0 0,-14-29 0 0 0,35 11 0 0 0,53-7 0 0 0,-61-3 0 0 0,-16 3 0 0 0,14 12 0 0 0,9 29 0 0 0,-20-8 0 0 0,-4 12 0 0 0,-7 41 0 0 0,-8-83 0 0 0,-1-1 0 0 0,1 1 0 0 0,-1-1 0 0 0,0 0 0 0 0,-1 0 0 0 0,0-1 0 0 0,1 1 0 0 0,-2-1 0 0 0,1 0 0 0 0,-1 0 0 0 0,0 0 0 0 0,0 0 0 0 0,0-1 0 0 0,0 0 0 0 0,-1 0 0 0 0,0 0 0 0 0,0-1 0 0 0,0 0 0 0 0,0 0 0 0 0,0-1 0 0 0,0 1 0 0 0,-1-1 0 0 0,0-1 0 0 0,-5 2 0 0 0,3-2-39 0 0,0 1 0 0 0,1-2-1 0 0,-1 1 1 0 0,0-1 0 0 0,1-1 0 0 0,-1 0-1 0 0,0 0 1 0 0,1 0 0 0 0,-1-1-1 0 0,1 0 1 0 0,0-1 0 0 0,0 0-1 0 0,0 0 1 0 0,0-1 0 0 0,0 0 0 0 0,-6-5 39 0 0,-25-9-724 0 0,-62-33-5549 0 0,86 41 4227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97AB1DE-DF6C-4B7A-A1FD-93F8F140E919}" type="datetimeFigureOut">
              <a:rPr lang="en-US" smtClean="0"/>
              <a:t>12/2/2022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91C0DD4-8CDA-4037-B2A9-740FAF7B2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262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56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49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6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35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70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4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20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93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9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57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8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F002-B66C-4984-8170-60987059FEC1}" type="datetimeFigureOut">
              <a:rPr lang="en-US" smtClean="0"/>
              <a:t>12/2/2022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.png"/><Relationship Id="rId18" Type="http://schemas.openxmlformats.org/officeDocument/2006/relationships/customXml" Target="../ink/ink10.xml"/><Relationship Id="rId26" Type="http://schemas.openxmlformats.org/officeDocument/2006/relationships/customXml" Target="../ink/ink14.xml"/><Relationship Id="rId39" Type="http://schemas.openxmlformats.org/officeDocument/2006/relationships/image" Target="../media/image23.png"/><Relationship Id="rId21" Type="http://schemas.openxmlformats.org/officeDocument/2006/relationships/image" Target="../media/image14.png"/><Relationship Id="rId34" Type="http://schemas.openxmlformats.org/officeDocument/2006/relationships/customXml" Target="../ink/ink18.xml"/><Relationship Id="rId42" Type="http://schemas.openxmlformats.org/officeDocument/2006/relationships/customXml" Target="../ink/ink22.xml"/><Relationship Id="rId47" Type="http://schemas.openxmlformats.org/officeDocument/2006/relationships/image" Target="../media/image27.png"/><Relationship Id="rId7" Type="http://schemas.openxmlformats.org/officeDocument/2006/relationships/image" Target="../media/image7.png"/><Relationship Id="rId2" Type="http://schemas.openxmlformats.org/officeDocument/2006/relationships/customXml" Target="../ink/ink2.xml"/><Relationship Id="rId16" Type="http://schemas.openxmlformats.org/officeDocument/2006/relationships/customXml" Target="../ink/ink9.xml"/><Relationship Id="rId29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.xml"/><Relationship Id="rId11" Type="http://schemas.openxmlformats.org/officeDocument/2006/relationships/image" Target="../media/image9.png"/><Relationship Id="rId24" Type="http://schemas.openxmlformats.org/officeDocument/2006/relationships/customXml" Target="../ink/ink13.xml"/><Relationship Id="rId32" Type="http://schemas.openxmlformats.org/officeDocument/2006/relationships/customXml" Target="../ink/ink17.xml"/><Relationship Id="rId37" Type="http://schemas.openxmlformats.org/officeDocument/2006/relationships/image" Target="../media/image22.png"/><Relationship Id="rId40" Type="http://schemas.openxmlformats.org/officeDocument/2006/relationships/customXml" Target="../ink/ink21.xml"/><Relationship Id="rId45" Type="http://schemas.openxmlformats.org/officeDocument/2006/relationships/image" Target="../media/image26.png"/><Relationship Id="rId5" Type="http://schemas.openxmlformats.org/officeDocument/2006/relationships/image" Target="../media/image6.png"/><Relationship Id="rId15" Type="http://schemas.openxmlformats.org/officeDocument/2006/relationships/image" Target="../media/image11.png"/><Relationship Id="rId23" Type="http://schemas.openxmlformats.org/officeDocument/2006/relationships/image" Target="../media/image15.png"/><Relationship Id="rId28" Type="http://schemas.openxmlformats.org/officeDocument/2006/relationships/customXml" Target="../ink/ink15.xml"/><Relationship Id="rId36" Type="http://schemas.openxmlformats.org/officeDocument/2006/relationships/customXml" Target="../ink/ink19.xml"/><Relationship Id="rId10" Type="http://schemas.openxmlformats.org/officeDocument/2006/relationships/customXml" Target="../ink/ink6.xml"/><Relationship Id="rId19" Type="http://schemas.openxmlformats.org/officeDocument/2006/relationships/image" Target="../media/image13.png"/><Relationship Id="rId31" Type="http://schemas.openxmlformats.org/officeDocument/2006/relationships/image" Target="../media/image19.png"/><Relationship Id="rId44" Type="http://schemas.openxmlformats.org/officeDocument/2006/relationships/customXml" Target="../ink/ink23.xml"/><Relationship Id="rId4" Type="http://schemas.openxmlformats.org/officeDocument/2006/relationships/customXml" Target="../ink/ink3.xml"/><Relationship Id="rId9" Type="http://schemas.openxmlformats.org/officeDocument/2006/relationships/image" Target="../media/image8.png"/><Relationship Id="rId14" Type="http://schemas.openxmlformats.org/officeDocument/2006/relationships/customXml" Target="../ink/ink8.xml"/><Relationship Id="rId22" Type="http://schemas.openxmlformats.org/officeDocument/2006/relationships/customXml" Target="../ink/ink12.xml"/><Relationship Id="rId27" Type="http://schemas.openxmlformats.org/officeDocument/2006/relationships/image" Target="../media/image17.png"/><Relationship Id="rId30" Type="http://schemas.openxmlformats.org/officeDocument/2006/relationships/customXml" Target="../ink/ink16.xml"/><Relationship Id="rId35" Type="http://schemas.openxmlformats.org/officeDocument/2006/relationships/image" Target="../media/image21.png"/><Relationship Id="rId43" Type="http://schemas.openxmlformats.org/officeDocument/2006/relationships/image" Target="../media/image25.png"/><Relationship Id="rId8" Type="http://schemas.openxmlformats.org/officeDocument/2006/relationships/customXml" Target="../ink/ink5.xml"/><Relationship Id="rId3" Type="http://schemas.openxmlformats.org/officeDocument/2006/relationships/image" Target="../media/image5.png"/><Relationship Id="rId12" Type="http://schemas.openxmlformats.org/officeDocument/2006/relationships/customXml" Target="../ink/ink7.xml"/><Relationship Id="rId17" Type="http://schemas.openxmlformats.org/officeDocument/2006/relationships/image" Target="../media/image12.png"/><Relationship Id="rId25" Type="http://schemas.openxmlformats.org/officeDocument/2006/relationships/image" Target="../media/image16.png"/><Relationship Id="rId33" Type="http://schemas.openxmlformats.org/officeDocument/2006/relationships/image" Target="../media/image20.png"/><Relationship Id="rId38" Type="http://schemas.openxmlformats.org/officeDocument/2006/relationships/customXml" Target="../ink/ink20.xml"/><Relationship Id="rId46" Type="http://schemas.openxmlformats.org/officeDocument/2006/relationships/customXml" Target="../ink/ink24.xml"/><Relationship Id="rId20" Type="http://schemas.openxmlformats.org/officeDocument/2006/relationships/customXml" Target="../ink/ink11.xml"/><Relationship Id="rId41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ustomXml" Target="../ink/ink28.xml"/><Relationship Id="rId13" Type="http://schemas.openxmlformats.org/officeDocument/2006/relationships/image" Target="../media/image33.png"/><Relationship Id="rId18" Type="http://schemas.openxmlformats.org/officeDocument/2006/relationships/customXml" Target="../ink/ink33.xml"/><Relationship Id="rId26" Type="http://schemas.openxmlformats.org/officeDocument/2006/relationships/customXml" Target="../ink/ink37.xml"/><Relationship Id="rId3" Type="http://schemas.openxmlformats.org/officeDocument/2006/relationships/image" Target="../media/image28.png"/><Relationship Id="rId21" Type="http://schemas.openxmlformats.org/officeDocument/2006/relationships/image" Target="../media/image37.png"/><Relationship Id="rId7" Type="http://schemas.openxmlformats.org/officeDocument/2006/relationships/image" Target="../media/image30.png"/><Relationship Id="rId12" Type="http://schemas.openxmlformats.org/officeDocument/2006/relationships/customXml" Target="../ink/ink30.xml"/><Relationship Id="rId17" Type="http://schemas.openxmlformats.org/officeDocument/2006/relationships/image" Target="../media/image35.png"/><Relationship Id="rId25" Type="http://schemas.openxmlformats.org/officeDocument/2006/relationships/image" Target="../media/image39.png"/><Relationship Id="rId2" Type="http://schemas.openxmlformats.org/officeDocument/2006/relationships/customXml" Target="../ink/ink25.xml"/><Relationship Id="rId16" Type="http://schemas.openxmlformats.org/officeDocument/2006/relationships/customXml" Target="../ink/ink32.xml"/><Relationship Id="rId20" Type="http://schemas.openxmlformats.org/officeDocument/2006/relationships/customXml" Target="../ink/ink34.xml"/><Relationship Id="rId29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7.xml"/><Relationship Id="rId11" Type="http://schemas.openxmlformats.org/officeDocument/2006/relationships/image" Target="../media/image32.png"/><Relationship Id="rId24" Type="http://schemas.openxmlformats.org/officeDocument/2006/relationships/customXml" Target="../ink/ink36.xml"/><Relationship Id="rId5" Type="http://schemas.openxmlformats.org/officeDocument/2006/relationships/image" Target="../media/image29.png"/><Relationship Id="rId15" Type="http://schemas.openxmlformats.org/officeDocument/2006/relationships/image" Target="../media/image34.png"/><Relationship Id="rId23" Type="http://schemas.openxmlformats.org/officeDocument/2006/relationships/image" Target="../media/image38.png"/><Relationship Id="rId28" Type="http://schemas.openxmlformats.org/officeDocument/2006/relationships/customXml" Target="../ink/ink38.xml"/><Relationship Id="rId10" Type="http://schemas.openxmlformats.org/officeDocument/2006/relationships/customXml" Target="../ink/ink29.xml"/><Relationship Id="rId19" Type="http://schemas.openxmlformats.org/officeDocument/2006/relationships/image" Target="../media/image36.png"/><Relationship Id="rId31" Type="http://schemas.openxmlformats.org/officeDocument/2006/relationships/image" Target="../media/image42.png"/><Relationship Id="rId4" Type="http://schemas.openxmlformats.org/officeDocument/2006/relationships/customXml" Target="../ink/ink26.xml"/><Relationship Id="rId9" Type="http://schemas.openxmlformats.org/officeDocument/2006/relationships/image" Target="../media/image31.png"/><Relationship Id="rId14" Type="http://schemas.openxmlformats.org/officeDocument/2006/relationships/customXml" Target="../ink/ink31.xml"/><Relationship Id="rId22" Type="http://schemas.openxmlformats.org/officeDocument/2006/relationships/customXml" Target="../ink/ink35.xml"/><Relationship Id="rId27" Type="http://schemas.openxmlformats.org/officeDocument/2006/relationships/image" Target="../media/image40.png"/><Relationship Id="rId30" Type="http://schemas.openxmlformats.org/officeDocument/2006/relationships/customXml" Target="../ink/ink3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deux décembre.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94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Unit 4 exam:</a:t>
            </a:r>
          </a:p>
          <a:p>
            <a:pPr marL="0" indent="0">
              <a:buNone/>
            </a:pPr>
            <a:r>
              <a:rPr lang="en-US" dirty="0"/>
              <a:t>Friday, December 9.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final exam, which will be cumulative, will be </a:t>
            </a:r>
          </a:p>
          <a:p>
            <a:pPr marL="0" indent="0">
              <a:buNone/>
            </a:pPr>
            <a:r>
              <a:rPr lang="en-US" dirty="0"/>
              <a:t>Wednesday, December 14, 9:40 – 11:20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There will be study hall in room 205A Wednesday and Thursday</a:t>
            </a:r>
          </a:p>
          <a:p>
            <a:pPr marL="0" indent="0">
              <a:buNone/>
            </a:pPr>
            <a:r>
              <a:rPr lang="en-US" dirty="0"/>
              <a:t>2:00 – 2:50 PM.</a:t>
            </a:r>
          </a:p>
        </p:txBody>
      </p:sp>
    </p:spTree>
    <p:extLst>
      <p:ext uri="{BB962C8B-B14F-4D97-AF65-F5344CB8AC3E}">
        <p14:creationId xmlns:p14="http://schemas.microsoft.com/office/powerpoint/2010/main" val="2547434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Essayez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p.147</a:t>
            </a:r>
          </a:p>
        </p:txBody>
      </p:sp>
    </p:spTree>
    <p:extLst>
      <p:ext uri="{BB962C8B-B14F-4D97-AF65-F5344CB8AC3E}">
        <p14:creationId xmlns:p14="http://schemas.microsoft.com/office/powerpoint/2010/main" val="2872950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Essayez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p.161</a:t>
            </a:r>
          </a:p>
        </p:txBody>
      </p:sp>
    </p:spTree>
    <p:extLst>
      <p:ext uri="{BB962C8B-B14F-4D97-AF65-F5344CB8AC3E}">
        <p14:creationId xmlns:p14="http://schemas.microsoft.com/office/powerpoint/2010/main" val="387266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Essayez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p.164</a:t>
            </a:r>
          </a:p>
        </p:txBody>
      </p:sp>
    </p:spTree>
    <p:extLst>
      <p:ext uri="{BB962C8B-B14F-4D97-AF65-F5344CB8AC3E}">
        <p14:creationId xmlns:p14="http://schemas.microsoft.com/office/powerpoint/2010/main" val="4020967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p.172</a:t>
            </a:r>
          </a:p>
          <a:p>
            <a:pPr marL="0" indent="0" algn="ctr">
              <a:buNone/>
            </a:pPr>
            <a:r>
              <a:rPr lang="en-US" dirty="0"/>
              <a:t>Café ???</a:t>
            </a:r>
          </a:p>
        </p:txBody>
      </p:sp>
    </p:spTree>
    <p:extLst>
      <p:ext uri="{BB962C8B-B14F-4D97-AF65-F5344CB8AC3E}">
        <p14:creationId xmlns:p14="http://schemas.microsoft.com/office/powerpoint/2010/main" val="2444553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A3737-EDD1-499F-BCE1-162E828BB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81E1D-15B6-487A-A8F2-BBD75B55F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9A502634-4FF4-4D1E-B4B6-C94915191E0F}"/>
                  </a:ext>
                </a:extLst>
              </p14:cNvPr>
              <p14:cNvContentPartPr/>
              <p14:nvPr/>
            </p14:nvContentPartPr>
            <p14:xfrm>
              <a:off x="1540800" y="2485114"/>
              <a:ext cx="128160" cy="26784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9A502634-4FF4-4D1E-B4B6-C94915191E0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32160" y="2476474"/>
                <a:ext cx="145800" cy="28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693D228C-431E-49D5-BF51-A726824F1E1C}"/>
                  </a:ext>
                </a:extLst>
              </p14:cNvPr>
              <p14:cNvContentPartPr/>
              <p14:nvPr/>
            </p14:nvContentPartPr>
            <p14:xfrm>
              <a:off x="2558520" y="2511754"/>
              <a:ext cx="194760" cy="23184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693D228C-431E-49D5-BF51-A726824F1E1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49520" y="2502754"/>
                <a:ext cx="212400" cy="249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46F6E4C3-A6A7-4C83-A207-D464DD7AD3C9}"/>
                  </a:ext>
                </a:extLst>
              </p14:cNvPr>
              <p14:cNvContentPartPr/>
              <p14:nvPr/>
            </p14:nvContentPartPr>
            <p14:xfrm>
              <a:off x="2841480" y="2373874"/>
              <a:ext cx="29880" cy="33588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46F6E4C3-A6A7-4C83-A207-D464DD7AD3C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832480" y="2365234"/>
                <a:ext cx="47520" cy="35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8E9E99FD-C07D-4CAB-AFDF-97A7D04255E2}"/>
                  </a:ext>
                </a:extLst>
              </p14:cNvPr>
              <p14:cNvContentPartPr/>
              <p14:nvPr/>
            </p14:nvContentPartPr>
            <p14:xfrm>
              <a:off x="2963880" y="2317714"/>
              <a:ext cx="46440" cy="4377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8E9E99FD-C07D-4CAB-AFDF-97A7D04255E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954880" y="2308714"/>
                <a:ext cx="64080" cy="45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CF07D04E-EEC4-402B-8A67-5F88244764B4}"/>
                  </a:ext>
                </a:extLst>
              </p14:cNvPr>
              <p14:cNvContentPartPr/>
              <p14:nvPr/>
            </p14:nvContentPartPr>
            <p14:xfrm>
              <a:off x="3084120" y="2519674"/>
              <a:ext cx="137880" cy="2487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CF07D04E-EEC4-402B-8A67-5F88244764B4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075120" y="2511034"/>
                <a:ext cx="155520" cy="26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9571979A-DCD9-4F19-A186-71043E5070FE}"/>
                  </a:ext>
                </a:extLst>
              </p14:cNvPr>
              <p14:cNvContentPartPr/>
              <p14:nvPr/>
            </p14:nvContentPartPr>
            <p14:xfrm>
              <a:off x="4213800" y="2535154"/>
              <a:ext cx="205200" cy="21420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9571979A-DCD9-4F19-A186-71043E5070FE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205160" y="2526154"/>
                <a:ext cx="222840" cy="23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FD5573F5-263C-4EF2-8ED9-9495FB2B5470}"/>
                  </a:ext>
                </a:extLst>
              </p14:cNvPr>
              <p14:cNvContentPartPr/>
              <p14:nvPr/>
            </p14:nvContentPartPr>
            <p14:xfrm>
              <a:off x="4533840" y="2511754"/>
              <a:ext cx="197640" cy="27540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FD5573F5-263C-4EF2-8ED9-9495FB2B5470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524840" y="2502754"/>
                <a:ext cx="215280" cy="29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A30F716B-E710-4E38-96E0-49140BC8AA54}"/>
                  </a:ext>
                </a:extLst>
              </p14:cNvPr>
              <p14:cNvContentPartPr/>
              <p14:nvPr/>
            </p14:nvContentPartPr>
            <p14:xfrm>
              <a:off x="3310200" y="2535514"/>
              <a:ext cx="294120" cy="25704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A30F716B-E710-4E38-96E0-49140BC8AA54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301560" y="2526514"/>
                <a:ext cx="311760" cy="27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25B520E2-EE31-4200-8B47-69BCF3B36233}"/>
                  </a:ext>
                </a:extLst>
              </p14:cNvPr>
              <p14:cNvContentPartPr/>
              <p14:nvPr/>
            </p14:nvContentPartPr>
            <p14:xfrm>
              <a:off x="1744200" y="2421034"/>
              <a:ext cx="292320" cy="35388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25B520E2-EE31-4200-8B47-69BCF3B36233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735560" y="2412043"/>
                <a:ext cx="309960" cy="37150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1DE39FC3-3BBD-4365-AEBF-E7D802580ACA}"/>
                  </a:ext>
                </a:extLst>
              </p14:cNvPr>
              <p14:cNvContentPartPr/>
              <p14:nvPr/>
            </p14:nvContentPartPr>
            <p14:xfrm>
              <a:off x="1172880" y="2281714"/>
              <a:ext cx="275760" cy="49572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1DE39FC3-3BBD-4365-AEBF-E7D802580ACA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163880" y="2272714"/>
                <a:ext cx="293400" cy="51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7A6BA42E-92A8-4C35-B6D5-83D22046B738}"/>
                  </a:ext>
                </a:extLst>
              </p14:cNvPr>
              <p14:cNvContentPartPr/>
              <p14:nvPr/>
            </p14:nvContentPartPr>
            <p14:xfrm>
              <a:off x="5362560" y="2309434"/>
              <a:ext cx="938880" cy="59220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7A6BA42E-92A8-4C35-B6D5-83D22046B738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353923" y="2300794"/>
                <a:ext cx="956513" cy="60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1949ED50-7F3B-4555-B5F1-831AD96E59B1}"/>
                  </a:ext>
                </a:extLst>
              </p14:cNvPr>
              <p14:cNvContentPartPr/>
              <p14:nvPr/>
            </p14:nvContentPartPr>
            <p14:xfrm>
              <a:off x="6930720" y="2439034"/>
              <a:ext cx="355680" cy="52452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1949ED50-7F3B-4555-B5F1-831AD96E59B1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921711" y="2430394"/>
                <a:ext cx="373338" cy="54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E7EF50EA-9C8A-46E1-BC53-879EABA02833}"/>
                  </a:ext>
                </a:extLst>
              </p14:cNvPr>
              <p14:cNvContentPartPr/>
              <p14:nvPr/>
            </p14:nvContentPartPr>
            <p14:xfrm>
              <a:off x="7381080" y="2497714"/>
              <a:ext cx="452880" cy="25164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E7EF50EA-9C8A-46E1-BC53-879EABA02833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372447" y="2489074"/>
                <a:ext cx="470506" cy="26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6692F11C-8F2B-455B-ADEA-0EAC60C85FD3}"/>
                  </a:ext>
                </a:extLst>
              </p14:cNvPr>
              <p14:cNvContentPartPr/>
              <p14:nvPr/>
            </p14:nvContentPartPr>
            <p14:xfrm>
              <a:off x="8140680" y="2306554"/>
              <a:ext cx="39960" cy="54720"/>
            </p14:xfrm>
          </p:contentPart>
        </mc:Choice>
        <mc:Fallback xmlns=""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6692F11C-8F2B-455B-ADEA-0EAC60C85FD3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8132040" y="2297914"/>
                <a:ext cx="57600" cy="7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F1237098-36C7-4ABB-A242-6EB6624FBA1E}"/>
                  </a:ext>
                </a:extLst>
              </p14:cNvPr>
              <p14:cNvContentPartPr/>
              <p14:nvPr/>
            </p14:nvContentPartPr>
            <p14:xfrm>
              <a:off x="10170000" y="2537674"/>
              <a:ext cx="235440" cy="289800"/>
            </p14:xfrm>
          </p:contentPart>
        </mc:Choice>
        <mc:Fallback xmlns=""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F1237098-36C7-4ABB-A242-6EB6624FBA1E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10161000" y="2528674"/>
                <a:ext cx="253080" cy="30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0B911CAC-CF38-4AFC-A2E3-52121B6DAB8A}"/>
                  </a:ext>
                </a:extLst>
              </p14:cNvPr>
              <p14:cNvContentPartPr/>
              <p14:nvPr/>
            </p14:nvContentPartPr>
            <p14:xfrm>
              <a:off x="9442440" y="2538754"/>
              <a:ext cx="636120" cy="270720"/>
            </p14:xfrm>
          </p:contentPart>
        </mc:Choice>
        <mc:Fallback xmlns=""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0B911CAC-CF38-4AFC-A2E3-52121B6DAB8A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9433800" y="2530114"/>
                <a:ext cx="653760" cy="28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EC228052-3086-45DD-966F-7CC60B221CD4}"/>
                  </a:ext>
                </a:extLst>
              </p14:cNvPr>
              <p14:cNvContentPartPr/>
              <p14:nvPr/>
            </p14:nvContentPartPr>
            <p14:xfrm>
              <a:off x="8075520" y="2502754"/>
              <a:ext cx="956520" cy="651240"/>
            </p14:xfrm>
          </p:contentPart>
        </mc:Choice>
        <mc:Fallback xmlns=""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EC228052-3086-45DD-966F-7CC60B221CD4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8066880" y="2494109"/>
                <a:ext cx="974160" cy="6688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C6AA5C8-C707-4872-B0FE-C9A6ACEBB871}"/>
                  </a:ext>
                </a:extLst>
              </p14:cNvPr>
              <p14:cNvContentPartPr/>
              <p14:nvPr/>
            </p14:nvContentPartPr>
            <p14:xfrm>
              <a:off x="1353240" y="3192514"/>
              <a:ext cx="203040" cy="4640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C6AA5C8-C707-4872-B0FE-C9A6ACEBB871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344600" y="3183514"/>
                <a:ext cx="220680" cy="48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F93E6825-45A7-4911-B0DD-646CD0227ECF}"/>
                  </a:ext>
                </a:extLst>
              </p14:cNvPr>
              <p14:cNvContentPartPr/>
              <p14:nvPr/>
            </p14:nvContentPartPr>
            <p14:xfrm>
              <a:off x="2907360" y="3310234"/>
              <a:ext cx="65520" cy="24120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F93E6825-45A7-4911-B0DD-646CD0227ECF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2898720" y="3301234"/>
                <a:ext cx="83160" cy="25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829A6BA7-DFFB-4134-A86F-C51D10D88481}"/>
                  </a:ext>
                </a:extLst>
              </p14:cNvPr>
              <p14:cNvContentPartPr/>
              <p14:nvPr/>
            </p14:nvContentPartPr>
            <p14:xfrm>
              <a:off x="3704400" y="3623794"/>
              <a:ext cx="11520" cy="3096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829A6BA7-DFFB-4134-A86F-C51D10D88481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3695760" y="3614794"/>
                <a:ext cx="29160" cy="4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59E576FD-8AF2-4426-8FA4-68A36AE44C84}"/>
                  </a:ext>
                </a:extLst>
              </p14:cNvPr>
              <p14:cNvContentPartPr/>
              <p14:nvPr/>
            </p14:nvContentPartPr>
            <p14:xfrm>
              <a:off x="3089160" y="3102514"/>
              <a:ext cx="495360" cy="58536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59E576FD-8AF2-4426-8FA4-68A36AE44C84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3080160" y="3093514"/>
                <a:ext cx="513000" cy="60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DD8DF4D8-6101-4747-B3A3-B488C7BBE611}"/>
                  </a:ext>
                </a:extLst>
              </p14:cNvPr>
              <p14:cNvContentPartPr/>
              <p14:nvPr/>
            </p14:nvContentPartPr>
            <p14:xfrm>
              <a:off x="2361240" y="3242914"/>
              <a:ext cx="454680" cy="45432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DD8DF4D8-6101-4747-B3A3-B488C7BBE611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2352607" y="3233914"/>
                <a:ext cx="472306" cy="47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9F4F9775-D92C-4903-8C80-E49EB3AAC928}"/>
                  </a:ext>
                </a:extLst>
              </p14:cNvPr>
              <p14:cNvContentPartPr/>
              <p14:nvPr/>
            </p14:nvContentPartPr>
            <p14:xfrm>
              <a:off x="1652040" y="3415714"/>
              <a:ext cx="295920" cy="23508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9F4F9775-D92C-4903-8C80-E49EB3AAC928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1643400" y="3406728"/>
                <a:ext cx="313560" cy="25269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183031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82B19-151D-4676-9961-7EF78D78A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DAACC-F8BE-4103-824D-FD9BD81BE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6143107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/>
              <a:t>Write a sentence </a:t>
            </a:r>
            <a:r>
              <a:rPr lang="en-US" dirty="0"/>
              <a:t>of at least five words, in French, using the verb </a:t>
            </a:r>
            <a:r>
              <a:rPr lang="en-US" dirty="0" err="1"/>
              <a:t>grandir</a:t>
            </a:r>
            <a:r>
              <a:rPr lang="en-US" dirty="0"/>
              <a:t>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73B5A996-6956-452E-94BF-B20F52C81917}"/>
                  </a:ext>
                </a:extLst>
              </p14:cNvPr>
              <p14:cNvContentPartPr/>
              <p14:nvPr/>
            </p14:nvContentPartPr>
            <p14:xfrm>
              <a:off x="1572120" y="2366674"/>
              <a:ext cx="24840" cy="2106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73B5A996-6956-452E-94BF-B20F52C8191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63480" y="2357674"/>
                <a:ext cx="42480" cy="22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B9167630-4A38-4DDF-8410-07E3D4C4509A}"/>
                  </a:ext>
                </a:extLst>
              </p14:cNvPr>
              <p14:cNvContentPartPr/>
              <p14:nvPr/>
            </p14:nvContentPartPr>
            <p14:xfrm>
              <a:off x="1851480" y="2665834"/>
              <a:ext cx="220320" cy="2433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B9167630-4A38-4DDF-8410-07E3D4C4509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42840" y="2656834"/>
                <a:ext cx="237960" cy="26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4A6A2BBC-71D6-4D33-BC52-BCA99E8426B5}"/>
                  </a:ext>
                </a:extLst>
              </p14:cNvPr>
              <p14:cNvContentPartPr/>
              <p14:nvPr/>
            </p14:nvContentPartPr>
            <p14:xfrm>
              <a:off x="2212920" y="2770954"/>
              <a:ext cx="24480" cy="13068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4A6A2BBC-71D6-4D33-BC52-BCA99E8426B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204280" y="2762314"/>
                <a:ext cx="42120" cy="14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BCDD8E22-7DE1-49B7-A874-2C7AAC490327}"/>
                  </a:ext>
                </a:extLst>
              </p14:cNvPr>
              <p14:cNvContentPartPr/>
              <p14:nvPr/>
            </p14:nvContentPartPr>
            <p14:xfrm>
              <a:off x="2119320" y="2499154"/>
              <a:ext cx="6840" cy="756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BCDD8E22-7DE1-49B7-A874-2C7AAC49032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110320" y="2490514"/>
                <a:ext cx="24480" cy="2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A8D1BFCB-F70F-4A12-9D6B-1C863D0C31E1}"/>
                  </a:ext>
                </a:extLst>
              </p14:cNvPr>
              <p14:cNvContentPartPr/>
              <p14:nvPr/>
            </p14:nvContentPartPr>
            <p14:xfrm>
              <a:off x="8014680" y="2558554"/>
              <a:ext cx="61200" cy="2088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A8D1BFCB-F70F-4A12-9D6B-1C863D0C31E1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006040" y="2549914"/>
                <a:ext cx="78840" cy="3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68E3669D-4FB9-4D08-9D2C-BADDA1831C90}"/>
                  </a:ext>
                </a:extLst>
              </p14:cNvPr>
              <p14:cNvContentPartPr/>
              <p14:nvPr/>
            </p14:nvContentPartPr>
            <p14:xfrm>
              <a:off x="8402400" y="2921794"/>
              <a:ext cx="11520" cy="2016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68E3669D-4FB9-4D08-9D2C-BADDA1831C90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393400" y="2913154"/>
                <a:ext cx="29160" cy="3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A3DE2A66-92B2-42FC-AA0D-D65C18BA60DC}"/>
                  </a:ext>
                </a:extLst>
              </p14:cNvPr>
              <p14:cNvContentPartPr/>
              <p14:nvPr/>
            </p14:nvContentPartPr>
            <p14:xfrm>
              <a:off x="7405560" y="2667634"/>
              <a:ext cx="870480" cy="26712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A3DE2A66-92B2-42FC-AA0D-D65C18BA60DC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396916" y="2658994"/>
                <a:ext cx="888127" cy="28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E278C094-6FB8-4265-8D6A-8EDE8757CCA9}"/>
                  </a:ext>
                </a:extLst>
              </p14:cNvPr>
              <p14:cNvContentPartPr/>
              <p14:nvPr/>
            </p14:nvContentPartPr>
            <p14:xfrm>
              <a:off x="6216480" y="2656834"/>
              <a:ext cx="670680" cy="29052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E278C094-6FB8-4265-8D6A-8EDE8757CCA9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207480" y="2647834"/>
                <a:ext cx="688320" cy="30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40DCC0EB-0067-456A-9C0E-B394FFF55BE9}"/>
                  </a:ext>
                </a:extLst>
              </p14:cNvPr>
              <p14:cNvContentPartPr/>
              <p14:nvPr/>
            </p14:nvContentPartPr>
            <p14:xfrm>
              <a:off x="4862520" y="2622274"/>
              <a:ext cx="834120" cy="369000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40DCC0EB-0067-456A-9C0E-B394FFF55BE9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853880" y="2613634"/>
                <a:ext cx="851760" cy="38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F2CDBCED-88F9-4E68-A190-EA56EF707DA4}"/>
                  </a:ext>
                </a:extLst>
              </p14:cNvPr>
              <p14:cNvContentPartPr/>
              <p14:nvPr/>
            </p14:nvContentPartPr>
            <p14:xfrm>
              <a:off x="3248280" y="2381074"/>
              <a:ext cx="837360" cy="618840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F2CDBCED-88F9-4E68-A190-EA56EF707DA4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239284" y="2372074"/>
                <a:ext cx="854992" cy="63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E3B7656E-BB70-4F1D-948F-BD85961001DC}"/>
                  </a:ext>
                </a:extLst>
              </p14:cNvPr>
              <p14:cNvContentPartPr/>
              <p14:nvPr/>
            </p14:nvContentPartPr>
            <p14:xfrm>
              <a:off x="2707560" y="2694994"/>
              <a:ext cx="439920" cy="56736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E3B7656E-BB70-4F1D-948F-BD85961001DC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698560" y="2685994"/>
                <a:ext cx="457560" cy="58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6405B293-1EDE-4EDB-B7A5-EFE66C18F594}"/>
                  </a:ext>
                </a:extLst>
              </p14:cNvPr>
              <p14:cNvContentPartPr/>
              <p14:nvPr/>
            </p14:nvContentPartPr>
            <p14:xfrm>
              <a:off x="951840" y="2274514"/>
              <a:ext cx="449640" cy="625680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6405B293-1EDE-4EDB-B7A5-EFE66C18F594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943200" y="2265869"/>
                <a:ext cx="467280" cy="64333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FC6E2409-40D8-4219-A332-99CC3E92FDF4}"/>
                  </a:ext>
                </a:extLst>
              </p14:cNvPr>
              <p14:cNvContentPartPr/>
              <p14:nvPr/>
            </p14:nvContentPartPr>
            <p14:xfrm>
              <a:off x="1947960" y="1018834"/>
              <a:ext cx="396360" cy="64044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FC6E2409-40D8-4219-A332-99CC3E92FDF4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938960" y="1009834"/>
                <a:ext cx="414000" cy="65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02ADF264-CA28-4A29-98D4-5580FD6F6CC0}"/>
                  </a:ext>
                </a:extLst>
              </p14:cNvPr>
              <p14:cNvContentPartPr/>
              <p14:nvPr/>
            </p14:nvContentPartPr>
            <p14:xfrm>
              <a:off x="2475000" y="1369474"/>
              <a:ext cx="170280" cy="244080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02ADF264-CA28-4A29-98D4-5580FD6F6CC0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466000" y="1360474"/>
                <a:ext cx="187920" cy="26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150A9368-28B4-4A0F-9F56-4BC704AF430D}"/>
                  </a:ext>
                </a:extLst>
              </p14:cNvPr>
              <p14:cNvContentPartPr/>
              <p14:nvPr/>
            </p14:nvContentPartPr>
            <p14:xfrm>
              <a:off x="2770920" y="1280194"/>
              <a:ext cx="420480" cy="350280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150A9368-28B4-4A0F-9F56-4BC704AF430D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2761920" y="1271554"/>
                <a:ext cx="438120" cy="367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80670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</a:t>
            </a:r>
          </a:p>
          <a:p>
            <a:pPr marL="0" indent="0">
              <a:buNone/>
            </a:pPr>
            <a:r>
              <a:rPr lang="en-US" dirty="0"/>
              <a:t>Marcel and Bertrand eat ham sandwiches at Tom’s house.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A96311C-4BF1-4A36-9254-FBE9527016C2}"/>
                  </a:ext>
                </a:extLst>
              </p14:cNvPr>
              <p14:cNvContentPartPr/>
              <p14:nvPr/>
            </p14:nvContentPartPr>
            <p14:xfrm>
              <a:off x="897840" y="2139840"/>
              <a:ext cx="9620640" cy="9475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A96311C-4BF1-4A36-9254-FBE9527016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88480" y="2130480"/>
                <a:ext cx="9639360" cy="966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75859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deux décembre.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9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AFAC-38BB-491B-BF38-B60F9374D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378EE-FB96-411E-B6FB-3DA56E612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Rah, rah, rah!</a:t>
            </a:r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On y </a:t>
            </a:r>
            <a:r>
              <a:rPr lang="en-US" dirty="0" err="1"/>
              <a:t>va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095867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deux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la révision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907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99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5088"/>
            <a:ext cx="10515600" cy="509187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44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Nous </a:t>
            </a:r>
            <a:r>
              <a:rPr lang="en-US" dirty="0" err="1">
                <a:solidFill>
                  <a:srgbClr val="0070C0"/>
                </a:solidFill>
              </a:rPr>
              <a:t>sommes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prêts</a:t>
            </a:r>
            <a:r>
              <a:rPr lang="en-US" dirty="0">
                <a:solidFill>
                  <a:srgbClr val="0070C0"/>
                </a:solidFill>
              </a:rPr>
              <a:t>!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68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Guadaloupe</a:t>
            </a:r>
            <a:r>
              <a:rPr lang="en-US" sz="2800" b="1" dirty="0"/>
              <a:t> was a territory of Spain, France, England, and Sweden before 1816. It has been continuously French since that time.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328" y="1825625"/>
            <a:ext cx="4750402" cy="39655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9711" y="2253653"/>
            <a:ext cx="4404055" cy="349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511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2D39107-477C-48D2-8572-BD105AF68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DDFFC5-43B3-4194-A572-1E1F93ACB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Tu es </a:t>
            </a:r>
            <a:r>
              <a:rPr lang="en-US" dirty="0" err="1"/>
              <a:t>parfaitement</a:t>
            </a:r>
            <a:r>
              <a:rPr lang="en-US" dirty="0"/>
              <a:t> </a:t>
            </a:r>
            <a:r>
              <a:rPr lang="en-US" dirty="0" err="1"/>
              <a:t>choisi</a:t>
            </a:r>
            <a:r>
              <a:rPr lang="en-US" dirty="0"/>
              <a:t> pour ta vie. Je ne </a:t>
            </a:r>
            <a:r>
              <a:rPr lang="en-US" dirty="0" err="1"/>
              <a:t>peux</a:t>
            </a:r>
            <a:r>
              <a:rPr lang="en-US" dirty="0"/>
              <a:t> pas imaginer que </a:t>
            </a:r>
            <a:r>
              <a:rPr lang="en-US" dirty="0" err="1"/>
              <a:t>toi</a:t>
            </a:r>
            <a:r>
              <a:rPr lang="en-US" dirty="0"/>
              <a:t> dans le </a:t>
            </a:r>
            <a:r>
              <a:rPr lang="en-US" dirty="0" err="1"/>
              <a:t>rôle</a:t>
            </a:r>
            <a:r>
              <a:rPr lang="en-US" dirty="0"/>
              <a:t>. </a:t>
            </a:r>
            <a:r>
              <a:rPr lang="en-US" dirty="0" err="1"/>
              <a:t>Joue</a:t>
            </a:r>
            <a:r>
              <a:rPr lang="en-US" dirty="0"/>
              <a:t>-le!</a:t>
            </a:r>
          </a:p>
          <a:p>
            <a:pPr marL="0" indent="0">
              <a:buNone/>
            </a:pPr>
            <a:r>
              <a:rPr lang="en-US" dirty="0"/>
              <a:t>		--- Lin Manuel Miranda  </a:t>
            </a:r>
            <a:r>
              <a:rPr lang="en-US" sz="2400" dirty="0"/>
              <a:t>(merci à Abi Tate)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565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24119</TotalTime>
  <Words>218</Words>
  <Application>Microsoft Office PowerPoint</Application>
  <PresentationFormat>Widescreen</PresentationFormat>
  <Paragraphs>113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BTimes New Roman</vt:lpstr>
      <vt:lpstr>Calibri</vt:lpstr>
      <vt:lpstr>Calibri Light</vt:lpstr>
      <vt:lpstr>Times New Roman</vt:lpstr>
      <vt:lpstr>Office Theme</vt:lpstr>
      <vt:lpstr>Bonjour</vt:lpstr>
      <vt:lpstr>Travail de cloche</vt:lpstr>
      <vt:lpstr>Bonjour</vt:lpstr>
      <vt:lpstr>PowerPoint Presentation</vt:lpstr>
      <vt:lpstr>Bonjour</vt:lpstr>
      <vt:lpstr>Pourquoi tombons-nous?</vt:lpstr>
      <vt:lpstr>PowerPoint Presentation</vt:lpstr>
      <vt:lpstr>Guadaloupe was a territory of Spain, France, England, and Sweden before 1816. It has been continuously French since that time.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</dc:title>
  <dc:creator>Steven Gerson</dc:creator>
  <cp:lastModifiedBy>Steven Gerson 🦅</cp:lastModifiedBy>
  <cp:revision>294</cp:revision>
  <cp:lastPrinted>2017-12-14T22:00:10Z</cp:lastPrinted>
  <dcterms:created xsi:type="dcterms:W3CDTF">2016-10-03T15:38:19Z</dcterms:created>
  <dcterms:modified xsi:type="dcterms:W3CDTF">2022-12-02T16:24:17Z</dcterms:modified>
</cp:coreProperties>
</file>