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41" r:id="rId3"/>
    <p:sldId id="364" r:id="rId4"/>
    <p:sldId id="320" r:id="rId5"/>
    <p:sldId id="362" r:id="rId6"/>
    <p:sldId id="360" r:id="rId7"/>
    <p:sldId id="363" r:id="rId8"/>
    <p:sldId id="359" r:id="rId9"/>
    <p:sldId id="339" r:id="rId10"/>
    <p:sldId id="31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41"/>
            <p14:sldId id="364"/>
            <p14:sldId id="320"/>
            <p14:sldId id="362"/>
            <p14:sldId id="360"/>
            <p14:sldId id="363"/>
            <p14:sldId id="359"/>
            <p14:sldId id="339"/>
            <p14:sldId id="317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2-06T16:29:58.7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4279 6511 1094 0,'-7'9'23'0,"4"-3"5"0,3 0-28 0,-4 5 0 0,-3-5 0 0,7 6 0 16,-4-6 55-16,4 3 5 0,-3 2 2 0,3 1 0 16,0-6-38-16,0 6-7 0,0-6-1 0,0 5-1 15,0-5-1-15,0 0 0 0,0 0 0 0,0 3 0 16,0-3 18-16,3 0 4 0,-3 5 1 0,4 1 0 16,3-6 0-16,-7 6 0 0,4 3 0 0,-1 2 0 15,1-5-14-15,-1 9-3 0,1 2-1 0,-1-2 0 16,1 2-9-16,-1 7-2 0,-3-7 0 0,4 9 0 15,-1 1-8-15,1 2 0 0,-1-3 0 0,1 10 0 16,-4-4 0-16,3 3 0 0,-3 3 0 0,4-6 0 16,-4 3 0-16,4-2 0 0,-4-1 0 0,0-6 0 15,0-2 36-15,3-1 4 0,-3-6 2 0,0 4 0 0,4-6-7 16,-4 2-2-16,3-11 0 0,1 5 0 16,-1-8-33-16,1 0-11 0,-1 0 0 0,-3-9 0 15,7 6 47-15,-7-6 8 0,7 0 3 0,-7 0 0 16,7 0-30-16,0-6-5 0,1 0-2 0,-5 3 0 0,8-6-2 15,-8 0-8-15,4-2 12 0,-3 5-4 0,-1-6-8 16,-3 0 0-16,0-2 0 0,0 2 0 0,0 6 0 16,0-12 0-16,-3 4 0 0,-1 2 0 0,1 0 0 15,-4-6 0-15,3 7 0 0,-6-7 0 16,2-3 0-16,1 4 0 0,0-13 0 0,0 10 0 0,0-13 0 0,0 10 0 16,4-9 0-16,-1 2 0 15,1-5 0-15,-1 3 0 0,1-36 0 0,3 36 0 0,0 2 0 0,0-5 0 16,0 9 0-16,0-13 0 0,0 10 0 0,0-3 0 0,0 2 0 15,0-5 0-15,-4 8 0 0,4-11 0 0,0 9 0 16,0-4 0-16,0-2 0 0,4 3 0 16,-4 2 0-16,0 4 0 0,0 8 0 0,0-5 0 15,0 5 0-15,3-2 0 0,-3 2 0 0,4-8 0 16,-4 2 0-16,0 1 0 16,3 2 0-16,-3-3 0 0,4 1 0 0,-1 2 0 0,-3-2 0 0,4-4 0 0,-1 10 0 15,1-1 0-15,3-5 0 0,-4 8 0 0,4-3 0 16,0 4 0-16,1-1 0 0,2 6 0 0,-3-9 0 15,4 12 0-15,-4-5 0 0,0 2-9 0,0 0 9 16,3 0 0-16,5 3 0 0,-5 6-8 0,1-6 8 16,3 6 0-16,0 0 0 0,4 0 0 0,-1 0 0 15,-6 6 0-15,3 0 0 0,4 0 10 0,-1 3-2 16,-3 0-8-16,4 5 0 0,0-2 0 0,-1 6 0 16,-10-6 0-16,7 14 0 0,-3-8 0 0,0-1 0 15,-4 10 0-15,-4-10 0 0,4 7 0 0,-3-3 0 16,-1 2 0-16,-3 4-13 0,0-4 3 0,-3-2 1 0,-1 8 9 15,-3-11 0-15,-3 8 0 0,-1-2 0 0,-3-4 10 16,0 4-2-16,3-7-8 0,-6 1 12 0,-8 3-12 16,7-4 9-16,-3 1-9 0,0 0 8 0,7-4-8 15,-7-2 0-15,-4 0 0 0,4-1-11 0,0-5 11 0,-1 0 0 16,8-3 0-16,-7 3 0 0,-4-6 0 0,8 6 0 16,-1-6 0-16,1-6 0 0,2 6 0 0,1-6 0 15,0 3 0-15,0 0 0 0,-4-3 13 16,4 3 5-16,0-8 1 0,0-1 0 0,0 6-31 0,0 0-5 15,7-6-2-15,-4 1 0 0,1 8-2 0,3-3-1 16,-7 0 0-16,10 0 0 0,0 0-122 16,1 0-25-16,3 0-5 0</inkml:trace>
  <inkml:trace contextRef="#ctx0" brushRef="#br0" timeOffset="721.38">4868 6993 851 0,'-3'6'36'16,"-4"0"-36"-16,0 0 160 0,3-6 26 0,-3 6 5 15,0-3 1-15,0 0-74 0,0-1-14 16,0 1-4-16,0 0 0 16,0 3-6-16,0-6-2 0,0 0 0 0,0 6 0 0,0-6-73 0,-8 0-19 15,8 6 0-15,0-6 0 0,0 0 0 0,0 6 0 0,0 0 0 0,0 0 0 16,0 0 0-16,0-1 0 0,0 4-11 0,3 3 11 15,-3 0-9-15,4 0 9 0,-1 2 0 0,1 4-9 16,3-1 9-16,-4 1 0 0,4-3-9 0,0 2 9 16,0-5 0-16,0 6 15 0,4-3-3 0,-4 2 0 15,3 1-12-15,1-6 0 0,3-4 0 0,-4 7 0 16,1 0 0-16,3-9 0 0,-3 5 0 0,3-5 0 16,-4 6 0-16,4-6-8 0,0 3 8 0,0-3-13 15,0 0 13-15,0-1 0 0,0-5 12 0,8 6-12 16,-8-6 8-16,3 6-8 0,-3-6 0 0,4 0 0 15,3 0 24-15,0-6 0 0,0 6 1 0,0-6 0 16,0 1-11-16,4-7-2 0,-4 3-1 0,-3 0 0 16,-1-6-1-16,4 4 0 0,1-7 0 0,-5 0 0 15,1 4-10-15,-1-10 8 0,-6 7-8 0,3 2 8 16,0-9 5-16,0 1 1 0,0-4 0 0,-3 10 0 16,-1-10-23-16,1 4-5 0,-4-4-1 0,0 10 0 15,0-7-27-15,-4 4-6 0,4 2 0 0,-3 0-1 16,-1 7 39-16,-7-10 10 0,8 9 0 0,-4 0 0 15,0 1 0-15,0-10 0 0,0 9 0 0,0 1-8 0,-4 5-4 16,0-6-1-16,1 12 0 0,-1 0 0 0,1 0 22 0,3 0 5 16,-4 0 1-16,-3 12 0 15,7-12-48-15,-4 6-10 0,4 5-1 0,0-2-1 0,0 3 29 16,0 6 7-16,4-1 1 0,-4 1 0 0,3 2 8 0,4-2-8 16,-4 3 8-16,4-4-8 0,0 7 8 0,0-10 0 0,4 1 0 15,0 6 0-15,-1-9-10 0,1-1 10 16,-1-5-12-16,4 3 12 0,-3-3-60 15,3 0-4-15,0 0-2 0</inkml:trace>
  <inkml:trace contextRef="#ctx0" brushRef="#br0" timeOffset="1211.47">5345 6876 850 0,'0'0'17'0,"0"0"6"0,0 0-23 15,0 0 0-15,0 0 0 0,-4 5 0 0,-3 1 18 0,3 0-1 0,-3 3 0 16,4 9 0-16,-4-7 47 0,3 1 10 15,-3 0 2-15,4 9 0 16,-4-10-10-16,7 13-2 0,-4-10 0 0,1 4 0 0,3 6-23 16,-4-10-5-16,4 10 0 0,0-6-1 15,4-4 25-15,-4 4 4 0,3-1 2 0,1 1 0 16,-4-6-21-16,3 3-4 0,1-4-1 0,-1 7 0 16,4-6-14-16,0-6-3 0,0 5-1 0,4 4 0 0,3-3-22 15,-3 0 0-15,3-4 0 0,7 1 0 0,-7 6 44 0,0-9 5 16,4 6 1-16,3-7 0 0,-3 1-29 0,-1 3-5 0,1-6-2 15,3 3 0-15,-7-6-14 0,4 0 9 0,-1 0-9 0,1-3 8 16,-4-3 4-16,-3-3 0 0,6 3 0 16,-6-5 0-16,-4-7 0 0,0 0 0 0,0-2 0 0,0-4 0 15,0 7-3-15,0-10 0 0,-3 7 0 0,-1-4 0 16,1 1-9-16,-4-4 0 0,3 10 0 0,-3-13 0 16,4 10 26-16,-4-4 0 0,0 6 0 15,0-2 0-15,-4 2-54 0,4 6-12 0,0-2-1 16,-3-1-1-16,3 6-138 0,0 3-27 0,-4 0-5 15</inkml:trace>
  <inkml:trace contextRef="#ctx0" brushRef="#br0" timeOffset="1757.007">5948 7084 1500 0,'0'0'31'0,"0"0"8"0,0 0-31 0,-4 9-8 0,1 3 0 0,-1-6 0 16,4 6 76-16,0-7 15 0,0 4 2 0,0 3 1 15,0 0-22-15,0-1-5 0,0 1-1 0,0 0 0 16,0-3-26-16,4 3-6 0,-1-1-1 0,-3-5 0 15,4 6-16-15,-1-6-3 0,-3 0-1 16,0-6 0 0,7 3-13-16,-3 3 11 0,-4-6-11 0,3 2 10 0,-3-2 1 0,0 0 0 0,4 6 0 0,-4-6 0 15,0 0 10-15,0 0 3 0,0 0 0 0,0 0 0 16,0 0 5-16,0 0 2 0,7-6 0 0,-3 4 0 16,-4-4-19-16,3 3-3 0,-3-9-1 0,0 0 0 15,0 6 0-15,0-5-8 0,0 2 12 0,-3-3-4 16,3 0-8-16,0-5 0 0,-4-7 0 0,4 9 8 15,-3-2-8-15,3-7 0 0,0 10 0 0,-4-4 0 16,4 0 0-16,-4 1 0 0,4-4 0 0,0 9 0 16,0-5 0-16,0 2 0 0,0 3 0 0,0 0 0 15,0 1 0-15,4-4 0 0,0 6 0 0,-1 0 0 16,1 3-9-16,3 1 9 0,0-1 0 0,0 6 0 16,0-12-10-16,7 12 10 0,-4 0-8 0,-2 0 8 15,2 0-12-15,1 6 4 0,-1 0 0 0,4-6 0 16,-3 6-21-16,3-1-4 0,4 1-1 0,-4-6 0 15,7 6 1-15,-7-3 0 0,0 0 0 0,7 0 0 16,1-3-23-16,2 0-5 0,4 0-1 0,-3 0 0 16,3 0-52-16,4 0-10 0,3 0-3 0</inkml:trace>
  <inkml:trace contextRef="#ctx0" brushRef="#br0" timeOffset="2539.462">7518 6870 1010 0,'0'0'43'16,"0"-12"-35"-16,-4 6 61 0,1 0 12 16,-1 0 3-16,-3 0 0 0,0 3 0 0,0-2 0 15,-4-1 0-15,1 0 0 0,-1 0-15 0,-3 6-2 0,-4 0-1 0,4 0 0 16,-3 0-26-16,3 6-4 0,-1-6-2 0,-2 12 0 16,3-4-19-16,-4 4-4 0,4 0-1 0,3 0 0 15,1-1 42-15,-4 4 9 0,3-3 2 0,1 11 0 16,2-11-40-16,-2 0-8 0,3 9-2 0,-4-4 0 15,1 1-13-15,6-6-16 16,-3-4 3-16,0 4 1 16,7 0 36-16,-3-6 7 0,3 6 1 0,0-10 1 0,0 4-17 0,0-6-4 0,3 6-1 15,-3-6 0-15,7 6 1 0,-3 0 0 0,3 0 0 16,-4-6 0-16,8 0 0 0,-4 6 1 0,3-12 0 0,1 6 0 16,0 0-13-16,-1 0 0 0,1 0-9 0,-1 6 9 15,1-6 0-15,-1 6 0 0,1-6 0 16,0 0 0-16,-1 6 0 0,1-6 0 0,-1-6 0 0,1 6 0 15,0 6 0-15,-4-6 12 0,3 0-1 0,1 5 0 16,-8-5-11-16,4 0 0 0,0 0 0 0,1 0 0 16,-5 6 0-16,4 0 0 0,0 9 0 0,-3-3 0 15,-1-7 0-15,-3 1 0 0,0-6 0 0,0 0 0 16,4 6 0-16,-4 6 0 0,0-3 0 0,-4 3 0 16,1-1 0-16,-1 1 8 0,1 0-8 0,-4-3 0 15,3-1 0-15,-3 1 0 0,0 3 0 0,0 0-11 16,3 0 2-16,-3-7 0 0,-7 7 0 0,7 3 0 15,-7-9 9-15,3-6 0 0,-3 6 0 0,0-6 0 16,0 6 0-16,0-6 0 0,3-6 0 0,1 6 0 16,-11-6 0-16,7 0 0 0,-4 0 0 0,0-6 0 15,4 3 0-15,0-2 0 0,0 5 0 0,3-6 0 16,-3 0-124-16,7 6-24 0,-3-2-4 0</inkml:trace>
  <inkml:trace contextRef="#ctx0" brushRef="#br0" timeOffset="3058.302">7906 6073 1552 0,'-18'24'44'0,"11"-10"10"15,0-2-43-15,3 0-11 0,1-3 0 0,-4 8 0 16,3 1 0-16,1-6 0 0,3 8 0 0,-4-2 0 15,4 5 53-15,-3-2 9 0,3 2 2 0,0 7 0 0,3-4-21 0,-3-2-4 16,0 14-1-16,4-9 0 0,-1-5-14 0,4 8-2 16,-3-2-1-16,3 8 0 0,0 6 2 0,-3-6 0 0,3-3 0 15,3-2 0-15,-6 2 3 0,-4 3 1 0,3-2 0 0,1 2 0 16,-4-6 1-16,0 3 0 16,-4-2 0-16,4-4 0 0,-3 9 8 0,3 4 1 0,-11-4 1 0,4 0 0 15,0-3-17-15,0-5-3 0,-4 2-1 16,4-9 0-16,0 10-17 0,0-13 0 15,0 4 0-15,0-1 0 0,0-8 0 0,4 0 0 0,-5 0 0 16,5-4 0-16,-1 1 0 0,1-3 0 0,-1 0 0 16,1-3 0-1,3-6 0-15,0 0 0 0,0 0 0 0,0 0 0 0,0 0 0 0,0 0 0 0,0 0 0 16,0 0 0 0,0 0-48-16,0 0-12 0,0 0-4 0,0 0 0 15,0 0-51-15,3 0-10 0,4-3-3 0</inkml:trace>
  <inkml:trace contextRef="#ctx0" brushRef="#br0" timeOffset="3661.421">8160 6740 836 0,'0'0'24'0,"0"0"4"0,0 0-28 15,0 0 0-15,0 0 0 0,0 0 0 0,0 0 82 0,0 0 10 0,3 6 3 16,1 0 0-16,-4-6-12 0,0 9-3 16,0-3 0-16,-4 6 0 0,4-1-19 0,0 1-4 0,-3 9-1 15,3-4 0-15,-4-5-19 0,4 0-4 0,-7 0-1 0,4-1 0 16,-1 4 5-16,1 3 1 0,-1-7 0 0,1 1 0 15,-5 0-15-15,5 9-3 0,-4-4-1 0,0 1 0 16,0-4 16-16,0-2 3 0,-4 0 1 16,4 6 0-16,0-10-19 0,0 1-3 0,-4 6-1 0,4-3 0 15,0-6-5-15,0 0-2 0,0-6 0 0,0 5 0 16,0 1-9-16,4 3 0 0,-5 0 0 0,8-9 0 16,-3 3 0-16,3-3 0 0,0 0 0 0,0 0 0 15,0 0 0-15,0 0 0 0,-7 0 0 0,7 0 0 16,0 0 33-16,0 0 5 0,-4 6 1 0,4-6 0 15,0 0-39-15,0 0 0 0,0 0 0 0,0 0-12 16,0 0-16-16,0 0-4 16,-3 6-1-16,3-6 0 0,0 0 33 0,0 0 0 0,-4 5 0 0,1 1 0 15,3 0 0-15,0 0 0 0,0-6 0 0,3 12 0 16,1-3 0-16,-1-3 0 0,-3-6 0 0,4 11 0 0,-1 1 15 0,4 0 9 16,1-3 3-16,-1-1 0 15,0-2-43-15,3 3-9 0,-6-3-2 0,3 6 0 0,0-6 27 0,3 5 0 16,-3-5 0-16,4 6 0 15,-4-3 0-15,4-3 0 0,-4 6 0 0,3-7 0 16,-3 1 0-16,4 6 0 0,-4-3 0 0,4 3 0 16,-1-1 19-16,-6-5 9 0,-1 12 1 0,4-9 1 15,0 0 3-15,0-1 1 0,-3 4 0 0,3 0 0 16,-7-12-79-16,4 6-16 0,-4-6-3 0</inkml:trace>
  <inkml:trace contextRef="#ctx0" brushRef="#br0" timeOffset="4012.802">8491 7123 1267 0,'-3'29'28'0,"-1"-20"5"0,4-9 2 0,0 0 1 0,0 6-36 0,-3-1 0 0,-1 7 0 0,4-6 0 0,-3 6 58 15,3-3 5-15,0-3 1 0,-4 5 0 0,4 7 27 0,0-6 5 16,0 2 2-16,0 4 0 0,4 0-47 0,-4-7-10 16,0 1-1-16,0 3-1 15,0-3-13-15,0-1-2 0,3 1-1 0,-3 0 0 16,0 3-12-16,0-4-3 0,4-5 0 0,-4 6 0 15,0-3-8-15,0-9 0 0,0 0 0 0,0 0 8 16,0 0-8-16,0 0-17 0,0 0 4 0,0 0 1 16,0 0-168-16,0 0-34 0,0 0-6 0</inkml:trace>
  <inkml:trace contextRef="#ctx0" brushRef="#br0" timeOffset="4223.089">8410 6829 1792 0,'0'0'51'0,"0"0"10"0,-7 5-49 0,7-5-12 0,0 0 0 0,0 0 0 15,0 0 0-15,0 0 0 0,0 0 0 0,0 0 0 16,4-5 0-16,-4-1 0 0,7-3 0 0,0 3-765 15</inkml:trace>
  <inkml:trace contextRef="#ctx0" brushRef="#br0" timeOffset="5028.098">8872 7105 1267 0,'0'0'28'0,"-3"6"5"15,3 0 2-15,-4 0 1 0,4-6-36 0,0 5 0 0,-3 1 0 0,3 0 0 0,0 3 58 0,0-3 5 16,0-6 1-16,0 6 0 0,3 0 0 0,-3-6 0 16,4 5 0-16,-1 1 0 0,4 0-3 0,0-6 0 15,1 6 0-15,2-6 0 0,1 9-20 0,-1-6-4 16,1 0-1-16,3 0 0 0,0 3-15 0,0-3-3 15,0-3-1-15,0 5 0 0,-3-5-2 0,3 0-1 16,-3 0 0-16,-1 0 0 0,1 0 8 0,-4 0 2 16,0-8 0-16,-4 2 0 0,1 0-8 0,0 3-2 15,-4 3 0-15,3-9 0 0,1 3-4 0,-4 0-1 16,-4-5 0-16,1-4 0 0,-1 3-9 0,0 0 0 16,-3 1 0-16,0-1 0 15,-3-3-36-15,3 3-8 0,-4 7-3 0,-3-7 0 0,3 6 27 0,-3 0 4 16,0 0 2-16,0 6 0 15,0 0-3-15,-4 0-1 0,4 0 0 0,0 6 0 0,0 0 6 0,3 0 0 16,-3 6 1-16,4-1 0 0,-4 4-8 0,0 3-1 0,3-7-1 0,0 1 0 16,4 9 21-16,0-10 0 15,4 7 0-15,-4-3 0 0,3 2 27 0,1-5 9 0,-1 6 3 16,1-6 0-16,3-1-12 0,0 4-3 0,3-3 0 0,-3 0 0 16,0 2-1-16,4 4-1 0,3-12 0 0,0 6 0 15,3-1-34-15,-3 1-8 0,7 0 0 0,-3 3-1 16,3-10 39-16,0 7 8 0,0 0 2 15,1-6 0-15,-1 0-28 0,0 0 8 0,0-1-8 0,0-2 0 16,4 3 0-16,-4 0 8 0,3-6-8 0,-3-6 0 16,1 0-13-16,-1 3-8 0,3-2-2 0,-3-1 0 15,4 0-141-15,0 0-29 0,-1-6-6 16,-3 0-1-16</inkml:trace>
  <inkml:trace contextRef="#ctx0" brushRef="#br0" timeOffset="5613.269">9292 7234 1267 0,'0'0'28'0,"0"0"5"0,0 0 2 0,0 0 1 0,0 0-36 0,0 0 0 0,0 0 0 0,0 0 0 15,0 0 58-15,0 12 5 0,0-6 1 0,0 3 0 16,0-3 0-16,4 2 0 0,-4-8 0 0,3 9 0 15,1 3-1-15,3-6 0 0,-4 6 0 0,1 2 0 16,3-2-50-16,-4 0-13 0,1 0 0 0,-1-1 0 16,1 1 48-16,0 0 5 15,-1-3 1-15,1 2 0 0,-1-5-35 0,1 6-7 0,-4-6-2 0,3 3 0 16,-3 0-10-16,0-4 0 0,4 4 0 0,-4-9 0 16,0 0 0-16,0 0 0 0,0 0 0 0,0 0 0 15,0 0 41-15,0 0 7 0,0 0 0 0,0 0 1 16,0 0-27-16,0 0-6 0,3-9 0 0,-3 4-1 15,0-1-15-15,0 3 0 0,0-3 0 0,-3 3 0 16,-1-9 0-16,1 6 0 0,-4 0 0 0,3-5 0 16,-3 2 0-16,3 0 0 0,1 3 0 0,-1-3 0 15,-3 3 0-15,4 1 0 0,-1-7 0 0,1 6 0 16,-1-9 0-16,1 6 0 0,-4 1 0 0,3 2 0 0,1-6 0 0,-1-6 0 16,1 4 0-16,-1 2 0 0,1 6 0 15,3 0 0-15,-4 0 0 0,4 0 0 0,0-5 0 0,0 2 0 16,0 0 0-16,4 0 0 0,-1 3 0 15,1-6 0-15,-1 1 0 0,4-1 0 16,-7 12 0-16,0 0 0 0,7-9 0 0,4 6 0 0,-1 0 0 0,1-3 0 16,0 6 0-16,-1-5 0 0,1 5-9 0,-1-6-5 15,1 6-1-15,-1-6 0 0,1 6 15 0,0-6-11 16,-4 0 11-16,3 0-10 0,1 6-11 0,-1 0-3 16,-2-3 0-16,6 3 0 0,-4 0 0 0,1 0 0 15,-1 0 0-15,1 0 0 0,-11 0 0 0,11-3-1 16,-1 0 0-16,1 3 0 15,3 0-20-15,-4 0-4 0,1 0-1 0,3-3 0 16,0 3-41-16,-3 3-8 0,-1-3-1 0,4 0-646 0</inkml:trace>
  <inkml:trace contextRef="#ctx0" brushRef="#br0" timeOffset="38806.426">10957 7049 242 0,'0'0'0'0</inkml:trace>
  <inkml:trace contextRef="#ctx0" brushRef="#br0" timeOffset="39449.904">10901 7075 756 0,'0'0'16'0,"0"0"3"0,0 0-19 0,0 0 0 0,-4-2 0 0,4 2 0 16,0 0 12-16,0 0 0 0,0 0-1 0,0 0 0 0,0 0 2 0,-7-6 1 16,4 6 0-16,3 0 0 0,0 0 38 0,0 0 7 15,0 0 1-15,0 0 1 0,0 0-21 0,0 0-5 16,0 0-1-16,0 0 0 0,-7-6-6 0,7 6 0 0,0 0-1 15,-4 6 0-15,4-6-8 16,0 0-2-16,0 0 0 0,0 0 0 0,-3 6 6 0,3-6 1 16,0 0 0-16,-7 0 0 0,7 0 3 0,0 0 1 15,0 0 0-15,0 0 0 0,0 0-28 0,-8 5 0 0,8-5 8 0,-3 6-8 16,3 0 40-16,0-6 5 0,0 0 2 0,-4 9 0 16,4-9-24-16,-3 6-5 0,3-6-1 15,-4 12 0-15,4-6-17 0,-3-1 0 16,3 4 0-16,-4 3 0 0,4 0 36 0,0-6 3 15,0-6 1-15,-3 11 0 0,3 1-25 0,-4 0-5 0,4 0-1 16,0 2 0-16,0-2 1 0,4 0 0 0,-4 0 0 0,3 2 0 16,-3 4-10-16,0 0 10 0,4-7-10 0,-4 10 10 15,3-3-1-15,1 5 0 0,-1 4 0 0,1-4 0 16,-1 1-9-16,1 2 0 0,0 1 0 0,-1 2 8 16,1 3-8-16,-1-2-16 0,-3 5 4 0,4 3 1 15,-4-8 11-15,3 8 0 0,-3-6 0 0,0 6 0 16,0-8 0-16,-3 2 0 0,3-3 0 0,-4 1 0 15,1-10 49-15,-1 4 12 0,1-6 3 0,-1-1 0 16,4 4-52-16,-4 2-12 0,1-966 0 0,3 1936 0 16,-4-975 38-16,1-3 5 0,-1-4 1 0,1 1 0 15,3 0-29-15,-4 0-6 0,4-6-1 0,-3 2 0 16,3-8-8-16,0 0 12 0,0 0-12 0,-7 3 12 16,0 3-12-16,0-6 10 0,0 3-10 0,0 3 10 15,-1-6-10-15,-2 0 0 0,-1 0 0 0,1 0 0 16,-4-6-13-16,0 0 1 0,-4-3 1 0,4 1 0 0,0-7 0 15,-4-3 0-15,0 1 0 0,1-4 0 0,-1 3-9 0,0-2-1 16,1 5-1-16,-4-5 0 0,3 2 9 0,-3-3 1 16,7 10 1-16,-4-13 0 0,4 12-1 0,0-2-1 15,0 2 0-15,3-6 0 0,1 6 2 0,3-2 1 16,-4 5 0-16,0 0 0 0,4-3-2 0,0-5 0 0,0 8 0 0,0-3 0 31,0 0-39-31,4-5-8 0,-5 5-1 0,5-3-1 0,-1-2-119 16,1-1-23-16</inkml:trace>
  <inkml:trace contextRef="#ctx0" brushRef="#br0" timeOffset="39957.033">10866 6611 1474 0,'0'0'41'0,"0"0"11"0,0 0-42 0,0 0-10 0,0 0 0 0,0 0 0 16,0 0 32-16,0 0 5 0,0 0 1 0,0 0 0 16,0 0-46-16,0 0-10 0,0 0-2 0,3 6 0 15,-3-6-24-15,0 0-4 0,0 0-2 0</inkml:trace>
  <inkml:trace contextRef="#ctx0" brushRef="#br0" timeOffset="40626.709">11331 6784 781 0,'0'0'16'0,"0"0"5"0,0 0-21 16,0 0 0-16,0 0 0 0,0 0 0 0,0 0 56 0,0 0 6 16,0 0 2-16,0 0 0 0,0 0-16 0,0 0-2 0,0 0-1 0,0 0 0 15,0 0 15-15,0 0 4 0,0 0 0 0,0 0 0 16,7 6-32-16,0-6-7 0,0 0-1 0,0 6 0 16,0 0-24-16,4 0 8 0,-4 0-8 0,0 6 0 15,0-4 0-15,0 1 0 0,0 6 0 0,0-3 0 16,0-1 0-16,-3 1 0 0,3 3 0 0,-3 3 0 15,3-1 0 1,-4-5 0-16,1 9-9 0,-4-10 9 16,0 1-29-16,3 0 1 0,-3 0 0 0</inkml:trace>
  <inkml:trace contextRef="#ctx0" brushRef="#br0" timeOffset="48986.014">12181 7023 729 0,'-3'0'15'0,"-1"2"4"0,4-2-19 0,-3 0 0 0,-4 3 0 0,7-3 0 16,-4 3 43-16,1-3 5 0,-1 6 0 0,4-6 1 16,0 0-13-16,0 0-2 0,0 0-1 0,0 0 0 15,0 0 23-15,0 0 5 0,-3-6 1 0,3 6 0 16,0 0-12-16,0 0-2 0,0 0-1 0,0 0 0 16,0 0-9-16,0 0-2 0,0 0 0 0,0 0 0 15,0 0-16-15,0 0-4 0,0 0-1 0,0 0 0 16,0 12-15-16,0-6 0 0,0 6 0 0,0 0-10 15,0-4 10-15,0 4 0 0,0 0 0 0,0 0 0 16,0-1 0-16,0 4 0 0,3 9 0 0,-3-13 0 16,0 7 0-16,0 0 0 0,0 2 0 0,0-2 0 15,0-3 11-15,0 2-3 0,4 7 0 0,-4-10 0 16,-4 10-8-16,4-12 0 0,0 5 0 0,-3 1-11 16,3-3 19-16,0 2 3 0,0 1 1 0,0-3 0 0,0-4-12 0,-4 1 0 15,4 0 0-15,4-6 8 0,-4-6-8 0,0 0 0 0,0 0 0 0,0 0 0 16,0 0 0-16,0 0 8 0,0 0-8 0,0 0 0 15,0 0 0-15,3 0-11 16,4-6 1-16,-3 0 0 0</inkml:trace>
  <inkml:trace contextRef="#ctx0" brushRef="#br0" timeOffset="49319.079">11994 6640 615 0,'4'0'26'0,"0"0"-26"31,3 0 33-31,-4-3 2 0</inkml:trace>
  <inkml:trace contextRef="#ctx0" brushRef="#br0" timeOffset="50488.76">12534 7246 750 0,'0'0'21'0,"-7"0"5"0,4 6-26 0,3-6 0 0,0 0 0 0,-7 6 0 15,7-6 67-15,0 0 8 0,-7 0 1 0,7 0 1 16,0 0-3-16,-4 0-1 0,-3-6 0 0,3 6 0 31,4 0-26-31,-3-6-6 0,3 6-1 0,0 0 0 0,-4-6-14 0,4 6-3 0,-3-6-1 0,3 6 0 16,0 0-22-16,0 0 0 0,0 0 0 0,0 0 0 16,0 0 0-16,0 0 0 0,0 0 0 0,-7 0 0 15,7 0 0-15,0 0 0 0,0 0-10 0,0 0 10 16,-7 0-8-16,7 0 8 0,-7 12 0 0,7-12 0 15,-4 6 0-15,4-6 0 0,0 0 0 0,-3 6 0 16,3-6 0-16,0 0 0 0,0 0 0 0,0 0 0 16,0 0 0-16,0 0 12 0,0 0-3 0,0 0-1 15,0 0 7-15,0 0 1 0,0 0 0 0,0 0 0 16,0 0-1-16,0 0 0 0,0 6 0 0,0-6 0 16,0 0 5-16,0 0 2 0,3 5 0 0,-3-5 0 15,4 6 7-15,-4 3 2 0,3-3 0 0,-3 6 0 16,4-6-31-16,-4 0 0 0,0-1 0 0,0 4 0 15,0 0 0-15,0 0 0 0,3-3 0 0,-3 0 0 16,0 5 0-16,0-5 0 0,0 3 0 0,0-3 0 16,0-6 0-16,0 9 0 0,0 0 0 0,0-3 0 15,0-6 0-15,0 5 0 0,0-5 0 0,4 12 0 16,-4-12 0-16,0 6 0 0,0-6 0 0,0 0 0 0,0 0 0 0,0 0 0 16,3 6 0-16,-3-6 0 15,0 0 0-15,0 0 0 0,0 0 0 0,0 0 0 0,0 0 0 16,0 0 11-16,0 0-3 0,0 0-8 0,0 0 22 0,0 0-2 15,4 9-1-15,-4-9 0 0,0 0 15 0,0 0 3 0,0 0 1 16,0 0 0-16,0 0-23 0,0 0-5 0,0 0-1 16,0 0 0-16,-7-6-9 0,7 6 0 0,-4-3 0 0,-3-3 0 15,4 6 0-15,-1-12 0 0,1 6 0 16,-1 1 0-16,1-1 0 0,3-6 0 16,-4 3 0-16,4-3 0 0,-4 6 0 0,4-5 0 15,0-1 0-15,-3-3 0 0,3 6 0 16,0 1 0-16,0-4 0 0,0-6 0 0,3 6 0 15,-3 1 0-15,0-4 0 0,0 3 0 0,4-5 0 0,-4 5 0 0,0-3 0 0,4 3 0 16,-4 1 0-16,0 5 0 0,0 0 0 0,0 0 0 16,0-6 8-16,-4 9-8 0,4-8 0 0,0 5 8 15,0 0-8-15,0-6 8 0,0 3-8 0,0 3 8 16,-4-3-8-16,4 7 0 0,0-4 0 0,0 0 0 16,0 0 0-16,0-6 0 0,0 6 0 0,4 0 0 15,-4 0 0-15,4 1 0 0,-1-1 0 0,1 3 0 16,-1-9 0-16,4 6 0 0,-3 0 0 0,-1-5 0 15,4 5 0-15,0-3 0 0,0-3 0 0,0 6 0 16,1-6 0-16,-1 7 0 0,-4-7 0 0,4 3 0 16,0 3 0-16,0 3 0 0,0 0 0 0,0 3 0 15,0 0 0-15,4 3 0 0,-4-3 0 0,4 6 0 16,-1-3 0-16,1 6-11 0,-1 3 11 0,1-7-8 16,0 1-13-16,-1 6-3 0,1-6 0 0,-1 6 0 15,1-3-8-15,3-4-3 0,-3 1 0 0,-1 0 0 16,4 0 4-16,-3-6 1 0,3 0 0 0,-3 0 0 15,3 0 2-15,-4-6 0 0,4 0 0 0,-3 0 0 16,0 1-10-16,3-4-2 0,0 3 0 0</inkml:trace>
  <inkml:trace contextRef="#ctx0" brushRef="#br0" timeOffset="51841.137">13289 7184 839 0,'0'0'17'0,"0"0"5"0,0 0-22 16,0 0 0-16,0 0 0 0,0 0 0 15,0 0 72-15,0 0 11 0,0 0 1 0,0 0 1 16,0 0-22-16,0 0-5 0,-7-6-1 0,4 6 0 0,3 0-7 0,-7-6-2 0,-1 1 0 0,1 5 0 16,0-6-6-16,0 0-2 0,0 3 0 0,-3 0 0 15,-1 3 9-15,0 0 2 0,1 0 0 0,-1 0 0 16,-3 0-14-16,4-6-2 0,-5 6-1 0,1-3 0 15,4 3-18-15,-1 0-3 0,-3-3-1 0,7 3 0 16,7 0 9-16,-11 3 2 0,11-3 0 0,-10 0 0 16,10 0-15-16,-11 0-8 0,4 0 8 15,0 0-8-15,0 9 8 0,0-6-8 16,0 0 8-16,0 3-8 0,0 0 0 0,0-1 0 0,0 1 0 0,0 0 0 16,3 0 0-16,-3 3 0 0,0 0 0 15,0 0-12-15,4 2 12 0,-5 7 0 0,5-6 0 0,-4-3 0 16,3 2 0-16,1 1 0 0,-1-6 0 0,1 6 0 15,3-6 0-15,-4-1 0 0,4-5-9 0,4 6 9 16,-4-6 0-16,0 0 0 0,3 6 0 0,-3-6 0 16,4 9 0-16,3 3 0 0,0-12 0 0,-4 12 0 15,8-7 0-15,-4 1 8 0,4 0 0 0,3 0 0 16,-4 0-8-16,1-3 0 0,0 0 0 0,3 0 0 16,-4 3 0-16,4-6 0 0,0 0 0 0,1 0 0 15,-5 0 0-15,4-6 0 0,-3 3 9 0,3 0-9 16,-3 0 8-16,-1-3-8 0,1 0 8 0,-4 0-8 15,0 0 8-15,3 1-8 0,-6-1 10 0,3 0-10 0,0 0 8 16,-3-9-8-16,-1 6 0 0,4 1 0 0,-3 2 0 0,-1 0 0 0,1 0 0 0,-1-6 0 16,1 0 0-16,-1 4 8 15,1 2-8-15,-1 0 0 0,-3 0 0 0,4 0 0 0,-4 0 0 16,0 6 0-16,0 0 0 0,3-6 0 0,-3 6 0 16,0 0 0-16,0 0 0 0,0 0-8 0,0 0 8 15,4 6-10-15,0 6 10 0,-4-6 0 16,3 0 0-16,1 0 0 0,-4-1 0 0,3 4 0 0,1-3 0 0,-4 6 0 15,3-6 0 1,1 6 0-16,-1-7 0 0,1 7 0 0,-1 3 0 0,1-9 0 0,-1 6 0 0,4-7-8 16,-3 7 8-16,-1 0 0 0,4-3 0 0,-3 3 0 15,3-7 0-15,0 7 0 0,0 0 0 0,0-6 0 16,0 3 0-16,4 2 0 0,-4 1 0 0,0 0 0 16,0-6 0-16,0 0-8 0,0-3 8 0,0 3-12 15,0-1-24-15,0 1-6 0,0-6-1 0,-7 0 0 16,7 0-129-16,0-6-25 0,4-5-6 15,-7 2-1-15</inkml:trace>
  <inkml:trace contextRef="#ctx0" brushRef="#br0" timeOffset="52173.925">13649 7123 1132 0,'0'0'24'0,"0"0"4"0,0 0-28 0,0 0 0 0,0 0 0 0,0 0 0 16,0 0 48-16,-4 0 3 0,1 5 1 15,3 4 0-15,-4 3 17 0,4 0 4 0,0-6 1 0,0 5 0 16,0 1-22-16,0 3-5 0,0-3-1 0,4-1 0 15,-8 7-13-15,4-6-2 0,0-1-1 0,4 4 0 16,-4 3-11-16,0-6-3 0,3-4 0 0,-3 7 0 16,4 0-16-16,-4-3 0 0,3-7 8 0,1 10-8 15,-4-6 0-15,4 0 0 0,-1-3-13 0,1 5 5 16,-1-5-62-16,1 0-12 16,-4-6-2-16</inkml:trace>
  <inkml:trace contextRef="#ctx0" brushRef="#br0" timeOffset="52422.585">13575 6899 1044 0,'0'0'21'0,"0"0"7"0,0 0-28 16,0 0 0-16,0 0 0 0,0 0 0 0,0 0 82 0,0 0 11 0,0 0 3 0,0 0 0 15,0 0-58-15,0 0-11 0,0 0-3 0,0 0 0 16,0 0-14-16,0 0-10 0,3-3 12 0</inkml:trace>
  <inkml:trace contextRef="#ctx0" brushRef="#br0" timeOffset="53142.647">14199 7025 1330 0,'0'0'28'0,"0"0"5"0,0 0-33 0,-3 0 0 0,3 0 0 0,0 0 0 16,-7-2 52-16,3 2 4 0,-3-6 1 0,7 6 0 15,-3-3-7-15,-4 0-2 0,-1 3 0 0,1 0 0 16,0-6-32-16,0 6-6 0,0-6-2 0,-3 6 0 15,3 6-8-15,-4-6 0 0,0 6 0 0,1-6-11 16,3 3 11-16,-4 3 0 0,4-1 0 0,0 1-8 16,4 0 8-16,-4 0 0 0,3 0 0 0,4-6-8 15,-3 6 8-15,3-6 0 0,0 0 0 0,0 0 0 16,0 0 0-16,0 0 16 0,0 0-4 0,0 12-1 0,0-6 23 16,0-1 5-16,0 1 1 0,3 3 0 0,1 3-7 0,-1-6-1 0,1 0 0 15,-1 0 0-15,-3-6 4 0,4 0 1 0,-4 0 0 0,7 0 0 16,0 0-10-16,-4 5-3 0,4 1 0 0,0 0 0 15,-3 3-13-15,3-3-3 0,-3 0-8 0,-1 0 12 16,4-6 8-16,-3 5 0 0,-1-5 1 0,1 6 0 16,-1-6-21-16,1 6 0 0,-4-6 0 0,3 6 0 15,4-6-13-15,-3 0-1 0,-4 0 0 0,7 9 0 16,0-9 23-16,0 3 5 0,0-3 1 16,0 3 0-16,0 0-15 0,0 0 0 15,0 0 0-15,0 0 0 0,0 2 0 0,0-5-10 0,1 6 10 0,-5-6-8 16,4 6 8-16,0 6-12 0,-3-6 12 0,3 0-12 15,-4-3 12-15,4 5 14 0,-3 1-3 0,-1 3-1 16,1-6-10-16,-4 6 0 0,0-6-10 0,0 2 10 16,0 1 0-16,0 6 0 0,-4-3 8 0,1 5-8 15,-1-8 14-15,1 0-4 0,3 0-1 0,-4-3 0 0,1 5-9 0,-1-5 0 16,1 0 0-16,-1 0 0 0,1-6 19 0,-4 6-2 16,0-6 0-16,-4 3 0 0,0-3-1 0,1-3 0 15,-1 3 0-15,-3 0 0 0,-4-6-16 0,4 6 8 16,-3-6-8-16,-1 0 0 15,0 6 0-15,4-6-19 0,0 1 3 0,0-1 0 16,0 6-4-16,7-6 0 0,-4 3 0 0,4 3 0 16,0-3-43-16,4 0-9 0,3 3-1 0,0 0-1 15,-4-3-179-15,4 3-36 0</inkml:trace>
  <inkml:trace contextRef="#ctx0" brushRef="#br0" timeOffset="54105.76">16284 7172 1128 0,'0'0'48'0,"0"0"-39"16,0 0 89-16,0 0 18 0,-7 0 3 0,0 0 1 15,0 0-16-15,-4 0-2 0,1 0-1 0,-4 6 0 16,0-6-51-16,0 0-10 0,-1 6-3 0,1 0 0 16,-3 3-28-16,-1-6-9 0,4 6 0 15,-4-3 0-15,1 5 0 0,-1-5 0 0,4 6 0 0,0 0 0 16,0-6 18-16,3 5-3 0,-3-2-1 0,3 9 0 0,1-6-2 15,-1-1 0-15,4 4 0 0,-3-3 0 16,3 0 7-16,-1-1 1 0,1 7 0 0,0-3 0 16,4-4 2-16,-1-5 1 0,1 6 0 0,-1-3 0 15,1-3-23-15,-1 3 0 0,4-4 0 0,4 10 0 16,-1-9 0-16,1 0 16 0,-1 0-4 0,4 0-1 16,0 0-11-16,4-1 0 0,0-2 9 0,-1 3-9 15,1-6 15-15,6 0-2 0,-2 0 0 0,-1-6 0 16,0 3-13-16,0 1 0 0,0-4 0 0,0 3 0 15,0-3 0-15,0-6 8 0,-3 6-8 0,-1-6 0 16,-2 4 0-16,-1 2 0 0,0 0-11 0,-4 0 11 16,4 0-9-16,-3 0 9 0,-1 0 0 0,1 0 0 15,-4 6-12-15,3 0 4 0,-3 0 8 0,4-5-13 0,-4-1 13 0,3 0-12 0,1 0 12 16,-1-3-12-16,1 6 12 0,-4-6 0 16,0 9 0-16,3-6 0 0,1 1 0 0,-4 5-9 0,0 0 9 15,0 0-12 1,0 0 12-16,0 0 0 0,0 0 0 0,4-6 0 0,-4 6 0 0,0 0 0 0,0 0 0 15,0 0 0-15,0 0 0 0,0 0 12 0,0 0-4 0,-8 6 0 16,8-6-8-16,-3 5 8 0,-1 7-8 0,1-3 8 16,-1 0-8-16,4 0 0 0,-3 2 0 0,3 1 0 15,3 0 0-15,1 0 0 0,-1-3-8 0,1 8 8 16,3-5 0-16,0 3 0 0,4 5 0 0,-4 1-8 16,3-4 8-16,4-5 0 0,-3-3 0 0,0 3-8 15,3 0-13-15,-4 5-3 0,1-5 0 0,3 0 0 16,0-4 12-16,-3 4 3 0,3 0 0 0,-4-6 0 15,4-3-88-15,-3 0-18 0,-4 0-3 16</inkml:trace>
  <inkml:trace contextRef="#ctx0" brushRef="#br0" timeOffset="54508.179">15907 6555 1284 0,'-7'0'27'0,"0"0"5"0,7 0-32 0,-7 6 0 0,3 0 0 16,1 3 0-16,-1 2 46 0,0 1 2 0,4-6 1 16,-3 6 0-16,3-6 17 0,-4 5 3 0,4-11 1 15,0 6 0-15,4 3 3 0,-1 3 1 0,1 0 0 0,0-1 0 16,3 1-24-16,0 0-5 0,0 0-1 0,3 2 0 15,1-2-22-15,3 0-5 0,0 3-1 0,0 2 0 16,0-11-16-16,4 12 0 0,-4-9-13 0,0 2 5 16,0-2-11-16,0 0-1 0,4 3-1 0</inkml:trace>
  <inkml:trace contextRef="#ctx0" brushRef="#br0" timeOffset="55544.442">17325 6567 1047 0,'0'0'21'0,"0"0"7"0,0 0-28 16,-7-6 0-16,7 6 0 0,0 0 0 15,0 0 56-15,0 0 4 0,0 0 2 0,0 0 0 0,0 0 26 16,-7 0 6-16,7 0 1 0,0 0 0 0,0 0-50 0,-7 0-9 0,7 0-3 0,0 0 0 15,-4 6 14-15,1 0 2 0,3-6 1 0,-4 6 0 16,1 5-15-16,3-2-3 0,-4-3-1 0,4 6 0 16,0-6-9-16,4 5-2 0,-1-11 0 0,1 9 0 15,-1 0-1-15,4 6-1 0,0-3 0 0,0 5 0 16,0 1-8-16,4 8-2 0,0-2 0 0,3 8 0 16,0-2-8-16,0 2 8 15,4-3-8-15,3 4 8 0,-4-1-8 0,1-3 0 0,3 4 0 16,0-4 0-16,-3 6 8 0,-4 10-8 0,4-7 0 0,-4 0 8 15,0-3-8-15,0 0 0 0,0 4 9 0,0-7-9 16,-3-3 11-16,-1 4-3 0,1 2 0 0,0-8 0 16,-1 2 2-16,1-3 0 0,-1 4 0 0,1-7 0 15,0-5-19-15,-4-3-4 0,3-4-1 0,1 1 0 16,-1-3 14-16,-3 3 0 0,4-1 0 0,-4 7 0 16,0-12 0-16,0 6 0 0,0-6 0 0,-3 5 0 15,-1-2 0-15,4-3 0 0,-3 0 0 0,-1 0 0 16,-3-6 0-16,0 0 0 0,0 0 0 0,0 0 0 15,4 0 27-15,3-6 8 0,0 6 1 0,-3-6 1 16,3 0-28-16,-4-11-9 0,4 5 0 0,-3 3 0 16,3-3 27-16,-4 0-2 0,4-2 0 0,-3 2 0 15,-1 0-37-15,-3-11-8 0,0-1-2 0,0 4 0 16,0-7 22-16,0-2 0 0,0 5 0 0,-3-5 0 16,3 2-9-16,0-5 9 0,0 3 0 0,0-1 0 15,0 4-9-15,0-7 9 0,0 10 0 0,0-12-9 16,0 8 9-16,3 4 0 0,1-4 0 0,-1 4 0 15,5-1 0-15,-5 4-8 0,4-4 8 0,4-2 0 16,-4 2 0-16,3 1-8 0,1-4 8 0,-1 4 0 0,-2-7-8 16,6 10 8-16,-4-13-8 0,4 4 8 0,-3 2-14 15,3-2 2-15,4-3 1 0,-8 8 0 16,4 1-29-16,-3 2-5 0,0 3-2 0,-1 7 0 16,-3-7-142-16,4 3-29 0,-8 1-6 0</inkml:trace>
  <inkml:trace contextRef="#ctx0" brushRef="#br0" timeOffset="56281.114">18366 7375 1241 0,'-4'-17'25'0,"4"17"8"0,0-6-33 0,0 6 0 0,-3-6 0 0,-1 0 0 16,4 6 60-16,-3-9 4 0,3 9 2 0,-8-6 0 16,1 3-4-16,-3 0-1 0,3 3 0 0,-4 0 0 15,1 3-32-15,3 0-6 0,-1 3-2 0,-2 3 0 16,-1 3 8-16,1-6 2 0,-1 5 0 0,1 4 0 15,-1-3-2-15,4 0 0 0,-4 5 0 0,4 1 0 16,0-6-9-16,0 2-1 0,0 4-1 0,4 0 0 16,-1-7-18-16,1 10 0 0,-1-3 8 0,4-7-8 15,0-2 0-15,0-9 10 0,0 0-10 0,4 9 8 16,-1 0-18-16,1 3-4 0,3 5-1 0,0-8 0 16,0 0 15-16,3 3 0 0,1-4 0 0,-1-2 0 15,1 0 0-15,3 0 0 0,-3-6 0 0,-1 0 0 16,1-6 28-16,0 0 9 0,3 0 2 0,-7-2 0 15,3-1-31-15,-3 3-8 0,4 3 0 0,0-3 0 16,-4 0 0-16,0-5 0 0,0-7 0 0,0 6 0 16,0-3 0-16,-4 4 0 0,1-1 0 0,-4 0 0 15,0 0 0-15,0 7 0 0,0-1 0 0,0 6 0 16,-4-3 0-16,4 3 0 0,0-6 0 0,0 6 0 16,0 0 0-16,0 0 0 0,0 0 0 0,0 0 0 0,0 0 0 15,0 0 0-15,0 0 0 0,-3 9 0 0,3-1 0 16,0 7 0-16,0-3 0 0,3 0 0 15,1-6 0-15,-1 5 0 0,1-5 0 0,-1 6 0 0,4 3 0 16,-3 2 0-16,3-2 0 0,0 3 0 16,0-1 0-16,0 1 0 0,4-6-8 0,-4 2 8 15,0-2-33-15,0 0-2 0,0 0 0 0,0-4 0 16,0-2-74-16,0 0-15 0,0 0-4 0</inkml:trace>
  <inkml:trace contextRef="#ctx0" brushRef="#br0" timeOffset="56662.613">18690 7593 1337 0,'0'0'28'0,"0"0"6"16,0 0-34-16,0 0 0 0,4 6 0 0,-4-6 0 16,0 0 57-16,0 0 5 0,0 0 1 0,0 0 0 15,0 0-50-15,0 0-13 0,0 6 0 0,-4 0 0 16,4 5 52-16,-3 1 4 0,-1 0 2 0,1-3 0 15,3 8-42-15,0-5-8 0,-4-3-8 0,4 3 12 0,0-1 16 16,0 1 4-16,0 0 1 0,0 0 0 0,0-9-21 0,0 5-12 0,0-8 12 16,4 9-12-16,-4-3 0 0,0-6 0 0,3 6 0 15,1 0-9 1,3 0-20-16,0-6-4 0,3 0-1 0</inkml:trace>
  <inkml:trace contextRef="#ctx0" brushRef="#br0" timeOffset="56901.925">18546 7075 1337 0,'0'0'56'0,"0"0"-44"15,0 0 41-15,0 6 9 0,0 0 2 0,0-6 0 16,0 0-2-16,0 0 0 0,0 0 0 0,0 0 0 16,0 0-48-16,3 6-14 0,4 0 0 0,-3 0 8 15,-4-6-20-15,3 0-4 0,4 0-1 0</inkml:trace>
  <inkml:trace contextRef="#ctx0" brushRef="#br0" timeOffset="57481.791">19018 6640 1337 0,'0'0'28'0,"0"0"6"0,0 0-34 0,0 6 0 0,0 3 0 0,0 3 0 15,0 0 58-15,4-1 5 0,-1 7 1 0,-3 3 0 16,4-4-52-16,3-2-12 0,-4 5 0 0,1 1 0 16,3 0 54-16,0-1 8 0,0 7 2 0,0-7 0 15,0 10-52-15,0-7-12 0,4 10 0 0,-4-10 0 16,0 3 45-16,4-2 7 0,-4 2 0 0,3 4 1 16,-3-7-19-16,0 10-4 0,0-4-1 0,0-2 0 15,0 2 2-15,1 0 0 0,-5 4 0 0,1-10 0 16,3 10-13-16,-4-10-2 0,1 4-1 0,3 2 0 15,-4-8 17-15,1 2 4 0,-1-2 1 0,-3-1 0 0,4-5-16 16,-1-9-3-16,-3 6-1 0,0-7 0 16,4 7-17-16,-4 0 0 0,0 3 0 0,0 2 0 0,0-8 0 15,0 0 0-15,0 0 0 0,0 2 0 16,0-5-10-16,0 6-6 0,3-6 0 0,-3 3-1 16,4-3-17-16,-4 3-3 0,0 5-1 0,3-8 0 15,-3 0-20-15,0-6-4 0,4 6-1 0,-4-6 0 16,0 0 17-16,0 0 3 0,4 6 1 0,-4-6 0 15,0 0-24-15,0 0-5 0,0 0-1 0,0 0 0 16,3 6-107-16,-3-6-21 0</inkml:trace>
  <inkml:trace contextRef="#ctx0" brushRef="#br0" timeOffset="57995.261">19748 7734 1516 0,'-7'6'64'0,"4"0"-52"16,3-6 4-16,0 0 1 0,-4 6 0 0,4-6 0 15,0 0 14-15,0 0 2 0,0 0 1 0,0 0 0 16,0 0-54-16,0 0-12 0,0 0-1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2-06T16:40:40.7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2417 9369 781 0,'-11'0'16'0,"4"0"5"0,0 2-21 0,7-2 0 0,-7 3 0 0,7-3 0 15,0 0 15-15,0 0-2 0,0 0 0 0,0 0 0 16,0 0-13-16,0 0 11 0,0 0-11 0,0 0 10 16,0 0-10-16,0 0 0 0,0 0 0 0,0 0 0 15,0 0 0-15,0 0 0 0,0 0 0 0,0 0 0 16,0 0 0-16,0 0 0 0,0 0 0 0,0 0 8 0,0 0-8 15,0 0 0-15,0 0 0 0,0 0 0 16,0 0 10-16,0 0 6 0,10 3 2 0,-3-6 0 16,4 0-18-16,-4 1 0 0,4-4 0 0,-1-6 0 15,4 6-13-15,-3 0 0 0,-1 0 0 0,1-3 0 16,0 4 13-16,6-4 0 0,-6 0-10 0,3 3 10 16,-3 0 0-16,-4 0 0 0,0 6 0 0,7 0 0 0,-4 0 0 0,1-6 0 15,0 12 10-15,-4-6-10 16,3 0 20-16,1 6-4 0,-4-6 0 0,3 6 0 15,-3 0 4-15,1 3 0 0,-5-6 0 0,1 3 0 16,3-1-4-16,0 1-1 0,0 3 0 0,0-3 0 0,0 0-15 0,3 0 9 16,1 0-9-16,3 0 8 15,4-6-8-15,-4 0 0 0,4-6 0 0,-4 0 0 0,3 0 0 16,1 0-11-16,3 0 11 0,4-3-8 0,-4 0-4 16,-3 1 0-16,3-4 0 0,-4 6 0 0,5-6 12 0,2 1 0 15,-6 2 0-15,0 0 0 16,3 3 0-16,0 3-10 0,0-3 10 0,4 6 0 0,-8 0-8 0,1 0 8 15,-4 6 0-15,0-3 0 0,4 3 0 0,-4 3 0 0,-3-3 0 16,6 8 0-16,-6-8-8 0,-1 6 8 16,1-3 0-16,-4 2 0 0,0-2 0 0,4 6 0 0,-4-9 0 15,3 6 0-15,-3-4 18 0,4 4-2 0,-4-3-1 0,4 6 0 16,3-9-5-16,-4 0-1 0,1-1 0 0,3 1 0 16,-7-3-9-16,7 0 0 0,-3-3 0 15,-1 0 0-15,1 0 0 0,3-3 0 0,0 3 0 0,4 0 0 16,-1-3 0-16,-6 3 0 0,3-6 0 0,0 6 0 15,0-5 0-15,0 5 0 0,4-6 0 0,0 6 0 16,-4 0 0-16,0 0 0 0,-4 0 0 0,5 0 0 16,2 0 0-16,1 0 0 0,3 0 0 15,4 0 0-15,-4 0 0 0,0 0-17 0,7 0 4 0,1 0 1 16,2-6-2-16,-6 0 0 0,7 0 0 0,-1-3 0 0,5 0-2 16,-12 1-1-16,5-4 0 0,-1 0 0 15,-3 0 17-15,3 3-12 0,-7 1 12 0,4-1-10 16,-4-3 10-16,0 6 11 0,4 0-3 0,-8-5 0 15,-3 5-8-15,8-3 0 0,-5 6-12 0,1 0 12 0,0 3 0 0,3 0 10 16,-7 0 1-16,-4 3 0 16,8 0 10-16,-4 3 3 0,0 0 0 0,0 2 0 0,0-2-2 0,4-6 0 15,-4 6 0-15,0 0 0 16,0 0-2-16,4 0-1 0,0-3 0 0,-1-3 0 0,1 0-9 0,3-3-2 16,-3-3 0-16,3 0 0 0,0 0 0 15,0 0-8-15,0-8 12 0,4 2-4 0,-7 0-8 0,6 0 0 16,1 1 9-16,0-7-9 0,7 3 0 0,-11 3 0 15,7-5 0-15,-3-1 0 0,-1 3 0 0,8-2 0 0,-11 5 0 16,8 6 0-16,-5-6 0 0,1 1 0 0,7 5 0 16,-11 3 0-16,7 3 0 0,-3-6 0 0,-1 6 0 15,5 0 0-15,-8 0 0 0,7 0 0 16,-3 6 0-16,7-3 0 0,-15 3 0 16,8 2 0-16,-4-2 0 0,0 3 0 0,0-3 0 0,4 0 0 0,-11 0 0 15,4 0 0-15,-1-6 0 0,1 0 0 0,0 0 0 0,-4 0 0 16,7 0 0-16,-7 0 0 0,-3-6 0 0,3 6 0 15,0 0 0-15,0-6 0 0,0 0 0 0,-3 6 0 16,3 0 0-16,3-6 0 0,-6 6 0 0,0 0 0 16,-1 0 0-16,4 0 0 0,0 0 0 0,1 6-8 15,-1-6 8-15,0 6 0 0,-4-6 0 0,8 6 8 16,-7-6-8-16,3 0 0 0,3 6 0 0,-3-6 0 16,4 0 0-16,0 0 0 0,-4 0 0 0,7-6 0 15,-7 6 0-15,0 0 0 0,4 0 0 0,-1 0 0 16,1 0 0-16,-4 0 0 0,4-6 0 0,3 6 0 15,-7 0 0-15,0-6 0 0,4 0 0 0,-4 6 0 16,4 0 8-16,-4-6 0 0,7 3 0 0,-7 3 0 16,0 0-8-16,4-3 11 0,-4 3-11 0,4 0 12 15,-1-3-1-15,-3 3 0 0,7 0 0 0,-3 3 0 16,0-3-11-16,3 3 0 0,-3 6 0 0,3-9 8 16,0 6-8-16,-4 0 0 0,5 0 0 0,2-6 0 0,-2 6 0 15,2-6 12-15,1 6-12 0,-7-3 12 16,6-3-12-16,-3 0 0 0,4 0 0 0,-4-3-11 15,0-3 11-15,1 6 8 0,-5-6-8 0,4 0 11 0,1 0-11 16,-5 0-11-16,4 6 3 0,-3 0 0 0,0-6 8 0,-1 3 14 16,1 0-3-16,0 3-1 0,-1 0-10 0,4-3-11 0,-10 1 3 15,7 2 0-15,-4 0 8 0,3 0 11 0,-3 0-3 0,1 0 0 16,2 0-8-16,1 2 0 0,-4 1 0 0,4 0 0 16,3-3 0-16,-4 3 0 0,1-3 0 0,3 0 0 15,-3 0 0-15,-1 6 0 0,5-6-12 0,2 0 12 16,-2 0 0-16,-5 6 0 0,4-6 0 0,1 0 0 15,-1 6 0-15,0 0 0 0,0-6 0 0,0 6 0 16,-3 0 0-16,3-3 0 0,-3-1 0 0,3 4 0 0,0-3 0 16,-3 3 8-16,6 0-8 0,-10 0 0 0,4 0 0 15,0 6 0-15,3-7 0 0,-4 1 0 0,1-6 0 16,3 3 0-16,-3 3-9 0,3-3 9 0,-3 3 0 16,3-3 0-16,-3 3 0 0,-4 6 0 0,3-7 0 0,1-5 0 15,-4 6 0-15,0-6 0 16,0 0 0-16,0 6 0 0,0-6 8 0,-3 6-8 15,3-6 8-15,-3 0-8 0,3 0 0 0,0 3 0 0,0-3 11 16,0 0-11-16,0 0 12 0,4 3-12 0,-4 0 0 0,0-3 0 16,4 0 0-16,-1 0 0 0,1 0 0 0,0 0 0 15,-1 0 0-15,5-3 0 0,-1 0 0 0,-4 0 0 16,1 3 0-16,3-6 0 16,-3 6 0-16,-1-6 0 0,1 6 0 0,0 0 0 0,-1 0 0 0,1 0 0 15,0-6 0-15,-1 6 0 0,-3 0 0 0,4 0 0 0,-4 0 0 0,0 0 0 16,0 0 0-16,0 0 0 0,1 0 0 0,-1 0 0 15,0 6 0-15,3-6 0 0,-2 0 0 16,-1 6 0-16,3-6 10 0,-3 0-10 0,1 6 8 0,-1-6-8 16,3 0 0-16,-3 3 0 0,-3 0 0 0,3-3 0 15,4 0 0-15,-4 0 0 0,3 0 0 0,-2 0 0 16,2 0 0-16,-3 3 0 0,0-3 0 0,1 0 0 16,-1 0 0-16,0 0 0 0,-4 0 0 0,4 0 0 15,1 0 12-15,-1 0-4 0,0 0 0 0,-4 0 0 16,4 3-8-16,-3-3 12 0,0 0-12 0,-1 0 12 15,1 0-12-15,-4 6 8 0,3-6-8 0,1 3 8 16,0-3-8-16,-1 0 0 0,4 0 0 0,0 0 0 16,1 3 0-16,2-3 0 0,-3 0 0 0,0 0 8 15,1 3 2-15,2 2 0 0,-3-5 0 0,4 0 0 0,-4 0-10 16,4 0 0-16,-1 0 0 0,-3 6 0 0,4-6 0 16,-4 0 0-16,4 0 0 0,-4 6 0 0,0-6 0 0,4 6 0 15,-4 0 0-15,0 0 0 0,0 0 0 0,0-3 0 16,0-3 0-16,0 3 0 0,-3 5 0 0,3-2 0 15,0 0 0-15,0 0 8 0,0 0-8 0,4 0-17 16,0 0 4-16,-1 0 1 0,1-4 12 0,0 4 0 16,3-3 0-16,-4 0 0 15,5 0 0-15,2-3 16 0,1 0-3 0,-4-3-1 16,4 3-12-16,-1-3 0 0,1 3 0 0,-4 0 0 0,4-3 9 0,0 3-1 16,-4 0 0-16,4 0 0 0,-1 0 6 0,1 0 1 15,-4 0 0-15,4-3 0 0,7 3-7 0,-4 0-8 16,-4 3 11-16,5-3-11 0,-1 3 0 0,4 3 0 15,-4 3 0-15,0 3 0 0,-3-6 0 0,3 0 0 0,-7 5 0 0,4-5 0 16,-4 9 8-16,0-3-8 0,0-1 0 16,1 7 0-16,-1-9 12 0,-7 0-12 15,3-3 12-15,-2 2-12 0,2 4 8 0,1-6-8 0,-1 0 0 0,5-6 0 16,-5 6 0-16,4-3 0 0,1-3 0 0,-1-3-12 16,4 3 12-16,-4 0 0 0,7-6 0 0,-3 6 0 15,-1-12 0-15,1 6 0 0,-4-6 0 0,4 4 0 16,0-4 0-16,-1 0 0 0,1 6 0 0,0 0 10 15,-1-5-10-15,-3 2 0 0,4 0 0 0,-4 0 8 16,4 6-8-16,3 0 0 0,-3-8 0 0,-4 5-11 16,4 6 11-16,0-6 0 0,-4 6 0 0,0-6 0 15,0 0 0-15,0 6 0 0,-3 0 0 0,3 6 0 0,0 0 0 16,0-6 0-16,0 6 8 0,1 0-8 0,2-1 0 0,-2 1 0 16,-1-6 0-16,0 6 0 0,4-3 0 0,-8 3 0 15,4 0 0-15,-3-6 0 16,3 0 0-16,-3-6 0 0,3 0 0 0,0 0 0 15,-3 3 0-15,3-3 0 0,0-5 0 0,-3 5 8 16,3-6-8-16,-3 3 0 0,-1 0 0 0,4 3 8 0,-3 4-8 16,0-4 8-16,-1-6-8 0,1 6 8 0,0 0-8 0,-4 0 0 15,3 3 0-15,1 0 8 0,0 3-8 0,-1-3 0 16,1-2 0-16,3 2 8 0,-7 0-8 0,7 0 0 16,0-6 0-16,1 9 0 0,-5-6 0 0,4 6 0 15,1-6 0-15,-1 6 0 0,3-6 0 0,-2 6 0 0,-1-6 0 0,-4 1 0 16,5-1 0-16,-1-3 0 0,0 6 0 0,0 3 0 15,4-6-10-15,-4 6 10 0,0-3-12 0,0-3 12 16,0 6 0-16,1-6 0 0,-1 6 0 0,0-6 0 16,4 6 0-16,-4 0 0 15,0-5 0-15,0 5 0 0,-3 0 0 0,-1 0 0 0,5 0 0 16,-5 0 0-16,1 0 0 0,0 0 0 0,-1 5 0 16,1-5 0-16,-1 6 0 0,1-6 0 0,0 6 0 0,-1-6 0 15,-3 6 8-15,1-6-8 0,2 3 0 0,1-3 0 16,-1 6 0-16,1-3 8 0,3 3-8 0,0-3 0 15,-3-6 8-15,3 3-8 0,-3 3 11 0,3-3-11 16,0 0 0-16,0 3 0 0,1-3 0 0,-5 0 0 16,4 0 0-16,-3 0 0 0,0 0 0 0,3 3 0 15,-4-3 0-15,1 0 0 0,0 5 0 0,-1-5 0 16,5 0 0-16,-5 0 0 0,4 0 0 0,0 0 0 0,1 6 0 16,2-6 0-16,-2 0 0 0,-1 0 0 0,3 6 0 0,-2-6 0 15,-1 6 0-15,0-6 0 0,4 6 0 0,-4-6 0 16,0 0 0-16,0 0 0 0,0 0 0 0,-3 6 0 15,3-6 0-15,0-6 0 0,0 6 0 0,-3 0 0 16,3 0 0-16,0 0 0 0,1 0 0 0,2 0 0 16,-3 0 0-16,4 0 0 0,3 0 0 0,-3 0 0 15,0 0 0-15,-1 0 0 0,1 0 0 0,0 0 0 16,-1 0 0-16,1 0 0 0,0 0 0 0,0 0 0 0,-1 0 0 16,-3 0 0-16,4 0 0 0,0 0 0 15,-4-6 0-15,0 6 0 0,0 0 0 0,-3 0 0 16,7 0 0-16,-4 0 0 0,-4 0 0 0,5 0 0 15,-1 0 0-15,0 0 0 0,4 0 0 0,-4 0 0 16,-4 0 0-16,5 0 0 0,-5-6 0 0,1 6 0 16,3 0 0-16,0 0 0 0,-3 0 0 0,3 0 0 0,-3 0 0 0,-1 0 0 15,1 0 0-15,3 6 0 0,0-6 0 0,-3 6 0 16,0 0 0-16,3-3 0 0,-4 3 0 0,5-1 10 16,-5 1-10-16,1-3 0 0,-1 0 0 0,1 3 0 15,-4-6 0-15,0 6-9 0,4-6 9 0,0 0-13 16,-4 0 13-16,0 0 0 0,3 0 0 0,-2 0 10 15,2 0-10-15,-3 0 0 0,0 0 0 0,4 0 0 16,-4 0 0-16,4 6 0 0,-4-6 0 0,0 0 0 16,0 6 0-16,-3-6 0 0,3 0 0 0,0 0 0 0,-3 6 0 15,3-6 0-15,0 0 0 0,0 0 0 16,-4 6 0-16,5-4 0 0,-5-2 0 0,1 3 0 0,-1 0 0 16,1-3 0-16,3 3 0 0,-3-3-11 0,-1 0 11 0,4 3 0 15,-3 0 0-15,-1 0 0 16,5 0 0-16,-5 0 8 0,4-3-8 0,0 6 11 15,0 0-11-15,1-6 0 0,-1 0 0 0,0 0 0 0,3-6 0 0,1 0 0 16,-4 12 0-16,4 0 0 0,-1-6 0 0,-2 0 0 16,2 0 0-16,-3 0 0 0,4 0 0 0,0 0-11 15,-1 0 11-15,-3 0-8 0,4 0 8 0,0 0 0 16,-1 0 0-16,1 6 0 0,0-6 0 0,3 0 0 16,-4 0 0-16,1-6 0 0,0 6 0 0,3 0 0 15,-4 0 0-15,5 0 0 0,-5 0 0 0,4-6 0 0,-3 0 8 16,3 0-8-16,-3 6 0 0,0-3 0 0,3 3 0 0,-4-6 0 15,4 3 0-15,-3-3 0 0,3 4 0 0,-3-4 0 16,0 6 0-16,3-12 0 16,-4 12 0-16,5-6 0 0,-5 6 0 0,1-6 8 0,-4 6-8 15,4 0 0-15,-4-6 0 0,3 3 0 0,-3 0 0 0,4 0-8 16,0 0 8-16,-4 1 0 0,3 2 8 16,1-3-8-16,-4 0 0 0,4 0 0 15,3 3 0-15,-3-3 0 0,-1-3 0 16,4 6 0-16,-3-6 0 0,0 6 0 0,3 0 0 0,-3-6-13 0,-1 6 5 0,1-6 8 15,-4 6-16-15,4 0 5 0,-1-6 1 0,1 6 0 16,-1 0 10-16,5 0-10 0,-5 0 10 0,4 0-10 16,1 0 10-16,-1 0 0 0,0 0 0 0,4 6 0 15,-4-6-12-15,3 0-1 0,-2 0 0 0,2 0 0 16,1 0-15-16,0 0-4 16,-4 0 0-16,4 0 0 0,-1 0-12 0,5 0-2 0,-1 0-1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2-06T17:02:17.4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2787 3950 638 0,'0'0'18'0,"0"0"4"0,0 0-22 0,0 0 0 0,0 0 0 0,0 0 0 15,0 0 47-15,0 0 5 0,0 0 0 0,0 0 1 16,0 0 31-16,0 0 5 0,0 0 2 0,0 0 0 16,0 0-43-16,0 0-9 0,0 0-2 0,0 0 0 15,0 0-17-15,0 0-4 0,0 0-1 0,-4 12 0 16,4-6 7-16,-3 6 2 0,3 8 0 0,-4-8 0 15,1 0 3-15,3 3 1 0,-4 8 0 0,4 1 0 16,-3 2 0-16,3-2 1 0,-4-1 0 0,4 4 0 16,-7-4 1-16,14 4 0 0,4 2 0 0,-4 3 0 0,-4-8 2 15,1 2 1-15,-4 10 0 0,-4-13 0 16,-3 4 0-16,-3-10 0 0,-8 1 0 16,4 2 0-16,3-8-33 0,1 6 0 0,3-3 0 0,0-4 0 0,-4 13 0 0,4-12 0 15,0-7 0-15,4 7 0 0,-5-6 0 16,8 9 0-16,11-3 0 0,-7-7 0 15,-4 1 0-15,-4 0 0 0,-10-12 0 0,3 0 0 16,4 6-155-16,7 0-37 0,-7-5-8 0,0-1-2 0</inkml:trace>
  <inkml:trace contextRef="#ctx0" brushRef="#br0" timeOffset="481.584">2371 3839 586 0,'0'0'16'0,"-4"-6"4"0,1 6-20 0,3 0 0 0,0 0 0 0,0 0 0 16,0 0 58-16,0 0 7 0,0 0 2 0,0 0 0 15,0 0-3-15,0 0 0 16,0 0 0-16,0 0 0 0,3 0 0 0,-3 12 0 0,4-9 0 0,3 8 0 0,0-11-16 16,0 6-4-16,3 0-1 0,1 0 0 0,3-6-18 0,-7 6-3 15,11 0-1-15,-4 0 0 0,0-6 35 0,4 0 6 16,3 0 2-16,-4 0 0 0,-2 5-50 0,6-5-14 15,-4 6 0-15,5-6 8 0,2 0 6 16,-3 0 2-16,-3 9 0 0,7-3 0 0,-8-9-28 0,5-3-4 16,2 3-2-16,-3 0 0 0,-3 3 36 0,7 0 7 15,-4 0 2-15,0 0 0 0,4 0-27 0,-1 3 0 16,-6 0 0-16,3 3 0 16,0 3-16-16,-3-3-9 0,3-6-2 0,-3 12 0 15,-4-7 27-15,0 7 0 0,4-6 0 0,-4 0 0 16,-4 3-40-16,5 3-4 0,-5-7 0 0,4 1 0 15,-3 0-118-15,-4 0-24 0,7 6-5 0,-7-3-1 0</inkml:trace>
  <inkml:trace contextRef="#ctx0" brushRef="#br0" timeOffset="866.065">2642 4512 878 0,'0'0'19'0,"0"0"4"0,0 0 1 0,0 0 1 0,-3 6-25 0,3-6 0 0,-4 6 0 0,-3 0 0 0,7-6 67 0,-3 3 8 16,3-3 1-16,-4 11 1 0,4-11-12 0,0 6-2 15,0-6-1-15,7 6 0 0,11 6-12 0,-4-6-2 16,0 5-1-16,-10-2 0 16,3 0-18-16,-4 0-3 0,-3-9-1 0,14 6 0 0,7 6-12 0,1-7-2 15,2 1-1-15,-6 0 0 0,0-3-2 0,3 3-8 16,0 0 12-16,0-3-4 0,0 0 0 0,0 9 0 16,-6 5 0-16,2 4 0 15,-3-10-8-15,-3-5 0 0,-1-6 0 0,-10 0 0 0,11 0 0 16,3 0 0-16,4 0 0 0,-18 0 0 0,0 0 0 0,7 6 0 15,-7-6 0-15,10 0 0 16,-3 0-152-16,1 0-32 0</inkml:trace>
  <inkml:trace contextRef="#ctx0" brushRef="#br0" timeOffset="1306.591">3411 3939 1119 0,'0'0'24'0,"0"0"6"0,-3 6 1 0,-1 5 1 0,1 1-32 16,-1-6 0-16,4 3 0 0,-3 3 0 0,3-7 68 0,0 7 8 15,0-6 2-15,0 6 0 0,0-6 10 0,7 8 3 16,10 4 0-16,-13-6 0 0,-8 2-71 0,1-2-20 0,3 6 9 16,0 5-9-16,3 4 0 0,-3-4 0 0,4 7 0 0,-4 2 0 15,3-2 32-15,-3 2 11 0,4-6 2 0,0 10 1 16,-1-13-25-16,-3 9-5 0,4-8 0 0,-4 2-1 15,0-8-15-15,0 3 8 16,0 2-8-16,-4 1 0 0,4-7 0 0,-3 10 0 16,3-10 0-16,-4 4 0 0,4-3 0 0,0-1 0 0,-4 1 0 0,4-3 0 15,0 2 0-15,-3-5 0 0,3 0 0 0,0 0 0 16,0-10 0-16,0-2 0 0,3 6 0 0,-3-6-576 16,4 3-118-16</inkml:trace>
  <inkml:trace contextRef="#ctx0" brushRef="#br0" timeOffset="3025.134">4449 4265 910 0,'0'0'20'0,"0"0"4"0,-8 0 0 0,8 0 3 0,0 0-27 0,0 0 0 0,-7-6 0 15,7 6 0-15,0 0 58 0,-7-6 6 0,7 6 2 16,0 0 0-16,-3 0-26 0,3 0-6 16,-4-973-1-16,4 1940 0 0,0-967 16 0,0 0 3 0,0 0 1 0,0 0 0 15,0 0-33-15,0 0-8 0,0 0 0 0,-3 6-1 16,3 6 21-16,0 3 4 16,3-6 0-16,-3 5 1 0,0-8-9 0,0 6-3 0,0 6 0 0,0-10 0 15,4 4-25-15,-4 6 8 0,0-12-8 0,0-962 0 16,-4 971 37-16,4 976 3 0,0-974 0 0,-3-5 0 15,-1 3-13-15,1-4-3 0,-1 7 0 0,1 0 0 16,-1-15-24-16,1 0 0 0,3-3 0 0,0 0 0 16,0 0 46-16,0 0 4 0,-4-6 1 0,4 6 0 15,0 0-31-15,-7-6-5 0,7-12-2 0,0 1 0 16,0 2-13-16,0 3 0 0,7 0 0 0,-3-5 0 16,-1-1 0-16,-3 9 0 15,4-3 0-15,-1 1 0 0,-3-7 0 0,4 6 0 0,-1 4 0 0,1-4 0 16,-1 0 0-16,-3 0 0 0,4-2 0 0,-1 5 0 15,-3 9 0-15,0 0 0 0,0 0 0 0,0 0 0 0,0 0 10 16,0 0-1-16,0 0 0 0,11 0 0 0,-4 3-9 16,-3-3 0-16,-4 0-10 0,3 6 10 0,4 8-10 15,-3-2 10-15,-1-6-10 0,1 6 10 0,-1-1 0 0,1 4 0 16,-1-3 0-16,1 0 0 0,3-1 0 0,-4-5 0 16,1 6 0-16,-4 3-9 0,3-4 9 0,1-5 0 15,-1 6 0-15,5-6 0 0,-5 0 0 0,1 3 0 16,-1 2 0-16,1-5 0 0,-4 0 0 0,0-6 0 15,0 0 0-15,0 0 0 0,3 6 0 0,1-6 0 16,-1 12 0-16,1-6 0 0,-4-6 0 0,7 0 0 0,-7 0 0 16,3-6 0-16,4 0 0 15,0-6 0-15,-3 0 0 0,3 7 0 16,0-7-47-16,0 3-13 0,0-9-4 0,0 7 0 0,0-1 52 0,-3-6 12 0,3 9 0 16,-4-2 0-16,5 5 0 0,-1 6 0 0,0-12 0 15,0 6 0-15,-4-3 0 0,4 6 0 0,-3 6 0 16,3 0 0-16,-4-6 0 0,4 0 0 15,0 0 0-15,1 3 0 0,-5-3 15 0,4 3 5 0,0 0 2 0,0 3 0 16,0-3-35-16,0 0-7 0,0-3-2 0,-3 3 0 16,3 3 22-16,4 0 0 0,-4 0 0 0,0 0 0 15,0 3 0-15,-4-6 0 0,4 6 0 0,0 6 0 16,0-1 0-16,0 1 0 0,1-3 0 0,-5 9 0 16,4-1 0-16,-3 1 0 0,-1 3 0 0,1 2 0 15,-4 1 0-15,3 2 0 0,1-8 0 0,-4-1 0 16,0 10 0-16,0-15 0 0,0-1 0 0,0-11 0 15,0 0 0-15,0 0 0 0,0 0 0 0,0 0 0 0,0 0 0 16,3 0 0-16,4-6 0 0,-3 1 0 16,3-7-72-16,-4 6-11 0,8-9-1 15,-7 3-1-15</inkml:trace>
  <inkml:trace contextRef="#ctx0" brushRef="#br0" timeOffset="3728.061">5281 4550 1148 0,'0'0'25'0,"0"0"6"0,0 0 1 0,-3 0 0 0,-5-6-32 0,8 6 0 0,0 0 0 0,-7 0 0 16,7 0 70-16,-3-9 8 0,-4 7 2 0,3-4 0 16,4 6-20-16,-7-3-3 0,7 3-1 0,-3 0 0 15,3 0-25-15,-7-6-6 0,7 6-1 0,-7 0 0 0,7 0-24 16,-11 0 0-16,4 0 8 0,-4 6-8 15,11-6 0-15,-7 0 0 0,0 3 0 0,0 0 0 16,4-3 0-16,-4 3 0 0,3-965 0 0,-3 1935 0 16,0-967 44-16,-4 0 8 0,4 0 0 0,-3 0 1 15,3 6-33-15,3-7-8 0,-3 1 0 0,4 3-1 16,-1 3 42-16,1-6 9 0,3 6 2 0,-4-7 0 0,4 1-52 16,0 3-12-16,0-9 0 0,0 0 0 0,4 9 0 0,-1-6 0 15,-3-3 0-15,7 3 0 0,0 6 0 0,4-9-12 16,-1 0 3-16,8 0 0 0,-4 0 9 0,-3 0 0 15,3 0 0-15,0 0 0 0,0 6 0 0,0-1 0 16,0-5 0-16,4 0 0 0,0 0 0 0,-4-5 8 16,-7-7-8-16,3 3 0 0,1-3 8 15,-1 6-8-15,1-5 8 0,-4-1-8 0,4 6 0 16,-4-12 0-16,0 9 0 0,0-2 8 0,0-7 0 0,0 6 1 16,-3-2 0-16,-1 2 0 0,1 0-9 0,-4 0-12 15,3 1 2-15,-3-1 1 0,-3 3 9 0,3-3 0 16,0 6 0-16,0 6 0 0,-4-6 0 0,4 1 0 15,0 5 0-15,-3 0 0 0,-8 0 0 0,7 0 0 0,4 0 0 0,-3 5 0 16,-1 1 0-16,1 0 0 0,-1 6 0 0,1 3 0 16,-1-9-9-16,1 5 0 0,3 1 0 0,-4 0 0 15,4 0 9-15,0 2 0 0,0 4 0 0,4 0 0 16,-4-7 0-16,3 1 12 0,4 9-2 0,0-10-1 16,0-5-9-16,8 3 0 0,-12 3 0 0,4 0 0 15,0-12 0-15,-7 0-17 0,11 6 4 0,3-12 1 16,-4 6-4-16,5 0-1 15,-5 0 0-15,1-9-609 0,3 6-122 0</inkml:trace>
  <inkml:trace contextRef="#ctx0" brushRef="#br0" timeOffset="4322.829">5761 4524 1216 0,'0'0'27'0,"0"0"5"0,0 0 2 0,0 0 0 0,0 0-34 0,0 0 0 0,0 0 0 0,-4 6 0 16,1-3 120-16,3 2 18 0,-4 1 3 0,1 6 1 15,3-6-82-15,-4 0-16 0,4 0-3 0,0 5-1 16,0-8 0-16,-3 3-1 0,3 0 0 0,0 6 0 16,0-12-11-16,0 6-1 0,0-6-1 0,0 6 0 15,0-6-12-15,3 6-2 0,-3-6-1 0,0 0 0 16,0 0-2-16,0 5 0 0,0-5 0 0,0 6 0 16,4 0-9-16,-4-6 0 0,0 0 0 0,0 0 0 15,0 0 0-15,0 0 10 0,0 0-2 0,0 0-8 16,7-6 11-16,-4 0-11 0,4 1 10 0,0-7-10 15,0 6 0-15,-3-9 0 0,3 6-13 0,-7 1 4 16,4-4 9-16,-4 0 11 0,3 0-3 0,1 1 0 16,-1 2-8-16,1-3 0 0,3 0 0 0,-4 6 0 15,1 0 0-15,3 1 0 0,0 5 0 0,0-6 0 0,0 6 0 16,-3 0-9-16,3-3 9 0,0 0 0 0,0 3 0 16,0 0 0-16,0 6 0 0,3 0 0 0,1-6-9 0,-7 0 9 15,3 5 0-15,0 1-9 0,0 0 9 0,0-6 0 16,-4 6 0-16,4 6 0 0,0-6 0 0,0-3 0 15,-3 3 0-15,0 5 0 0,-1 1 0 0,1 0 0 16,-1-12 0-16,-3 0 0 0,4 6 0 0,-1 0 0 16,1-6 0-16,-1 5 0 0,1-2 0 0,-1 3 0 15,4 0 0-15,-3 6 0 0,3-12 0 0,0 6 0 0,-7-6 0 16,3 6 0-16,1 0 0 0,3-6 0 16,0 5 0-16,0 1 0 15,0 0-104-15,0-6-20 0,0 0-3 0</inkml:trace>
  <inkml:trace contextRef="#ctx0" brushRef="#br0" timeOffset="5195.753">6463 4471 1074 0,'0'0'30'15,"0"0"8"-15,0 0-30 0,0 0-8 0,0 0 0 0,-11 0 0 0,1 0 52 0,3 0 10 16,-4 0 2-16,4 0 0 0,0 0 0 0,3-3 0 16,-10-3 0-16,7 6 0 0,-3 0 30 0,3 0 6 15,-4 0 2-15,4-6 0 0,7 6-66 0,-7 0-14 16,7 0-2-16,-7 0-1 0,-4 0-10 0,11 0-1 15,0 0-8-15,0 0 12 0,-3 6-12 0,-4 0 0 16,7-6 0-16,0 0 0 0,0 0 0 0,-4 6 0 16,1 3 0-16,-1-4 0 0,1 1 0 0,-1 6 0 15,4 0 0-15,-3 0 0 0,-1 2 15 0,4-2 0 16,-4 0 0-16,4 0 0 0,0-1-24 0,-3 1-5 16,3 3-1-16,0-9 0 0,0-6 15 0,0 0 0 0,0 0 0 15,0 6 0-15,0-6 27 0,0 0 8 0,0 0 1 16,3 0 1-16,1 5-17 0,3-5-3 0,4 0-1 15,-1-5 0-15,1-1-6 0,3-6-2 0,-3-3 0 0,3 3 0 16,0 1-8-16,-4-1 0 0,8 0 0 0,-7 0 0 16,-1 4 0-16,1-4 0 0,3-12 0 0,-4 13-11 15,1-4-3-15,0 3-1 0,-1 0 0 0,-3 1 0 16,0-1-26 0,4 3-6-16,-8 3-1 0,1 0 0 0,-4 6 10 0,0 0 2 15,0 0 0-15,0 0 0 0,0 0 12 0,0 6 4 0,-4 9 0 0,1 2 0 16,-4-5 20-16,3 9 0 0,1 2-9 0,-4 7 9 15,3-4 24-15,1 4 8 0,-1 8 1 0,1-6 1 16,3 9 7-16,0-5 2 0,-4 2 0 0,4-12 0 16,0 10-13-16,0-4-2 0,4-3-1 0,-4 4 0 15,0 2-7-15,0 3-2 0,0-6 0 0,0 15 0 0,0 3-3 16,0-5-1-16,-4-4 0 0,4-3 0 0,0 0-2 16,-3 3-1-16,3-3 0 0,0-5 0 0,-4 8-2 0,4-6 0 15,-4 9 0-15,1-5 0 0,3-4-9 0,0 3 10 16,-4 0-10-16,4-8 10 0,-3-4-10 0,3 4 10 15,0-10-10-15,-4 4 10 0,4-13-10 0,0 1 10 16,-3 0-10-16,3-3 10 0,0-9 9 0,-4 6 1 16,4 5 1-16,0-5 0 0,0-6-21 0,0 0 0 15,0 0 0-15,0 0 0 0,0-6 0 0,-3-5 0 16,3 8 0-16,0-6 0 0,-4 0 0 0,4-3 0 16,0 1 0-16,0-7 0 0,-3-3 0 0,-1 4 0 15,8-1 0-15,-4-5 0 0,3 2 0 0,-3-3 0 16,4-2 0-16,-4 8 0 0,7-8 0 0,-4 8 0 15,1-5 0-15,-1 2 0 0,4 9-12 0,1-11-4 0,-1 5-1 0,0 4 0 16,-4-4-1-16,4 0 0 0,0 1 0 0,4-4 0 31,-4 9-8-31,-4 0-2 0,1-2 0 0,3 2 0 16,4 6 2-16,-4-6 0 0,3 1 0 0,1 5 0 16,-1 0-30-16,1 0-7 0,0 0-1 0,-1 0 0 0,4 3-100 15,0-3-21-15,-3 1-4 0,3-1-1 0</inkml:trace>
  <inkml:trace contextRef="#ctx0" brushRef="#br0" timeOffset="5782.387">6858 4444 1267 0,'0'0'28'0,"0"0"5"0,0 6 2 0,0 0 1 0,-4 0-36 0,4 3 0 0,-3 3 0 0,3-7 0 16,0 1 109-16,0 6 15 0,3-6 4 0,-3 6 0 15,4-9-103-15,0 3-25 0,-4-1 0 0,3 1 0 16,-3 0 43-16,4 0 3 0,-1 6 1 0,4-6 0 15,-3-6-24-15,3 6-5 0,3-1-1 0,-3-2 0 16,-3 0-17-16,3 3 0 0,4-3 0 0,-1 0 0 16,-3 6 29-16,4-9 3 0,-1 0 0 0,-3 0 0 15,4 0-16-15,-4 0-2 0,0-9-1 0,-3 6 0 16,3 0 11-16,-4 0 3 0,1-3 0 0,-1 3 0 0,4-2-7 16,-3-1 0-16,-1 0-1 0,-3-6 0 0,4 0-11 15,-1 1-8-15,1 2 9 0,-1-9-9 0,-3 6 0 0,0 6 8 16,4-8-8-16,-4 2 0 0,0 0 0 0,-4 0 0 15,4 1 0-15,-3-4 0 16,3 6-19-16,-4 0-6 0,1-2-2 0,-1 5 0 16,1-6-31-16,-1 0-6 0,4 3-2 15,-7 4 0-15,4-1-53 0,3-6-10 0,3 12-3 16,-3 0-612-16</inkml:trace>
  <inkml:trace contextRef="#ctx0" brushRef="#br0" timeOffset="6293.609">7246 4406 1494 0,'0'0'32'0,"0"0"8"0,-3 9 0 0,-1 3 3 0,4-1-35 0,0-5-8 0,-4 0 0 0,4 0 0 16,0-6 63-16,0 0 10 0,-3 6 3 0,3-6 0 15,0 6-24-15,0-6-5 0,0 0-1 0,0 0 0 16,3 3-31-16,1 0-7 0,0-3 0 0,3 3-8 16,-4-3 0-16,4 0 0 0,0-3 0 0,4 3 0 0,-4-3 0 0,3-6 0 15,-3 3 0-15,-3 0 0 0,0 0 38 0,-1 0 1 16,1 1 0-16,-1-7 0 16,1 0-25-16,3 3-5 0,0-3-1 0,-4 1 0 0,4-1-8 0,-3-6 0 15,-1 10 0-15,1-10 0 0,-1 12 0 16,-3-6 0-16,4 6 0 0,-4-2 0 15,-4 2 0-15,4 3 12 0,0 3-12 0,0 0 12 0,0 0-12 0,0 0 0 16,-3-9-12-16,-4 9 12 0,7 0-14 0,0 0 5 16,0 0 1-16,-7 6 0 15,0 3-25-15,-4 2-5 0,4-5-1 0,0 6 0 0,0 6 39 0,0-10 0 16,-4 10 0-16,4 0 0 0,-3 5 0 0,-1-2 0 16,4 2 0-16,-3 1 0 0,2 2 44 0,1-2 16 15,4 2 3-15,-4 4 1 0,7-4-64 0,-4-2-18 0,4-1-1 16,0-8 0-16,0 3 31 0,4-7 5 0,-1 1 2 0,1 0 0 15,-1-3-19-15,4 2 0 0,1-5 0 0,2-6 0 16,1 6 0-16,6 0 0 0,-6-12 0 0,3 6 0 16,4-6 0-16,3 6 0 0,0-6 0 0,0 6 0 15,7-6-16-15,-3 1-8 0,0-1 0 16,3 0-610-16,-3 3-122 0</inkml:trace>
  <inkml:trace contextRef="#ctx0" brushRef="#br0" timeOffset="8598.045">8555 4197 1112 0,'0'0'24'0,"0"0"6"0,0 0 1 0,0 0 0 0,0-5-31 0,0 5 0 0,3-6 0 0,-3 6 0 16,0 0 40-16,0 0 3 0,0 0 0 0,0 0 0 16,0 0 17-16,0 0 3 0,0 0 1 0,0 0 0 0,0 0-12 0,0 0-3 15,0 0 0-15,0 0 0 0,0 0-14 0,-3 6-3 16,-1 5-1-16,4 1 0 0,-3-3-8 15,3 3-2-15,0 5 0 0,0-5 0 0,-4 6-10 0,4 2-3 16,4-2 0-16,-4 5 0 16,0-2 1-16,0-3 0 0,3-7 0 0,-3 1 0 0,0 3 1 15,4 2 0-15,-4-11 0 0,0 6 0 0,3 0 10 16,-3-3 3-16,4 2 0 0,3-5 0 0,-4 6-10 0,5 0-1 16,-1 0-1-16,0-4 0 0,0 4-11 0,0-6 0 15,0 6 0-15,3-6 0 0,1 0 12 0,0-1-4 16,-1-5 0-16,1 0 0 0,-1 0-8 0,-3 0 8 15,4 0-8-15,0 0 8 0,-1-5 8 0,-3-1 0 16,0 0 1-16,0-6 0 0,0 0-17 0,-3 1 0 0,-1 2 0 16,1-9 0-16,-1 6 0 15,1 1 0-15,-4-10 0 0,0 9 0 0,0-5 0 16,-4-1 0-16,4 3 0 0,0 3 0 0,0 1 0 0,-3-7 0 0,-1 0 0 16,1 10 0-1,-1-10-48-15,1 12-12 0,-1-6-4 0,1 6 0 16,3 1-64-16,0-1-14 0,0 6-2 0,0 0-582 0</inkml:trace>
  <inkml:trace contextRef="#ctx0" brushRef="#br0" timeOffset="9208.199">8982 4394 690 0,'0'0'19'0,"0"0"5"0,0 0-24 16,0 0 0-16,0 0 0 0,0 0 0 0,0 0 59 0,0 0 6 16,0 0 2-16,0 0 0 0,0 0 10 0,0 0 3 15,0 0 0-15,-7 0 0 0,7 0-24 0,-4 6-4 16,4-6 0-16,-3 6-1 0,-1-3-12 15,1 9-3-15,3-12 0 0,0 12 0 0,-4-7-3 0,4 1-1 16,0-6 0-16,0 0 0 0,0 6-8 0,-3 6-3 16,3-6 0-16,0 3 0 0,0-3-6 0,0-1-2 15,3 7 0-15,1 0 0 0,6 0-4 0,-3-1-1 16,-3-2 0-16,-4-9 0 0,0 0 8 0,0 0 2 0,0 0 0 16,0 0 0-16,0 0 0 0,0 0 0 0,0 0 0 0,0 0 0 15,0 0-3-15,0 0-1 0,0 0 0 0,0 0 0 16,0 0 0-16,0 0 0 0,0 0 0 0,0 0 0 15,3-11-14-15,1 2-18 0,-4 3 4 0,3-6 1 16,1 0 34-16,-1 6 7 0,-3-8 2 0,7 2 0 16,-3-6-22-16,-1 7-8 15,5-7 0-15,-5 3 9 0,1 3-9 0,-1 1 0 0,1-7 0 0,3 6 0 16,-4 4 0-16,1-10 0 0,3 6 0 0,-7 12 0 16,0 0-27-16,7-6-4 15,-7 6-1-15,0 0 0 0,0 0 32 0,7-6 0 16,0 12 0-16,-4-6 0 0,5 12 0 0,-1-6 0 0,-4 6 0 0,4-6 0 15,-3 5 0-15,-1 4 0 0,4-3 0 0,0-1 0 16,-3 1 0-16,3 3 0 0,-4 8 0 0,1-5 0 16,3 0 12-16,0-4 9 0,-3-2 2 0,3 6 0 15,-4-9-37-15,1 2-7 0,-1 1-2 0,1 0 0 0,3 0 23 0,-4-1 0 16,1-5 0-16,-1 0 0 0,1 9 0 0,0-9 0 16,-1 0 0-16,4 0 0 0,-3 5 0 0,-1-5 0 15,1 3 0-15,-4-3-586 16,3 0-110-16</inkml:trace>
  <inkml:trace contextRef="#ctx0" brushRef="#br0" timeOffset="10169.608">10400 4344 1074 0,'0'0'30'0,"0"0"8"0,0 0-30 15,0 0-8-15,3-5 0 0,-3 5 0 0,0 0 52 0,0-6 10 16,0 6 2-16,-3-6 0 0,3 6 31 15,-7-6 6-15,0 6 2 0,0-6 0 0,3 6-36 0,-3-6-7 16,0 6-2-16,-4 0 0 0,1 0-22 0,-1 6-4 16,1-6 0-16,3 6-1 0,-4-6-31 0,1 0 0 15,2 12 0-15,-2-12 0 0,-1 8 34 0,1 1 1 16,3 0 0-16,-4 9 0 0,1-7-27 0,-1 1-8 0,0 3 0 16,4 3 0-16,0-7 12 0,0 1-12 0,4 3 12 0,-1-3-12 15,4-1 16-15,0 1-3 0,0 0-1 0,4-6 0 16,-1 3-12-16,1 2 9 0,-1-5-9 0,4 0 8 15,0 6-8-15,0-12 10 0,0 6-10 0,4-6 10 16,0-6-10-16,3 6 0 0,-4-6 0 0,4 0 0 16,-3 0 31-16,3 0 4 0,-3-5 1 0,3 2 0 15,-4-3-25-15,4 0-11 0,-6 0 10 16,-1 7-10-16,0-7 24 0,0-3 0 0,-4 3-1 0,1 6 0 16,-1-5-70-1,1-1-13-15,-1 3-4 0,1 3 0 0,-4 0 52 0,3 0 12 0,-3 1 0 16,0 5 0-16,0 0 0 0,0 0 0 0,-3-6 0 0,3 6 0 15,0 0 0-15,0 0 0 0,-4 0 0 0,4 0 0 16,0 0 0-16,0 0 0 0,0 0 0 0,-3 6 0 16,3-1-23-16,0 7-1 0,0-6-1 0,0 9 0 15,0-3-11-15,0 5-3 0,0-5 0 0,3 9 0 16,-3-4 39-16,4 7 0 0,-4-4 0 0,0 4 0 0,3 2 0 16,1 4 0-16,-1-7 0 0,-3 4 0 0,4 8 0 15,-4-3 0-15,0 4 0 0,4-4 0 0,-4 3 0 0,-4-3 0 16,4 7 0-16,-4-4 0 0,1 3 44 0,-1-3 16 15,4-2 3-15,-3-4 1 0,-1-8-52 0,1 8-12 16,-1-8 0-16,1 8 0 0,-4-5 0 0,3 2 0 16,1-2 0-16,-4-1 0 0,3 4 0 0,1-10 0 15,-5 1 0-15,5 2 0 0,-4-8 34 0,3-6 4 16,1 6 1-16,-4-9 0 0,0 3-31 0,3 3-8 0,-3-7 0 16,0 4 0-16,4-14 21 0,-4 5 3 15,-1-6 1-15,1 3 0 0,-3 0-25 0,3-6 0 16,-4 0 0-16,-3-8 0 0,0 2 0 0,-4 1 0 0,4-7 0 0,0 4 0 15,0-4 0-15,-4-2 0 0,4 8 0 0,0 0 0 32,-4-8-46-32,4 14-14 0,-3-11-4 0,3 11 0 15,0-6-5-15,-1 3-2 0,5 4 0 0,-1 5 0 16,8 0-124-16,-4-6-25 0,-4-3-4 0,8 10-2 0</inkml:trace>
  <inkml:trace contextRef="#ctx0" brushRef="#br0" timeOffset="10847.541">10622 4474 781 0,'0'0'16'0,"-7"-3"4"0,4-6 1 0,-1 3 3 0,0 0-24 0,1 0 0 0,-1 0 0 0,-3 6 0 16,4-5 83-16,-4-1 12 0,3 0 2 0,1 0 1 15,3 6-16-15,-7 0-3 0,7 0-1 0,-7 6 0 16,0 0-25-16,3 0-5 0,-3-1 0 0,0 1-1 16,0 6-24-16,3 0-5 0,1-3-1 0,-4 2 0 15,0 1 19-15,3-6 4 0,1 6 1 0,-4 0 0 16,3 2-1-16,1-2 0 0,-4 6 0 0,3-7 0 16,0-2-8-1,1 9-3-15,3-6 0 0,-4-1 0 0,4 1-17 0,4-3-4 0,-4-3-8 0,7 0 12 16,-3 0 4-16,3-6 1 15,0 0 0-15,0 0 0 0,3 0 1 0,1-9 0 0,-1 6 0 0,1-9 0 16,3 9-8-16,-3-9-2 0,-1 1 0 0,4-1 0 16,-3-3-8-16,-4 3 0 0,0 1 0 0,0 5 0 15,0-6-11-15,-3 0-4 0,-1-2-1 0,1 2 0 16,-4 0-11-16,3 0-2 0,-3 6-1 0,-3 1 0 16,3 5 2-16,0-12 0 0,0 12 0 15,-4-9 0-15,1 3 11 0,3 6 2 0,0 0 1 0,0 0 0 0,0 0 14 0,0 0 0 16,0 0 0-16,-4 0-9 15,1 6 21-15,3-6 4 0,3 9 0 0,-3-3 1 0,4 5-30 16,-4-5-7-16,3 6 0 0,1 0-1 0,-1-3 21 0,1 2 15 16,-1 1-3-16,4 6 0 0,4-6-2 0,-7-1-1 15,3 1 0-15,-4 9 0 0,4-10-9 0,0 1 0 16,0 3 0-16,0-3 0 0,0-1 0 16,0-5 0-16,1 0 0 0,-1-6 0 0,0 12 0 0,3-12-14 15,-3 3 5-15,0 0 1 16,0 0-192-16,0 0-37 0,4 0-8 0,3 0-2 0</inkml:trace>
  <inkml:trace contextRef="#ctx0" brushRef="#br0" timeOffset="11382.662">10957 3792 586 0,'0'0'16'0,"0"0"4"0,-3 11-20 0,-1 1 0 0,4-6 0 0,-3 6 0 16,-1 0 83-16,4-7 12 15,0 10 2-15,0-3 1 0,0 6-11 0,-3-4-3 0,3 4 0 0,-4 0 0 16,8-1 10-16,-4 10 2 0,-4-4 0 0,4-5 0 15,4 8-43-15,3 4-8 0,-4-4-1 0,4 9-1 16,-3-2-3-16,3-4 0 0,-4-2 0 0,4 8 0 16,-3-3-11-16,0-2-2 0,-1 2-1 0,1-3 0 15,-1-2-4-15,1 2-1 16,-1 4 0-16,1-10 0 0,-1 1 18 0,1-4 3 0,-4-2 1 0,0-1 0 16,0 1-43-16,0 3-24 0,3-4 4 0,-3-2 0 15,0-3 20-15,0 0 8 0,0-7 0 0,0-5 0 16,0 0-8-16,0 0 12 0,0 6-12 0,0-6 12 15,0 0-12-15,0 0 0 0,0 0 0 0,0 0 0 16,0-6-103 0,0 1-13-16,0-1-2 0,0-3-450 0,0 0-89 0</inkml:trace>
  <inkml:trace contextRef="#ctx0" brushRef="#br0" timeOffset="11727.141">10813 4265 806 0,'0'0'17'0,"0"0"4"0,0 0 1 0,0 0 2 0,0 0-24 0,0 0 0 0,0 0 0 0,0 0 0 16,0 0 107-16,0 0 17 15,0 0 3-15,0 0 1 0,0 0-52 0,0 0-9 16,0 0-3-16,0 0 0 0,0 0 0 0,0 0 0 15,0 0 0-15,0 0 0 16,0 0-51-16,0 0-13 0,0 0 0 0,0 0 0 0,7 0 29 0,0 0 3 0,0 0 1 0,0 0 0 16,3 0-22-16,1 6-11 0,-4-6 10 0,4 0-10 15,-1 6 8-15,1-3-8 0,-1 0 0 0,1 0 0 16,0 2 0-16,3 1 0 0,0 0 0 0,0 0 0 16,-3 0 0-16,3 0 0 0,-4 6 0 15,1-6 0-15,-1-4-12 0,-3 4-1 16,8-3-1-16,-5 6 0 0,4-9-128 0,0 6-26 15,-3-6-4-15,-1 12-2 0</inkml:trace>
  <inkml:trace contextRef="#ctx0" brushRef="#br0" timeOffset="12391.502">11247 4550 668 0,'0'0'19'0,"0"0"4"0,0 0-23 0,0 0 0 16,0 0 0-16,0 0 0 0,0 0 62 0,0 0 8 0,0 0 2 0,0 0 0 31,0 0-4-31,0 0 0 0,0 0 0 0,0 0 0 0,0 0-6 0,0 0-2 16,0 0 0-16,0 0 0 0,0 0-28 0,0 0-7 0,0 0-1 0,0 0 0 15,3 6 16-15,4 0 4 16,0 0 0-16,0-6 0 0,-3 0-26 0,6 6-5 0,-3-6-1 0,4 0 0 16,0 0 23-16,-4 0 4 0,3 0 1 0,-3 0 0 15,0 0-26-15,0 0-5 0,0-6-1 0,0 6 0 16,1-12 4-16,-1 12 0 0,-4-6 0 15,1 0 0-15,-1 0 0 0,1 1 0 0,-4-1 0 0,3 3 0 16,1-3 16-16,-4-6 3 0,0 0 1 16,0 6 0-16,0 1-32 0,0-1 0 0,0-3 0 0,0 3 0 15,-4 0 0-15,1 0 0 0,-1 0 0 0,-3 0 0 16,4 1-26-16,-8-1-5 16,4-6-1-16,0 6 0 0,-4 0 32 0,1 3 0 0,-1-3 0 0,1 6 0 15,-1 0 0-15,4 0-12 0,0 6 3 16,0-6 1-16,0 0 8 0,0 6 0 0,3 0 8 0,-3 3-8 0,0-3 0 15,0 5 0-15,4-5 0 0,-1 6 0 0,0-6 0 0,1 6 0 16,-1-3 0-16,1 2 0 16,-1 1 0-16,4 6 8 0,0-9-8 0,0 2 0 0,0 1 0 15,0 6 8-15,0-7-8 0,0 1 0 16,4 3 11-16,-1 3-3 0,4-7 0 0,1 4 0 0,-5-3 13 0,4 0 3 16,0-1 0-16,4-5 0 0,-4 6-35 0,3-6-6 15,-3 0-2-15,4 0 0 0,-4 2 19 0,4-2 0 16,-1-6 0-16,1 12 0 0,-1-12 48 0,1 0 12 15,0 0 4-15,-1 0 0 16,4-12-103-16,-3 6-20 0,3 0-4 0,0 1-1 16,0-1-112-16,4 0-24 0,21-15-4 0,-18 10 0 0</inkml:trace>
  <inkml:trace contextRef="#ctx0" brushRef="#br0" timeOffset="13048.129">11751 4462 1378 0,'0'0'30'0,"-7"0"6"0,7 0 2 0,-7 0 2 0,0 0-32 0,0 0-8 0,0-6 0 0,0 6 0 0,0 0 93 15,0 0 18-15,0 0 3 0,-1 6 1 16,8-6-63-16,0 0-13 0,-7 0-3 0,4 0 0 0,-1 0 1 0,-3 0 0 16,0 6 0-16,0-3 0 0,0 0-26 0,0 0-11 15,0 3 8-15,0-1-8 0,0 1 0 0,0 6 8 16,0-6-8-16,0 6 0 0,0-9 8 0,0 5-8 16,0 1 8-16,0 3-8 0,3 0 0 0,0 0 0 15,1-4 8-15,-1 4-8 0,-3 0 0 0,4 0 8 16,3-6-8-16,0 5 8 0,0-11-8 15,0 6 0-15,0 3 9 0,0-9-9 0,3 6 0 0,1 0 8 16,3 0-8-16,-4 0 0 0,5-1 8 0,-5 1-8 16,-3-6 8-16,7 6-8 0,4-6 8 0,-4 0-8 0,3 6 8 15,-3-6-8-15,0 0 8 0,-7 0-8 0,11 0 8 0,-7-6-8 16,6 6 24-16,-6-6 0 16,-1 0 0-16,1 1 0 0,3-1-14 0,0 0-2 15,0 0-8-15,-4-6 12 0,1 3-12 0,3 3 11 0,-7-5-11 0,4 5 10 16,-1 0-10-16,-3-9 0 0,4 9 0 0,-1 0-11 15,-3 1 11-15,4-1 0 0,-4 0 8 16,0-6-8-16,0 12 0 0,0 0 0 0,0 0 0 0,0 0 0 16,0 0 0-16,0 0 0 0,0 0 0 0,0 0-8 15,0 0 0-15,0 0 0 0,0 0 0 0,0 0 0 16,0 0-10-16,0 0-2 0,0 0 0 0,3 12 0 16,-3 0 20-16,4-4 0 0,-4 1 0 0,0 6 0 0,0-3 0 15,3-6 0-15,-3 5 0 0,0-2 0 16,0 3 10-16,4 0 9 0,-4-12 1 0,3 6 1 0,1-1-21 0,-4-5 0 15,10 6 0-15,-10-6 0 0,7 6-11 0,-7-6-6 16,8 12-2-16,2-6 0 0,-3 0 19 16,4-3 16-16,-11-3-4 0,10 5 0 0,1 1-20 0,-1 0-5 15,-2-6-1-15,2 0 0 16,1 6-99-16,-11-6-20 0,7 6-4 0,-7-6-427 16,10 0-84-16</inkml:trace>
  <inkml:trace contextRef="#ctx0" brushRef="#br0" timeOffset="13804.841">11998 4500 698 0,'0'0'15'0,"0"0"3"0,0 6 1 0,0 6 1 0,0-12-20 0,0 6 0 0,0 0 0 0,4 2 0 0,-4-8 79 0,0 6 11 16,3 0 2-16,-3-6 1 0,4 6-40 0,-4 6-8 15,3-12-1-15,1 6-1 16,-4 0-4-16,3-1-1 0,1 1 0 0,-4 0 0 0,3 0-18 16,1 3-4-16,-1-3-1 0,1 0 0 0,-1 0 2 0,-3-1 1 15,0-5 0-15,7 6 0 0,-3 0 28 0,-1-3 6 16,1 3 0-16,-1 0 1 16,-3-6-19-16,4 3-4 0,0 6-1 0,-1-3 0 0,1-1-1 0,-1 1 0 15,-3-6 0-15,7 6 0 0,-3 6-4 0,-4-12 0 16,0 0-1-16,0 0 0 15,3 3-2-15,1 3 0 0,3 0 0 0,-7-6 0 16,3 5-21-16,-3-5-13 0,4 12 1 0,3-6 1 16,-4 0 40-16,1 0 8 0,-1 0 2 0,1 0 0 0,-4 2-25 15,4-2-5-15,-1 0-1 0,1 6 0 0,-1-6 0 0,1 0 0 0,-4-6 0 0,3 12 0 16,4-7-8-16,-3 1 0 0,3 0 0 16,0 3 0-16,-7-9 9 0,3 6 0 15,4 0 0-15,-7-6 0 0,8 6-9 0,-1-1 0 0,-7-5 0 0,10 0 0 16,-3 6 0-16,-7-6 0 0,11 0 0 0,-11 0 0 15,10-6 0-15,-3 6 0 0,4-5 0 0,-4 5 0 16,0-6 36-16,4 0 6 0,-4-6 1 0,0 3 0 16,3 3-30-16,-3-5-5 0,-3-1-8 0,3-6 11 15,0 9-11-15,-3-2 0 0,-1-1 0 0,1 0 0 16,3 0 0-16,-4 1 0 0,1-1-9 0,3-3 9 16,-4 3-17-16,1 1 3 0,-1-4 1 0,1 3 0 15,-4 0-24-15,3-5-5 0,-3-1-1 16,0 3 0-16,4 4-12 0,-4-7-2 15,-4 6-1-15,4-5 0 0,-3 2 22 16,-1-3 4-16,4 1 0 0,-7-4 1 0,4 9 19 0,-1-5 3 0,-3-7 1 16,0 9 0-16,-3-8 8 0,3 2 0 0,-4 4 0 0,4-1 0 15,0 6-34 1,0-2-5-16,0 2-1 0,3 0 0 0,1 12-19 0,3 0-4 16,-4-6-1-16,4 6 0 0</inkml:trace>
  <inkml:trace contextRef="#ctx0" brushRef="#br0" timeOffset="14226.663">12622 4759 1818 0,'0'0'40'15,"-3"6"8"-15,-4 0 1 0,3 0 3 0,1-6-42 0,-1 8-10 0,1-2 0 0,-1 6 0 0,4-12 48 0,0 0 8 16,0 0 2-16,0 0 0 0,0 0-34 0,0 0-6 16,0 0-2-16,0 0 0 0,0 0-3 0,7-12-1 15,0 6 0-15,-3-2 0 16,-1 2-64-16,1 0-14 0,-4-6-2 0,3 12-809 0</inkml:trace>
  <inkml:trace contextRef="#ctx0" brushRef="#br0" timeOffset="32761.554">2907 5450 576 0,'0'0'12'0,"0"0"4"0,0 0 0 0,0 0 0 0,0 0-16 0,0 0 0 0,0 0 0 0,0 0 0 16,0 0 54-16,0 0 8 0,0 0 2 0,0 0 0 15,0 0 0-15,0 0 0 0,0 0 0 0,0 0 0 16,0 0 0-16,0 0 0 0,0 0 0 0,0 0 0 16,0 0-52-16,3 6-12 0,-3-6 0 0,0 6 0 15,0 2 0-15,4-2 0 0,-4-6 0 0,3 12 0 16,1-6 0-16,-4 0 0 0,4 0 0 0,-4-6 0 16,0 5 0-16,0-5 0 0,0 0 0 0,0 0 0 15,0 0 34-15,0 0 4 0,0 0 1 0,0 0 0 16,0 0-11-16,0 0-3 0,0 0 0 0,0 0 0 15,0 0-25-15,-4 0 0 0,-3 0 0 0,0-5 0 16,-4 5 0-16,4-12 0 0,-7 12 0 0,4-6 0 16,-5 6 0-16,5-6 0 0,-4 6 0 0,0 0 0 0,0-6 28 0,-1 12 0 15,1-6 0-15,-7 0 0 0,3 6-28 0,4 0 0 16,-3 6 0-16,-1-1 0 0,8-5-11 0,-5 9 11 16,-2 3-8-16,-1-1 8 0,4 1 0 0,3 8-8 15,-3-8 8-15,4 8 0 0,-1-2 0 0,1-3 0 16,6-4 0-16,-7 7 0 0,4-13 0 0,4 4 0 15,-1 3 9-15,1-6-9 0,-1-1 22 0,1 1-2 16,-4 0-1-16,7 3 0 0,0-4-5 0,0 1-1 16,0 0 0-16,7 0 0 0,-4 2-4 15,1 4-1-15,-1-6 0 0,1 2 0 0,3 4-8 0,0 5 0 16,0-2 0-16,0 3 0 0,4-1 0 0,-1 1 10 16,1 2-10-16,3-2 10 0,0 2-10 0,0-8 0 15,0-1-10-15,0 4 10 0,4-3 0 0,-7-1 0 16,6-11 0-16,-3 3 0 0,4 0 0 0,-4 0 0 0,0-9 0 15,0 5 0-15,0-5 0 0,-3 0 16 0,0 0-1 0,3-5-1 32,0 5-74-32,4-9-14 0,-4 3-3 0,10-3-1 0</inkml:trace>
  <inkml:trace contextRef="#ctx0" brushRef="#br0" timeOffset="33386.43">3112 5955 481 0,'-15'6'13'0,"12"-3"4"0,-1 9-17 0,-3-12 0 16,7 0 0-16,-3 6 0 0,-4 0 93 0,3 0 15 15,-3-6 4-15,7 0 0 0,-3 5-19 0,3-5-3 16,-7 0-1-16,7 0 0 0,0 0-22 0,0 0-5 16,0 0-1-16,0 0 0 0,0 0-29 0,0 0-5 15,0 0-2-15,0 0 0 0,0 0-9 0,0 0-1 16,3 6-1-16,4 0 0 0,-3-6-3 0,6 9-1 0,-3-6 0 16,4 3 0-16,3-3-10 0,-3 3 8 0,6 0-8 0,1-1 8 31,-4-5-28-31,-3 6-7 0,3 0-1 0,0-6 0 0,0 0 48 0,-4 0 8 15,1 0 3-15,0 0 0 0,-1-6-20 0,-6 6-11 0,3-6 12 16,0 1-12-16,-4-4 21 0,-3 0-2 0,4 0-1 16,-4-3 0-16,3 6-8 0,-3 1-2 0,0-7 0 15,-3 6 0-15,3-6-8 0,0 6 0 16,-4-2 0-16,4 8 0 0,-3 0 0 0,-4-6 8 0,3-6-8 0,-3 12 0 16,-3-6 0-16,-1 0 0 0,-3 6 8 0,3 0-8 15,1 0 0-15,-4 0 0 0,0 6 0 0,3 0 0 16,-3 0 0-16,3-6 0 0,-3 6 0 0,4 0 0 15,3 2-11-15,-1 1 11 0,5 0-8 0,-4 3 8 16,3-1-8-16,1 1 8 0,3 0-8 0,0 3 8 16,0-4 0-16,3 7-8 0,1-3 8 0,-1 2 0 15,4 7 0-15,1-6-8 0,-1-4 8 0,10 10 0 0,-6-12 0 16,3 8 0-16,0-8 9 0,0 6-9 0,4-1 16 16,-1-5-4-16,-3-3-1 0,-3 3 0 0,7-1-11 15,-8 1 0-15,4-6-10 0,-7 0 10 0,4-6 0 0,0 0 0 16,-1 0 0-16,1 0 0 0,-1-6 0 15,1 0 0-15,3 0 0 0,0-6 0 0,0-2 0 16,4-1 0-16,-7-6 0 0,6 4 10 16,4-10-91-16,-3 4-19 0,7-1-3 0</inkml:trace>
  <inkml:trace contextRef="#ctx0" brushRef="#br0" timeOffset="33826.023">3641 5394 791 0,'-11'15'22'0,"8"-10"6"0,3 7-28 0,-4 0 0 0,4 0 0 0,-3 2 0 0,3 4 86 0,0 0 12 15,3 2 2-15,-3 4 1 0,4-1-21 0,-1 1-5 16,1 8-1-16,3-5 0 0,0 2-14 0,0-2-2 16,0-4-1-16,0 6 0 0,-4-8-17 0,8 8-3 15,-4-5-1-15,7 2 0 0,-7-2-28 0,0-4-8 16,4-2 0-16,-4 6 0 0,0-4 30 0,0 4 5 15,-3-7 1-15,-1-2 0 0,4 0-17 0,-7-1-3 16,4-2-1-16,-4 6 0 0,3-12-2 0,-3 0 0 16,0 0 0-16,0-6 0 0,0 0-13 0,0 0 0 15,0 0 0-15,0 0 0 0,0 8 0 0,0-8 0 16,0 0 0-16,0 0 0 16,4 0-48-16,-1 12-13 0,-3-12-3 0,7 0 0 15,0 6-51-15,-3 0-10 0,-1 0-3 0,1 3 0 0</inkml:trace>
  <inkml:trace contextRef="#ctx0" brushRef="#br0" timeOffset="34144.932">4060 5908 1267 0,'0'0'28'0,"0"0"5"0,0 0 2 0,-3 6 1 0,-1 6-36 0,4-6 0 0,-3 6 0 0,3-6 0 0,0-1 57 0,0 4 5 16,0 3 1-16,0 0 0 0,0-1-7 0,3-5-2 15,-3 9 0-15,0-3 0 0,4 0-22 0,-4-1-5 16,3 1-1-16,-3 0 0 0,4-6-14 0,-4 3-4 15,4-4 0-15,-1 1 0 0,4 6-8 0,-7-12 0 16,4 0 0-16,-1 6 0 0,-3-6-11 0,4 0-4 16,3 0-1-16,-4-6-772 0</inkml:trace>
  <inkml:trace contextRef="#ctx0" brushRef="#br0" timeOffset="34310.316">4032 5773 1058 0,'0'0'23'0,"0"0"5"0,0 0 0 0,0 0 3 0,0 0-31 0,0 0 0 0,0 0 0 0,0 0-464 16</inkml:trace>
  <inkml:trace contextRef="#ctx0" brushRef="#br0" timeOffset="34847.801">4339 5864 1350 0,'0'0'29'0,"0"0"7"0,0 6 0 0,0 6 3 16,0 0-31-16,0-6-8 0,4 8 0 0,-4-8 0 0,0 6 34 0,3 0 6 16,-3-1 0-16,4 1 1 0,-4 3 19 0,0-3 3 15,3-7 1-15,-3 7 0 0,0-3-52 0,0 0-12 16,0-3 0-16,0-6 0 0,0 9 44 0,0-9 5 16,0 0 2-16,0 0 0 0,0 0-31 0,0 0-5 0,0 0-2 15,0 0 0-15,0 0-13 0,0 0 0 0,0 0 0 0,0 0 0 16,0 0 0-16,0 0 0 0,0 0 0 0,0 0 0 15,0 0 29-15,0 0 3 0,0 0 1 0,0 0 0 16,0-9-25-16,0 9-8 0,0-6 0 0,0 6 0 16,0-6 0-16,0 6 0 0,4-6 0 0,-4 0 0 15,3 0 0-15,1 0 0 0,-4 1 0 0,3 5 0 16,1-6 0-16,-1 0 10 0,1 0-10 0,0-3 12 16,-1 6-12-16,8 0 0 0,-4 0 0 0,-4 0-11 15,4 3 11-15,0-5 0 0,0 5 0 0,0 0-8 16,8 0 8-16,-5 0 0 0,4 0 0 0,-3 5 0 15,3-5-31 1,-4 3-1-16,5 0 0 0,-5 3 0 0,1 3 50 0,-4 3 10 0,3-6 1 0,-3 5 1 16,4-5-22-16,-4 9-8 0,0 3 0 0,0-7 0 15,-3 7 8-15,-1-9-8 0,1 6 0 0,-1 5 9 16,1-8-9-16,-1-6 0 0,1 5 9 0,-1-2-9 16,1 3 0-16,0-6 0 0,6-6 0 0,-6 6-12 15,3-6-68-15,0 0-13 16,-4 0-3-16,4-6-461 0,4 6-92 0</inkml:trace>
  <inkml:trace contextRef="#ctx0" brushRef="#br0" timeOffset="35326.126">4921 5864 1314 0,'-3'12'37'0,"-1"-6"8"0,4 6-36 0,-3-6-9 0,3-1 0 0,0 4 0 16,0-3 53-16,0 6 9 0,0-12 2 0,0 6 0 16,0-6 31-16,3 6 6 0,1 0 2 0,-1-1 0 15,4-2-63-15,0 0-12 0,0 0-2 0,0 0-1 16,4-3 31-16,0 0 7 0,-1 0 1 0,4 0 0 16,0 0-52-16,4 0-12 0,-4 0 0 0,-7-3 0 15,7 3 0-15,0-3-12 0,1 3 3 0,-5 0 0 16,1-3 9-16,-1 3-12 0,1 0 12 0,3-3-12 15,-7 3 12-15,-3 0 0 0,3 0 0 0,-7 0 0 16,3-5 0-16,-3 5-8 0,0 0 8 0,0 0-12 16,0 0 3-16,0 0 0 0,0 0 0 0,0 0 0 15,-3 0 9-15,3-6 0 0,-7 0 0 0,0 0 0 16,0 6 26-16,-4 0 1 0,4 0 0 0,0 0 0 16,0 0-43-1,-4 0-8-15,4 6-1 0,0-6-1 0,0 6 26 0,-4 0 0 0,8-1 0 0,-4 4 0 16,3 9 0-16,1-6 0 0,-1-1 0 0,1 10-8 0,3-3 8 15,0 5 0-15,0-2 0 0,0-4-8 0,3 7 8 16,1-4 0-16,-1 4 0 0,1-12 0 0,-1 5 0 0,4 1 0 16,0-3 0-16,4-4-8 0,-4 1 8 0,4 0 0 15,-1-3 0-15,1 3 0 0,7-7 0 0,-1 7 0 16,-6 0 0-16,3-6 0 0,3 0-9 0,-2-3 9 16,2 3-10-16,4-4 10 15,4 7-130-15,-7-3-20 0,6-6-4 0,5 0-1 16</inkml:trace>
  <inkml:trace contextRef="#ctx0" brushRef="#br0" timeOffset="36188.148">6357 6049 836 0,'0'0'24'0,"0"0"4"0,0-5-28 0,-3-1 0 0,3-3 0 0,0 3 0 16,-4 0 108-16,4 0 16 0,0-6 4 0,-4 7 0 16,1-1-52-16,3 0-9 0,-4-9-3 0,1 9 0 15,-1 0 0-15,1 1 0 0,-1-1 0 0,1 0 0 16,3 6-51-16,-7-6-13 0,0 6 0 0,0 0 0 15,0-6 24-15,-1 6 3 0,1 6 0 0,0 0 0 16,-3 0-27-16,-1 0 8 0,4 2-8 0,-3 1 0 16,3 12 0-16,-1-10 0 0,1 1 0 0,0 6 0 15,0 2 0-15,4-8 0 0,-4 12 0 0,3-4 0 16,-3-2 0-16,4 0 0 0,-1-7 0 0,4 4 0 16,0-3-28-16,0 0 3 0,0-1 0 0,0-2 0 15,0-9 46-15,0 0 10 0,0 6 1 0,0 0 1 16,4 0-11-16,-1 0-2 0,-3-6-1 0,7 0 0 15,4 0-6-15,-4 0-1 0,7 6 0 0,-3-6 0 0,3-6-12 0,0 6 0 16,3-6 0-16,-3-3 0 0,-3 3 10 0,7-6-1 16,-8 1 0-16,8-1 0 0,-4 0-9 0,-3-6 0 15,-1 10 0-15,-3-4 8 0,-3 0-20 0,-1 0-4 16,4 1 0-16,-7 2-1 0,4 3-1 0,-8-6 0 16,4 6 0-16,-7 0 0 0,4 0 7 0,3 6 2 15,0 0 0-15,-4 0 0 16,4 0-18-16,0 0-3 0,-7 0-1 0,4 6 0 0,-1 0 50 0,4 6 9 15,-3 3 3-15,3-4 0 0,0 7-21 0,3 0-10 16,-3-4 10-16,4 10-10 0,-1-6 11 0,4-1-11 16,0-2 12-16,4 3-12 0,-4-7 0 0,4 1 0 0,-1-3 0 15,4 0 0-15,0 0 0 0,0-4 0 0,1 7 0 16,2-6 0 0,1-6-29-16,-4 6-7 0,7-6 0 0,-3 0-760 0</inkml:trace>
  <inkml:trace contextRef="#ctx0" brushRef="#br0" timeOffset="37060.592">7437 5902 1354 0,'-11'-8'38'0,"11"8"10"0,0 0-39 0,-4 0-9 0,-3 6 0 0,0-1 0 16,7 4 21-16,-3-3 3 0,-8 0 0 0,8 6 0 16,-4 0 28-16,3-4 5 0,1 10 2 0,-1 0 0 15,1-7-20-15,-1 10-4 0,0-3-1 0,1-1 0 16,3 7-1-16,0-4 0 0,-4 4 0 0,4-12 0 15,0 2-12-15,0 4-2 0,0-6-1 0,0-1 0 16,0-5-8-16,0 3-2 0,0-3 0 0,0-6 0 16,0 0 10-16,0 0 2 0,0 0 0 0,0 0 0 15,0-9 26-15,0-3 6 0,0-5 0 0,0-10 1 16,0 4-30-16,0-1-7 0,4-2 0 0,-1-4-1 16,1 7-15-16,0 2 0 0,-1 4 0 0,1-10 0 15,-1 10 0-15,4-1 0 0,-3 0 0 0,6 7 0 16,-3-4 0-16,-7 3 0 0,7 12 0 0,0-6 0 15,-3 6 0-15,3-6 0 0,0 6 0 0,0 0 0 16,4 6-20-16,-4 0 4 0,0-6 0 0,0 12 0 0,0-6 16 0,0 8 11 16,0-2-2-16,0 6 0 0,-3 0-9 0,-1-1-12 15,1 4 2-15,-1-4 1 0,4 4 18 0,-3-3 4 16,-4 5 1-16,0-5 0 0,0-4-22 0,0 4-5 16,3-12-1-16,-3 0 0 0,0-6 14 0,0 0 0 15,0 0 0-15,0 0 0 0,0 0 26 0,0 0 8 16,4-6 2-16,-1 0 0 0,1-6-23 0,-1-5-4 15,1 8-1-15,3-9 0 0,0 6-8 0,-3-2 0 16,-1-1 0-16,4 0 0 0,-3 4 0 0,3 5 0 16,-4-6 0-16,1 0 0 0,-1 3 0 0,1 4 0 15,3-1 0-15,-7 0 0 0,3 0-9 0,-3 6 9 16,0 0 0-16,0 0 0 0,0 0-12 0,4 6 4 0,3-6 8 0,-3 6-13 31,-1 5-15-31,4-5-4 0,-3 9 0 0,3-9 0 0,-4 6 32 0,1 5 0 0,-1-2 0 16,1-3 0-16,3 5 0 0,-4 1 0 0,1-3 0 0,3 2 0 15,-3 1 0-15,-1-6 0 0,1-1 0 0,-1-2 0 16,1 9 0-16,-1-12 0 0,1 0 0 0,-1 5 0 16,1-5 0-16,-4-6 0 0,0 0 0 0,3 0 0 15,-3 0 0-15,7 0 0 0,-3 0 0 0,3 0 0 16,0 0-108-16,4 0-16 0,-4-6-4 16,7 1-444-16,-7-1-88 0</inkml:trace>
  <inkml:trace contextRef="#ctx0" brushRef="#br0" timeOffset="37565.089">8061 5982 1450 0,'0'0'32'0,"0"0"6"0,0-6 2 0,0 6 1 0,0 0-33 0,-4-9-8 15,1 3 0-15,-1 0 0 0,1 1 115 0,-4 5 21 16,0-6 4-16,3 6 0 0,-6 0-60 0,-1 0-13 15,4-6-3-15,-4 6 0 0,1 0-51 0,-1 6-13 16,1-6 0-16,-1 6 0 0,1-6 0 0,2 5 0 16,-2-5 0-16,3 9 0 0,0 3 0 0,7-6 0 0,-11 6 0 15,8-1 0-15,-1 1 0 0,4 0 0 0,-3 3 0 0,3 2 0 16,3 1 0-16,-3-6 0 16,4 2 0-16,-1 4 0 0,-3-12 0 0,7 6-12 15,-3-7 3-15,-4 1 0 0,7-3 9 0,-7-3 12 0,3 6-2 16,4 0-1-16,0-6-9 0,1-6 0 0,-1 0 0 0,0 0 0 15,0 1 0-15,0-4 0 0,0 3 0 0,0-6 0 16,0-6 53-16,0 7 9 0,-4 2 2 16,1-9 0-16,0 12-64 0,-1-5-15 0,1 2-1 0,-4 3-1 15,0 0 27-15,0 6 6 0,0-6 0 0,0 6 1 16,0 0-17-16,0 0 0 0,0 0 0 0,0 0 0 16,0 0-48-16,0 0-12 15,0 0-4-15,0 12 0 0,0-3 52 0,0 8 12 0,0 1 0 0,3-9 0 16,-3 6 0-16,4 5 0 0,-4-8 0 0,3 0 0 15,4-4 0-15,-7 10 0 0,4-12 0 0,-1 6 0 16,1-6 0-16,-1-1 0 0,1 1 0 0,-1-6 0 0,1 6 0 16,-1-3 0-16,4-3 0 0,1 3 0 0,-1-3 0 15,0 3 0-15,0-3 0 0,0-3 0 16,0 3-54-16,0-3-8 0,3-6-2 0,1 9 0 16,0-11-135-16,-1 5-27 15,8-27-6-15,-1 16 0 0</inkml:trace>
  <inkml:trace contextRef="#ctx0" brushRef="#br0" timeOffset="38081.215">8283 5988 1036 0,'0'0'23'0,"0"0"5"0,0 0 0 0,0 0 1 0,0 0-29 0,-3 6 0 16,3-6 0-16,-7 5 0 0,7-5 85 0,0 0 11 0,0 0 3 0,-4 6 0 15,4-6-56-15,0 0-11 0,-3 6-3 0,3-6 0 16,-4 0 28-16,1 12 6 0,3-6 1 0,0 3 0 16,0-3-52-16,0 5-12 0,3-5 0 0,-3 6 0 15,4-6 31-15,-4 6 3 0,3 2 1 0,-3-2 0 16,4-6-20-16,3 6-4 0,-7-6-1 0,0 2 0 16,0 4 7-16,0 0 2 0,0-6 0 0,0-6 0 15,0 0-19-15,3 6 0 0,-3 0 0 0,0-6 0 16,0 0 33-16,0 0 3 0,0 0 1 0,0-6 0 15,0-6-8-15,4 0-1 0,-4-3-1 0,0 4 0 16,0-1-27-16,0-6 0 0,0 1 0 0,3 2 0 16,-3-3 0-16,0 1 0 0,4 5 0 0,-4-3 0 0,3 3 0 15,1 7 0-15,-1-7 0 0,1 6 0 16,-1-6 0-16,1 3 0 0,-1 4 0 0,5 5 0 0,-5 0 0 0,1 0 0 16,3-6 0-16,-4 0 0 0,4 6 21 0,0 0-1 15,-3 0 0-15,3 0 0 0,0 0-20 0,0 6 0 16,0-6 0-16,-3 6 0 0,3-6 0 0,-4 5 0 15,4-2 0-15,-3 6-8 0,-1 0 8 0,1-3 0 16,-1 6 0-16,1-7 0 0,3 1 0 0,-7 0 0 16,3 6 8-16,1-6-8 0,0 3 0 0,-4-3 0 15,3-1 0-15,1 1 0 0,-1 0 0 0,1 6 8 16,-1-12-8-16,1 6 0 0,3-3 0 0,-4 0 0 0,4 0 0 16,-3 0-12-1,3 0-86-15,0 0-18 0,0-3-3 0,0-3-475 0,4 3-95 16</inkml:trace>
  <inkml:trace contextRef="#ctx0" brushRef="#br0" timeOffset="38793.107">8735 5964 1497 0,'0'0'32'0,"0"0"8"0,0 0 0 0,0 0 4 0,0 0-36 0,-7 0-8 0,0 3 0 0,0-3 0 0,7 0 113 16,-7 9 21-16,7-9 4 0,-7 0 1 0,7 0-71 0,-8 0-13 15,8 0-3-15,-7 6-1 0,7-6-35 0,-7 0-6 16,7 0-2-16,-7 0 0 0,7 0-8 0,-7 6 0 16,7-6 0-16,-7 6 0 0,7-6 0 0,-3 0 0 15,-4 5 0-15,3 7 0 0,1-6-11 0,3 3 11 16,-4 0-8-16,4 0 8 0,0 2 0 0,0-5-10 15,0 6 10-15,4 0 0 0,-4-3 0 16,0 2 0-16,3 1 0 0,1 0 0 16,-4-6 0-16,3 0 0 0,1-1 0 0,-1-2 0 0,4 3 0 0,-3-6 0 15,3 6 0-15,-4-6 0 0,4 0 0 0,0-6 0 16,1 6 0-16,-1-3 0 0,0-3 0 0,0 1 0 16,0-1 0-16,0 0 0 0,0 0 0 0,-4 0 0 0,1-6 0 15,-1 4 0-15,1 2 0 0,-1-3 0 0,-3 6 0 0,4-3 0 16,-4-6 0-16,0 12 0 0,0 0 0 0,0 0 0 15,0-6 21-15,0 6-1 0,0-6-1 0,0 6 0 16,0 0-31-16,0 0-5 0,0 0-2 0,0 0 0 16,0 0 35-16,0 0 8 0,0 0 0 0,0 0 1 15,0 0-40-15,0 0-8 0,0 6-1 0,0 6-1 16,0 0 37-16,4 0 8 0,-1 2 2 0,1 4 0 16,3 0-35-16,-4 8-7 0,4-8-2 0,4 8 0 15,-4-2 33-15,3-1 6 0,-3 4 2 0,4 2 0 16,0-2-19-16,-1 2 0 0,-3 0 0 0,4 4 0 15,-4-4 0-15,0 3 0 0,0-2 0 0,-3 2 0 16,3 0 0-16,-4-2 0 0,-3 2 0 0,4-2 0 16,-4-7 8-16,-4 4-8 0,4-10 9 0,0 4-9 15,-3 2 11-15,3-11-11 0,-4 9 12 0,1-10-12 16,-1-2 11-16,1 0-11 0,-1-3 10 0,4-6-10 16,-7 12 13-16,0-12-3 0,0 0-1 0,-4-6 0 15,-3 0 0-15,4 0 0 0,-5-3 0 0,5 3 0 0,-4 0-1 16,0-2 0-16,0-1 0 0,-4-3 0 0,4 0-8 0,0 1 0 15,-4-7 9-15,0 3-9 0,4-2-10 0,-3-1-6 16,3 3-2-16,-1-8 0 16,5 5-22-16,3 0-5 0,0 4-1 0,3-4 0 15,1 3-66-15,3-2-12 0,0-1-4 0,3 6-444 16,1-8-88-16</inkml:trace>
  <inkml:trace contextRef="#ctx0" brushRef="#br0" timeOffset="39413.301">9045 5955 1267 0,'0'0'28'0,"0"0"5"0,0 6 2 0,-3 9 1 0,-1-9-36 0,4 0 0 0,0-6 0 0,0 6 0 0,0-6 48 0,0 5 2 15,0-5 1-15,4 6 0 0,-4-6 4 0,3 6 1 16,4-6 0-16,0 9 0 0,-3-3-24 0,3-3-5 16,3-3-1-16,1 3 0 0,0 0-16 0,-1-3-10 15,1 0 12-15,-1 0-12 0,1 0 0 0,0 0-11 16,-1-3 0-16,1 0 0 0,-1 0 11 0,-3 3 0 15,0-3 0-15,1 0 0 0,-5 0 49 0,-3 3 12 16,7-6 3-16,-7 6 0 0,4 0-52 0,-4 0-12 16,0 0 0-16,3-6 0 0,-3 0 0 15,-3 1 0-15,3-1 0 0,-4 0 0 0,-3 0 0 0,0-6 0 16,3 6 0-16,-6-2 0 0,3 2 21 0,-4 0 2 16,4 0 0-16,-3-6 0 0,-1 6-3 0,4 0 0 15,-4 0 0-15,8 4 0 0,-4-1-6 0,7 3-2 16,0 0 0-16,0 0 0 0,-7 0-12 0,0 0 8 0,7 0-8 0,-7 5 0 15,7-5 0-15,-7 6 0 0,-1 0 0 16,5 6 0-16,-1-6-8 0,4 6 8 0,-3-6 0 0,-1 2 0 16,4 1-9-16,0 6 9 15,0-3 0-15,0-7-9 0,0 7 9 0,4 3 0 0,-4-6 0 0,0 5 0 16,3-2 0-16,1 0 0 0,-1 0 0 0,1 0-8 16,3-4 8-16,0 10 0 0,0-12 0 0,-3 6 0 15,3-7 0-15,0 1 0 0,0 9 0 0,3-9 0 16,1 0 0-16,-4 0 0 0,4 0 0 0,-1-6 0 15,1 5 16-15,-1-5 0 0,1 0-1 0,3 0 0 16,0 0-27-16,0 0-6 0,0-5-1 0,1-1 0 16,-1 0-21-1,0 0-4-15,0-6 0 0,4 0-1 0,-4-2-118 16,3 2-23-16,19-38-5 0,-12 12-1 0</inkml:trace>
  <inkml:trace contextRef="#ctx0" brushRef="#br0" timeOffset="39711.189">9169 5706 1497 0,'0'0'32'0,"0"0"8"0,0 0 0 0,0 0 4 0,3-3-36 0,1-3-8 0,-1 6 0 0,1-6 0 16,-1 0 71-16,4 0 12 0,0 6 2 0,-3-6 1 15,7 0-36-15,-1-3-7 16,-3 4-2-16,4-4 0 0,3 0-32 0,0-3-9 0,0 6 0 0,0-5 0 16,0-7 0-16,-3 9 0 0,3-3 0 0,4 1 0 31,-4-1-152-31,0-3-31 0,18-14-6 0,-8 5-2 0</inkml:trace>
  <inkml:trace contextRef="#ctx0" brushRef="#br0" timeOffset="40404.614">10407 5482 709 0,'0'0'15'0,"0"0"3"0,0 0 1 0,0 0 2 0,0 0-21 0,0 0 0 0,0 0 0 0,0 0 0 16,0 0 96-16,0 0 14 0,0 0 3 0,0 0 1 15,-11 6-54-15,8-6-12 0,-4 6-1 0,3 0-1 16,-3 0-8-16,4-1-2 0,-1 1 0 0,-3-3 0 0,4 6-10 0,-1 0-2 15,0 3-1-15,1-1 0 0,-1 1 29 0,1-3 7 16,-1 9 1-16,4-1 0 0,-3-5-20 0,3 9-4 16,0 2-1-16,0 1 0 0,0-7-11 0,0 10-3 15,0-10 0-15,3 4 0 0,-3 3-5 0,0-1-2 16,0 4 0-16,-3 2 0 0,3-3-6 0,-4 16 0 16,1-10-8-16,-1-9 12 0,1-2 4 0,-4 2 0 15,3 1 0-15,-3 0 0 0,4 2 0 0,-4-8 1 16,3 2 0-16,-3-2 0 0,3-6-3 15,4-1-1-15,-3-2 0 0,3-3 0 0,0-6 4 0,0 0 1 16,0 0 0-16,0 0 0 0,0 0-18 0,0 0-11 0,0 0 2 0,0 0 0 31,0 0-95-31,3-6-20 0,4 3-3 0,-3-3-717 0</inkml:trace>
  <inkml:trace contextRef="#ctx0" brushRef="#br0" timeOffset="40927.513">10530 6055 858 0,'0'0'24'0,"0"0"6"0,-7 6-30 0,0 0 0 0,7-6 0 0,-7 6 0 0,7-6 74 0,0 0 9 16,0 0 1-16,0 0 1 0,-3 6-23 0,3-6-5 16,0 0-1-16,0 0 0 0,0 0-11 0,0 0-2 15,0 0-1-15,0 6 0 0,7-3-6 0,-4 3 0 16,4-3-1-16,0-1 0 0,4 4-7 0,0-6-2 16,-1 0 0-16,1 0 0 0,-1 0-16 0,1 0-10 15,-1 0 12-15,5 0-12 0,-1-6 43 0,-4 4 1 0,1-4 1 16,-1 0 0-16,1 0-29 0,0 0-5 15,-4-6-2-15,0 6 0 0,-7 0-9 0,3-5 0 0,1 5 0 16,-4-3 0-16,-4-3 12 0,1 6-2 16,-1 0-1-16,1 1 0 15,-4-1-58-15,-4 0-12 0,4 0-3 0,-4-6 0 0,1 9 52 0,-4 0 12 0,3 0 0 16,4 3 0-16,0 0 32 0,-4 0 8 0,1 3 3 16,3 3 0-16,0 6-30 0,0-6-5 0,0 0-8 0,3 5 11 15,-3 1-11-15,4 0 0 0,3 0 0 0,-4 2 0 16,4-2 0-16,4 6 0 0,-1-9 0 0,1 2 0 15,-1 7 0-15,4-6 0 0,0 0 0 16,4 2 8-16,-1 10-8 0,4-12 0 0,1 5 0 0,2 4 0 16,4-4 0-16,-3-5 0 0,0 0 0 0,-1-3 0 15,5-3 0-15,-1 0 0 0,-4-1 0 0,4-5-11 16,4-5-49-16,-4-1-9 16,0 3-3-16,1-6 0 0</inkml:trace>
  <inkml:trace contextRef="#ctx0" brushRef="#br0" timeOffset="41657.421">11684 5967 1519 0,'0'0'43'0,"0"0"9"0,0 0-41 0,-4-3-11 0,-3-3 0 0,0 3 0 16,4 3 45-16,-8-5 7 0,4 5 2 0,-7-6 0 15,3 0 23-15,-3 0 5 16,0 6 1-16,0-6 0 0,0 6-67 0,3-6-16 0,1 6 0 0,-1 6 0 16,4-6 32-16,0 6 2 0,-3 0 1 0,3 0 0 31,3 0-56-31,1-1-11 0,-5 1-3 0,5 9 0 0,3-3 35 0,0-1 0 0,-4 1 0 0,4 6 0 15,4-3 0-15,-1 2 0 0,-3-5 0 0,4 3 0 16,3-4 0-16,-3 7 0 0,3-12 0 0,-4 6 0 16,4-6 0-16,0-1 0 0,0 1 0 0,4 3 0 15,-4-3 0-15,0-6 0 0,4 0 0 0,-4 0 0 16,3 0 0-16,-3-6 0 0,4 0 0 0,-1 0 0 16,-3 1 0-16,1 2 0 0,-5-3 0 0,1 0 0 15,-4 0 44-15,3 0 16 0,4-6 4 0,-3 6 0 0,-4-2-64 16,0 5 0-16,0 3 0 0,0 0-10 15,0 0 10-15,0 0 8 0,0 0-8 0,0 0 11 0,0-6-11 16,0 6 0-16,0 0 0 0,0 0 0 0,0 0 0 16,0 0 0-16,0 0 0 0,0 0 0 0,0 0 0 0,7 6 0 15,-4 0 0-15,4 5 0 16,-3 1 0-16,3-6 0 0,0 6 0 0,0-1 0 0,0 4-9 0,-3 3 9 16,3-1-12-16,0 1 12 0,3 3 0 0,-3-4 0 15,0 1 0-15,-3 3 0 0,0 2 0 0,-1-2 0 16,1 8 0-16,-1-5 0 0,1 2 0 0,-4-2 0 0,3 8 0 15,-3 3 0-15,4-8 0 0,-8 8 0 16,4-3 0-16,-3 3 0 0,-1-2 10 0,1-4-1 0,-1-5 0 16,1 8 0-16,-1-8 16 0,-3 2 3 0,3-5 1 15,-3 2 0-15,0 1 3 0,0-7 0 0,0-5 0 0,0 9 0 16,0-10 25-16,0 1 6 0,0 0 1 16,0 0 0-16,0-3-52 0,0-4-12 0,0 1 0 0,0 0 0 15,7-6 0-15,-11 0 0 0,0 6 0 0,1-6 0 16,-4-6 0-16,3 6 0 0,-3-6 0 0,0 0 0 15,0 1 0-15,0-1 0 0,0-3 0 16,0-3 0-16,-1 0-48 16,-2-5-13-16,3-4-3 0,-4 3 0 0,7-5-57 0,1-4-12 15,3 4-3-15,0-4 0 16,7 4-109-16,0 5-23 0</inkml:trace>
  <inkml:trace contextRef="#ctx0" brushRef="#br0" timeOffset="42224.222">12298 5894 1314 0,'0'0'37'0,"-7"-6"8"0,0 6-36 0,0 0-9 0,0-6 0 0,-4 6 0 15,0 0 0-15,1 0 0 16,-1 0 0-16,1 6 0 0,-1-6 53 0,-3 6 9 16,7-3 2-16,-4 2 0 0,1-2-52 0,-1 6-12 0,4-3 0 0,-3 6 0 15,2-6 54-15,1 6 8 0,0-7 2 0,0 4 0 16,0 9-43-16,0-6-8 0,4-7-1 0,-1 7-1 15,1 3-11-15,-1-6-16 0,4 5 4 0,-3-2 1 16,3 0 48-16,0-3 10 0,0 0 1 0,3-1 1 16,-3-2-27-16,4 6-6 0,-1-6 0 0,1 0-1 15,-1-6 39-15,4 6 8 0,-7-6 2 0,7 0 0 16,-3-6-103-16,3 6-20 16,0-6-4-16,0-6-1 0,0 0 88 0,0 4 16 0,0-4 4 0,-3 0 1 15,-1 0-30-15,1 1-7 0,3-1 0 0,-4 3-8 16,-3 3 9-16,4 0-9 0,-4 0 0 0,0 6 9 0,0 0-9 15,0 0 0-15,0 0 0 0,0 0 0 0,0 0 0 16,0 0 0-16,0 0-12 0,3 6 12 0,1 9-11 16,-4-3 11-16,3 5-8 0,5 1 8 15,-5 3 0-15,1 2 0 0,-1-5 0 0,1 8 0 0,3-8 0 0,-4 5 9 16,1-8 0-16,3 3 0 0,0-7-9 0,0 1 0 16,0-6 9-16,-3 0-9 0,3-3 0 0,0-3 0 15,0 0 0-15,3-3 8 16,-3-3-39-16,4 0-7 0,-1-11-2 0,5 5-883 0</inkml:trace>
  <inkml:trace contextRef="#ctx0" brushRef="#br0" timeOffset="42607.073">12439 5476 1299 0,'0'0'28'0,"0"0"7"0,0 0 1 0,0 0 0 0,0 0-28 0,0 0-8 0,0 0 0 0,0 0 0 16,0 0 17-16,0 0 3 0,0 0 0 0,0 0 0 15,3 6 23-15,1 6 5 0,0 0 0 0,-1-7 1 16,1 10-8-16,-1 3-1 0,1 5-1 0,-1-2 0 15,1 8-8-15,-1-2-2 0,1 8 0 0,-1-3 0 0,1 4 15 0,-4-4 2 16,3 3 1-16,-3-2 0 0,4 2 13 16,-4-9 2-16,0 10 1 0,0-13 0 0,0 9-51 0,3-2-12 15,-3 2 0-15,0-2 0 0,4 2 0 0,-4-9 0 16,3 4 0-16,-3-4 0 0,4 1 0 0,0-3 0 16,-4 2 0-16,0-8 0 0,0-3 0 0,3-1 0 15,-3 1 0-15,0-6 0 0,0-6 0 16,0 0 0-16,0 0 0 0,0 0 0 15,0 0-113-15,0 0-26 0,4-6-5 0,-4-6-417 16,3 1-84-16</inkml:trace>
  <inkml:trace contextRef="#ctx0" brushRef="#br0" timeOffset="42880.664">12340 5897 1074 0,'0'0'30'0,"0"0"8"0,0 0-30 0,0 0-8 0,0 0 0 0,0 0 0 15,0 0 104-15,0 0 19 0,0 0 4 0,0 0 1 16,0 0-21-16,0 0-4 0,0 0-1 0,0 0 0 16,0 0-12-16,7 3-2 0,0-3-1 0,0 0 0 15,0 0-67-15,4-3-20 0,0 3 8 0,-1 0-8 16,4-3 40-16,0 3 4 0,0-6 1 0,1 6 0 16,2 0-35-16,4 0-10 0,-3 0 0 0,-4-6 0 15,0 6 0-15,0 0 0 0,0 0 0 0,1 0 8 16,-1-6 7-16,0 6 1 0,0 0 1 0,4 0 0 31,-4 6-65-31,3-6-12 0,-3 0-4 0,1 0 0 0,-5 6-102 0,1-6-21 16,3 6-4-16,0-6-1 0</inkml:trace>
  <inkml:trace contextRef="#ctx0" brushRef="#br0" timeOffset="43522.38">12866 6038 1267 0,'0'0'28'0,"0"0"5"0,0 0 2 0,0 0 1 0,0 0-36 0,0 0 0 0,0 0 0 0,0 0 0 16,0 0 105-16,0 0 15 0,0 0 2 0,0 0 1 15,0 0-43-15,0 0-9 0,0 0-2 0,0 0 0 16,0 0-55-16,7 0-14 0,0-3 0 0,0 3 0 15,0-3 44-15,4 3 7 0,-4 0 1 0,0 0 0 16,3-3-33-16,1 3-7 0,-4 0 0 0,4-3-1 0,-1 3-11 16,-6 0 0-16,3 3 0 0,0-3 0 0,-4 0 0 0,4 0 0 15,-3 0 0-15,-1 0 0 0,1-3 0 0,-4 3 0 16,3-3 0-16,1-3 0 0,-4 0 0 0,0 0 0 16,0-5 0-16,0 5 0 0,0 0 0 0,-4-9 0 15,1 9 0-15,-1 0 0 0,-3 1 0 0,4 5 0 16,-4-6 0-16,0 0 0 0,0 6 0 0,-4-6 0 15,4 6 0-15,0 0 0 0,7 0 0 0,-7 6 0 16,-4-6 0-16,4 6 0 0,-3 0-8 16,3-1-8-16,0 4 0 0,-1 3-1 0,-2 0 17 0,3-1-8 15,0 1 8-15,0 6 0 0,0-3 0 0,0-4 0 16,3 1 0-16,1 3 0 0,-1-6 0 0,1 5 0 16,-1-8 0-16,4 0 0 0,0 6 0 0,0-6 0 15,0 3 0-15,0-4 0 0,4 7 0 0,-1-6 9 0,1 0-1 0,3 0 0 16,3 0-8-16,1-6 0 0,-1 6 0 0,1-6 8 15,7 5-8-15,-4-5 12 0,0 0-12 0,0 0 12 16,0 0-28-16,4 0-4 0,-1 0-2 0,1 0 0 16,-4 0-117-1,4 0-23-15,-8 0-5 0,4 0-597 0</inkml:trace>
  <inkml:trace contextRef="#ctx0" brushRef="#br0" timeOffset="44055.916">13293 6044 1497 0,'0'0'32'0,"0"0"8"0,0 0 0 0,0 0 4 0,-7 5-36 0,0-5-8 0,0 6 0 0,-1-6 0 0,8 0 53 0,-7 6 9 15,0-6 2-15,0 0 0 0,7 0 0 0,-7 0 0 16,0 6 0-16,7-6 0 0,-7 0-52 0,7 0-12 15,-10 6 0-15,2-6 0 0,5 0 54 0,3 0 8 16,-7 6 2-16,3-6 0 0,4 0-52 0,-3 9-12 16,-1-3 0-16,1 5 0 0,3-5 0 0,0 0 0 0,0-6 0 15,0 6 0-15,3 6 0 0,-3-6 0 0,4-3 0 16,-1 2 0-16,1-2 0 0,3 6 0 0,-4-3 0 16,5 0 0-16,-1-6 0 0,0 0 0 0,0 0 0 15,3 0 0-15,-3-6 0 0,0 0 0 0,0 0 0 0,1-3 0 16,-1 4 28-16,0-1 4 0,0-6 0 15,-4 6 0-15,4-6-22 0,-3 4-10 16,-1 5 10-16,1-3-10 0,-4 0 0 0,3 3 0 0,1-3 0 0,-4 6-10 31,0 0-18-31,0 0-3 0,0 0-1 0,0 0 0 0,0 0 32 0,0 0 0 0,0 0 0 0,0 0 0 16,0 0 0-16,0 0 0 0,0 0 0 0,0 0 0 16,0 0 0-16,0 0 0 0,-4 6 0 0,1 0 0 15,3 0 0-15,0 0 0 0,0 2 0 0,3 4 0 16,-3-12 0-16,4 6 0 0,-1-6 0 0,1 12 0 15,3-6 0-15,0 2 0 0,-3-2 0 0,3 6 0 16,0-6 0-16,0 0 0 0,-4 0 0 0,4 0 0 16,0-1 0-16,0 1 0 0,0-6 0 0,1 6 0 0,-1-6-21 15,3 0 1-15,-3 0 1 0,4-6 0 16,-4 6-137-16,0-6-27 0,0 6-5 0,0-5-564 16</inkml:trace>
  <inkml:trace contextRef="#ctx0" brushRef="#br0" timeOffset="44446.071">13543 6082 1522 0,'0'0'33'0,"0"0"7"0,-3 6 2 0,3 0 2 0,0-1-36 0,0 1-8 0,0-6 0 0,0 12 0 16,0-6 79-16,0 0 13 0,0-6 4 0,0 6 0 16,3 0-57-16,1-1-11 0,-1 1-3 0,1 3 0 15,-1-3 24-15,1 6 5 0,-1-6 1 0,1 0 0 16,-1-1-44-16,4 1-11 0,-7-6 0 0,4 6 0 16,3-3 0-16,-3 0 12 0,3-3-12 0,3 3 12 15,-6-3-12-15,3 0 0 0,-4-3 9 0,1 0-9 16,3 0 0-16,-4-3 0 0,1 0 0 0,-1 1 0 15,1-1 0-15,-1 0 0 0,1 0 0 0,-4-6 0 16,4-3 56-16,3 4 6 0,-4-1 2 0,1-6 0 16,-1 7-52-16,1 2-12 0,-1 3 0 0,-3-6 0 15,7 6 0-15,-3-6 0 0,-4 7 0 0,3-1 0 16,1 3-20-16,-4-3-6 0,3 0-2 16,-3 0 0-16,4 0-16 0,-1 0-3 0,1 0-1 0,-4 6-610 15,0 0-122-15</inkml:trace>
  <inkml:trace contextRef="#ctx0" brushRef="#br0" timeOffset="45870.514">14958 5994 1004 0,'0'0'22'0,"0"0"5"0,0 0 1 0,0 0 0 0,0 0-28 0,-7 0 0 0,3-6 0 0,4 6 0 0,-7 0 77 0,0 0 11 16,7 0 1-16,-7-6 1 15,3 6-21-15,-3 0-4 0,0 0-1 0,-3 0 0 16,3 0-64-16,-4 6 0 0,4-6-16 0,-3 6 4 16,-1-6 20-16,0 5 5 0,1 1 1 0,3 0 0 0,-4-6-24 15,1 9-5-15,3-3-1 0,-1 3 0 0,1-6 26 0,0 8 5 16,0-5 1-16,0 0 0 0,0 6-8 0,0-6 0 15,4-3-8-15,-4 6 12 0,3-3-2 0,-3 2-1 16,3 4 0-16,1-6 0 0,3 0 1 0,-4 0 0 16,4-6 0-16,0 0 0 0,4 6 4 0,-1-1 1 15,-3-5 0-15,7 3 0 0,1-3 11 0,-1 0 2 16,3 3 1-16,1-3 0 0,-1-3-5 0,1-2-2 16,0 2 0-16,3-3 0 0,0-6-10 0,-4-6-3 15,4 7 0-15,-3-1 0 0,0 3-9 16,-4-9 10-16,3 1-10 0,1 2 10 0,-4 3-10 0,0-5 0 15,0 5 0-15,0-6 8 0,-3 4 8 0,-1 8 2 16,1-6 0-16,-4 0 0 16,0 6-38-16,0 6-8 0,0 0-2 0,0 0 0 0,0 0 30 0,-4 6 0 0,1 6 13 0,-1 0-4 15,0-6-9-15,1 5-16 0,3 4 4 0,-4 3 1 16,1-7 19-16,3 4 4 0,-4 3 1 0,4-1 0 16,0 1 6-16,4-9 1 0,-4 6 0 0,0-1 0 15,3-2-8-15,1 0-2 0,-4-6 0 0,3 2 0 16,1-2-30-1,-4-6-5-15,4 6-2 0,-4-6 0 0,0 0 53 0,0 0 10 0,0 0 3 0,3 6 0 16,-3-6-25-16,0 0-5 0,0 0-1 0,0 0 0 16,0 0 0-16,0 0 0 0,0 0 0 0,0 0 0 15,0 0-8-15,0 0 0 0,0 0 0 0,0 0 0 16,0 0 0-16,0 0 0 0,0 0 0 0,0 0 0 16,0 6 0-16,0-6 0 0,0 6 0 0,-3 0-11 0,3 0 11 0,0-6 0 15,0 0 8-15,0 11-8 0,-4-2 12 0,4-3-3 16,0 6 0-16,0-6 0 0,0 0-21 15,0 5-4-15,0 1 0 0,0 0-1 16,0 3 17-16,0 2 0 0,0 1 0 0,-4-3 0 0,1 8 0 16,3-5 0-16,-4 5 0 0,1 4 0 0,-1-4 0 0,1 4 0 15,-4 2 0-15,0 9 0 0,3-11 0 0,-3 2 0 16,0 6 0-16,0-2 0 0,0-1 0 0,0 3 0 16,3-2 0-16,-3-4 0 0,4 0 0 0,-1-2 0 15,1-4 11-15,-1 1-11 0,1 2 8 0,3-8-8 16,0-6 0-16,0 3 0 0,0-10 12 0,0 7-12 0,3-6 12 15,-3 6-12-15,0-12 8 0,0 0-8 0,0 0 0 0,0 0 0 16,7 0 27-16,-3 0-2 0,3-6 0 0,-4 0 0 16,1-6 12-16,-1 1 3 0,5-4 0 0,-5-3 0 15,4-5-40-15,-3-4-10 0,3 4-1 16,-4-13 0-16,4 4 11 0,0-3 16 0,-3 2-4 16,3-5-1-16,0 3-11 0,-4 3 0 0,5 2 0 0,-5-2 0 15,4 8 0-15,-3 1 0 0,3 8 0 0,0-8 0 16,0 5-49-1,-4 3-12-15,4-2-3 0,0-1 0 16,4 0-51-16,-4 4-10 0,4 2-3 0,-4-6-444 0,0 1-88 0</inkml:trace>
  <inkml:trace contextRef="#ctx0" brushRef="#br0" timeOffset="46213.316">15162 6117 1011 0,'0'0'22'0,"0"6"5"0,4 6 1 0,-1-3 0 0,1 2-28 0,3 7 0 0,-3-6 0 0,3-1 0 15,3 4 61-15,-3-6 7 0,0 0 0 0,4 3 1 16,-4-12-2-16,4 5-1 0,3-5 0 0,-4 0 0 15,4-5 58-15,4-1 12 0,0-6 3 0,-4 0 0 16,3-3-52-16,1-2-11 0,-4-1-1 16,4-2-1-16,-4 2-45 0,-4 0-9 15,-3 7-1-15,4-4-1 0,-4-3-2 0,0 1 0 0,4-1 0 0,-4-3 0 16,0 4-16-16,0-13 0 0,0 10 0 16,0-980 0-1,-7 1950-25-15,4-980-9 0,-8 7-2 0,4-4 0 16,-7 4-176-16,3-4-35 0</inkml:trace>
  <inkml:trace contextRef="#ctx0" brushRef="#br0" timeOffset="50088.513">15617 6049 500 0,'0'0'14'0,"0"0"3"0,0 12-17 0,0-6 0 0,0-6 0 0,0 6 0 15,4 0 54-15,-4-6 7 0,0 0 2 0,0 0 0 16,0 0 23-16,0 0 5 0,0 0 1 0,0 0 0 15,0 0-12-15,0 0-1 0,0 0-1 0,0 0 0 16,0 0-26-16,0 0-4 0,0 0-2 0,0 0 0 0,0 0-14 0,0 0-2 16,0 0-1-16,0 0 0 15,4 9-18-15,-1-3-11 0,4 5 12 0,0 1-12 16,0-6 0-16,4 6 0 0,3-12 0 0,-4 9 0 0,5-1 0 0,-5 7 0 16,4-9 0-16,0 6 0 0,1-6 10 0,-5-1-10 15,1 1 8-15,-1 0-8 0,-3-6 0 0,0 0 0 16,4-6 0-16,-4 0 0 0,0 1 0 0,0-7 0 15,0-6 0-15,-3-2 8 0,3 2-21 0,-4-8-5 16,1 8-1-16,-1-6 0 16,-3-2-13-16,0 2-2 0,0 7-1 0,-3-7 0 15,-1 10 12-15,1-4 3 0,-4 6 0 0,0-3 0 0,0 10 9 0,0-1 3 0,0 0 0 16,-4 6 0-16,4 6 8 0,-4-6 0 0,4 8 0 16,-3 4 0-1,-1 0-30-15,-3 6-4 0,3-7-1 0,1 10 0 0,-1-3 35 0,1 5 9 16,-5-2 1-16,5 2 0 0,3 1-10 0,-4-4 0 15,4-2 0-15,-3 0 0 0,6-4 0 0,-3 4 12 16,4-6-2-16,-1-1 0 0,4 1 12 0,0 0 2 0,0-3 1 16,4-3 0-16,-1 5 3 0,1 1 0 0,-1 0 0 0,4-3 0 15,0 3-10-15,4-1-2 0,-1 1 0 0,4-6 0 16,1 0-8-16,-1 0-8 0,3 0 9 0,1-1-9 16,3 4 12-16,0-9-4 0,4 0-8 0,-4-9 12 15,4 9-76-15,3-2-16 16,-3-4-4-16,3 0-528 0</inkml:trace>
  <inkml:trace contextRef="#ctx0" brushRef="#br0" timeOffset="50705.32">16750 5459 1202 0,'0'0'26'0,"-11"0"6"0,4 0 0 0,0 3 3 0,0-1-35 0,4 4 0 0,-4-3 0 0,3 6 0 16,0-3 33-16,1 0 0 0,-1 6 0 0,1-7 0 15,-1 4 6-15,8 3 1 0,3 12 0 0,0-7 0 16,-3-2-11-16,-1 3-1 0,1-1-1 0,-1 4 0 15,1 2 7-15,-1-5 2 0,4 5 0 0,-3-2 0 16,6-3-17-16,-3-1-3 0,-3-2-1 0,3 9 0 16,0-1 0-16,4 4 0 0,3-4 0 0,0 6 0 15,0 4-2-15,0 5 0 0,0-9 0 0,-3 10 0 16,-1-10-2-16,1 3-1 0,-4-2 0 0,4 2 0 16,-8-3-2-16,1-5 0 0,-4 2 0 0,0-2 0 0,-4-3 20 15,1 2 3-15,-4-5 1 0,3 2 0 0,-3-8-5 0,0 0-1 16,-4 0 0-16,-3-4 0 0,4-2 9 0,-4-3 1 15,3 0 1-15,-3 3 0 0,-4-12-13 0,4 3-4 16,0 0 0-16,-4-3 0 0,4-2-20 0,-3-4 0 16,2 0 0-16,-2 0 0 15,3-8-25-15,-4 2-10 0,4-5-1 0,0 5-1 16,0 3 1-16,3-8 1 0,1 2 0 0,3 3 0 16,-4 1-13-16,4-1-4 0,3 3 0 0,1 4 0 15,-1-7-33-15,4 6-7 0,4-2-2 0,-4 2-647 0</inkml:trace>
  <inkml:trace contextRef="#ctx0" brushRef="#br0" timeOffset="51062.618">16316 5450 992 0,'0'0'28'0,"0"0"7"0,0 0-35 0,0 0 0 0,0 0 0 0,0 0 0 0,0 0 64 0,3 6 7 16,5-3 1-16,-1-3 0 0,0 0-8 0,0 0 0 15,3 0-1-15,4 0 0 0,1-3-7 0,-1-3-2 16,3 6 0-16,4 0 0 0,1-6-33 0,2 0-6 15,1 6-2-15,3-6 0 16,-3 0-3-16,3 6-1 0,0 0 0 0,1 0 0 0,-1 0-9 0,-4 0 0 16,1 0 0-16,3 6 0 0,-3 0 0 0,-4 0 0 15,4 0-12-15,-4 3 12 16,4-4-68-16,-4 1-7 0,0 0-1 0,-3 0 0 16,3 0-3-16,-3-6-1 0,3 0 0 15,0 6-472-15</inkml:trace>
  <inkml:trace contextRef="#ctx0" brushRef="#br0" timeOffset="51524.216">17082 6055 946 0,'0'0'20'0,"0"0"5"0,0 0 1 0,0 0 2 0,0 0-28 0,0 0 0 0,0 0 0 0,0 0 0 16,-8 0 67-16,8 0 8 0,0 0 1 0,0 0 1 16,-7 0-6-16,7 0-2 0,-7 0 0 0,0 6 0 0,4 6-30 0,-1-6-7 15,1 3 0-15,3 0-1 0,0-1-11 0,0 10-3 16,0-12 0-16,3 6 0 0,1-1 7 0,-1 10 2 15,4-9 0-15,0 5 0 0,4 1-7 0,-4-3-2 16,4-4 0-16,-4 1 0 0,3 3 10 0,4-6 1 16,-3 0 1-16,0-4 0 0,-1 7 11 0,1-12 1 15,-1-6 1-15,1 6 0 16,-1 0-18-16,1 0-3 0,0-6-1 0,-4 1 0 0,3-4-12 0,1 0-8 16,-1 0 8-16,1 3-8 0,0-11 30 0,-4-1 2 15,3 6 0-15,-3-3 0 0,0 4-32 0,0-1 0 16,0-12 0-16,-3 10 0 0,3-4 0 0,-3-8 0 15,3 8 0-15,-4-6 0 0,1 1 0 0,-1 2 0 0,1 4 0 16,3-10 0 0,-4 10-45-16,-3-7-15 0,4 4-4 0,-4 2 0 15,0-6-134-15,3 7-27 0,-3-4-6 0,0 9-1 0</inkml:trace>
  <inkml:trace contextRef="#ctx0" brushRef="#br0" timeOffset="52047.786">17748 5847 918 0,'0'0'20'0,"0"0"4"0,0 0 0 0,0 0 3 0,0 0-27 0,-7 0 0 0,-3 0 0 0,3 0 0 0,-1 0 53 16,-2 0 6-16,-1 6 1 0,1-1 0 16,-1-5-32-16,-3 0-5 0,0 6-2 0,3-6 0 0,-3 6 2 0,0-6 0 15,4 6 0-15,-5 0 0 0,5 0 2 0,-1-6 1 16,4 9 0-16,0-4 0 0,-3 7-16 0,6-6-10 16,-3 0 12-16,3 6-12 0,1-6 10 0,-1 0-10 15,1 2 8-15,-1-2-8 0,4-6 10 0,0 3-10 0,0 6 12 16,0-9-12-16,0 0 32 0,4 6 0 0,-1 0 0 0,4 0 0 15,-3-1-4-15,3-5-2 0,0 6 0 16,0 0 0-16,0-6-6 0,4 6 0 16,-4-3-1-16,3 3 0 0,1-3-11 0,-4 0-8 0,4 0 9 15,3 0-9-15,-4 3 9 0,1-1-9 0,0 1 8 16,-4 0-8-16,0 6 0 0,0-6 0 16,0-3 0-16,0 6 0 0,0-3 0 0,-4 2 0 0,1 10 0 0,3-12 0 15,-4 0 15-15,5 0-3 0,-1-1 0 0,-4 4 0 16,4 3-12-16,0 0 0 0,-3 0 0 0,-1-1-10 15,1-2 10-15,-1 0 0 0,1 0 0 0,-4 3 0 16,0-7 0-16,0 7 0 0,-4-6 0 0,1 0 0 16,-4 0-36-16,-4 0-4 15,4-3-2-15,-7 3 0 0,3-6-6 0,-3 5-2 16,0-10 0-16,0 5 0 0,0 0-1 0,0-9 0 0,0 3 0 16</inkml:trace>
  <inkml:trace contextRef="#ctx0" brushRef="#br0" timeOffset="52557.381">17925 5394 1018 0,'0'0'28'0,"0"0"8"0,0 0-28 0,0 0-8 0,0 9 0 0,0 2 0 16,3-5 53-16,-3 0 10 0,4 6 1 0,-4-6 1 15,3 0-1-15,1 3-1 0,-1-1 0 0,1 1 0 16,-1 3-4-16,1-6-1 0,-1 6 0 0,1-1 0 16,-1 1-14-16,1 3-4 0,-1 2 0 0,-3 1 0 15,4 9-22-15,-4-4-5 0,4 1-1 0,-4 2 0 16,0 9-12-16,0 4 0 0,0-7 8 0,0 9-8 15,0 3 12-15,0-6 0 0,0 9 0 0,0-8 0 0,0 2 21 16,0-3 4-16,3-6 1 0,1-2 0 0,-4 2-21 16,3-3-4-16,1-8-1 0,-1 3 0 0,4-7-12 0,-3-5 9 15,3 0-9-15,-4-3 8 0,1-4-8 0,-4-5 0 16,3 0 0-16,-3 0 0 16,7-5-100-16,-3 5-16 0,0-9-4 0</inkml:trace>
  <inkml:trace contextRef="#ctx0" brushRef="#br0" timeOffset="52846.582">17727 5870 1195 0,'0'0'26'0,"0"0"6"0,0 0 0 0,0 0 2 0,0 0-34 0,0 0 0 0,0 0 0 0,0 0 0 16,0 0 49-16,7 6 3 0,-3 0 1 0,6-6 0 15,-3 0 11-15,4 0 3 0,3 6 0 0,-3-6 0 16,3 6-43-16,3-6-8 0,-3 3-1 0,4-3-1 16,3 3 15-16,0-3 3 0,-3-3 1 0,0 3 0 15,3 0-33-15,-4-3 0 0,5 3 0 0,-5 0 0 16,1 0-16-16,0 0-11 0,-4 0-1 0</inkml:trace>
  <inkml:trace contextRef="#ctx0" brushRef="#br0" timeOffset="53069.779">18242 5967 1335 0,'0'0'29'0,"-3"15"7"0,3-3 0 0,-4-1 2 0,4 10-30 0,0-3-8 16,0-1 0-16,0 4 0 0,0-6 14 0,4 5 2 15,-4-8 0-15,3 0 0 0,1-4 16 0,-1-2 3 0,-3 6 1 0,4-6 0 16,-1 0-24-16,-3-6-12 0,0 0 12 0,0 0-466 16,7 0-93-16</inkml:trace>
  <inkml:trace contextRef="#ctx0" brushRef="#br0" timeOffset="53251.967">18242 5685 1090 0,'0'0'24'16,"0"0"4"-16,0 0 2 0,0 0 2 0,0 0-32 0,0 0 0 0,0 0 0 0,0 0 0 0,-3 12 0 0,3-6 0 15,0-3 0-15,0-3 0 0,0 0 0 0,0 0 0 16,3 5 0-16,1 1-479 16</inkml:trace>
  <inkml:trace contextRef="#ctx0" brushRef="#br0" timeOffset="53749.835">18429 5870 1188 0,'0'0'26'0,"4"12"6"0,-4-12 0 0,0 12 1 0,3-6-33 0,1 8 0 0,-1-2 0 0,-3 0 0 16,4 5 59-16,-1-5 5 0,-3 9 0 0,4-10 1 16,-4 1-4-16,0 6-1 0,0-3 0 0,0 2 0 15,0 1-12-15,0-6-4 0,0 2 0 16,0-2 0-16,0 0-19 0,0-6-4 0,0-6-1 0,0 0 0 15,0 0-6-15,0 0-2 0,3 6 0 0,-3 2 0 16,0-8 39-16,0 0 7 0,4-5 2 0,-4-4 0 16,3 3-36-16,-3 0-8 0,4-12 0 0,-1 10-1 15,-3-4-15-15,0 6 0 0,4-12 0 0,-4 6-10 16,0 1-4-16,3-1-1 0,-3-3 0 0,4 3 0 16,-4 7-1-16,4-7 0 0,-1-3 0 0,-3 6 0 15,4 6-9-15,3-2-3 0,-4-1 0 16,-3 0 0-16,0 6 20 0,4-6 8 0,-4 6-8 0,0 0 8 0,0 0-14 15,3-6 2-15,1 0 1 0,-4 6 0 0,0 0 11 16,7 0 0-16,0 0 8 0,0 6-8 0,0 0 0 0,0-6 0 16,-3 6 0-16,3 0 8 0,3 0-8 15,-3-1-8-15,0 1 8 0,4 9-12 0,-4-3 12 16,0-1 0-16,0 1 0 0,0 0-8 0,0 3 8 16,0 2 0-16,0 1 0 0,0-6-8 0,0 8-7 15,0-8-1-15,1 6 0 0,-1-7 0 0,0 4 7 16,-4 3 1-16,4-6 0 0,-3-1 0 15,-1 7-37-15,4-3-7 0,-3-9-2 0,-1 5 0 16,1 1-100-16,-1-9-20 0,1 9-4 0,-4-12-1 0</inkml:trace>
  <inkml:trace contextRef="#ctx0" brushRef="#br0" timeOffset="69791.266">19777 5905 727 0,'0'0'16'0,"0"0"3"0,0 0 1 0,0 0 0 0,0 0-20 0,0 0 0 0,0 0 0 0,0 0 0 0,0 0 98 0,0 0 15 16,0 0 3-16,0 0 1 0,-4-5-1 0,4 5 0 15,0 0 0-15,0 0 0 16,-3-6-36-16,3 6-7 0,-4 0-1 0,-3-6-1 0,0 0-13 0,0 0-2 16,0 0-1-16,0 6 0 0,0 0-43 0,0 0-12 15,-4 0 0-15,4 6 8 0,-3-6-8 0,-1 6 0 16,0 0 0-16,-3 0 0 0,4-3 0 0,-4 2 0 16,3 7 0-16,0-6 0 0,1 6 0 0,-1-6 0 15,4 0 0-15,-3 0 0 0,3 2 0 0,-1 1 0 16,1 6 0-16,4-9 0 0,-1 5 0 0,1 1-16 15,-1-3 4-15,1 0 0 0,-1 0 12 0,4-9 0 16,0 6 0-16,0 5 0 0,0 7 0 0,0-12 0 0,0 0 0 16,4 0 0-1,-4-6 0-15,0 8 8 0,3-2-8 0,1 6 8 0,-1-6-8 0,1 6 9 0,-1-6-9 16,4 2 10-16,1-2-10 0,-1 0 10 0,3-6-10 0,1 6 10 16,-1-6-2-16,1 0-8 15,0 0 12-15,3 0-4 0,-4-6 1 0,4 0 0 0,-3 0 0 0,-1-2 0 16,1-4-1-16,-4-6 0 0,4-2 0 0,-4 2 0 15,3 0 0-15,-3-2 0 0,-3 2 0 0,3 0 0 16,-4 1-8-16,1-1 0 0,3 4 0 16,-3 2-11-16,-4-6 11 0,3 12-8 15,-3-6 8-15,4 7-8 0,-4 2 8 0,0 3-8 0,3 0 8 0,-3 0-8 16,0 0 8-16,0 0 0 0,0 0 0 0,0 0 0 16,0 0 0-16,0 6 0 0,0-1 0 0,0 10 0 15,0 3 0-15,4-1 0 0,-4-5 0 0,3 15 0 16,1-10 0-16,-1 1 0 0,1 2 0 0,3-2 0 15,0-3 0-15,0 0 0 0,4 5 0 0,-1-8 0 16,4 0 0-16,-3-1 0 0,3 4 0 0,4-9 0 16,-4 0-18-16,3 0-5 0,1-6-1 15,0 0 0-15,3-6-201 0,-7 0-41 0,25-21-8 16,-11 10-2-16</inkml:trace>
  <inkml:trace contextRef="#ctx0" brushRef="#br0" timeOffset="70458.109">20877 5814 1384 0,'0'12'39'0,"0"-12"9"0,-3 9-38 0,3 0-10 0,0 0 0 0,0-4 0 0,0 1 21 0,3 6 3 16,-3-6 0-16,0 0 0 0,0-6 35 0,0 6 7 16,4 2 2-16,-4-8 0 0,0 0-4 0,0 0 0 15,0 0 0-15,0 0 0 0,0 0-11 0,0 0-2 16,0 0-1-16,0 0 0 16,0 0-21-16,0 0-4 0,0 0-1 0,0 0 0 0,-4-5-24 0,4-4 0 15,-3 3-14-15,-1-12 5 16,1 7-11-16,-1 5-1 0,1 0-1 0,-4 0 0 0,7 6 11 0,-7-3 3 15,0-3 0-15,-4 0 0 0,4 0 8 0,-4 0 0 16,1 6 0-16,3 0 0 0,-4-5 0 0,1 5 0 16,2-6 0-16,8 6 0 0,0 0 0 0,-10 0 0 15,-1 6 0-15,4-6 0 0,0 5 0 0,0-5 0 16,7 0 0-16,-7 6 0 0,0-6 0 0,0 6 9 0,0-6-1 0,0 6-8 16,-4 6 8-16,4-6-8 15,0 3 0-15,0-4 0 0,0 1 0 0,4 0 0 16,-4 6 0-16,3 0 0 0,-3-4 0 0,3 4 0 0,1-6 0 0,-1 6 0 15,1 0 0-15,3 2 0 0,0 4 0 16,-4-6 0-16,8-1 0 0,-4 1 0 0,7 6 0 0,-4-3 0 16,1-4 0-16,3 7 0 0,-3-9 0 15,-1 3 0-15,4 5 0 0,-3-5 0 0,6 0 0 0,-3-12 0 32,4 0-18-32,-4 0-7 0,0 6-2 0,0-1 0 0,7-5 43 0,0 0 9 0,0-5 2 15,4-1 0-15,0-6-126 0,-1 6-25 0,1-6-4 16</inkml:trace>
  <inkml:trace contextRef="#ctx0" brushRef="#br0" timeOffset="70955.746">21093 5900 946 0,'0'0'20'0,"0"0"5"0,0 0 1 0,0 0 2 0,0 0-28 0,0 0 0 0,-7 5 0 0,7-5 0 31,0 0 44-31,0 0 3 0,-4 3 1 0,4-3 0 0,0 0 4 0,0 0 2 0,-4 6 0 0,-3 0 0 16,7-6-16-16,-3 6-3 15,3-6-1-15,0 6 0 0,0-6 2 0,-4 12 1 0,1-6 0 0,3 2 0 16,-4 1-1-16,4 6 0 16,0-3 0-16,-3-1 0 0,3 4-3 0,0 0-1 0,3-1 0 0,-3 10 0 15,0-9-18-15,0 2-4 0,4-5-1 0,-1 0 0 16,-3-6 8-16,4 5 2 0,3 4 0 0,-4-3 0 16,1-6-6-16,0 0-1 0,3 0 0 0,-7-6 0 15,0 0-12-15,7 5 0 0,0 1 0 0,-7-6 0 16,0 0 31-16,10 0 3 0,1 0 1 0,-1-6 0 15,-2 6-12-15,2-5-3 0,-3-7 0 0,0 12 0 16,-7 0 4-16,7-12 1 0,0-3 0 0,0 4 0 0,0-7-11 16,-3 0-2-1,-1 4-1-15,-3-4 0 0,0 0-11 0,0 1 10 0,0 2-10 0,0-3 10 16,0-5-10-16,0 5 0 0,0 9-12 0,0-2 12 16,0-1-45-16,4-6-2 0,-4 9 0 0,0 1 0 15,-4 5-29-15,1-9-5 0,3 0-2 0</inkml:trace>
  <inkml:trace contextRef="#ctx0" brushRef="#br0" timeOffset="71306.732">21452 5950 1494 0,'0'0'32'0,"0"0"8"0,0 0 0 0,0 0 3 0,0 0-35 0,-3 5-8 0,3-2 0 0,-4 6 0 15,4-9 60-15,-3 9 9 0,3 3 3 0,-4-6 0 16,1 5-17-16,3-5-3 15,-4 6-1-15,4-6 0 0,0 3-22 0,-3 2-4 0,3-5-1 0,-4 6 0 16,4-6-9-16,0 3-3 0,-3 3 0 0,3-1 0 0,0 1-12 16,0 0 0-16,0-6 0 0,0-6 0 15,0 0-21-15,-4 6-7 0,4 2-2 0,4 4 0 16,-4 0-27-16,0-12-6 0,0 0-1 0,0 0-477 16,0 0-96-16</inkml:trace>
  <inkml:trace contextRef="#ctx0" brushRef="#br0" timeOffset="71508.097">21361 5335 1364 0,'0'0'30'0,"-7"6"6"0,3 0 2 0,-3 6 0 0,0-1-30 0,3 1-8 0,-3-6 0 0,4 3 0 16,-4 3 0-16,3-1 0 0,1-5 0 0,3-6 0 15,0 0 11-15,0 0 1 0,0 0 0 0,0 0 0 32,0 0-71-32,7 0-13 0,14-12-4 0,0 1 0 0</inkml:trace>
  <inkml:trace contextRef="#ctx0" brushRef="#br0" timeOffset="71942.226">21777 5168 1450 0,'0'0'32'0,"0"0"6"0,0 0 2 0,0 0 1 0,0 0-33 0,-7 11-8 15,3-5 0-15,-3 6 0 0,7-12 52 0,-7 6 9 16,4 11 2-16,-4 4 0 0,3-3-10 0,1-1-1 16,3 4-1-16,-4 2 0 0,8 1 2 0,-4 8 1 15,3-11 0-15,-3 8 0 0,4 4-27 0,3-4-6 16,-4 0-1-16,1 10 0 0,3-13-9 0,-4 9-3 0,4-11 0 16,-3 2 0-16,-1 10-8 0,5-10 0 15,-5 3 0-15,1 4 0 0,-4-4 0 0,0-2 0 16,0 2 0-16,0-5 0 15,0-4 9-15,-4 4 0 0,4-7 0 0,0 4 0 16,0-4-9-16,-3 4 0 0,3-3 0 0,0-1 0 0,-4 1 0 0,4-6 0 16,4 8 0-16,-4-2 0 0,3-6 0 0,1-1 0 0,-4-2 0 15,3 3 0-15,1 0 0 0,-4-6 0 0,0-6 0 0,3 6 0 16,-3-6 0-16,0 5-12 0,0 1 2 0,0 3 1 16,0-9-191-1,0 0-37-15,0 0-8 0,0 0-2 0</inkml:trace>
  <inkml:trace contextRef="#ctx0" brushRef="#br0" timeOffset="72264.482">21579 5679 1350 0,'0'0'29'0,"0"0"7"0,0 0 0 0,0 0 3 0,0 0-31 0,0 0-8 16,0 0 0-16,0 0 0 0,0 0 40 0,0 0 6 16,0 0 2-16,0 0 0 0,0 0 0 0,0 0 1 15,0 0 0-15,0 0 0 0,0 0-6 0,0 0-2 16,7 0 0-16,1 6 0 0,-1-6-10 0,3 0-3 16,1 0 0-16,3 0 0 0,-7 0-4 0,4 0-2 15,-1 0 0-15,1 0 0 0,3 0-22 0,3-6 0 0,-2 0 0 0,2 6 0 16,-3-6-12-16,4-3-6 0,0 4-2 15,-4-1 0 1,0-6-9-16,3 6-3 0,-6 0 0 0,3 0 0 16,-3 0-26-16,-1 1-6 0,1 5 0 0,-4-9-442 0,4 3-88 0</inkml:trace>
  <inkml:trace contextRef="#ctx0" brushRef="#br0" timeOffset="84802.675">23019 5994 1047 0,'0'0'46'0,"0"0"10"0,0 0-44 0,0 0-12 0,0 0 0 0,0 0 0 16,-7 0 71-16,7 0 12 16,0 0 2-16,0 0 1 0,0 0-22 0,-7 0-5 0,7 0-1 0,0 0 0 15,0 0-41-15,0 0-8 0,0 0-1 0,0 0-8 16,0 0 20-16,-7-6-2 0,7 6-1 0,-7 0 0 16,-1 6 16-16,1-6 3 15,4 5 1-15,-1 1 0 0,1 0-27 0,-1 9-10 16,1-6 0-16,-1 5 9 0,1-2-9 0,-1 9 0 15,1-4 0-15,-1 7 0 0,1-6-17 0,3 8-3 0,0 3 0 16,0 4 0-16,0 8 20 0,3-3 0 0,-3-5-8 0,4 8 8 16,3-3 0-16,0 0 0 0,-4 3 0 0,1 3 0 15,3 0 0-15,-4-8 0 0,1 8 0 0,-4-9 0 16,3-3 0-16,-3-5 0 0,0 2 8 0,-3-5-8 16,3-4 54-16,-4-2 8 0,4 6 2 0,-3-13 0 15,-1 4-9-15,1 3-2 0,3-12 0 0,0-1 0 0,0-5-35 16,0 0-7-16,0 0-2 0,0 0 0 0,0 0-9 0,0 0 0 15,0 0 0-15,0 0 8 0,-7 0 7 0,0 0 1 16,3-5 0-16,1-7 0 0,-1 0-26 0,-3 3-5 16,4-3-1-16,-4 1 0 0,7-7 16 0,0-3 0 15,-4-2 0-15,4-1 0 0,4-2 0 0,-4 2 0 16,-4-2-10-16,8 2 10 0,3-8 0 0,0 3 0 16,-7 5 0-16,0-2 0 15,-4-4 0-15,1-2 0 0,-8-12 0 0,4 9 0 0,0-1 0 16,0 4 0-16,0-6 0 0,-4-3 0 0,4 14 0 0,0-11 0 15,0 3 0-15,0-1 8 0,3 4-8 0,1-3 0 16,-4 2 0-16,3 4 0 0,1-3 0 0,3 2 0 16,-4 4 0-16,4-6 0 0,-3 8 0 0,3 1-9 15,3-4 9-15,-3 4 0 0,7-4-11 0,-3 9 11 0,3 1-10 16,0-1 10-16,0 6-10 0,0-2 10 0,0 2-10 0,0-6 10 16,4 9-10-16,-1-2 10 0,1-1-10 0,-4 6 10 15,0 0-12-15,0 0 3 0,0 0 1 0,4 1 0 16,-4 5-2-16,3 0 0 0,4 5 0 0,-3 1 0 15,-11-6 0-15,0 0 0 0,11 6 0 0,-4 6 0 16,7-3 10-16,-7 0 0 0,3-1 0 0,5 4 0 16,-1 0-16-16,0 6-7 0,0-1-1 0,0 10-1 15,0-10 5-15,0 10 2 0,0-4 0 16,-3-2 0-16,3-3 7 0,-7-1 2 0,0 1 0 0,0-1 0 16,0-2 9-16,-3 9 0 15,-4-13 0-15,0 1 0 0,-4 3 0 0,1-3-12 0,-4-1 12 0,-4 1-12 16,4-3 12-16,-4 0-10 0,1 0 10 0,-4-4-10 0,3 1 10 15,1 0 9-15,-1-6-1 0,-3 0-8 0,3 0 12 0,-3-6-4 16,0 6 0-16,0-6-8 16,0 1 19-16,0-4-3 0,-4 3-1 0,8 0 0 15,-1 0-15-15,0 0 0 0,4 0-12 0,-3 6 12 16,6-6-36-16,-3 6 0 0,7 0 0 0,0 0 0 16,0 0-128-16,0 0-25 0</inkml:trace>
  <inkml:trace contextRef="#ctx0" brushRef="#br0" timeOffset="85440.016">23396 5950 1170 0,'0'0'25'0,"0"0"6"16,0 0 1-16,0 0 1 0,0 0-33 0,-7-6 0 0,7 6 0 0,-7 0 0 15,0 0 76-15,4-6 8 0,-5 6 1 0,1 0 1 16,0-6-26-16,0 6-4 0,0 0-2 0,-3 0 0 0,-1 0-36 0,4 6-7 15,-4-6-2-15,4 6 0 0,-3-6-9 0,3 6 0 16,-4-1 0-16,4 4-11 0,-3 3 11 0,2 0 0 16,1-1-9-16,0 1 9 0,4 0 0 0,-4 0-11 15,3 2 11-15,-3-2-8 0,4 0 8 0,-1-3-8 16,1 0 8-16,-1-1-8 0,4-8 8 0,4 6 0 16,-4 6 0-16,3-6 0 0,1 0 0 0,-1 0 0 15,1 0 8-15,-1-1-8 0,8-2 8 16,-4-3-8-16,0 0 8 0,4-3-8 0,-4 1 8 0,0 2-8 15,3 0 10-15,-3-3-10 0,4 3 11 0,-1 0-11 16,1 5 12-16,0-2-12 0,-1-3 10 0,1-3-10 16,-4 1 8-16,0-1-8 0,0-3 9 0,0 0-9 15,0-6 10-15,-3 0-10 0,-1 4 9 0,1-1-9 0,-1 0 8 16,1-3-8-16,-1 0 0 0,1-5-12 0,-4 5 0 0,0-3 1 16,3-2 1-16,-3 5 0 0,-3-6 0 0,3 4 0 15,-4 2 10-15,1-6 0 0,-1 6-9 0,-3 1 9 16,4 2 0-16,-4 3 0 0,-1-6 0 0,-2 6 0 15,3 0 0-15,0 6 0 0,-4-5 0 0,4 5 0 16,0 0 0-16,0 5-9 0,-4 1 9 0,4 0-10 16,4 6 10-16,-4 0 0 0,3-6 0 0,1 8-8 15,-1-2-1-15,1 6 0 0,-1-7 0 0,4-2 0 16,0 9-29-16,4-6-6 0,-1-7 0 16,1 7-1-16,-1-3-38 0,4 0-7 15,0-3-2-15</inkml:trace>
  <inkml:trace contextRef="#ctx0" brushRef="#br0" timeOffset="85924.73">23555 6005 918 0,'0'0'20'0,"0"0"4"0,0 0 0 0,0 0 3 0,0 0-27 0,0 0 0 0,0-6 0 0,0 6 0 15,0 0 56-15,0 0 7 0,0 0 1 0,0 0 0 16,0 0 0-16,0 0 0 0,0 0 0 0,0 0 0 16,0 0-36-16,0 0-6 0,0 0-2 0,0 0 0 15,0 6 16-15,0 0 2 0,0 6 1 0,0-3 0 16,0 3-22-16,0-7-4 0,0 7-1 0,0 0 0 15,0-6-12-15,3 3 0 0,1 0 0 0,0-1 0 16,-1 4 16-16,1 0-4 0,3-6 0 0,0 0 0 16,7-3 16-16,-4-1 4 0,-3-2 0 0,4 3 0 15,3-6-20-15,0 6-3 0,-3 0-1 0,-1 6 0 16,1-9 7-16,0 6 1 0,-4-6 0 0,0 0 0 16,0-6 4-16,0 6 2 0,0 0 0 0,-4 0 0 0,1-12-6 15,3 4-2-15,-3 2 0 0,-1-6 0 16,1 0-14-16,-4-5 11 0,3 2-11 0,-3-3 10 0,0 6-10 15,0-2 0-15,0-1 0 0,-3 0 0 0,3 4 0 16,-4-7-17-16,1 3 4 0,-1 4 1 16,-3 5-12-16,3-12-3 0,1 6 0 15,-1 0 0-15,1 4-16 0,-1-4-3 0,1 0-1 0,-1 6 0 16,1 0-35-16,3 6-7 0,-4-5-2 16,4-4-364-16,4 3-73 0</inkml:trace>
  <inkml:trace contextRef="#ctx0" brushRef="#br0" timeOffset="86468.191">23940 5994 1177 0,'0'0'25'0,"0"0"6"0,0 0 1 0,0 0 2 0,0 0-34 0,0 0 0 0,0 0 0 0,-8 5 0 15,8-5 45-15,-3 6 3 0,3-6 0 0,-7 6 0 16,3 0-16-16,1 3-4 0,-1 0 0 0,1 0 0 16,-1 2 11-16,1-5 1 0,3 6 1 0,-4-3 0 0,4 0-5 0,0-1-2 15,0 4 0-15,0 0 0 16,0-12-8-16,0 6-2 0,0 0 0 0,0 0 0 0,0 2-9 0,0 4-3 15,0-6 0-15,0 6 0 16,0-6-3-16,4 0-1 0,-4-6 0 0,0 0 0 16,0 0 1-16,0 0 0 0,0 0 0 0,0 0 0 15,0 0 34-15,0 0 6 0,-4-6 2 0,4-6 0 0,-3 0-27 0,3 3-6 16,0 9-1-16,-4-6 0 0,1 1-9 0,3-7-8 16,0 6 12-16,0 0-12 0,0-12 0 0,-4 7 0 15,4 2 0-15,4-9 0 0,-4 6 0 0,3 1 0 16,-3-1 0-16,4-3 0 0,-4 3 0 0,3 7 0 15,1-13 0-15,-4 3 0 0,0 4 0 0,3-1 0 16,-3-6 0-16,4 0 0 0,-1 4 0 0,-3-4 0 16,4 6-8-16,-1 1 8 0,1-1 0 0,-1-3-9 0,-3 3 9 0,4 7 0 15,-1-7-10-15,5 6 10 16,-5 0-12-16,1 0 12 16,3 3-61-16,0 3-6 0,0 3-1 0,3 3 0 15,-3 0-35-15,4 6-7 0,3-6-2 0,-3 5 0 16,-1 1-100-16,-3 3-20 0,18 14-4 0,-4-11 0 0</inkml:trace>
  <inkml:trace contextRef="#ctx0" brushRef="#br0" timeOffset="87315.136">25082 5697 1609 0,'0'0'35'0,"0"0"7"0,-7 6 2 0,0-6 2 0,0 0-37 0,7 0-9 0,0 0 0 0,0 0 0 0,-7 3 43 0,-3 2 6 16,-1 1 2-16,1-3 0 15,-1 0-31-15,0 3-5 0,1 0-2 0,-4 0 0 0,7-6-13 0,-4 6 8 16,4 0-8-16,-4-1 0 0,4 1 0 0,0-3 8 16,0 3-8-16,0 0 0 0,4 0 0 15,-4 6 0-15,0-6 0 0,3 5 0 16,-3-5-8-16,3 0 8 0,1 3-12 0,3-9 12 0,0 6-9 0,0-6 9 16,0 12 0-16,0-7-9 0,0 7 9 0,0-12 0 15,7 12 0-15,-7-12 0 0,3 6 0 0,1 0-10 16,7 0 1-16,-8-4 0 0,4 4 9 0,-3 0 0 15,3-6 0-15,-7 0 0 0,0 0 0 0,7 0 12 16,3 0-2-16,-10 0-1 0,7 0-9 0,1 0 10 16,-1 6-10-16,0-6 10 0,0 6-10 0,0 0 0 15,0-6 0-15,-7 0 8 0,7 6-8 0,0 0 0 0,0-6 0 16,-7 0 0-16,-4 11 0 0,8-8 0 16,-4 6-9-16,3 6 9 0,1-9 0 0,-4 0 0 15,0 5 0-15,0-5 0 0,4 3 0 0,-1-3 9 0,-3 3-1 16,0 0 0-16,0-9-8 0,0 0 0 0,0 5 0 15,-3 1 0-15,-1 0 0 0,4-6 8 0,-7 6-8 0,0 0 12 16,0-6-3-16,-4 6 0 0,4-6 0 0,-3 3 0 16,-1-3-9-16,-3 0-11 0,3 0 3 0,1 0 0 15,3-3-13-15,-4 3-3 0,4 0 0 0,-4 0 0 32,4-6-32-32,0 6-8 0,7 0 0 0,-7 0-429 0,7 0-86 0</inkml:trace>
  <inkml:trace contextRef="#ctx0" brushRef="#br0" timeOffset="87851.489">25428 5797 1083 0,'0'0'24'0,"0"0"4"0,0 0 2 0,0 0 1 0,0 0-31 0,-10 6 0 0,3-6 0 15,-4 11 0-15,0-5 68 0,1 0 8 0,-1 0 2 0,-3 0 0 16,0 3-18-16,3 2-4 0,-3-5-1 0,0 0 0 16,0 6-33-16,4-6-6 0,-5 0-2 15,5 2 0-15,-1 4 5 0,1-6 1 16,3 6 0-16,-4-6 0 0,4 6 8 0,0-7 3 0,3 4 0 0,1 9 0 15,-1-6-31-15,1-1 0 0,-1 1 0 0,1 0 0 16,6 3 0-16,-3 2 0 0,0-5 0 0,4-3 0 16,-1 3 0-16,1-1 0 0,-1-5 0 0,4 0 0 15,1 0-20 1,-1-6-11-16,0 0-1 0,0 0-1 0,0-6 33 0,0 6 0 0,0-12 0 0,0 12 0 16,0-8 29-16,0-1 0 0,0 0 0 0,-3 3 0 15,3-12-19-15,0 7-10 0,-4 2 10 0,1-3-10 16,-1 0 12-16,1 0-4 0,-1 1-8 0,1-1 12 15,-4 0 0-15,3 3 0 0,1-2 0 0,-1 5 0 0,1-6-4 16,-1 0-8-16,-3 3 11 0,0 4-11 0,0-1 0 0,4 0 0 16,-4 0 0-16,0 0 0 15,0 6-28-15,0-6 0 0,-4 0 0 16,4 6 0-16,-3-6-63 0,-1 1-12 0,-3 5-2 0,0-6-1 16,0 3-18-16,0 0-3 0,0 0-1 0,0 3 0 15,0 0 42-15,0 3 8 0,-4 0 2 0,4 0 0 0,0 3 52 0,0-6 10 16,-7 11 2-16,14-11 1 0</inkml:trace>
  <inkml:trace contextRef="#ctx0" brushRef="#br0" timeOffset="88353.506">25414 5876 992 0,'0'0'28'0,"-3"12"7"0,3-6-35 0,-4 2 0 0,4 4 0 0,0 0 0 16,0 0 28-16,0 0 0 0,0-4-1 0,-3 1 0 15,3 6 4-15,0-9 1 0,0-6 0 0,3 6 0 0,-3-6 11 0,0 0 2 16,0 0 1-16,4 0 0 16,3-6-2-16,-4 0 0 0,4 0 0 0,0-6 0 0,-3 3 2 0,-1 4 0 15,1-7 0-15,-1 6 0 16,1-6-6-16,-1 6-2 0,1-6 0 0,-4 7 0 0,4 2-25 0,-1-3-5 16,1 0 0-16,-4 6-8 0,0 0 0 0,0 0 0 15,0 0 0-15,0 0 0 0,0 0 0 0,0 0 0 16,3 0 0-16,-3 6 0 0,4 0 10 0,-1 0-2 15,1-1 0-15,-4-5 0 0,0 0-8 0,3 9 0 16,1-3 0-16,-4-6 8 0,3 0-8 0,4 6 0 16,-3 0 0-16,-4-6 8 0,3 0-8 0,-3 0 0 15,7 6 0-15,0 0 8 0,-3-6-8 0,3 6 0 16,-7-6-12-16,4 5 12 0,-1-2 0 0,1 15 0 16,-1-6 0-16,-3-1 0 0,0 7 0 0,4 0-11 0,-8 2 1 15,4 4 0-15,0-6 10 0,-3 2 0 0,-1-8 0 0,1 0 0 16,3 2 0-16,0 4 0 0,3-6 0 0,-3-6-543 15,4 5-106-15</inkml:trace>
  <inkml:trace contextRef="#ctx0" brushRef="#br0" timeOffset="89104.982">26409 5932 1414 0,'0'0'31'0,"0"0"6"0,0 0 2 0,0 0 1 0,0 0-32 0,0 0-8 0,0 0 0 0,0 0 0 16,0 0 52-16,0 0 8 0,0 0 1 0,0 0 1 15,-7 0 23-15,0 0 5 0,-4 0 1 0,4 0 0 16,-3 6-19-16,-1-6-3 0,4 0-1 0,-4 0 0 16,4 0-39-16,-3 0-8 0,-1 6-1 0,4-6-1 15,-3 6-5-15,2-6-1 0,-2 5 0 0,-1-2 0 16,4 3-3-16,0 6-1 0,0-6 0 0,0 6 0 15,0-7-9-15,4 1 0 0,-5 0 0 0,5 9-11 16,3-6 11-16,0 0 0 0,0 2 0 0,0 1 0 0,3 0 0 16,1-6 0-16,0 0 0 0,3 2-8 0,0-2 0 15,0 0 0-15,3 0 0 0,1-6 0 0,3 0-12 0,-3-6-1 16,3 0-1-16,0-2 0 0,-4 2 4 0,4-3 1 16,-3 0 0-16,0-3 0 0,-1 6 17 0,-3-5 0 15,0 2 0-15,0 0 0 0,-3 0 0 0,-1-3 11 16,1 6-2-16,-4 1 0 0,3-1-9 0,-3 6 0 15,0 0 0-15,0 0 0 0,-3-6-12 0,3 6 1 16,0 0 1-16,0 0 0 0,-7 6 2 0,0 0 0 16,3-1 0-16,1 7 0 0,-1 6 8 0,1-3 0 15,-4 2 0-15,7 7-8 0,-4-4 8 0,4-2 11 16,0 0-3-16,0 2 0 0,4-2-8 0,-4-1 0 16,3 1 0-16,1-3 0 0,-1-3 0 0,1 5 0 15,3-11 0-15,3-3 8 0,-6 0-19 0,3 0-4 0,4-3-1 16,-4-3 0-1,3 0-156-15,1 0-32 0,17-3-7 0,0-6-1 0</inkml:trace>
  <inkml:trace contextRef="#ctx0" brushRef="#br0" timeOffset="89938.026">26571 5905 1206 0,'0'0'26'0,"0"0"6"0,0 0 0 0,0 0 3 0,-3 9-35 0,3-3 0 0,0-6 0 0,-4 12 0 15,4-6 42-15,0 6 2 0,-3-7 0 0,3 4 0 16,0 3 17-16,-4 0 4 0,4-1 1 0,-3 1 0 16,3 3-10-16,0-3-1 0,0-1-1 0,0 1 0 15,0 0-25-15,0-6-5 0,3 0 0 0,-3-6-1 16,0 6 14-16,0-6 3 0,4 6 1 0,-4-6 0 0,0 0-13 16,0 0-2-16,3-6-1 0,-3 0 0 0,4 0 11 0,-4-12 3 15,3 12 0-15,1-5 0 0,-4-4-39 0,3 3 0 16,-3 0 0-16,0 1 0 0,0-1 0 0,0-6 0 15,0 9 0-15,0-2 8 16,4-1-8-16,-4 6 0 0,3-6 0 0,-3 6 0 16,0 6-16-16,0 0-4 0,4-3 0 0,-4 3-1 0,0 0 11 15,7-3 10-15,-4 3-13 0,-3 0 5 0,7-2 8 0,1 2 0 16,-1 2-9-16,3-2 9 0,-3 3-8 0,4 6 8 16,-1-3-10-16,-3 6 10 0,4-6-8 0,-4 0 8 15,4 5 0-15,-4-5-9 0,0 9 9 0,0 3 0 16,0-7 0-16,-4 10-8 0,5-3 8 0,-5-1-8 0,-3 1 8 15,4-6-8-15,-4 2 8 0,0-2 0 0,0 6 0 0,0-7 0 16,0 4 0-16,0-3 0 16,0-6 10-16,-4 0-10 0,4 5 0 0,0-11 0 0,0 0 0 0,0 0 0 31,0 0-40-31,0 0-12 0,7 0-1 0,0-5-1 16,4 5-130-16,-4-6-27 0,10-6-5 0,-6 0 0 0</inkml:trace>
  <inkml:trace contextRef="#ctx0" brushRef="#br0" timeOffset="90455.391">26825 5958 1371 0,'0'0'30'0,"0"0"6"0,0 0 2 0,0 0 1 15,0 9-31-15,0-9-8 0,-3 9 0 0,-1-3 0 0,4 6 53 0,0-7 10 16,-3 1 1-16,-1 0 1 0,4 3-11 0,0 0-2 15,0 0-1-15,0 2 0 0,0 1-30 0,0 0-5 16,0 0-2-16,4 0 0 0,-1 2 5 0,-3-8 1 16,0 0 0-16,0 0 0 0,4 6-11 0,-4-4-1 15,0 4-8-15,0 0 12 0,0 0-12 0,0-6 11 16,0-1-11-16,0-5 10 0,0 0 26 0,0 0 6 16,0 0 1-16,0 0 0 0,0 0 13 0,0 0 4 15,3-5 0-15,1-7 0 0,3 6-37 0,-4 0-7 0,1-12-2 0,-1 4 0 16,1-4-14-1,-4 0 9-15,3 4-9 0,-3 2 8 0,4-6-8 0,-1-2 0 16,-3 5 0-16,0 0 0 0,4-2 0 0,-4 5-11 0,0-6 3 16,0 10 0-16,0 2-1 0,4-6 0 15,-4 0 0-15,0 6 0 0,0 0-2 0,0 6 0 16,0-6 0-16,0 6 0 0,0 0 2 0,0 0 0 0,0 0 0 0,7 3 0 16,0-3-1-16,0 9 0 0,3-9 0 0,-3 6 0 15,0 6 10-15,-3-6 0 0,3 0-9 0,4 0 9 16,-4 2 0-16,3 1 0 0,-6 6 0 0,3-3 0 15,0-7 8-15,-4 7 4 0,4 3 0 0,-3-3 0 16,-4-1 0-16,4 1 0 0,-4 6 0 0,0-6 0 16,0 2-4-16,-4-2 0 0,4 0 0 0,0-6 0 15,0-6-8-15,0 0-9 0,-7 6 9 0,7-6-13 16,0 0-18-16,0 0-3 0,0 0-1 0,0 0 0 16,0 8-38-16,0-5-8 0,0-3-2 15,0 0 0-15,7 0-89 16,-3 0-19-16,3 3-3 0,3-6-1 0</inkml:trace>
  <inkml:trace contextRef="#ctx0" brushRef="#br0" timeOffset="90718.071">27146 5994 1267 0,'0'0'28'0,"0"0"5"0,-7 5 2 0,4 1 1 0,3 0-36 0,-4 6 0 0,4-3 0 0,0 3 0 16,0-1 0-16,0 1 0 0,0 3 0 0,0-6 0 15,4 5 46-15,-1-2 2 0,-3 0 1 0,4-6 0 16,-4-6-12-16,3 6-2 0,1-1-1 0,-1 4 0 16,1 3-34-16,-4-12 0 0,0 0 0 0,0 0 0 15,0 0-96-15,0 0-25 0,0 0-6 16,0 0-441-16</inkml:trace>
  <inkml:trace contextRef="#ctx0" brushRef="#br0" timeOffset="90917.152">27044 5650 1177 0,'-7'-6'25'0,"3"3"6"0,1-3 1 0,-4 6 2 0,3 0-34 0,4 0 0 0,0 0 0 0,0 0 0 0,0 0 68 0,-7 0 6 16,0 9 2-16,7-9 0 0,0 0 16 0,-3 6 3 15,-1-3 1-15,4-3 0 0,-7 5-68 0,7-5-12 16,0 0-4-16,0 0 0 0,0 0-4 0,0 0 0 16,0 0-8-16,0 0 12 15,7 0-127-15,-3-5-25 0,6-1-6 0,1-6-1 0</inkml:trace>
  <inkml:trace contextRef="#ctx0" brushRef="#br0" timeOffset="91689.593">27411 5814 787 0,'0'-11'22'0,"0"11"6"0,3-6-28 0,-3 6 0 15,4-6 0-15,-4 0 0 0,3 6 111 0,-3 0 17 0,0 0 3 0,0 0 1 16,0 0-28-16,0 0-4 0,0 0-2 0,0 0 0 16,0 0-22-16,-3 6-5 0,3 6-1 0,-4-7 0 15,4 13-5-15,0-9-1 0,0 0 0 0,0 0 0 16,0 2-11-16,-3-5-2 0,3 6-1 0,0-6 0 16,0 6-32-16,-4 2-6 0,8-8-2 0,-4 12 0 15,0-6-1-15,3-1 0 0,-3 4 0 0,0-3 0 16,4-1 7-16,-1 1 2 0,1 3 0 0,-1-6 0 15,5 5-7-15,-5-2-2 0,4 0 0 0,-3-3 0 16,-1 0 9-16,1-1 2 0,-1-2 0 0,-3 6 0 16,4-6-20-16,-4-6 0 0,0 0 0 0,0 0 0 15,0 6 0-15,0-6 0 0,0 0 0 0,0 0 0 16,3 6 9-16,-3-6-1 0,0 0-8 0,4 0 12 16,-1-6 1-16,1 0 0 0,3 0 0 0,-4-6 0 15,1 4-13-15,0-1 0 0,-1 0 0 0,1 3 0 16,-1-12 0-16,1 7 0 0,-1-1 0 0,4 0 0 0,-3-3 0 15,-1 4 0-15,4-1 0 0,-3-3 0 0,-1 3 0 0,1 1-10 16,-1-1 2-16,1-6 0 0,-1 9 8 0,1-2 0 16,-4 5 0-16,7-12 0 0,-3 12 0 0,-1-5-8 15,1-4 8-15,-1 3-8 16,1 6-27-16,-1-6-5 0,1 7 0 0,-1-1-1 16,1 0-127-16,-1 0-24 0,1-3-6 0,-1 3-384 15,1 3-77-15</inkml:trace>
  <inkml:trace contextRef="#ctx0" brushRef="#br0" timeOffset="92216.231">27725 5944 1176 0,'0'0'33'0,"0"0"7"0,0 6-32 0,0-6-8 0,0 0 0 0,0 0 0 15,-4 8 47-15,4-2 7 0,0-6 2 0,0 3 0 16,0-3 6-16,0 0 2 0,0 0 0 0,4 15 0 16,-1-9-16-16,1-6-4 0,-4 0 0 0,7 6 0 15,0-6-9-15,0 5-3 0,0-5 0 0,0 0 0 16,0 0-9-16,0-5-3 0,0 5 0 0,0-6 0 0,0 0 47 15,0 0 9-15,-3-3 1 0,0 0 1 16,-1 6-107-16,1-2-22 0,-1-1-4 0,-3-6-1 0,0 6 56 16,0-6 0-16,0 3 8 0,0 4 0 15,0-1-8-15,-3 0 0 0,3 0 0 0,-4-6 8 16,1 6 10-16,-1 0 2 0,0 6 0 0,-3-5 0 0,7 5-7 0,-7 0-1 16,7 0 0-16,0 0 0 0,0 0-12 0,-3 0 0 15,3 0 0-15,-7 0 0 0,-4 11 0 0,4-5 0 16,7-6 0-16,-7 6-10 0,4 6 10 0,-4 0 0 15,-1 2 10-15,5 4-10 0,-4-6 10 0,3-1-10 16,1 10 10-16,-1-9-10 0,1-1 0 0,3 1 0 0,0 6 0 16,0-3 0-16,3-4 0 0,1 1 0 0,-1 0 0 15,1 0 0-15,3 2 0 0,0-2 8 0,4-6-8 0,-4 0 0 16,3 6 0-16,1-7 0 0,-4 1 0 16,3 9 0-1,1-9-22-15,0-6-7 0,3 6-2 0,-4-6 0 16,-3 6-33-16,4-6-6 0,-1 0-2 0,-2-6-769 0</inkml:trace>
  <inkml:trace contextRef="#ctx0" brushRef="#br0" timeOffset="92737.835">27989 5920 1562 0,'0'0'34'0,"0"0"7"0,0 0 2 0,0 0 1 0,0 0-35 0,-3 12-9 0,3-12 0 0,0 6 0 0,-4 0 60 0,4 5 9 16,-3-2 3-16,-1 3 0 0,4 0-38 0,-3-1-7 15,3-5-2-15,0 6 0 0,0 0 9 0,0-3 2 16,0 8 0-16,-4-5 0 0,4 0-13 0,0-3-3 16,0 2 0-16,0 1 0 0,0-12-20 0,0 6 0 15,0 0 0-15,0 6 0 0,0-6 11 0,4 2-3 16,-4-8 0-16,0 0 0 0,0 0-8 15,0 0 0-15,0 0 0 0,0 0 0 0,0 0 24 0,0 0 2 16,0 0 1-16,0 0 0 0,0 0-8 0,0 0-2 16,0 0 0-16,0 0 0 0,0-8-17 0,-4 2-11 15,4-6 2-15,0 0 0 0,0-2 9 0,-3-1 0 0,3 6 10 0,-4-9-10 16,4 7 0-16,-3-1 0 0,-1 0 0 0,4 3 0 16,-3-3 0-16,-1 1 0 15,4-1 0-15,-3-3 0 0,-1 9 16 0,4-5-4 0,-4 5 0 0,4 0 0 16,-3-6-12-16,3 6 9 0,0-3-9 0,0 4 8 15,-4-1 1-15,4 6 0 0,0 0 0 0,0 0 0 16,4-6-9-16,-4 6 0 0,0-6 0 0,0 6-11 16,3-6 11-16,1 0 9 0,3 0-1 0,-3 0-8 15,3 1 0-15,-4 5 0 0,4-6 0 0,0 6 0 16,0-3 0-16,4 0 0 0,-4 0 0 0,0 3 0 16,4 0-16-16,-1-3 4 0,1 0 0 0,-1 3 0 15,1 3-23-15,3 0-4 16,0 0-1-16,-3 3 0 0,-1 0-22 0,4-1-5 15,-3-5-1-15,0 6 0 0,3-6-80 0,-4 6-16 16,-3 0-3-16,4 0-527 0</inkml:trace>
  <inkml:trace contextRef="#ctx0" brushRef="#br0" timeOffset="94373.06">28413 5920 742 0,'0'0'20'0,"0"0"7"0,0 0-27 0,0 0 0 0,-7 6 0 0,7-6 0 16,0 0 111-16,0 0 17 0,0 0 3 0,0 0 1 16,-7 0-34-16,7 0-6 0,0 0-2 0,0 0 0 15,0 0-38-15,0 0-8 0,-7 0-2 0,7 0 0 16,0 0-31-16,0 0-11 0,0 0 0 0,0 0 9 15,0 0 3-15,0 0 0 0,0 0 0 0,0 0 0 0,0 0 7 0,0 0 1 16,0 0 1-16,0 0 0 0,0 0-21 0,0 0 0 16,0 0 0-16,0 0 0 0,0 0 0 0,0 0 0 15,0 0 0-15,0 0 0 0,0 0 0 0,0 0 0 16,0 0 0-16,0 0 0 0,0 0 0 0,0 0 11 16,0 0-3-16,0 0 0 0,0 0 15 0,0 0 2 15,0 0 1-15,0 0 0 0,0 0 4 0,0 0 1 16,-4-6 0-16,4 6 0 0,0 0-19 0,0 0-3 15,-4-6-1-15,4 6 0 0,0 0-8 0,0 0 0 16,0 0 0-16,0 0 0 0,-7-6 11 0,0 6-3 0,7 0-8 0,0 0 12 16,-7 6-12-16,-3-6 8 0,3 6-8 15,0 0 0-15,7-6 10 0,-7 6-10 16,0 0 10-16,-1 0-10 0,1 0 12 0,0-1-3 16,4 1-1-16,3-6 0 0,0 0-8 0,0 0 10 0,-4 6-10 0,4-6 10 15,-3 15-10-15,3-15 0 0,0 6 0 0,0-6 8 16,0 0 14-16,0 6 2 0,0-6 1 0,3 5 0 15,1 1-13-15,3 0-4 0,-4-6 0 0,-3 0 0 16,0 0-8-16,4 9 0 0,3-6 0 0,-3 3 0 16,-1-3 0-16,4 0 0 0,-3 0 0 0,3 3 0 15,3-6 0-15,-6 5 0 0,3-5 0 0,-7 0 0 16,0 0 0-16,0 0 0 0,0 0 0 0,0 12 0 16,3 0 0-16,1-6-9 0,-1 0 0 0,1 0 0 15,-1 8 9-15,1-2 0 0,-4-6 0 0,0-6 0 16,4 0 0-16,-4 6 0 0,0 0 0 0,3 0 0 15,-3-1 0-15,0 1 0 0,0 9 0 0,0-9 0 16,0 6 0-16,0-6 0 0,-3-1 0 0,-1 7 0 16,4-6 0-16,-4 3 8 0,1 3-8 0,-4-6 11 15,0 5-11-15,-4 1-9 0,1-6 9 0,3 3-13 16,-4 3 2-16,0-7 1 0,4 7 0 0,-3-12 0 0,-1 6-8 16,4-6-2-16,7 0 0 0,-7 0 0 0,0-6 20 0,0 0 0 15,4-5 0-15,-5 5 0 0,1-3-23 16,4-3-1-16,-1 0 0 0,1 1 0 15,-1-7-22-15,1 6-5 0,-1-3-1 0,4 4 0 16,0-1-108-16,0 6-23 0,0 6-4 0,0 0-1 0</inkml:trace>
  <inkml:trace contextRef="#ctx0" brushRef="#br0" timeOffset="95035.569">28716 6005 1146 0,'0'0'32'0,"0"0"8"0,0 0-32 0,-3-6-8 0,-4 1 0 0,3 5 0 16,0-12 68-16,-3 6 13 0,4-6 3 0,-4 6 0 16,3 3-8-16,1-2 0 0,-4-1-1 0,3 0 0 0,4 6-24 0,-10-6-5 15,3 0-1-15,-1 0 0 0,1 6-36 0,4 0-9 16,-4 6 0-16,0-6 0 0,3 6 0 0,-3 0 0 16,-3 0 0-16,3 0 0 0,0-1 0 0,-1 4 0 15,1 3 9-15,0 0-9 0,0-6 8 0,4 5-8 16,-4 1 8-16,0 0-8 0,0-3 0 0,0 8 0 15,3-5 0-15,1 0 0 0,-1 0 8 0,4 2-8 16,0-2 8-16,0-6-8 0,0-6 12 16,4 6-3-16,3 0 0 0,-4 0 0 0,1-1 19 0,3 4 3 15,0 3 1-15,-4 0 0 0,4-6-32 0,0 0 0 16,-3-1 0-16,3 1 0 16,0 0-20-16,-3-3-9 0,-4-3-3 15,7 0 0-15,-4-3 32 0,4-3 0 0,-3 0 0 0,3 1 0 0,-4-1 19 16,4 0 9-16,-3 0 3 0,-1-6 0 0,4 3-18 0,-3 3-3 0,-1-5-1 0,1 5 0 15,0-6 3-15,-1 0 0 0,-3 4 0 16,0-1 0-16,0 3 0 0,0 3 0 0,4-3 0 0,-4 6 0 16,0 0-12-16,0 0 0 0,0 0 0 0,0 0 0 15,0 0 0-15,0 0 0 0,0 0 0 0,-4 9 0 16,1 0-9-16,-1 5 9 0,4-2-12 0,-4 0 12 16,4-6 0-16,-3 3 0 0,3-1 0 15,0 7 0-15,0-3-8 0,0 0 8 0,0-1 0 0,0 1 0 16,0-3 0-16,3 3 0 0,1-6 0 0,-4 5 0 15,4-5-13-15,-1 3-3 0,4 0 0 0,-3-3 0 16,3 3-28 0,-4-4-7-16,4 1-1 0,0 0 0 0,0 0-102 15,0 0-21-15,4-6-4 0,-4 0-1 0</inkml:trace>
  <inkml:trace contextRef="#ctx0" brushRef="#br0" timeOffset="95370.284">28900 6123 1235 0,'0'0'35'0,"0"0"8"0,0 0-35 0,0 0-8 0,0 0 0 0,0 0 0 16,0 0 52-16,0 0 8 0,0 0 1 0,0 0 1 16,0 0 13-16,0 0 2 0,0 0 1 0,0 0 0 15,-8 12-40-15,8-12-8 0,0 0-2 0,-7 0 0 16,4 11-28-16,-1-2 0 0,4 3 0 0,4 0 0 16,-4 0 0-16,0-1 0 0,-4 1 0 0,4 3 0 15,0-9 0-15,0 0 0 0,0 5 0 0,0 1 0 16,-3-9-40-16,3-3-13 0,0 0-3 0,0 0-1 15,0 0-114-15,0 0-22 0,0 0-5 16,0 0-1-16</inkml:trace>
  <inkml:trace contextRef="#ctx0" brushRef="#br0" timeOffset="95580.007">28857 5758 1496 0,'0'0'42'0,"0"0"10"0,0 0-41 0,-7 6-11 16,0 0 0-16,0-3 0 0,0 3 44 0,3 6 6 16,-3-6 2-16,7-6 0 0,-3 6 1 0,3-6 1 15,-4 5 0-15,4-5 0 0,0 0-24 0,0 0-5 16,0 0-1-16,0 0 0 0,0 0-24 0,0 0 0 16,4 6 0-16,3-6 0 15,0 6-61-15,-3-6-15 0,-1 0-2 0,4 6-691 0</inkml:trace>
  <inkml:trace contextRef="#ctx0" brushRef="#br0" timeOffset="96099.364">29079 5944 1407 0,'0'0'31'0,"0"0"6"0,0 0 2 0,0 0 1 0,0 0-32 0,-3 6-8 0,3-1 0 0,0-5 0 16,-4 9 88-16,1 3 16 0,-1 0 3 0,4-6 1 15,-3 5-62-15,3 1-12 0,-4 0-2 0,4 3-1 16,0-4 1-16,0 7 1 0,0-6 0 0,0 0 0 16,0 8-21-16,0-14-4 0,0 6 0 0,0-1-8 15,-3 4 8-15,3 3-8 0,0-6 0 0,0-1 0 0,-4 7 0 16,4-3 10-16,0-4-10 0,-3 1 8 0,3-6-8 15,0 3 8-15,0-9-8 0,0 0 8 0,0 0-8 16,0 0 8-16,0 0-8 0,0 0 8 0,0 0 4 0,0 0 0 16,0 0 0-16,0 0 0 0,0 0-12 0,0-9 0 15,-4 3 0-15,4-6 0 0,0 7-15 0,-3-7-1 16,3 3-1-16,0 0 0 0,0 0 17 0,0-2 0 16,0-1-8-16,0 0 8 0,0 12 0 15,0-12 12-15,-4-2-1 0,4 8-1 0,0-6 5 0,4-6 1 16,-4 7 0-16,0-1 0 0,3 3 8 0,-3-9 1 15,0 7 1-15,4 2 0 0,-1 0-14 0,1 0-4 16,-1-3 0-16,1 1 0 0,-1 5-8 0,1-6 0 16,3 0 0-16,-4 6 0 0,5 3 0 0,-5-2 0 0,4-1 0 0,0 0 0 15,0 0 0-15,-3 0 0 0,3 0 0 0,0 6 0 16,0 0 0-16,0 0-12 0,-7 0 2 0,7 0 1 31,0 0-29-31,4 0-6 0,-4 0 0 0,0 6-1 16,0 0-23-16,0 0-5 0,0-6-1 0,0 6 0 0,4 0-133 0,-4-6-26 15,3 5-6-15,-3-5-1 0</inkml:trace>
  <inkml:trace contextRef="#ctx0" brushRef="#br0" timeOffset="96660.884">29319 6079 1267 0,'0'3'28'0,"4"6"5"0,-4-9 2 0,0 6 1 0,0-6-36 0,0 0 0 16,3 8 0-16,1 4 0 0,-1-6 58 0,1 0 5 15,0 0 1-15,3 0 0 0,0-3 0 0,0-1 0 16,0 4 0-16,3-3 0 0,1-3 0 0,-1-3 0 0,5 0 0 0,-5-5 0 15,1 2-30-15,3-6-6 0,-4 6 0 0,1-6-1 16,3 1-4-16,-3 2-1 0,-1-3 0 0,1 0 0 16,0 6 0-16,-4-5 0 0,3 2 0 0,-3 0 0 15,0 0-11-15,0-3-3 0,-3 6 0 0,3 1 0 16,-4 5-8-16,-3 0 0 0,4-6 0 0,-1 0 0 31,-3 0-29-31,0-9-8 0,0 9-2 0,-3 6 0 0,3 0-1 16,-4-5 0-16,1-7 0 0,-1 6 0 0,1 0 40 0,3 6 0 0,0 0 0 0,-11 6 0 15,4 0 0-15,0-6 0 0,-3 6 0 0,3 0 0 16,-1-1 0-16,-2 1 0 0,3 0 0 0,-4 9 0 16,4-9 0-16,-3 0 0 0,3 5 0 0,-4-5 0 15,0-6-19-15,1 9 4 0,3 0 1 0,-4 0 0 16,4-3 14-16,0 5 0 0,0 1 0 0,3 0 0 16,1 3 11-16,3 8 1 0,0-5 1 0,0-12 0 15,0-6-13-15,0 0 0 0,3 5 0 0,4-2 0 16,-3 3 0-16,3 0 0 0,0 0 0 0,4 0 0 0,-4 0 0 15,3-6 0-15,1 6 0 0,0 0 0 16,3 5-48-16,0-11-13 0,0 9-3 16,-4-6 0-16,5-3 16 0,-1 0 2 0,0 0 1 0,0 3 0 15,-4 3-31-15,5-6-5 0,13 0-2 16,-7 6 0-16</inkml:trace>
  <inkml:trace contextRef="#ctx0" brushRef="#br0" timeOffset="96942.2">29979 6241 1267 0,'0'0'28'0,"0"0"5"0,0 0 2 0,0 0 1 0,0 0-36 0,0 0 0 0,0 0 0 0,0 0 0 16,0 0 58-16,0 0 5 0,0 0 1 0,0 0 0 0,0 0-52 16,0 0-12-16,0 0 0 0,0 0-441 15,4-6-91-15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0T15:30:01.3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0 17167 0 0,'-9'9'480'0'0,"5"1"120"0"0,0-1-480 0 0,4-2-120 0 0,0-7 0 0 0,0 0 0 0 0,0 0-744 0 0,0 0-176 0 0,8-4-31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0T15:30:00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717 131 13616 0 0,'-13'7'288'0'0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0T15:30:47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503 481 15136 0 0,'-17'-7'424'0'0,"8"2"104"0"0,4 2-424 0 0,-3-1-104 0 0,0 1 0 0 0,0-1 0 0 0,8 4 455 0 0,0 0 73 0 0,0 0 16 0 0,0 0 0 0 0,0 0-336 0 0,0 0-64 0 0,0 0-16 0 0,0 0 0 0 0,0 0-480 0 0,0 0-104 0 0,0 0-24 0 0,0 0-6599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0T15:31:23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11880 0 0,'0'0'248'0'0,"0"0"56"0"0,0 0-240 0 0,0 0-64 0 0,0 0 0 0 0,0 7 0 0 0,0-7 0 0 0,9 9-96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2-06T17:07:09.7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10305 4538 250 0,'0'0'0'0,"-4"-3"14"0,1-2-14 0,-1-1 0 16,1 0 0-16,-1-6 0 0,0 6 0 0,1-6 0 15,-1 7 0-15,1-7 0 0,-1-3-16 0,4 9 3 16,-3-6 1-16,-1 1 0 0,4-1-7 0,0-3-1 15,4 3 0-15,-1-5 0 0,-3 5 62 0,0-3 12 16,0 4 2-16,0-7 1 0,0 6 28 0,-3-5 6 16,3 2 1-16,0 9 0 0,0 6-28 0,0 0-4 15,0 0-2-15,0 0 0 0,0 0-36 0,-7-6-7 0,0 0-2 0,7 6 0 16,0 0-3-16,-7 6-1 0,3 0 0 0,-3 6 0 16,4-6 33-16,-1 0 6 0,4 2 2 0,-3-2 0 15,3-6 2-15,0 0 0 0,-8 12 0 0,5-6 0 16,3-6-10-16,0 6-2 0,0 6 0 0,0-4 0 15,0 4-12-15,0-6-2 0,0 6-1 16,0-6 0-16,0-1-2 0,0 7-1 0,0-6 0 0,0 9 0 16,3 2-7-16,-3-5-2 0,4 9 0 15,-4-4 0-15,0 1-3 0,0 0-1 0,0-4 0 0,-4 10 0 16,4-1 10-16,-3 4 1 0,6-4 1 0,-6-2 0 16,-1-3-5-16,-3-1-2 0,4 7 0 0,-4 2 0 15,0-8 5-15,0 0 1 0,0-4 0 0,3 4 0 16,1-6-20-16,-1-6 0 0,0-1 0 0,1 1 0 15,3 0 0-15,0-6 10 0,0 0-10 0,0 0 8 16,0 0 0-16,0 0 0 0,0 0 0 0,-4 3 0 16,-3-3-8-16,4 0 0 0,3-9 0 0,0 3 8 0,0 1-8 0,0-1 0 15,-4-6 0-15,4-6 8 0,0 4-8 0,-3 2 0 16,-1-6 0-16,1 0 0 16,-1-2 0-16,1-4 0 0,-1-2 0 0,1 2 0 15,-1 13 0-15,4-10 0 0,-3 3 0 0,-1 1 0 0,0-1 0 0,-3-2 0 16,7 2 0-16,-3-6 0 0,3 7 8 15,3-4-8-15,-3-2 0 0,4 2 8 0,-1 9-8 0,1 1 0 16,0-7 0-16,3 12-11 0,-4-9 11 0,4 4 0 16,0-1 0-16,4 6-8 0,-4-6 8 0,3 6 0 0,-10 6-9 15,15 0 9-15,-5-6 0 0,4 12-11 16,0 0 11-16,1 0-8 0,-1-6 8 0,0 6 0 0,0 0-9 16,0 0 9-16,0 0 0 0,0-6 0 0,0 6-9 15,0-12 9-15,0-6-8 0,1 6 8 0,-5 18-12 16,4-6 12-16,-3-18 0 0,3 12-8 0,-14 0 8 0,11 0 0 15,-1 12 0-15,1-12 0 0,-11 0-8 0,10 6 8 16,1 5 0-16,0 4 0 0,-1-3-8 0,-3-1 8 16,0 1 0-16,-3-6 0 0,-1 9 0 0,1-3 0 15,-4-1 17-15,3 7 7 0,-6 3 2 0,3-4 0 16,0 1-42-16,0-3-8 16,0 8-1-16,0-5-1 0,0-7 26 0,0-2 0 0,0 0 0 0,0 6 0 15,3-3 16-15,-3-1 8 16,0-2 1-16,4 0 1 0,-4-3-38 0,0-6-8 0,0 0-2 0,0 0 0 15,3 9 22-15,-3-3 0 0,4-6 0 0,-4 0 0 16,0 0 0-16,0 0 8 0,0 0-8 0,0 0 0 0,0 0 8 0,0 0-8 16,0 0 8-16,0 0-8 15,3-6 16-15,-3 6-3 0,0 0 0 0,0 0 0 0,0 0-13 0,0 0-16 16,0 0 3-16,0 0 1 16,-3-6 12-16,3 6 16 0,-4-3-3 0,-3 0-1 0,4-9-12 0,-1 9 0 15,1-9-9-15,-1 12 9 0,-3 6 0 0,4-12 0 16,-1 1 0-16,4-7 0 0,0 12 8 0,0 0-8 15,0 0 0-15,0-15 0 0,-3-3 0 0,3 7 0 16,3-1 0-16,-3 0 0 0,4-8 0 0,-1 8 0 16,-3 12 0-16,0-12 0 0,7 0 0 0,-3 1 0 15,3-1 0-15,-4 3 0 0,1-3 0 0,3 6 0 16,0-11 0-16,-4 5 0 0,-3 12 0 0,8-6 0 16,-1-3 0-16,0 3 0 0,0-11 0 0,0 5 0 15,0 0 0-15,0 3 0 0,-4 4 0 0,4-1 0 0,0 6 0 16,1-6 0-16,-5 0 0 0,4 6 0 0,-3-6 0 0,-1 0 0 15,4-6 11-15,0 12-2 0,-3 0 0 0,-1 0 0 16,8 0-9-16,-4 0 0 0,4 6 0 0,-4 0 0 16,3-12 0-16,1 6 0 0,-1 12 0 0,1 6 0 15,0-4 0-15,-1 4 0 0,1-6 0 0,-1-1 0 16,-3 1-12-16,4 3 12 0,-4 3-12 0,4-1 12 16,-4 4 0-16,0 2 0 0,3 7 0 0,-6-10 0 15,3 4 0-15,-4-7 0 0,4 10 0 0,-3-9 0 16,-1-1 0-16,-3 1 0 0,4-3 0 0,0-10 0 15,3 1 0-15,-4 12 0 0,1-3 0 0,-4 2 0 16,3 1 0-16,1-6 21 0,-4-6-2 0,3-1-1 16,1 1-29-16,-1 3-5 0,-3-9-2 0,0 6 0 15,4 0 18-15,-4-6 0 0,0 0 0 0,0 0 0 0,3 6 0 0,-3-6 0 16,4 6 0-16,-4-6 0 0,3 6-8 0,-3-6 8 16,0 0-12-16,0 0 12 15,0 0-64-15,0 0-5 0,4-6-2 0,-4 6-719 0</inkml:trace>
  <inkml:trace contextRef="#ctx0" brushRef="#br0" timeOffset="679.551">11236 4477 1314 0,'-11'-15'37'0,"4"15"8"0,0-6-36 0,4 0-9 0,-1 0 0 0,4 6 0 15,0 0 53-15,0 0 9 0,-7-6 2 0,0 6 0 16,7 0 0-16,0 0 0 0,-3-11 0 0,-4 11 0 15,3-6-52-15,4 6-12 0,-11 6 0 16,11-6 0-16,-3 0 15 0,-4 6 0 0,3-1 0 0,1 1 0 0,-4 0-24 0,3 0-5 16,-3 0-1-16,4 3 0 0,-1 3 15 0,1-1 0 15,-1 7 0-15,0 0 0 16,4-4 0-16,-3 10 15 0,3-12-3 0,-4 5-1 0,4 4-11 0,0 2-16 16,-3-2 4-16,6 2 1 15,-3-5 60-15,0-3 12 0,4 2 3 0,-1 1 0 0,-3 0-47 0,0-7-9 16,4 4-8-16,0 3 12 0,3-6-12 0,-4-1 0 15,1-2-12-15,-1 3 12 0,4 0 14 0,0-1 10 16,-3-11 3-16,3 12 0 0,0-6-18 0,0-3-9 16,4-3 10-16,-4 3-10 0,3 0 10 0,1 0-10 15,-1 0 10-15,1 3-10 0,3-6 0 0,-3 0 8 16,3 0-8-16,0-6 0 0,-4-3 8 0,1 3-8 16,3 0 11-16,-3 0-11 0,-1-6 11 0,1 1-11 0,-4-7 10 15,4 3-10-15,-4 4 9 0,0-13-9 0,0-2 8 0,0-10-8 16,-4 10 0-16,1 8 8 15,-4 7-8-15,0-7 0 0,0-3 0 0,0 4 0 0,-4-13 0 0,4 10 0 16,-3-10 0-16,-1 10 0 0,1-4 0 0,-1 7 0 16,-3 2 0-16,0-3 0 0,0 1 0 0,-4 5 0 15,4-3 0-15,0 9 0 0,-3-6 0 0,-1 7 0 16,4-1 8-16,0-6 2 0,-4 12 1 0,4 0 0 16,-3 0-25-16,3 6-5 15,0 0-1-15,0-6 0 0,0 6 11 0,0-1 9 0,3 7-13 0,-3-3 5 16,3 3 8-16,1 0-10 15,-1-7 10-15,-3 1-10 0,7 6-1 0,-3 3 0 0,3 2 0 0,0 1 0 16,0 3-48-16,0 2-9 16,0 1-3-16,3-4-489 0,-3 4-97 0</inkml:trace>
  <inkml:trace contextRef="#ctx0" brushRef="#br0" timeOffset="1108.835">11807 4603 836 0,'0'0'24'0,"0"0"4"0,0 0-28 0,0 0 0 0,0 15 0 0,0-9 0 16,0 5 108-16,-3 1 16 0,3-3 4 0,3-3 0 16,1 6-52-16,0-6-9 0,-4 5-3 0,0-11 0 15,10 0-51-15,-10 0-13 0,0 0 0 0,4 6 0 16,6 9 44-16,-6 0 5 0,6-1 2 0,-6-2 0 15,-1 6-31-15,1-7-5 0,-1 10-2 0,-3-9 0 0,4 0-13 0,-4-1 0 16,0 4 0-16,0-3 0 0,-4-1 0 0,4 7 0 16,0-6 0-16,-3 3 0 0,-1-4 0 15,4 1 0-15,-3 0 0 0,-1 0 0 16,1 2-37-16,-1-2-11 0,4 0-1 16,-3-6-1-16,3-6-24 0,0 6-5 0,0-1-1 0,0-5-528 15</inkml:trace>
  <inkml:trace contextRef="#ctx0" brushRef="#br0" timeOffset="1355.782">11585 4221 1160 0,'0'0'32'0,"0"0"9"0,0 6-33 0,0-6-8 0,0 0 0 0,0 0 0 16,0 0 27-16,0 0 3 0,0 0 1 0,0 0 0 15,0 0 0-15,0 0 0 0,7 0 0 0,0-3 0 16,0 0-43-16,4-3-8 0,0 0-1 0,-1 0-1 16</inkml:trace>
  <inkml:trace contextRef="#ctx0" brushRef="#br0" timeOffset="2027.102">12428 4359 1036 0,'0'0'23'0,"0"0"5"0,0 0 0 0,0 0 1 0,4 6-29 0,-1 0 0 16,1 0 0-16,-4 0 0 0,3-1 98 0,-3-5 14 16,0 0 2-16,0 0 1 15,0 0 7-15,0 0 2 0,-7 6 0 0,7-6 0 0,-3 6-35 0,3-6-6 16,-11 0-2-16,1-6 0 0,3-5-81 0,-4 5-11 16,0 6-5-16,1-12 0 0,-4 6 16 0,3 0 9 0,-3 3-1 15,0 0 0-15,3 3-8 0,1 0-11 0,-4 0 3 0,3 3 0 16,4 0 8-16,-3 3 0 15,2 0 0-15,1 6 0 0,0-1-8 0,4 1 0 0,-4-3 0 16,3 9 0-16,1-1 8 0,-1-5 0 0,4 9 0 0,-3-4 0 16,-1-5 0-16,4 6-8 0,0-4 8 0,-3 4-8 31,3 0-22-31,-4-4-4 0,4 10-1 0,0-12 0 0,4-1 59 0,-4 1 12 16,0 0 3-16,0 3 0 0,3-4-31 0,-3 1-8 0,0-12 0 0,4 0 0 15,-1 12 0-15,4-9 0 16,-3 3 0-16,3 0 0 0,-4 5 14 0,4-5 2 0,0-6 0 0,1 0 0 15,-1 0-6-15,3 0-1 0,-3 0 0 0,0 0 0 16,4 0-9-16,-4 0 0 0,0 0 0 0,0 0 0 16,4 0 0-16,-4 6 0 0,3 0 0 0,1-6 0 15,-4 6 0-15,3-6 0 0,-3 6 0 0,1 0 0 16,-1-6 0-16,3 6 0 0,-3-6 0 0,4 8 0 0,-4 4 0 16,0 0 0-16,0-6 0 0,0 0 0 0,7 5 0 15,-7 4 0-15,4-3 0 0,-8-6 0 16,1 5 0-16,-1 7 0 0,-3 0 0 0,0 2 0 0,0 4 0 15,-3-9 0-15,3 2 0 0,-7 1 0 0,-4-12 28 0,4 5 4 16,0 4 1-16,0-3 0 0,0 0-1 16,0 5-1-16,3-5 0 0,-3 3 0 0,4-9-31 0,-1 0 0 15,1-1 0-15,-4 1 0 0,7-6 0 0,-4 12 0 16,-3-3 0-16,4-3 0 0,3-6 0 0,0 0 0 16,-11 3 0-16,4-6 0 0,-4 3 0 0,1-3 0 15,-1-3 0-15,-3-6 0 16,4-5-45-16,-5 5-15 0,5-3-4 0,-4-3 0 15,3 7-153-15,1-7-31 0,-15-14-7 0,11 8-1 0</inkml:trace>
  <inkml:trace contextRef="#ctx0" brushRef="#br0" timeOffset="2491.649">12732 4662 1497 0,'0'0'32'0,"0"0"8"0,0 0 0 0,0 0 4 0,0 0-36 16,0 0-8-16,0 0 0 0,0 0 0 0,0 0 53 0,0 0 9 16,0 0 2-16,0 0 0 0,0 0-9 0,0 0-2 0,0 12 0 15,0-1 0-15,0-11-33 0,3 12-8 0,1 0 0 0,-4 0-1 16,3 2-11-16,1-8 0 15,-4 18 0-15,3-12 0 0,-3 8 0 0,4-2 0 16,-1 5 0-16,1-2 0 16,-4-4 0-16,4 7 0 0,-4-3 0 0,3-4 0 0,-3 1 0 0,0-3 0 0,4 8 0 15,-4-5 0-15,3-4 0 0,-3 4 0 0,4-6 0 0,-4-6 0 16,0-6 0-16,0 0 0 0,0 0 0 0,7 0 0 16,0 0-100-1,-4 0-23-15,4-12-4 0,-3 6-1 0</inkml:trace>
  <inkml:trace contextRef="#ctx0" brushRef="#br0" timeOffset="2706.639">12704 4333 1497 0,'0'0'32'0,"0"0"8"0,0 6 0 0,-4-1 4 0,0 4-36 0,4 3-8 15,0 0 0-15,0-1 0 0,0-5 53 0,4-6 9 16,-4 0 2-16,0 6 0 0,0 0-52 16,4-3-12-16,-1 3 0 0,-3-6 0 15,7-3-100-15,-3 0-22 0,6 0-5 0,-3 0-1 0</inkml:trace>
  <inkml:trace contextRef="#ctx0" brushRef="#br0" timeOffset="3376.94">13003 4635 1497 0,'0'0'32'0,"0"0"8"0,0 0 0 0,0 0 4 0,0 0-36 0,0 0-8 0,0 0 0 0,0 0 0 15,0 0 53-15,0 0 9 0,0 0 2 0,0 0 0 16,-3 12-14-16,3-9-2 0,-4 12-1 0,4 0 0 16,4-4-24-16,-4-5-5 0,3 6-1 0,1-3 0 0,3 8-17 0,-3 1 0 15,-1 0 0-15,4-7 0 0,-3 10 40 0,3-3 4 16,0-1 0-16,-4 4 1 0,1-4-28 15,3 7-5-15,-4-3-2 0,1-4 0 0,3 1-1 0,-4 0 0 16,-3 2 0-16,4-8 0 0,-4 0-9 0,4-7 0 16,-4 10 0-16,0-3 0 0,0-12 52 0,0 0 9 15,0 0 2-15,0 0 0 0,0 0-50 16,0 0-13-16,0 0 0 0,0 0 0 0,0 0 56 0,0 0 7 16,3-6 1-16,-3 0 0 0,0 0-52 15,0-3-12-15,0 4 0 0,0-7 0 0,-3 0 0 0,-1-6 0 16,4 4 0-16,-4 2 0 0,4-6 0 0,0 1 0 0,-3 2 0 15,3-3 0-15,-4 1 0 0,4-1-13 16,-3-2 4-16,3 2 1 0,-4-3 0 0,1 4 0 0,-1-1 0 16,1-6 0-16,-1 4 20 0,1 2 4 0,-1 1 0 15,1-1 1 1,-1-3-65-16,4 10-12 0,0-1-4 0,-3-6 0 0,3 9 49 16,0-2 15-16,0-7 0 0,3 12-10 0,-3 0 10 0,0-5 0 0,4 2 0 0,-1 3 8 15,1-6-8-15,-1 6 0 0,-3 6 0 0,4 0 0 16,3 0 0-16,3-6 0 0,-3 6 0 0,4 0 0 15,3 0-50-15,0 0-11 16,0 0-3-16,4 0 0 0,0-6 78 0,-1 6 15 16,-3-5 3-16,4 5 1 0,3 0-33 0,-7-6 0 0,4 3 0 0,0 0 0 15,-4-6 8-15,0 9-8 0,3-6 0 0,-2 6 0 16,2-6 0-16,-3 6 0 0,-3 0-12 0,3 0 3 16,0-6-35-1,-3 6-6-15,-1 0-2 0,4 0 0 0,-7-6-92 0,4 6-18 16,0 0-4-16,-1 0-1 0</inkml:trace>
  <inkml:trace contextRef="#ctx0" brushRef="#br0" timeOffset="6772.992">18090 4321 932 0,'0'0'20'0,"0"0"5"0,0 0 1 0,0 0 0 0,0 0-26 0,0 0 0 0,0 0 0 0,0 0 0 16,0 0 73-16,0 0 10 0,0 0 1 0,0 0 1 16,0 0-19-16,0 0-4 0,0 0-1 0,0 0 0 15,0 0-25-15,0 0-6 0,-3 0-1 0,3 0 0 16,0 0-10-16,-4 12-3 0,4-12 0 0,-3 6 0 15,3-6-4-15,0 8 0 0,3 4-1 0,-3 6 0 16,0-7-11-16,4 4 0 0,-4-3 0 0,3 11 8 16,1-11-8-16,-4 12 0 0,4 2 0 0,-4-2 8 15,3-4-8-15,-3 10 0 0,4-4 0 0,-1 4 8 16,-3-4 10-16,4-2 2 0,-1 5 0 0,-3-9 0 0,4 4 8 16,-1-6 3-16,1-7 0 0,-1 4 0 0,1 3 8 15,-4-12 1-15,3 5 1 0,-3-5 0 0,0-6-15 0,0 0-3 16,0 9-1-16,0-9 0 0,0 0-11 0,0 0-3 15,4 6 0-15,-4-6 0 0,0 0-8 0,0 0 8 16,0 0-8-16,0 0 8 0,0 0 6 0,0 0 1 16,0 0 0-16,0 0 0 0,0 0-15 0,0 0 0 15,0 0 0-15,0-6 0 0,0-3 0 0,0-2 0 16,3 5 0-16,-3-6 0 0,4-6 0 0,-4 4 0 16,3-4 0-16,1 0 0 0,-1-2 16 0,1 2 1 0,0-5 0 15,-1-1 0-15,4 3-28 0,-3-2-5 0,3-1-2 16,-4 4 0-16,4-4 18 0,-3 4 0 0,-1 2 0 15,4 0 0-15,-3 1 0 0,-1-4 0 0,1 9 0 0,3-5 0 16,-3 2 0-16,-1 3 0 0,1 1 0 0,-1-1 0 16,1 6-13-16,-4 6 1 0,3-12 0 15,-3 12 0-15,0 0 12 0,0 0 10 0,4 0-2 0,3 0 0 16,0 0-8-16,0 6 0 0,3-6 0 0,-6 6-11 16,0 6 11-16,-1-6-10 0,4 5 10 0,-3-5-10 15,3 6 10-15,0 3 0 0,-4-4 0 0,4-5 0 16,-3 12 0-16,-1-3-8 0,4 2 8 0,-3 7 0 15,3-7 0-15,-3 4-8 0,-1 8 8 0,1-11 0 16,-4 9 0-16,3-10 0 0,-3 4 0 0,4-4 0 16,-1-5 0-16,-3 0 0 0,0-9 0 0,4 3 0 15,-4 0 0-15,0-6 0 0,0 0 0 0,0 0 0 0,7 3 0 0,-7-3 0 16,0 0 0-16,0 0 8 0,0-3 0 0,3-3 0 16,-3 0 0-16,4-9 0 0,-4 3-8 0,0 1 0 15,3-4 8-15,-3 3-8 0,0 0 0 0,0 1 0 16,4-10 0-16,-4 6 0 0,3 1 0 0,-3-4 0 15,-3 0 0-15,3 4 0 0,3-4-15 0,1 6 3 16,-1 1 0-16,-3-10 0 0,4 15 1 16,0-6 1-16,-4 1 0 0,3-7 0 0,1 9 10 0,3 3 0 15,-4-6-9-15,1 1 9 0,3-1 0 0,-4 6 0 16,1 0-9-16,-1 0 9 0,4 0 0 0,-3 4 0 16,-4 2-8-16,0 0 8 0,3-6 0 0,-3 6 0 0,0 0 0 15,0 0 0-15,0 0-8 0,4 6 8 0,3-6 0 16,0 2 0-16,-3 10-10 0,3 0 10 0,0-6-8 0,0 6 8 15,-4-1 0-15,4 4 0 0,-3 3 0 0,3-1-8 16,0 7 8-16,-3-4 0 0,-1 10 8 0,4-10-8 16,-3 4 0-16,3-1 0 0,0-5 0 0,0 9-8 15,0-10 8-15,0 4 0 0,-4-9 0 0,5 5 0 16,-5-5-18-16,1 0-2 0,3-4 0 0,-4 4 0 16,1 0 38-16,-1-6 7 0,-3-6 2 0,4 6 0 15,3 0-19-15,-7-6-8 0,0 0 0 0,0 0 8 16,0 0-30-16,7 0-6 15,-4 0-2-15,4-6-564 0,0 6-113 0</inkml:trace>
  <inkml:trace contextRef="#ctx0" brushRef="#br0" timeOffset="7385.242">18934 4444 907 0,'0'0'20'0,"0"0"4"0,-7 0 0 0,-1 0 2 0,1 6-26 0,0-6 0 16,0 6 0-16,-3 0 0 0,-1 3 100 0,1-3 16 0,3 0 2 16,-4-1 1-16,4 1-30 0,-4 0-5 0,4-6-2 0,7 0 0 15,0 0-18-15,0 0-3 0,0 0-1 0,0 0 0 16,-7 6-8-16,7-6-1 0,0 0-1 0,-3 12 0 15,3-12-50-15,-7 6 0 0,7 0-9 0,-4-1 1 16,1 4 19-16,3 3 4 0,0 0 1 0,3-6 0 16,-3 5-16-16,0-5 9 0,0 15-9 0,0-9 8 15,0-1-8-15,-3 1 0 0,6 6 0 0,-3-3 0 32,4-4-23-32,-1 7-6 0,1-9-2 0,-1 8 0 0,4-5 55 0,0 0 10 0,0 0 2 15,0-4 1-15,4-2-27 0,0 0-10 0,-1 6 0 0,1-6 9 16,3-6-1-16,0 0-8 0,-3-6 12 0,3 6-4 15,-4-6 0-15,4-3 0 0,0 3 0 0,-3 1 0 16,3-1-8-16,-3-6 12 0,-1 6-12 0,-3-6 12 16,4 6-12-16,-4-2 8 0,-3-7-8 0,-1 0 8 15,1-2-8-15,-1 2 10 0,-3-3-10 0,4 1 10 16,-4-1-10-16,-4-3 0 0,1 4 0 0,-1-1 0 16,1-8-19-16,-1 8 1 0,-3 0 0 0,0 7 0 0,0-10 1 15,0 3 0-15,-4 7 0 0,1-1 0 0,-1 0 7 16,-3 3 2-16,3 3 0 0,1 0 0 15,-1 1 8-15,1 5-13 0,-1 0 5 0,0 0 8 16,4 5-21-16,-3 1 3 0,3 6 1 0,-4 9 0 0,1-4 6 0,-1 1 2 16,4 3 0-16,-7-4 0 0,3 7 9 0,4-10 0 15,4 4 0-15,-1 0 0 0,1-7 0 0,3 1 0 16,-4 3 0-16,4-9 0 0,0-6-12 0,0 6 4 16,0 0 0-16,0-6 0 0,4 5-11 0,-1-5-1 15,4 6-1-15,4-6 0 16,3 6-118-16,0-6-23 0,0 0-5 0,4 3-1 0</inkml:trace>
  <inkml:trace contextRef="#ctx0" brushRef="#br0" timeOffset="7698.274">19350 4409 1176 0,'0'0'33'0,"0"0"7"0,0 0-32 0,0 0-8 0,0 0 0 0,0 0 0 16,0 0 47-16,0 0 7 0,0 0 2 0,0 12 0 0,0 0 21 15,0-1 5-15,0 1 1 0,0 3 0 0,0 2-31 0,0-5-5 16,0 6-2-16,0-3 0 16,0 2-25-16,0 7-4 0,0-1-2 0,0 4 0 0,0-4 0 0,0-2 0 15,0 2 0-15,0 1 0 0,3 2-6 0,-3-8 0 16,0 2-8-16,0 4 12 15,4-6-4-15,-4-1 0 0,3-8-8 0,-3 3 12 0,0 0-12 0,0-7 9 16,0-5-9-16,0 6 8 0,0 6-26 0,0-12-6 16,0 0 0-16,0 0-1 15,0 0-115-15,0 0-22 0,0 0-5 0,0-18-1 0</inkml:trace>
  <inkml:trace contextRef="#ctx0" brushRef="#br0" timeOffset="7943.965">19202 4147 1209 0,'0'0'26'0,"0"0"6"0,0 0 0 0,0 0 4 0,0 0-36 0,0 0 0 0,0 0 0 0,0 0 0 15,0 0 35-15,0 0 0 0,0 0 0 0,0 0 0 16,7 0-35-16,0 6 0 0,0-6 0 0,0 6 0 16</inkml:trace>
  <inkml:trace contextRef="#ctx0" brushRef="#br0" timeOffset="8591.269">19932 4327 1566 0,'0'0'34'0,"0"0"7"0,0 0 2 0,0 0 1 0,0 0-35 0,-4-6-9 15,4 0 0-15,-3 0 0 0,3 0 53 0,0 6 9 16,-4-6 2-16,-3-2 0 0,0 2-32 0,0 0-7 0,0 0-1 0,-3 6 0 16,-1-6-9-16,0 6-3 0,1 0 0 0,-1 6 0 15,1-6-12-15,-4 9-10 0,3-3 2 0,0 5 0 16,1 1 0-16,-4 0 0 0,3 6 0 0,-3-7 0 16,0 4 8-16,0 3-8 0,3-1 8 0,-3-2-8 15,3 3 8-15,-3-1-8 16,4-5 8-16,-1 9-8 0,1-10 8 0,3 1 0 15,0 6 0-15,-1-12 0 0,5 2 8 0,-1-2 3 0,4-6 1 0,0 0 0 16,-3 12 22-16,3-12 5 0,0 0 1 0,0 0 0 16,7 6-13-16,-7-6-3 0,0 0 0 0,7 6 0 15,4-6-12-15,-1 6-4 0,-3-12 0 0,4 6 0 16,-4 0 20-16,3 0 3 0,1-12 1 0,0 12 0 16,-1-6-32-16,1 6 0 0,-1-6 0 0,-3 6 0 0,0 6 0 0,0-6 0 15,4 0 0-15,-4 0 0 16,0 6 0-16,0-6 0 0,4 6 0 0,-4 0 0 0,0 0-10 15,4 5-8-15,-8-5-2 0,4 3 0 0,0 3 7 0,-3 0 1 16,3-1 0-16,-4 1 0 0,4-3 12 0,-3 0 8 16,-1 6 0-16,1-10-8 0,-1 7 0 0,-3 0 0 15,4-6 0-15,0 3 0 0,-4 2 12 0,0 7-12 16,0-6 12-16,0 0-12 0,0-4 0 0,-4 10 0 16,0 0 0-16,1-7 0 0,-1-5 0 15,1 9 0-15,-1-3 0 0,-3-1 0 0,4-5 0 16,-4 12 0-16,0-12 0 0,3 0 0 0,-3 3 0 0,0-4 0 15,7-5 0-15,-7 6 0 0,-4-6 0 0,1 0 0 16,3 0 0-16,-4 0 0 0,4 0 58 0,-7 0 5 16,3 0 1-16,1-6 0 15,-1 1-103-15,1-4-20 0,-1 3-4 0,0 0-1 16,1 0-112-16,3 0-24 0,0-6-4 0,0 7 0 0</inkml:trace>
  <inkml:trace contextRef="#ctx0" brushRef="#br0" timeOffset="9128.569">20327 4394 918 0,'0'0'20'0,"-3"6"4"0,-1 0 0 0,0 0 3 0,1 9-27 0,3-9 0 0,0-6 0 0,-4 5 0 16,4 1 98-16,0 0 14 0,0-6 4 0,-3 6 0 15,3 0-43-15,0 3-8 0,0-9-1 0,0 0-1 16,0 0 1-16,0 12 1 0,0-7 0 0,3 1 0 16,-3-6-33-16,0 12-6 0,0 0-2 0,0-6 0 15,0 0 13-15,0 8 3 0,0-8 0 0,0 12 0 16,0-1-26-16,0-5-5 0,0 9-1 15,0-4 0-15,-3 4-8 0,-1-3 8 0,4-1-8 0,0 1 8 16,-3-3-31 0,-1 2-6-16,4 1-2 0,0 0 0 0,0-7 31 0,0 10 0 0,0-9 0 0,4-1 0 15,-4 4 0-15,3 3 0 0,-3-12 0 0,4 5 0 16,-1 7 0-16,-3-12 0 0,4 0 0 0,-1 3 0 16,-3 2 0-16,4 1 0 0,-4-12 0 0,4 6 0 15,-4 6-57-15,3-6-6 0,-3-6-1 0,0 0-477 16,0 0-96-16</inkml:trace>
  <inkml:trace contextRef="#ctx0" brushRef="#br0" timeOffset="9399.477">20207 4039 1587 0,'0'0'35'0,"0"0"7"0,0 0 2 0,0 0 0 0,0 0-35 0,0 0-9 0,0 0 0 0,0 0 0 16,0 0 0-16,0 0 10 0,0 0-10 0,0 0 10 15,0 0-10-15,0 0 12 0,0 0-12 0,0 0 12 16,0 0-24-16,0 0-4 0,0 0 0 0,4 11-1 15</inkml:trace>
  <inkml:trace contextRef="#ctx0" brushRef="#br0" timeOffset="73414.626">18214 5803 781 0,'0'0'16'0,"0"0"4"0,0 0 1 0,0 0 3 0,0 0-24 0,-7 0 0 0,7 0 0 0,0 0 0 16,0 0 66-16,-7 5 9 0,7-5 1 0,-4 6 1 15,-3 0-23-15,4 6-5 0,3-6-1 0,0-6 0 16,0 0 3-16,-4 9 0 0,1-3 0 0,3 5 0 15,0-5-23-15,-4 6-4 0,4-6 0 0,0 3-1 0,0-1 33 16,0 1 6-16,0 3 2 0,0 0 0 0,0 0-52 16,-3-7-12-16,3 7 0 0,0 3 0 0,0-3 54 0,0-1 8 15,0 7 2-15,0-3 0 0,0 2-52 16,0 1-12-16,3-3 0 0,-3 2 0 0,0 1 0 16,4 0 0-16,-4 2 0 0,0-2 0 15,3-1 0-15,1-2 0 0,-4 3 0 0,3-1 0 0,1 1 0 0,-1-6 0 16,1-3 0-16,-1 2 0 15,1 1 31-15,-1-6 3 0,1 6 1 0,3-6 0 0,0 0-25 0,0-1-10 16,0 4 8-16,0-3-8 0,4-6 12 0,-4 6-4 16,3 0 0-16,1 0 0 0,3-6 8 0,-3 6 0 15,-1-6 1-15,1 6 0 0,-1-4-27 0,5 4-6 16,-5 0 0-16,4 0-1 0,0 0 17 0,0 6-12 16,1 0 12-16,-1-1-10 15,-4-5-15-15,4-3-3 0,-3 0-1 0,-4 0 0 16,4-3-17-16,-1 3-3 0,1 6-1 0,-1-9 0 15,-3 0-9-15,0 0-1 0,4 0-1 0,-4 0 0 16,4-12-13-16,-4 6-2 0,3 0-1 0,-3 3-353 0,0-8-70 0</inkml:trace>
  <inkml:trace contextRef="#ctx0" brushRef="#br0" timeOffset="73766.819">18147 6061 1216 0,'0'0'27'0,"0"0"5"0,0 0 2 0,0 0 0 0,-4-6-34 0,4-5 0 0,0 5 0 0,0-3 0 0,0 0 76 0,4 0 8 16,-1-3 1-16,1 7 1 0,-1-1-22 0,1 0-5 15,3 0-1-15,-3 6 0 0,3-9-32 0,0 9-6 16,0-3-2-16,0 3 0 0,3 0-30 0,1 0-7 16,-4 0-1-16,4 3 0 0,-1 6 20 0,1-3 0 15,3 0 0-15,-4 0 0 0,1 5 0 0,0-5 0 16,-1 6 0-16,-3-3 0 0,4 3 0 0,-1-7 0 16,-2-5 0-16,2 6 0 0,1-6-13 0,-1 0 1 15,1-6 0-15,-1 1 0 16,1-1-20-16,0-3-3 0,-1 0-1 0,1 0-441 15,-1-3-89-15</inkml:trace>
  <inkml:trace contextRef="#ctx0" brushRef="#br0" timeOffset="74094.584">18147 5753 1153 0,'0'0'32'0,"0"0"8"0,0 0-32 0,0 0-8 0,0 0 0 0,0 0 0 0,0 0 36 0,0 0 6 15,0 0 1-15,0 0 0 0,0 0 23 0,3 0 5 16,4 0 1-16,-3-6 0 0,3 6-25 0,4-6-5 16,-4 6-1-16,3 0 0 0,4-12-21 0,-3 12-4 15,3-9 0-15,4 3-1 0,-1 3-15 16,-3-2 0-16,1 5 0 0,-1-3 0 0,0-3 0 0,3 6 0 15,-2 0 0-15,2 0 0 16,-3 0 20-16,0 0 2 0,4-6 0 0,-4 0 0 0,0 6-22 0,0 6 0 16,0-6-10-16,1 0 10 15,-1-6-32-15,0 6 1 0,0-6 0 0,0-6 0 16,0 3-34-16,0 1-7 0,4 2-2 0,-4-3-596 0</inkml:trace>
  <inkml:trace contextRef="#ctx0" brushRef="#br0" timeOffset="74551.907">18852 5808 1267 0,'0'0'28'0,"0"0"5"0,0 0 2 0,0 0 1 0,0 0-36 0,-3 6 0 0,3-6 0 0,0 12 0 16,0-6 58-16,0-6 5 0,0 6 1 0,0-6 0 15,0 9 0-15,3 2 0 0,1-5 0 0,0 6 0 0,-1 0-23 0,1-3-4 16,-1 8-1-16,1 1 0 0,-1 0-1 0,1-4-1 15,-1 16 0-15,1-13 0 0,-1 10-19 0,1 2-4 16,-1-2-1-16,1 8 0 0,-1-12-10 0,-3 10 10 16,4-4-10-16,-4-2 10 0,0-4-10 0,0 4 0 15,0-4 0-15,3-2 8 0,-3 2 4 0,0-11 0 16,4 6 0-16,-4-7 0 16,3 4 4-16,-3-9 0 0,4 0 1 0,-4-6 0 15,0 0-17-15,4 6 0 0,-4-6 8 0,0 0-8 0,0 0 0 0,0 0 8 16,0 0-8-16,7 0 0 0,-7 0-9 0,3 0-9 15,4-6-2-15,-3 0 0 16,-1 0-62-16,1-3-13 0,-4 0-2 0,3 1-464 0,-3 2-93 16</inkml:trace>
  <inkml:trace contextRef="#ctx0" brushRef="#br0" timeOffset="75118.442">18845 5753 1074 0,'0'0'30'0,"0"0"8"0,-3-6-30 0,3 6-8 0,0 0 0 0,0 0 0 0,-4-6 104 0,1-6 19 15,-1 6 4-15,4 6 1 0,0 0-52 0,0-6-9 16,0 3-3-16,0-3 0 0,0 1-51 0,0 5-13 15,0 0 0-15,0 0 0 0,0 0 44 16,0 0 5-16,0 0 2 0,7-6 0 16,-3 6-33-16,3 0-6 0,0 0-2 0,0 0 0 0,4 0-10 0,-1 0 10 15,-3 0-10-15,4 0 10 0,-1 0-10 0,5 0 8 16,-1 0-8-16,0 0 8 0,0 6-8 0,0-6 10 16,0 3-10-16,4-1 10 0,-4 1-10 0,3 0 10 15,-2-3-10-15,-1 0 10 0,0 6-1 0,0-3 0 16,-3 3 0-16,3 0 0 0,-4 0 1 0,4 6 0 15,-3-7 0-15,-1 7 0 0,1-3-10 0,0 9 8 16,-1-7-8-16,1 7 8 0,-1 0-8 0,-3 2 0 0,4 4 0 0,0-4 0 16,-4 10 0-16,-4-7 8 0,4 4-8 15,0-4 8-15,0 10-8 0,-3-4 0 0,-1-5 0 16,-3 8 8-16,0-6-8 0,0 4 10 0,0-1-10 16,-3 3 10-16,-1-2-10 0,-3 2 10 15,4-8-10-15,-4 8 10 0,-4-8-2 0,4-7 0 16,0 4 0-16,-4 2 0 0,1-14-8 0,-1 9 0 15,1-1 0-15,-1-5 0 0,1-3 21 0,-1 0-1 0,0-3 0 0,1 2 0 16,-4-2-10-16,0-6-2 0,-1 6-8 0,1-6 12 16,4 0-31-16,-4 0-6 15,0 0-2-15,3 0 0 0,-3-6 27 0,3 6 14 0,1-6-2 0,-4 6 0 16,6 0-40-16,1 0-9 0,0 0-2 16,0 0 0-16,7 0-16 0,0 0-3 15,-3-5-1-15,3 5 0 0,-4-3-110 0,4 3-23 0</inkml:trace>
  <inkml:trace contextRef="#ctx0" brushRef="#br0" timeOffset="75729.767">19720 5764 1364 0,'0'0'30'0,"0"0"6"0,0 0 2 0,-3 9 0 0,3 3-30 0,0 0-8 0,-4-6 0 0,1 5 0 0,3 1 55 0,-4-3 9 16,4 0 3-16,-3 5 0 0,3-2-13 0,-4 0-2 15,4 0-1-15,0-1 0 0,0-2-14 16,0 9-2-16,0-6-1 0,0-6 0 16,4 2 8-16,-1 10 2 0,-3-12 0 0,4 6 0 0,-1-1-16 0,1 7-4 15,-1-6 0-15,1 2 0 0,3-2 0 0,-4 6-1 16,1 0 0-16,-1 2 0 0,-3-2-2 0,4-7 0 16,-4 10 0-16,0-3 0 0,3-1-4 0,-3 10-1 15,0-10 0-15,-3 7 0 0,3-3-16 16,-4 2 10-16,-3-2-10 0,4 2 8 0,-4-5-8 0,3 5 0 0,1-8 0 15,-1 3 0-15,1-1 0 0,3-2 0 0,-4-3 0 16,4-6 0-16,0 5 0 0,0-11 0 0,0 0 0 16,0 0 0-16,0 0-14 0,0 0 2 15,0 6 0-15,0-6 0 16,4 0-24-16,-4 0-4 0,0 0 0 0,0 0-1 16,3-6-70-16,1 6-13 0,-1-5-4 0,1-1-716 0</inkml:trace>
  <inkml:trace contextRef="#ctx0" brushRef="#br0" timeOffset="76167.15">19357 5791 1105 0,'0'0'24'0,"0"0"4"0,0-12 2 0,-4 3 2 0,4 3-32 0,0-5 0 16,0 5 0-16,4-6 0 0,-1 0 64 0,1 3 7 15,0 1 1-15,3 5 0 0,0-3 3 16,-4 0 1-16,4-6 0 0,0 6 0 0,0 0-24 0,-3 0-4 0,3 3 0 15,0-2-1-15,4-1-23 0,-4 0-5 0,3 0-1 16,1 0 0-16,-1 6-18 0,4-6 8 16,1 6-8-16,2 0 0 0,1 0 0 0,-1 0 0 0,5 0 0 0,-1 0 0 15,4 0 0-15,-1 0 0 0,1 6 0 16,0-6 0-16,-1 6 0 0,-3 0 0 0,8-3 0 0,-5-3 0 16,1 3 0-16,-4 0 0 0,0-3 0 0,1 0 0 15,-5 3 0-15,1-3 0 0,3 0 0 0,-7 0 0 16,0-3 8-16,0 3-8 0,0-3 0 0,-3 0 0 15,0-6-10-15,-1 9-9 0,1-6-1 0,-1 0-528 16,-3 0-104-16</inkml:trace>
  <inkml:trace contextRef="#ctx0" brushRef="#br0" timeOffset="77062.519">20369 5729 1220 0,'0'0'27'0,"-3"12"5"0,3-12 2 0,-4 12 0 0,1-7-34 0,-1 7 0 0,4-3 0 0,-3 9 0 16,-1-7 58-16,4 1 5 0,-3 3 1 0,3 3 0 16,-4-7 25-16,4 13 6 0,-3-10 1 0,-1 4 0 15,4 12-52-15,0-13-9 0,-3 10-3 0,-1-1 0 16,1 3 0-16,3 1 0 0,-4-10 0 0,4 10 0 16,-4-4-40-16,1 4-9 15,3-1-2-15,-4 3 0 0,1-5 19 0,-1-4 0 0,1 7 0 16,-1-4 0-16,1-8 28 0,-1 0 8 0,-3 2 3 0,4-2 0 15,-1-6-13-15,-3 5-2 0,4-8-1 0,-1 3 0 16,0-6-23-16,4-6 8 0,0 0-8 0,-3 6 0 16,3-6 0-16,-7 0 0 0,7 0 0 0,-7 0 0 15,0-6 0-15,3 6 0 0,-3-6 0 0,4-6 0 16,-4 6 0-16,3-3 0 0,1-2 0 0,-1-1 0 16,-3 0 0-16,3 0 0 0,1-2 0 0,3-4 0 15,-4 0 0-15,4-2 0 0,0 2 0 0,0-5 0 0,0-4 0 16,4 4 0-16,-4 2 0 0,3-3 0 0,1 1 20 0,-4-4-1 15,4 4 0-15,-4-9 0 0,3 2-31 0,1 7-7 16,-1-4-1-16,1-2 0 0,-1 2 12 0,4 10 8 16,-3-7-12-16,-1 4 12 0,1-4-8 0,-1 7 8 15,1-1 0-15,3-3 0 0,-4 10 0 0,4-7 0 16,-3 3 0-16,0 3 0 0,-1 7 0 0,4-1 0 16,0-6 0-16,0 6 0 0,0-6 0 0,0 6 0 15,0 1 0-15,-3 2 0 0,3-3 0 16,-3 0 0-16,3 0 0 0,0 6 0 0,3 0-8 0,-3-6 8 15,4 6 0-15,-1 0 0 0,1-6-10 0,0 6 10 16,-1 0-8-16,1 0 8 0,-1 0 0 0,-3 0 0 16,4 0 0-16,-4 0 0 0,4 6 0 0,-4-6 0 0,3 0 0 0,-3 6 0 15,-3-6 10-15,3 0-2 0,-7 0-8 0,7 6 12 16,-4 0 10-16,5 0 2 0,-5-1 0 0,-3 4 0 16,4 3-24-16,-1 6 0 0,-3-7 0 0,0 10 0 15,0 8-11-15,-3-5-6 0,3-3-2 0,-4 2 0 16,4 1 59-16,0 2 11 0,-3-2 2 0,-1 8 1 15,4-3-35-15,0 4-7 0,4-4-2 0,-4-5 0 16,0 2-10-16,3-5 0 0,-3 8 0 0,4 0 0 16,-1-2 0-16,1-4 0 0,3 1 0 0,-4 2 0 15,1-2 0-15,-1-9 0 0,1 8 0 0,-1-5 0 16,1-4 0-16,-4-2 0 0,3 6 0 0,1-6 0 16,-4-1 0-16,3-2 0 0,-3 3 0 0,0 0 0 15,0-1 0-15,4 1 0 0,-4-6 0 0,0 0 0 16,0-6 0-16,0 9 0 0,0-3 0 0,0 5 0 15,0-11-54-15,0 0-6 0,0 0-2 16,0 0 0-16,0 0-2 0,0 0 0 0,0 0 0 16,0 0 0-16,0 0-102 0,-7-6-21 0,3-5-4 0,-3 2-1 15</inkml:trace>
  <inkml:trace contextRef="#ctx0" brushRef="#br0" timeOffset="77344.619">20306 6152 1497 0,'0'0'32'0,"0"0"8"0,0 0 0 0,0 0 4 0,0 0-36 0,0 0-8 0,0 15 0 0,0-15 0 15,0 0 32-15,0 0 5 0,0 0 1 0,3 0 0 16,4 0 15-16,1-6 3 0,-1 6 1 0,0-6 0 15,0 3-4-15,0 0-1 0,3 0 0 0,-3 3 0 16,4-5-40-16,0 5-12 0,-1-6 0 0,-3 6 0 16,4 0 0-16,-4 0 0 0,3 0 0 0,-3 0-8 15,4 0-24-15,0 0-4 0,-4 0 0 0,3 0-540 16,-3 6-107-16</inkml:trace>
  <inkml:trace contextRef="#ctx0" brushRef="#br0" timeOffset="111125.621">6290 7969 806 0,'-4'24'17'0,"1"-13"4"0,3-5 1 0,-4 6 2 0,1-3-24 0,3 9 0 0,0-7 0 0,-4 1 0 16,4 9 56-16,0-4 6 0,0 1 2 0,4 5 0 16,-1-2 0-16,1 3 0 0,-4-4 0 0,3 10 0 15,-3-10-20-15,4 9-4 0,3-2-1 0,-3 2 0 16,-1-5-11-16,-3 2-3 0,4 4 0 0,-4-4 0 15,3 4-25-15,-3-13 0 0,0 4 0 0,0-4 0 16,0 4 56-16,-3 0 7 0,-1 5 1 0,4-8 0 16,-3-1-64-16,3 4 0 0,-4-3-9 0,-3-4 0 15,3-5 26-15,4 0 6 0,-3-3 1 0,3-6 0 16,0 0 8-16,-7 0 1 0,3-6 1 0,-6 6 0 16,6-6-21-16,1 0-4 0,-1-6-1 0,1 4 0 15,-1-10-8-15,1-3 0 0,-1 4 0 0,1-1 0 16,3-8 0-16,0 2 0 0,0 1 0 0,0-1 0 15,0 3 0-15,0-2 0 0,0-6 0 0,0 8 0 0,0-11 0 0,0 2 0 16,3 4 0-16,-3-4 0 0,0-8 0 0,0 9 0 16,0-12 0-16,0-1 0 0,4 7 0 0,-4 0 0 15,0 8 0-15,0-5 0 0,0-3 0 0,3 2 0 16,-3-2 0-16,0-3 0 0,0 3 0 0,4-15 0 16,-1 6 0-16,1-3 0 0,-1 14-10 0,4-8 10 15,4 3 0-15,-1 0-9 0,-2 2 9 0,6 10 0 16,-4-9 0-16,4 8 0 0,0 4 0 0,1-1 0 15,-1 4 0-15,0 2 0 0,0 0 0 0,-3 4-8 16,6 8 8-16,-3 0-8 0,4 6 8 0,-4 0 0 0,0 0 0 0,0 0-8 16,4 6 8-16,-4 5 0 0,-3-5-9 0,3 15 9 15,0-9 0-15,0 5 0 16,-4 4-9-16,1 2 9 0,-4 1 0 0,0-1 0 16,0 4 0-16,0-1 0 0,4 4 0 0,-8-7 0 15,1 4 0-15,-1 5 0 0,-3-3 0 0,0 4 0 0,0-4 0 0,0 1 0 16,0 2 0-16,-3-3 0 0,-4-5 0 0,-4 2 0 15,4-5 9-15,-3 2-9 0,-4-5 8 0,3 0-8 16,-3-1 8-16,3-2-8 0,-3-3 8 16,4 0-8-16,-1-7 16 0,0-2-3 0,-3 0 0 0,0-3 0 15,0 0-13-15,3 0-10 0,-3 0 2 16,0 0 0-16,0-3 8 0,0 0 0 0,7-2 0 16,-11-7 0-16,8 6-15 0,-1 0-7 15,1-6-2-15,-1 3 0 0,0-2-59 16,1 5-12-16,3-6-2 0</inkml:trace>
  <inkml:trace contextRef="#ctx0" brushRef="#br0" timeOffset="111742.758">6586 8257 806 0,'0'0'17'0,"0"0"4"0,0 0 1 0,0 0 2 0,0 0-24 15,0 0 0-15,0 0 0 0,-3 9 0 0,-1 0 68 0,1 0 10 0,-4-3 2 0,3-1 0 16,1 7-22-16,-1-6-4 0,1 3-1 0,-1 0 0 16,1 0-9-16,3 2-1 0,0-11-1 0,0 0 0 15,-4 6-2-15,4-6-1 0,0 6 0 0,0 6 0 16,0-9-22-16,0-3-4 0,0 0-1 0,4 6 0 15,-1 3 15-15,4-4 2 16,-3 4 1-16,3-3 0 0,0 0-44 0,3 0-9 0,-3 0-1 0,4 0-1 16,-4-3 25-16,7 2 0 0,-3-2 0 0,6 0 0 15,-10 0 0-15,8 0 0 0,-5-3 0 0,4 0 0 16,-3 0 0-16,3-3 0 0,-3 0 9 0,-1-3-9 16,1-2 8-16,-1 2-8 0,8-6 0 0,-11-6 0 15,4 7 0-15,-1-1 0 0,-3-3 0 0,0 3 0 16,-3-5 13-16,3-1-4 0,-4 9-1 0,1-3 0 15,-4 1-8-15,0-4-11 0,-4 3 3 0,-3 6 0 16,4-5 8-16,-1 5-8 0,-3 0 8 0,0 0-8 16,-3 0 8-16,-1 6-8 0,4-3 8 0,-4 6-8 15,-3 3 8-15,0-6 0 0,0 12 0 0,0-6 0 0,0 5 0 16,-4-5 0-16,4 6 0 0,3 9 0 0,-6-10 0 0,6 1 0 16,-3 6 8-16,4-4-8 15,-1-2 0-15,0 6 0 0,1-12 0 0,3 6 0 16,3 2 0-16,1-2 0 0,-4 0 0 0,3-1 0 0,1-2 0 15,3 9 0-15,0-6 0 0,3-1 0 0,1 7 0 0,-1-3 0 16,4 2 0-16,0 4 0 0,0 0 0 0,4 5 8 16,-1-8-8-16,1 8 0 15,0-8 0-15,-1 2 0 0,1 10 0 0,3-13 0 0,-11 4 0 16,8-9 0-16,-4 0 0 0,4-1 0 0,-4 1 0 0,3-6 0 16,1 0 0-16,-4-3 0 15,4-6-32-15,-1-3-10 0,1 0-2 0,10-12-1 0</inkml:trace>
  <inkml:trace contextRef="#ctx0" brushRef="#br0" timeOffset="112198.819">7197 8375 806 0,'0'0'17'0,"0"0"4"0,0 0 1 0,0 0 2 0,0 0-24 16,-4 6 0-16,1 0 0 0,-1 0 0 0,1-1 55 0,3 4 6 16,-4-3 2-16,1 0 0 0,-1 6 1 0,0-6 0 15,4-1 0-15,-3 4 0 0,-1 3-16 0,1 0-4 16,3-6 0-16,0 5 0 0,-4-5-18 0,4 0-4 15,4 6-1-15,-8 3 0 0,4-9-21 0,0-1 0 16,4 1 0-16,-4 6 0 0,3 0 56 0,1 0 6 16,-1-4 2-16,5 10 0 15,-5-12-52-15,4 3-12 0,0 0 0 0,0-1 0 16,4 4 0-16,-4-6 0 0,0 6 0 0,0-6 0 0,0-6 0 0,0 6 0 16,-7-6 0-16,11 2 0 0,-11-2 0 0,10 0 0 0,4-2 0 0,-10 2 0 15,3-6 54-15,0 0 8 0,0 6 2 16,0-12 0-1,-3-3-64-15,-1 4 0 0,4-1-9 0,-3 0 0 0,-1-6 9 0,-3 7 11 16,0-7-3-16,4 3 0 0,-4-2-8 0,0-10 0 16,0 10 0-16,0-1 0 15,-4-6-53-15,1 4-7 0,3-4 0 0</inkml:trace>
  <inkml:trace contextRef="#ctx0" brushRef="#br0" timeOffset="112655.805">7609 7769 940 0,'0'0'26'0,"-3"9"7"0,3-3-33 16,-4 0 0-16,4 6 0 0,-3-1 0 0,-1-2 71 0,4 3 7 15,0 0 2-15,0 5 0 0,0 1-14 0,0 3-2 0,0-4-1 0,0 7 0 16,0 2-13-16,4 4-2 0,-4-7-1 0,3 9 0 15,-3-8-3-15,4 8-1 0,-1-2 0 0,1 2 0 16,3 0-5-16,-3 4-1 0,3-10 0 0,0 9 0 16,-4-2-13-16,8 2-2 0,-8-6-1 0,1 10 0 15,3-1-4-15,-4-12-1 0,4 4 0 0,-3 2 0 16,3-3-16-16,-3 4 8 0,-1-4-8 0,-3-5 0 16,4-1 10-16,-1-2-10 0,1 2 8 0,-4-5-8 15,3-3 0-15,1 2 0 0,-4-5 0 16,3-6 0-16,-3 0-21 0,0-6-3 0,0 0-1 0,0 0 0 15,0 0-27-15,0 0-6 16,0 0-1-16,0 0-745 0</inkml:trace>
  <inkml:trace contextRef="#ctx0" brushRef="#br0" timeOffset="112952.041">7472 8266 1314 0,'-7'9'28'0,"3"-6"7"0,4-3 1 0,0 0 1 0,0 0-29 0,0 0-8 0,0 0 0 0,0 0 0 16,0 0 32-16,0 0 4 0,0 0 2 0,0 0 0 16,0 0 11-16,0 0 3 0,0 0 0 0,0 0 0 15,0 0-24-15,0 0-4 0,7 6 0 0,4-6-1 16,3 6-15-16,0-6-8 0,0 0 8 0,4 5-8 15,-1-5 0-15,1 6 0 0,3-6 0 0,0 6 0 16,1-6 0-16,-1 0 0 16,4 6 0-16,-4-6 0 15,7 3-53-15,-7-3-9 0,7-3-2 0,-10 3-409 0,7 0-83 0</inkml:trace>
  <inkml:trace contextRef="#ctx0" brushRef="#br0" timeOffset="113269.496">8269 8345 1314 0,'0'0'37'0,"0"0"8"0,0 0-36 0,0 0-9 16,0 0 0-16,0 0 0 0,0 0 0 0,0 12 0 15,4-6 0-15,3 0 0 0,-7-6 0 0,0 6 0 16,7-3 0-16,-4 3 0 0,4-3 53 0,0 3 9 16,0-4 2-16,0 1 0 0,1 0-52 0,-1 3-12 15,7 0 0-15,-4 0 0 0,1 0 0 0,-4-6 0 0,4 0 0 0,-1 0 0 31,1 0-100-31</inkml:trace>
  <inkml:trace contextRef="#ctx0" brushRef="#br0" timeOffset="114025.907">8936 8498 1267 0,'0'0'28'0,"0"0"5"0,0 0 2 0,7 0 1 0,0 0-36 16,0 3 0-16,-3-3 0 0,6 3 0 0,-3-3 16 0,0 0-4 0,0 0-1 0,0 0 0 15,4 0 17-15,0 0 3 0,-4-3 1 0,3 3 0 16,4-3-1-16,-3-3 0 0,-4 6 0 0,3-5 0 16,1-1-11-16,-4 6-1 0,4-6-1 0,-4 0 0 15,-4 0-1-15,4-3 0 0,-3 6 0 0,3 0 0 16,-4-3-6-16,1 1-2 0,0-1 0 0,-1 0 0 15,-3 6 1-15,0-6 0 0,0 0 0 0,-3 0 0 16,-1-3-10-16,4 9 0 0,0 0 0 0,-7-3-11 16,0 1 11-16,0-1 0 0,0 0 8 0,-4 0-8 15,-3 3 29-15,0 3 2 0,3 3 0 0,-3-1 0 0,4 4-7 0,-4-3 0 16,-1 0-1-16,5 6 0 0,-4-3-23 16,3-1 0-16,4 1 0 0,-3 9 0 0,3-12 0 15,-1 5 0-15,1-5 0 0,4 0 0 0,-1 6 0 0,4-6 0 16,0-6 0-16,0 9 0 0,0 2 0 0,4-5 0 15,-1 6 0-15,1-9 0 0,-1 3 13 16,1 0-1-16,3 0-1 0,0 5 0 0,4-5-11 0,-4 12 0 16,3-9 9-16,1 3-9 0,-1-4 8 0,1 7-8 15,3-3 8-15,-3 0-8 0,3-7 0 0,-4 4 9 16,5 0-9-16,-1 0 0 0,0-3 10 0,0 0-10 16,0 0 8-16,4-6-8 0,-4 0 8 0,0 0-8 15,4 0 8-15,-1-6-8 0,-3 0 0 0,0 0 0 16,0 0-14-16,1-3 5 15,2-6-53-15,-3 7-10 0,-3-4-3 0,3 0-738 0</inkml:trace>
  <inkml:trace contextRef="#ctx0" brushRef="#br0" timeOffset="114624.56">9059 8222 1056 0,'0'0'30'0,"0"0"6"0,0 0-28 0,0 0-8 0,0 0 0 0,0 0 0 0,0 0 75 0,0 0 13 16,0 0 4-16,0 0 0 0,0 0-23 0,0 0-4 16,0 0-1-16,0 0 0 0,0 0-18 0,0 0-4 15,0 0-1-15,0 0 0 0,0 0 3 0,0 0 1 16,0 0 0-16,0 0 0 0,0 0-21 0,0 0-5 16,0 0-1-16,0 0 0 0,0 0-18 0,0 0 0 15,0 0 0-15,0 0 0 0,0 0 0 0,0 0 0 16,0 0-10-16,0 0 10 0,0 0 0 0,0 0 0 15,0 0 9-15,0 0-1 0,0 0-8 0,4 0 0 0,-4-9 0 0,3 3 0 16,1-3 0-16,-1 1 0 16,1 2 0-16,3-6 0 0,-3 6 0 0,3-6 0 0,0-2 0 0,0 2 0 15,-4 0 32-15,1 6 6 0,3-5 1 0,-4 5 0 16,1-6-31-16,-1 6-8 0,1 3 0 0,-4-3 0 16,3 0 0-16,-3 6 0 0,0 0 0 0,0 0 0 15,0 0 0-15,0 0 0 0,0 0 0 0,0 0 0 16,0 0 0-16,0 0-12 0,8 0 4 0,-5 6 0 15,1-3-4-15,3 0 0 0,-4 0 0 0,4 3 0 16,0 6-5-16,0-6-2 0,0-1 0 0,4 7 0 16,3 0 19-16,-3 0 0 0,-4 2 0 0,3 4 0 15,1-6 0-15,-4 0 0 0,0-4 0 0,0 1 0 16,4 0 0-16,-4 3 0 0,0-6 0 0,0 0 0 16,0-1-12-16,0-2 2 0,-7-3 0 0,3 3 0 15,-3-3-138-15,0 0-27 0,0 0-5 0,0 0-492 16</inkml:trace>
  <inkml:trace contextRef="#ctx0" brushRef="#br0" timeOffset="115065.262">9483 7584 936 0,'0'0'26'0,"0"0"7"0,0 0-33 0,-4 6 0 0,4 3 0 0,0-9 0 15,0 0 66-15,0 0 6 0,-3 12 2 0,-1-1 0 16,4-5 19-16,-3 3 4 0,3 3 1 0,0-1 0 15,0 7-18-15,-4-6-3 16,4 6-1-16,0 2 0 0,0 4-36 0,4-1-8 0,-4-2-2 0,0 8 0 16,0 3 13-16,0-2 2 0,3 2 1 0,1 6 0 15,-4 4-30-15,3-10-5 0,1 9-2 0,-1 3 0 16,1-6-9-16,-1 4 12 0,4 2-12 0,-3-6 12 16,3 0-12-16,-4 3 0 0,4 0 0 0,-3-2 0 15,3-1 0-15,0 0 0 0,0-3 0 0,0-5 0 0,0 2 14 16,-3-8 4-16,3 2 1 0,0-8 0 0,0-4-19 15,-4 4-14-15,1-6 2 0,0 0 1 0,3-7 11 0,-7-5-12 16,0 0 12-16,0 0-12 16,3 0-40-16,4-5-8 0,-3-1-1 0,-1 0-823 0</inkml:trace>
  <inkml:trace contextRef="#ctx0" brushRef="#br0" timeOffset="115391.686">9398 8251 1267 0,'0'0'28'0,"0"0"5"0,0 0 2 0,0 0 1 0,0 0-36 0,0 0 0 0,0 0 0 0,-4-5 0 16,4-1 58-16,0 6 5 0,-3-6 1 0,3 0 0 15,0 6 0-15,3-6 0 0,1 0 0 0,3 3 0 16,0 0-27-16,4 0-5 0,3 3 0 0,0 3-1 16,0 0-23-16,4 0-8 0,-1 3 0 0,1-6 9 15,0 6-9-15,3 0 8 0,-4 0-8 0,5-6 8 16,-5 6-8-16,-3-6 0 0,4 0 0 0,0 0 0 16,-1 0 0-16,-3 5 0 0,0-5 0 0,4-5 0 15,-4-1-26 1,-3 0-10-16,3-6-3 0,-4 3 0 0,1-3 39 0,0 4 0 0,-1-7 0 0,1 9-776 15</inkml:trace>
  <inkml:trace contextRef="#ctx0" brushRef="#br0" timeOffset="115920.901">9881 8307 1267 0,'0'0'28'0,"0"0"5"0,0 0 2 0,0 0 1 0,0 0-36 0,0 9 0 0,0-9 0 0,-3 9 0 16,-1-3 58-16,4-6 5 0,-3 6 1 0,3-6 0 16,0 0 0-16,-4 8 0 0,1-2 0 0,3 0 0 15,0 0-23-15,0 6-4 0,0-9-1 0,0 6 0 16,3-1-10-16,-3 4-2 15,4 0-1-15,-1 0 0 0,-3-6-15 0,4 8-8 0,3 4 10 0,-7-6-10 16,3 5 0-16,1-2 0 0,-1-3 0 0,1 0 0 16,-1-1 28-16,-3 1-1 0,0-6 0 0,4 0 0 15,-4-6-7-15,0 9-2 0,0-9 0 0,0 0 0 16,0 0 8-16,0 0 2 0,0 0 0 0,0 0 0 16,0 0-4-16,0 0 0 0,0 0 0 0,0 0 0 15,0 0-8-15,0 0-3 0,0 0 0 0,0 0 0 16,0-6-5-16,0 0 0 0,0-3-8 0,-4-3 12 0,4 1-12 15,-3-1 0-15,-1 3 0 0,4-6 0 0,-3 6 0 16,3-2 0-16,-4-1 0 0,1-6 0 0,-1 9-9 0,1-2-5 16,-1-1-1-16,4 0 0 15,-3-2-18-15,3 5-4 0,0 0-1 0,0-3 0 16,0 0 38-16,0 1 15 0,3 2-1 0,-3-6 0 0,4 6-22 0,-1-3-5 16,1-5-1-16,-1 5 0 0,-3-3 14 0,7 10 0 15,-3-7 0-15,3 0 0 0,-3 3 0 16,-1 0 10-16,1 3-2 0,3 1 0 0,-4 2-8 0,1-3-11 15,3 0 3-15,0 6 0 16,-4-6-24-16,4 6-4 0,4 0 0 0,0 6-591 16,3-6-117-16</inkml:trace>
  <inkml:trace contextRef="#ctx0" brushRef="#br0" timeOffset="116537.531">10213 8351 1267 0,'0'0'28'0,"0"0"5"0,0 0 2 15,0 0 1-15,0 0-36 0,11 6 0 0,-4-6 0 0,0 0 0 0,3 6 58 16,1 0 5-16,-4 0 1 0,3-6 0 0,1 0 0 16,0 6 0-16,-4-6 0 0,3 3 0 0,4 0-5 0,-3 0-1 15,-1-3 0-15,1 0 0 0,-4 3-29 0,4-3-5 16,-1-3-2-16,-3 3 0 0,4 0-10 0,0 0-3 15,-4-6 0-15,0 3 0 0,-4 3-1 0,4-6-8 16,-3 0 12-16,-1 0-4 0,-3 0-8 0,4-6 10 0,-4 4-10 0,0 2 10 16,-4-3-10-16,4 0-14 0,-3 3 3 0,-4 0 1 31,3 0-22-31,1 1-4 0,-4-1 0 0,0-3-1 0,-1 0 22 0,-2 3 5 0,-1 3 1 16,4 3 0-16,0 0 9 0,-3 0 0 0,3 3 0 15,-1 0-8-15,-2 0 8 0,3 9 0 0,0-6 0 16,0 5 0-16,-4 1 0 0,4-3 8 15,4 6-8-15,-4-1 0 0,-1-2 0 0,5 6 0 0,-4-6 0 0,0-1 0 16,3 10 0-16,1-9 0 0,3-1 0 0,-4 4 0 16,1 3 0-16,3-6 0 0,0-1 0 0,0 4 0 15,0-3 18-15,0 0-1 0,0-7 0 0,3 13 0 16,1-12-17-16,-4 6-17 0,3-3 3 0,4 2 1 16,-3 7 13-16,3-12 0 0,4 3 0 0,-1-1 0 15,1-2 0-15,3 9 0 0,0-9 0 0,4 0 0 16,-4 0-41-16,3 0-9 0,4-4-2 15,-3 1 0-15,3 0-111 0,4-3-22 0,21 0-5 0,-11 0-1 16</inkml:trace>
  <inkml:trace contextRef="#ctx0" brushRef="#br0" timeOffset="121101.496">11564 8398 1123 0,'-11'-14'23'0,"4"11"-23"0,4-3 0 0,-1 0 0 0,1 0 56 0,-1 0 6 16,1 0 2-16,-1 6 0 0,4 0 0 0,-7-6 0 15,0 1 0-15,-3-1 0 0,3 0 0 16,3 3 0-16,-3-6 0 0,0 6 0 0,0 3-16 0,0-6-2 16,0 6-1-16,0-6 0 0,0 6-23 0,0 0-5 15,-1 6-1-15,8-6 0 0,-10 0-16 0,3 0 8 16,0 6-8-16,-4-6 0 0,1 0 0 0,-1 3 0 16,4 3 0-16,-4-3 0 0,1 0 10 0,3 0-10 15,-4 0 8-15,11-3-8 0,-7 6 0 0,0-1 0 16,7-5 0-16,-7 0 0 0,7 0 0 0,-4 6 0 15,4-6 0-15,-7 12 0 0,4-6 0 0,3 3 0 16,-4-3 0-16,4 3 0 0,4 5-8 0,-4-2 8 16,3 0 0-16,-3-6 0 0,4 8 0 0,-1 4 0 15,1-6 0-15,0-6 0 0,-1 5 0 0,1 1 0 16,3-3 0-16,0 3 0 0,0-1 0 0,3-5 0 16,1 6 0-16,-1-9 0 0,1 3 0 0,0-3 0 15,-1 0 0-15,4-3 0 0,-3 0 0 0,3-3 0 0,-3 0 0 0,3-3 0 16,-4-3 0-16,1-3 0 15,0 7 0-15,-4-10 0 0,3 3 0 0,-3-6 0 0,-3 7 0 0,3-1 0 16,0-6 0-16,-4 4 0 16,4 2 0-16,-7 0 0 0,4-6 0 0,-4 7 0 15,0 2 0-15,0-3 0 0,0 6 0 0,0-6 0 16,0 12 0-16,0 0 0 0,0 0 0 0,0 0 0 16,0 0 0-16,0 0 0 0,0 0 0 0,0 0 0 0,0 12 0 0,-4-6 0 15,4 9 0-15,0-3 0 0,0 5 0 16,0-5 0-16,4 6 0 0,-4-4 0 0,3 10 0 15,-3-1 0-15,4 1 0 0,-4 2 0 16,4-2 0-16,-1 2 0 0,1-2 0 0,-1 8 0 0,1-8 0 0,-4 8 0 16,3-3 0-16,-3 4 0 0,0 2 0 0,0-9 0 0,0 4 0 0,-3 2 0 15,3-2 0-15,-4 2 0 0,-3 3 0 0,4-11 0 16,-5 8 0-16,5-5 0 0,-4 2 0 0,0 0 0 16,3-2 0-16,-3-1 0 0,0-5 0 0,4-1 0 15,-1-2 0-15,1 3 0 0,-4-4 13 0,3-5 4 16,1 3 1-16,-1-6 0 0,4-1-29 0,-4 4-5 15,4-6-2-15,-3 0 0 0,3-6 18 0,0 0 0 16,0 0 0-16,0 0 0 0,0 0 0 0,0 0 0 16,0 0 0-16,0 0 0 0,0 0 24 0,0-6 9 15,0 0 2-15,0-3 0 0,0 0-20 0,0 1-4 16,0-4-1-16,0 0 0 0,0-5 7 0,0-1 2 16,0 3 0-16,3-2 0 0,-3-4-19 0,4 3-14 0,0-5 2 15,-4-1 1-15,3-2 11 0,1 8 16 0,-1 6-4 0,1-5-1 16,-1 2-11-16,-3 3 0 0,4-5 0 0,-1 2 0 15,4 3-8-15,-3-5-4 0,3 2-1 0,0 3 0 16,0 0 13-16,0 1-9 0,4-1 9 0,-4 0-8 16,3 0 8-16,1 1 0 0,-1 5 0 0,1-3 0 15,0 3-40-15,3-6-5 0,-4 6-2 16,1 0 0-16,-1 1 10 0,1 2 1 0,3-3 1 0,-3 0 0 16,-1 3-151-16,4 0-30 0</inkml:trace>
  <inkml:trace contextRef="#ctx0" brushRef="#br0" timeOffset="121600.264">11882 8395 1058 0,'0'0'23'0,"0"0"5"0,-8 6 0 0,8-6 3 0,0 6-31 0,-3 6 0 15,3-6 0-15,-4 0 0 0,4-6 31 0,0 9 0 16,0-1 0-16,0-2 0 0,0 3 31 0,0 3 6 15,0-6 2-15,0 5 0 0,0-2-17 0,0 6-3 16,0-6-1-16,0 3 0 0,4-1-10 0,-1 1-3 16,1 0 0-16,0 3 0 0,-1 2 4 0,1 1 0 15,3-6 0-15,0-1 0 0,3 10-20 0,1-9-3 16,-4-4-1-16,4 4 0 0,-1-3-6 0,-3 0-2 0,4-3 0 0,-1 0 0 16,1-6-8-16,-4 6 0 15,4-6 0-15,-4 0 0 0,0-6 40 0,0 6 5 0,0-6 2 0,-4-6 0 16,4 3-24-16,-3-6-5 0,-1 7-1 0,1-4 0 0,-1-12-17 15,1 10 0-15,0 2 0 16,-1-12 0-16,-3 7 0 0,0 2 0 0,0-8 0 16,0 2 0-16,0-3 0 0,-3 7-11 0,3-7 2 15,-4 4 0-15,-3 2-51 0,3-2-9 0,1 2-3 16,-1 6 0-16,1-6-31 0,-1 4-6 16,1-1-2-16,3 6-385 0,0-3-76 0</inkml:trace>
  <inkml:trace contextRef="#ctx0" brushRef="#br0" timeOffset="122137.031">12319 8381 1450 0,'0'0'32'0,"-4"9"6"0,4-4 2 0,-3 7 1 0,-1 0-33 0,4-6-8 16,-3 6 0-16,3-9 0 0,3 5 44 0,-3-2 6 15,4 3 2-15,-1-3 0 0,5 6-22 0,-5-6-4 16,4-1-1-16,0 1 0 0,0 0-25 0,0 3 0 16,4-3 0-16,-4 0 0 0,3 0 0 0,-2 0 0 15,-1-1 0-15,0 1 0 0,3-6 0 0,-3 6 0 16,0-6 0-16,0-6 0 0,0 6 0 0,1 0 0 15,-1-6 0-15,-4 1 0 0,1-1 0 0,-4-3 0 16,3 3 0-16,1-6 0 0,-4 6-8 0,3-5-8 0,-3 5 0 16,0-6-1-16,0 0 17 0,0 3 0 0,-3 1-8 15,-1-1 8-15,1 3 0 0,-1 0 0 16,-3-6 0-16,4 6 0 0,-1 0 0 0,-3 4 0 16,0-1 0-16,0-3 0 0,0 6 9 0,0-3-1 0,0 3 0 15,0 0 0-15,0 0 1 0,-1 3 0 0,5 0 0 0,-4 3 0 0,3 2-9 16,-3 4 0-16,4 0 0 0,-1 0 0 0,-3-7 0 15,7 7 0-15,-3 3 0 0,-1 3 0 0,4-7 0 16,0 7 0-16,0-3 0 0,4-4 0 0,-4 7 0 0,7-9 0 16,0 3 0-16,0-1 0 0,0 7 0 0,0-6 0 15,0 0 0-15,4-1 0 0,-1 4 0 0,1-3 0 16,-1 0 0-16,4-4 0 0,1 4 0 16,-1 0 0-16,3-6 0 0,-3 0 0 0,4 0 0 0,-4-6 0 0,4 5 0 0,-4-5 0 31,4 0-168-31,-1-5-35 0,15-1-7 0,-7 0-2 0</inkml:trace>
  <inkml:trace contextRef="#ctx0" brushRef="#br0" timeOffset="128512.624">13882 8081 957 0,'0'0'20'0,"-7"0"5"16,0 3 1-16,0-3 2 0,-4 9-28 0,4-9 0 0,0 0 0 0,3 6 0 0,-3-6 87 0,0 0 11 16,7 0 2-16,-7 0 1 0,7 0-25 0,-3 0-6 15,3 0-1-15,-7-6 0 0,3 6-15 0,4 0-3 16,-7 6-1-16,4-6 0 0,-4 5-23 0,3 7-5 15,0 0-1-15,1 3 0 0,-4 2-2 0,3 1-1 16,4 8 0-16,-3 10 0 0,3-10-7 0,0 9-2 16,-4 4 0-16,4 5 0 0,4 3-9 0,-1-3 0 15,1 3 0-15,3 3 8 0,-4 0-8 0,5-6 0 16,-1-3 0-16,0 3 8 0,-4-6-8 0,4-5 0 16,-3-4 0-16,-1-8 0 0,-3-4 12 0,4 1 0 15,-4-6 0-15,3-6 0 0,-3-6 27 0,0 0 5 16,0 0 2-16,-3-6 0 0,-1-6-18 0,1-3-3 15,-4-8-1-15,3-1 0 0,1-8-24 0,-4 3-9 16,3-7 0-16,-3-2 0 0,0 0-9 0,0 0-2 16,3 2 0-16,-3 1 0 0,0 3 5 0,0-7 1 15,4 10 0-15,-4-3 0 0,3-1 5 0,1 10 1 16,-1-7 0-16,4 1 0 0,0 8 8 0,0 1-8 16,4-4 8-16,-4 7-8 0,0-4 8 0,0 4 0 15,3-1 0-15,1 6 0 0,3-8 0 0,-4 2-8 16,4 0 8-16,0 1 0 0,0-10 0 0,0 10 0 15,0-7 0-15,1 3 0 0,-1-2 0 0,0 5 0 0,3-2 0 0,-3 2 0 16,4 6 0-16,-1-5 8 0,1 5 0 0,0 3 0 16,-1-3-8-16,1 6-10 0,-1 1 10 0,4-1-13 0,-3 12 4 15,0-1 1-15,-1 1 0 0,1 0 0 0,-1 6 8 0,-3 3 9 16,0 2-1-16,1 1-8 0,2 3 0 0,-6 2 0 16,-1 1 0-16,-3-10 0 0,0 4 0 0,0 5 0 15,0-11 0-15,-3 3 0 0,-4 3 0 0,0-1-22 16,-4-5 3-16,0 9 1 0,1-4 18 0,-1 1 0 15,1-4 0-15,-5 4 0 0,1 0 0 0,4-1 0 16,-4-8 0-16,0 9 0 0,-1-6 9 0,5-1 6 16,3 1 1-16,-4-3 0 0,4 0-16 0,4-3 0 0,-1-3 0 15,1-3 0-15,3 0 0 0,0 0-8 16,0 0 8-16,0 0-13 0,0 0-3 0,0 0-1 0,0 0 0 16,0 0 0-16,0 0 17 0,7-6-12 0,-4 0 12 0,4-6-10 15,0 9 10-15,0-9 0 0,0 6 0 0,4 1-8 16,-4-1 8-16,7 6 0 0,-3-6 0 0,-1 3-8 15,4-3 8-15,1 6 0 0,-1 0 0 0,0 0-8 16,-4 6 8-16,4-3 0 0,-3 3 0 0,0 0-8 16,-4-1 8-16,0 1 0 0,0 0 0 0,-4 3 0 15,1 3 0-15,-1 0 0 0,1-1 0 0,-1 1 0 16,5 6 0-16,-5-1 0 0,1 4 0 0,-1 2 0 16,4 4 0-16,-3 2 0 0,-1-5 0 0,1 2 0 15,-1 1 0-15,1 2 0 0,-4-2 8 0,0 8-8 16,0-9 13-16,-4 4-1 0,4-1-1 0,-7 4 0 15,4-10-3-15,-8 3 0 0,4 4 0 0,-4-7 0 16,-3 4-8-16,4-7 0 0,-1-2 0 0,-3 0 0 16,3-12 33-16,-3 5 11 0,4-5 3 0,-1-6 0 15,-3 0-31-15,3 0-7 0,1-6-1 0,-1-5 0 0,-3 5-8 16,4-9 0-16,-4 3-12 0,3-5 12 16,0-1-47-16,1-8-1 0,-1 8-1 15,1-6 0-15,3 1 8 0,0 2 1 0,-1 4 1 16,1-1 0-16,4-3-105 0,-1 10-22 0</inkml:trace>
  <inkml:trace contextRef="#ctx0" brushRef="#br0" timeOffset="128989.253">14439 8454 1036 0,'0'0'23'0,"0"0"5"0,0 0 0 0,-3 9 1 0,-4-3-29 0,3 6 0 0,-3-6 0 0,-4 5 0 16,4-5 93-16,-3 12 13 0,-1-3 2 0,-3-4 1 15,0 4-21-15,3-3-4 0,1 5 0 0,-1 1-1 16,1 0-46-16,3-1-9 0,3 4-1 0,-3-3-1 15,4 2-7-15,3-2-2 0,-4-1 0 0,4 1 0 0,0-3-5 16,4 8 0-16,-4-11-1 0,3 0 0 0,1 2-11 0,-1 4 10 16,4-6-10-16,0-3 10 0,0 0-10 15,4-1 0-15,-1-5 0 0,1 0 8 0,0-3-8 16,3-3 0-16,-4 0 0 0,1-8 8 0,3 5-8 0,-3-3 0 16,-1-9 0-16,1 1 8 0,-4 2-8 15,0-3 12-15,0-8-12 0,0 2 12 16,-4 1-12-16,5-10 0 0,-5 4 0 0,-3 0 0 0,0 8-8 15,-3-8-1-15,3 2 0 0,-4-2 0 0,0 2-13 0,-3 10-2 16,0-7-1-16,0 7 0 16,0 2-9-16,0 3-2 0,0 0 0 0,-3 6 0 0,2 1 36 0,1 2 0 15,7 3 0-15,-7 3 0 16,0 0-58-16,4 5-5 0,-4 10-1 0,0-6 0 16,3-1 0-16,-3 10 0 0,4-3 0 0,-1-1 0 15,1 4-104-15,3-3-22 0</inkml:trace>
  <inkml:trace contextRef="#ctx0" brushRef="#br0" timeOffset="129665.974">14746 7975 1364 0,'-7'6'30'0,"4"0"6"0,-1 6 2 0,-3-7 0 16,7 7-30-16,-4 3-8 0,4 3 0 0,-3-1 0 0,3-2 30 0,3 8 5 15,1 1 1-15,-4-1 0 16,7 4 12-16,-3 5 4 0,3 4 0 0,-4 2 0 0,4-9-12 0,0 3-1 15,4-2-1-15,-4 2 0 0,0 3-14 0,0 4-4 16,0-10 0-16,0 3 0 0,-3 1-11 0,-1-4-9 16,1-2 12-16,-1 2-12 0,-3-11 16 0,0 5-4 15,0-8-1-15,-3 3 0 0,3-4-11 0,-4-2 0 16,4-3 0-16,-3 6 8 16,3-4-8-16,0-5 0 0,0 0 0 0,0-6 0 0,0 0 0 0,0 0 0 15,0 0 0-15,0 0 0 0,0 0 33 0,0 0 5 16,0 0 1-16,0 0 0 0,0 0-15 0,0-6-2 15,3 0-1-15,-3-5 0 0,4 5-13 0,-1-9-8 0,-3 3 8 16,0 0-8-16,4-5 0 0,-1 2 0 0,1-6 0 0,-1 7 0 16,1-13 0-16,-1 13 0 0,1 5 0 0,-1-9 0 15,4 1 0-15,1 2-13 0,-5-3 5 16,4 6 8-16,0 1-14 0,0-1 5 0,0 3 1 0,0 0 0 16,0 6-2-16,0-3 0 0,0 1 0 15,1 5 0-15,-1 0-22 16,-4 0-4-16,4 0 0 0,-3 5-1 0,3 1 37 0,0 6 0 0,3-6 0 0,-3 3 0 15,4 3 0-15,-4-7 0 0,0 7 0 0,0-3 0 16,0 3 0-16,-3 0 0 0,-1 5 0 0,1 1 0 16,-1-3 0-16,-3 8 21 0,4-5-2 0,-4 5-1 15,0-2-18-15,0 2 0 0,0-5 0 0,0 3 0 0,0 2-11 16,-4-5-5-16,-3 2-2 0,4-8 0 0,-4 3 18 16,-4 2 0-16,4-5 0 0,-3 0 0 0,-1 0 0 15,0-7 0-15,-3-2 0 16,0 0 0-16,0-3-37 0,0-3-4 0,-4 3-1 0,4-8 0 15,-3 2-202-15,2 0-41 0,-16-29-8 0,10 14-2 16</inkml:trace>
  <inkml:trace contextRef="#ctx0" brushRef="#br0" timeOffset="130738.599">16111 7943 1056 0,'-10'-6'30'0,"3"6"6"0,3-6-28 0,-3 6-8 16,7 0 0-16,0 0 0 0,-3-6-15 0,3 6-4 16,0 0-1-16,0 0 0 0,0 0 31 0,0 0 5 0,0 0 2 15,0 0 0-15,0 0 1 0,0 0 0 0,0 0 0 16,0 0 0-16,0 0 9 0,0 0 1 0,-4 6 1 0,1 6 0 15,-1-1 14-15,4 4 2 0,0-3 1 0,0 11 0 16,0-5-20-16,0 9-4 0,0-10-1 16,0 16 0-16,4-4-5 0,-4 3-1 15,0 4 0-15,0 8 0 0,0-9-6 0,0 3-2 0,3 6 0 0,-3-3 0 16,0 3-8-16,0-5 10 0,0-1-10 16,0 3 10-16,4-14-10 0,-1 8-17 15,-3-12 4-15,4 4 1 0,-1-7 36 0,1-2 8 0,-1-6 2 0,4 0 0 16,0 2-25-16,0-2-9 0,0-3 0 0,1 0 9 15,2-3-9-15,1 5 0 16,-1-11 0-16,1 6 8 0,-1 0-8 0,1-3 0 0,3 3 0 0,0-3 0 16,-3-3 0-16,3 3 0 0,0-3 0 0,-3 3 8 15,3 3-8-15,0-4 0 0,-4 4 0 0,1 0-11 16,0 0-28-16,-1 0-5 0,-3 0-2 0,4 0 0 16,-4-3-58-16,3 6-12 0,-2-1-3 15,-5-2 0-15</inkml:trace>
  <inkml:trace contextRef="#ctx0" brushRef="#br0" timeOffset="131058.971">16598 7907 781 0,'0'0'16'0,"0"0"4"0,4 6 1 0,-1 0 3 0,1 0-24 0,-1 6 0 0,4 0 0 0,0-1 0 16,-3 4 54-16,-1-3 6 0,1 8 2 0,0-2 0 15,-1 0-18-15,1-1-3 0,-1 1-1 0,-3 8 0 16,4-8-27-16,-1 11-5 0,-3-2-8 0,4-1 11 16,-4 4-11-16,0-13-11 0,0 7 3 0</inkml:trace>
  <inkml:trace contextRef="#ctx0" brushRef="#br0" timeOffset="131506.622">17053 8022 952 0,'0'0'27'0,"-7"9"5"0,4 3-32 0,-4-1 0 0,3-5 0 0,1 6 0 16,-4 0 23-16,3 8-3 0,0-2 0 0,1 0 0 16,-1 2 36-16,1 4 6 15,-1-4 2-15,4 4 0 0,-3-1-7 0,-1 1-1 0,1-4 0 0,3 7 0 16,-4 2-8-16,4-5-1 0,-3 8-1 0,3-2 0 16,0 2-26-16,3-3-6 0,-3-2-1 15,4 2 0-15,-4 1-1 0,0 2-1 0,7-3 0 0,-4 4 0 16,1-7-2-16,-1-2 0 0,4-1 0 0,1 4 0 15,-1-10-9-15,3-2 0 0,4 3 0 0,-3-1 8 16,-1-5-8-16,5 0 0 0,-1-3 0 0,-4 2 8 16,8-8-8-16,-8 3 0 0,5 3 0 0,-5-9 0 15,4 6 0-15,0-6 0 0,-3 0 0 0,3 0 8 16,0-6-8-16,0 6 0 0,0-9 0 0,-3 0 0 16,3 1 0-16,-3-1-12 0,-1 0 2 0,1 3 1 15,-4-6-139-15,4-5-28 0,6-4-6 16,-6 3-1-16</inkml:trace>
  <inkml:trace contextRef="#ctx0" brushRef="#br0" timeOffset="131777.633">17043 8457 1177 0,'0'0'25'0,"-7"6"6"0,7-6 1 0,-7 6 2 0,7-6-34 0,0 6 0 0,0-6 0 0,0 6 0 16,0-6 16-16,0 6-3 15,3-1-1-15,1 1 0 0,3-3 39 0,-4 0 7 0,4-3 2 0,0 6 0 16,4-6-12-16,0 0-3 16,-1 0 0-16,1 0 0 0,3 0-17 0,0-6-3 0,0 3-1 0,4 0 0 15,-1 3-14-15,1-6-10 0,0 1 12 0,-1-7-12 16,4 6 0-16,-3-6 0 0,-4 0 0 0,4 4-502 15,-1-10-102-15</inkml:trace>
  <inkml:trace contextRef="#ctx0" brushRef="#br0" timeOffset="132011.723">17120 7969 1328 0,'0'0'29'0,"0"0"7"0,0 0 0 0,0 0 1 0,-7 6-29 0,7-6-8 16,0 0 0-16,0 0 0 0,0 0 0 0,0 0 0 15,0 0 0-15,0 0 8 0,0 0 24 0,0 0 4 16,0 0 2-16,4-6 0 0,-1 0-6 0,4 0 0 16,0 1-1-16,0-4 0 0,4 3-23 0,0-6-8 15,3 6 0-15,0-6 0 16,0 1-24-16,4 2-10 0,3-3-2 0,0 6-635 0</inkml:trace>
  <inkml:trace contextRef="#ctx0" brushRef="#br0" timeOffset="132679">17988 8569 1267 0,'0'0'28'15,"0"0"5"-15,0 0 2 0,0 0 1 0,-3 12-36 0,-1-1 0 0,4 7 0 0,-3-6 0 0,-1 0 89 0,4 8 11 16,-4-2 3-16,4-1 0 0,0 4-29 0,-3-3-6 16,3 5 0-16,0-5-1 0,0 2-36 0,-4 1-7 15,4-3-2-15,-3 5 0 0,3-5-22 0,-4 5 0 16,-3 4 0-16,4-7 0 0,-4 1 35 0,3-1 2 16,1 1 1-16,-4-3 0 15,3-1-26-15,1-5-12 0,-1 0 10 0,1 3-10 0,-1-7 0 0,0 1 0 16,4-9 0-16,-3 6 0 0,3-6 0 0,0 0 0 15,0 0 0-15,0 0 0 0,0 0 9 0,0 0-9 16,0 0 8-16,-4-6-8 0,1 0 0 0,3 0 0 16,-4-5 0-16,4-4 0 0,-3-3 0 0,3-5 0 0,0 2 0 15,0-11 0 1,0 5-42-16,0-8-1 0,0 0 0 0,0-9 0 0,0 9 35 16,0-10 8-16,0 7 0 0,0-3 0 0,0 3 13 0,0 0 5 0,-4 2 1 15,4-2 0-15,-3 9-19 0,3-7 0 0,3 10 0 16,1 0 0-16,-4 8 0 0,3 0 0 15,1 6 0-15,3-2 0 0,-4 8 0 0,1-3 0 0,-4 9 0 0,11 0 0 16,-1 6-18-16,1 0-4 0,-1 6-1 0,1-1 0 16,3 7 23-16,-3 0 0 0,3 2 0 0,0 4 0 15,-4-7 0-15,1 10 0 0,3-4 0 0,-3-5 0 16,-4 3 0-16,3-10 0 0,-3 13 0 0,-3-4 0 16,-1-2 0-16,-3-6 10 0,0 0-10 0,-3-1 10 15,3 4 1-15,-7-9 0 0,0 0 0 0,-4 0 0 16,1-6-11-16,-4 0 0 0,-4 0 0 0,-3 0 8 15,3-6-18-15,-3 0-4 0,0 0-1 0,3 0 0 16,-3-9-39-16,3 7-8 0,-3-1-2 0,4 3 0 16,-1 0-88-16,4-6-19 0,0 6-3 0</inkml:trace>
  <inkml:trace contextRef="#ctx0" brushRef="#br0" timeOffset="133170.956">18383 8457 1414 0,'0'0'40'0,"0"0"9"0,0 0-39 0,0 0-10 0,-7 6 0 0,0 0 0 16,0 0 21-16,0 0 3 0,0-6 0 0,0 6 0 15,3-1 22-15,-3 1 5 0,-3-3 1 0,3 6 0 16,-4 0-37-16,1 3-7 0,2-1-8 0,-2 1 11 16,3-3-11-16,-4 0 0 15,4 0 0-15,-3 2 0 0,6 7 0 0,-3-3 0 0,3-1 0 0,1 7 0 16,-4-9 0-16,7 0 0 0,0-7 0 0,0 7 0 16,3-6 0-16,-3-6 0 0,0 0 0 0,7 9 8 15,4-9 1-15,-4 0 0 0,4 0 0 0,-1 0 0 16,1-6-9-16,-1 3 0 0,1-6 0 0,0-3 8 15,-1 10-8-15,-3-10 12 0,0 6-12 0,0-6 12 0,0-3-12 16,-3 4 0-16,-4-1 0 0,0 6 0 0,4-6 23 16,-4 1 2-16,0 5 1 0,-4-6 0 0,0 3-26 15,-3-3 0-15,0 1 8 0,0 5-8 0,-3-3 0 0,3 3 0 16,-4 3 0-16,-3 0 0 0,0-3 0 16,-4 6 0-16,4 0 0 0,-4 0 0 15,4 9 0-15,4 0 0 0,-4 0 0 0,3-3 0 16,0 5-16-16,1 1 2 0,3-6 0 0,0 6 0 0,3 2-6 0,1-8 0 15,-1 6-1-15,4-6 0 16,0-6-129-16,0 0-26 0,0 0-4 0,0 0-2 0</inkml:trace>
  <inkml:trace contextRef="#ctx0" brushRef="#br0" timeOffset="133548.908">18510 8498 1624 0,'0'0'46'0,"-3"3"10"0,-1 9-45 0,1-3-11 0,3 0 0 0,0 2 0 15,-4-5 0-15,1 9 0 0,3-3 0 0,-4 5 0 16,1 1 38-16,-1-6 6 0,4 3 0 0,-4 2 1 16,1-5-36-16,3 0-9 0,-4-4 0 0,1-2 0 15,-1 3 0-15,4-9 0 0,0 0 0 0,0 0 0 16,0 0 46-16,-3-9 7 0,-1 1 2 0,4-4 0 15,-3 0-37-15,3-9-7 0,0 7-2 0,0-1 0 16,3-3 15-16,-3 7 2 0,4-1 1 0,-1-3 0 16,1 3-27-16,-1 1 0 0,1-1 0 0,-1 3 0 0,1 0 0 15,0 6 0-15,3-3 0 0,0 1 0 0,0 5 0 16,-4 5 0-16,4-5 0 0,4 9 0 0,-4 0 0 0,4 3 0 16,-1 3 0-16,1-4 0 0,-1 1 0 0,1 0-17 15,3 3 2-15,-3 2 1 0,3-5 1 0,-4 3 0 16,1-4 0-16,-1 7 0 0,-3 0 13 0,1-4 0 15,-1 1-10-15,0 0 10 16,0-3-44-16,0 2-5 0,0-5-1 16,-4 0-497-16,4 3-99 0</inkml:trace>
  <inkml:trace contextRef="#ctx0" brushRef="#br0" timeOffset="134568.203">18986 8519 1105 0,'0'0'24'15,"-7"-3"4"-15,0 3 2 0,-3-3 2 0,3 3-32 0,-4 0 0 0,4 0 0 0,-3 0 0 0,2 0 58 0,1 0 5 16,-3 0 1-16,-1 3 0 0,8 3-26 0,-4 3-5 16,0-3-1-16,0-1 0 0,0 1 0 0,3 6 0 15,0-6 0-15,-3 3 0 16,4 8-32-16,-1 1 0 0,1-3 0 0,-1 2 0 16,4 7 23-16,0-6-3 0,0 2 0 0,4-2 0 0,-1-1 20 0,4 1 3 15,-3-6 1-15,3-3 0 0,0-3-8 0,0 5 0 16,4-11-1-16,-1 6 0 0,1-6-5 0,-1 0-1 15,1-6 0-15,3 0 0 0,-3 1-20 0,-1-7-9 16,1 3 8-16,-4 0-8 0,0 0 15 0,-4-2-3 16,5-1 0-16,-8 0 0 0,3 0 0 0,-3-2 0 15,0 8 0-15,0 0 0 0,0-6-12 0,0 6 0 16,-3 6 0-16,3 0 0 0,0 0 0 0,0 0-8 0,-4 6 8 16,4 0-13-1,-4 12 4-15,4-1 1 0,0 4 0 0,-3 5 0 0,3 4 8 0,0-1 0 0,0 3 0 16,0 4-8-16,0 2 8 0,0-3 0 0,0 3 0 15,0-5 0-15,3 2 0 0,-3 3 0 0,-3-5 0 16,3 2 8-16,-4-3-8 0,1 3 12 0,-1-8-4 16,1 2 0-16,-4 1 8 0,0-4 1 0,0-2 1 15,0-1 0-15,-4 4-10 0,0-10-8 0,1 4 12 16,-1-4-12-16,1 1 0 0,-1-3 0 0,1-3 0 0,-1-7 0 16,4 1 0-16,0-12 0 0,-4 6 0 0,8 0 0 15,3 0 0-15,0 0 0 0,-7-5 0 0,0-4 0 16,0-3-33-16,0-6-4 15,-4-2-1-15,4-4 0 0,-4 1 12 0,1-10 2 0,3 4 1 0,-4-9 0 16,0 3 1-16,4-4 0 0,4 4 0 0,-4 3 0 16,3 2-118-1,4 10-24-15,0-4-5 0,0-5-496 0</inkml:trace>
  <inkml:trace contextRef="#ctx0" brushRef="#br0" timeOffset="134984.886">19240 8604 1605 0,'0'0'35'0,"0"6"7"0,0 6 2 0,0-6 2 0,4 5-37 0,-4 4-9 15,0 3 0-15,4-6 0 0,-4 2 9 0,0-2 0 0,3 0 0 0,1 0 0 16,-1-1 28-16,1-5 6 0,-4-6 1 0,0 0 0 16,3 6-30-16,4-6-6 0,0 0 0 0,4-6-8 15,-4 3 8-15,4-6-8 0,-1-2 0 0,1-1 0 16,-1 0 0-16,1-6 0 0,-4 10 0 0,4-10 0 16,-1 0-28-16,-6 4-10 0,3 2-2 15,-4-6 0-15,1 4 40 0,-1 2 0 0,-3 0 0 0,0 0 0 16,0 1 0-16,0 5 0 0,0 0 0 0,0 6 0 15,0 0-24-15,0 0 2 0,0 0 1 0,-14-3 0 16,4 6-19 0,-1 3-4-16,0 0-1 0,1-1 0 0,-1 1 28 0,4 6 5 0,0 0 2 15,-3 8 0-15,2-2 10 0,-2 0 0 16,-1-1 0-16,4 10 0 0,-3-1 0 0,3-2 0 0,0 2 0 16,-1 4-8-16,1-7 8 0,0 4 0 0,4 2 0 0,-1 0-627 15</inkml:trace>
  <inkml:trace contextRef="#ctx0" brushRef="#br0" timeOffset="136323.716">12947 8269 806 0,'0'0'17'0,"0"-3"4"0,0 3 1 0,0 0 2 0,0 0-24 0,0 0 0 0,0 0 0 0,-4-3 0 0,4 0 0 0,0 3-16 16,0 0 2-16,0 0 1 15,0 0 13-15,0 0 0 0,-3 0 0 0,-4 3-9 0,-4 0 21 0,4-3 5 16,7 0 1-16,-7 0 0 0,4 0 42 0,-4 0 9 15,-1 3 2-15,8-3 0 0,0 0-10 0,0 0-1 16,0 0-1-16,0 0 0 0,0 0-28 0,0 0-6 16,0 0-1-16,0 9 0 0,-3 3 0 0,3-7 0 15,0 7 0-15,0-3 0 0,3 9-10 0,1 5-2 0,0-2-1 16,-1 8 0 0,4 1 42-16,-3 2 9 0,3 0 2 0,0 9 0 0,0-2-64 0,0 2-24 15,-4 3 0-15,1 6 1 0,3-9 37 0,-3 3 7 16,-4 0 2-16,3-11 0 0,-6 2-23 0,3 0 0 15,-4 3 0-15,4-2 0 0,-4 2 0 0,1-6-20 0,-4 1 4 16,0 2 1-16,3-6 15 0,-3-2 15 0,4-4-3 16,-4-11-1-16,3 3-11 0,1-9 8 0,-1-1-8 0,1 1 8 15,-1-12 5-15,0 6 1 0,1-11 0 0,-1-1 0 16,1 3-5-16,-1-3-1 0,1 1 0 0,-1-10 0 16,4 3-24-16,-3-5-4 0,3-1-2 0,0-2 0 15,3-1 35-15,-3-2 7 0,7-6 2 0,-3 2 0 16,3-2-35-16,-4 3-7 0,5-9-2 0,2 2 0 15,-3-5 22-15,4 0 0 0,-1-3 0 0,4-3 0 16,-3 0 0-16,0 12 0 0,-1 3 0 0,-3-9 0 16,0 2 0-16,4 4 0 0,-4-6 0 15,4 6 0-15,-1-3 0 0,-3-9 0 0,0 9 0 0,-3 2 0 16,-1 7 15-16,1 3 7 0,3-4 2 0,-4 4 0 0,4 2-24 16,-3 10 0-16,3-7 0 0,0 13-8 0,-3 2 8 15,-1-3 0 1,4 6 0-16,-3 0-8 0,-1 0 8 0,-3 6 0 0,0 0 0 0,7 0-8 15,-3 6 8-15,3-6 0 0,0 0-9 0,0 6 9 0,0 6 0 0,-3-6 0 16,3 5-9-16,0-2 9 0,-4 3 0 0,4 0 0 16,-3 5 0-16,3-2 0 0,-4 9 0 0,1-7 0 15,-1-2-8-15,1 9 8 0,0-7 0 0,-1 7 0 16,1 2-8-16,-1 4 8 0,1 2 0 0,3-3 0 16,0 4-8-16,0 2 8 15,0 3 0-15,3 0 0 0,-2 3 0 0,-1 9 0 0,3-5 0 0,-3 2-12 0,0 3 12 16,4 0-10-16,-4 0 10 0,-4-6 0 0,4 3 0 15,1 0 8-15,-1 0-19 0,0-15-3 16,0 3-1-16,0-8 0 16,0 8-29-16,0-8-7 0,3 2-1 0,1-6 0 15,0 4-26-15,-1 5-6 0,4-2 0 0,0-7-1 0</inkml:trace>
  <inkml:trace contextRef="#ctx0" brushRef="#br0" timeOffset="140700.998">10008 5932 675 0,'0'0'19'0,"0"0"5"0,0 0-24 0,0-6 0 0,0 6 0 0,0 0 0 16,-3-6 68-16,3 6 10 0,0 0 2 0,0 0 0 15,0 0-43-15,0 0-8 0,0 0-1 0,0 0-1 16,0 0 40-16,0 0 8 0,0 0 1 0,0 0 1 16,-4 6-52-16,4 6-10 0,-3 0-3 0,-1-7 0 15,1 16 7-15,-1-3 1 0,1-1 0 0,3 7 0 16,0 2 0-16,0 18 0 0,-4-8 0 0,4 8 0 16,0-9-20-16,0 3 0 0,0-5 0 0,0 8 0 15,0-3 36-15,0-3 8 0,-3-2 0 0,3-7 1 16,0 9-15-16,-4-17-3 0,4 2-1 0,0 4 0 0,-3-9-6 15,3 8-2-15,-4-5 0 0,4 5 0 0,0-8-18 16,0 3 10-16,0 5-10 0,0-14 8 0,0 3-8 0,0 0 0 16,0-7 0-16,0-5 0 15,0 0-36-15,0 0-4 0,0 0 0 16,0 0-731-16</inkml:trace>
  <inkml:trace contextRef="#ctx0" brushRef="#br0" timeOffset="141052.586">10319 5561 1134 0,'-4'12'24'0,"1"-6"6"0,-1 12 1 0,1 2 1 0,-1-2-32 0,1 3 0 0,3 2 0 0,0 1 0 16,-4 2 33-16,4-2 0 0,-3-4 0 0,3 10 0 15,0-13 3-15,-4 7 1 0,4-10 0 0,0 10 0 16,-4-12-15-16,4-4-3 0,0 4-1 0,0-6 0 15,0 6-18-15,4-6 0 0,-4-6 8 0,0 0-8 16,0 6 0-16,0-6-12 0,4 0 1 0,-1 6-627 16</inkml:trace>
  <inkml:trace contextRef="#ctx0" brushRef="#br0" timeOffset="141619.878">10795 6370 1314 0,'0'0'37'16,"0"0"8"-16,-4-6-36 0,4 6-9 0,-7 0 0 0,4-6 0 0,3 6 0 0,-7 0 0 0,0-6 0 0,0 6 0 15,0-9 52-15,0 7 9 16,0-1 2-16,-4 3 0 0,0-3-50 0,4 3-13 0,-7 0 0 0,4 0 0 16,-1 0 35-16,0 6 1 0,1-4 1 0,-1 7 0 15,1-3-28-15,-4 0-9 0,3 0 0 0,0 6 0 16,1-4 0-16,3 7 0 0,0 0 0 0,0-3 0 16,0-6 0-16,3 8 0 0,1-5 0 0,3 6 0 15,0-9-29 1,3 5-7-16,-3-5 0 0,4 0-1 0,-4 0 54 0,3-3 11 0,1 0 3 0,3 3 0 15,-4-3-50 1,1 3-9-16,3 5-3 0,-4-5 0 0,4-6 55 0,-7 0 10 0,7 0 2 0,4-6 1 16,-4 6-28-16,4 0-9 15,-1 0 0-15,1-6 0 0,-1 1 12 0,1-4-12 0,-4 0 12 0,4 0-12 16,-4 3 8-16,0-11-8 0,0 2 0 0,-4 3 0 16,4 6 0-16,-7-5 0 0,4-1-12 0,-4 6 3 15,0 6-24-15,4-6-5 0,-4-3-1 0,0 0 0 16,0 1 39-16,0 8 15 0,0 0-1 0,0 0 0 0,0 11-22 0,0-2-5 15,-4 3-1-15,4 0 0 0,0-1 14 0,-4 1 0 16,1 3 0-16,3 8 0 0,0-11 15 0,0 3 5 16,-4 2 2-16,4 1 0 0,0-6-8 0,0 6-2 15,4 2 0-15,-1-8 0 0,-3-12-12 0,0 0 0 16,8 6 0-16,-1 0 0 0,0-1 0 0,3 1 0 16,-3 3 0-16,4-3 0 15,3 0-28-15,-3-6-11 0,3-6-2 0</inkml:trace>
  <inkml:trace contextRef="#ctx0" brushRef="#br0" timeOffset="142112.23">11088 6338 1252 0,'0'0'28'0,"0"0"5"0,-4 5 2 0,4 10 0 0,4-9-35 0,-4 6 0 0,0-6 0 0,3 8 0 16,-3-5 61-16,4 6 6 0,-4-3 1 0,0-6 0 0,0 8-31 0,0-2-5 16,0 0-2-16,0 5 0 0,0-11 3 0,3 6 1 15,-3-6 0-15,0 3 0 0,4 2-34 0,-4-5 0 16,0-6 0-16,0 0 0 0,0 0 0 0,0 0 0 15,0 0 0-15,0 0 0 0,0 0 58 0,0-6 5 16,3-2 1-16,-3-1 0 0,0 0-64 0,4 3-18 16,-4-6-1-16,3 1 0 0,-3 5 19 0,4-3 0 15,0 0 0-15,-1 0 0 0,1 3 12 0,-1-5 5 16,-3 5 2-16,4 0 0 0,-1 0-32 0,-3 6-7 16,0 0 0-16,0 0-1 0,4 0 33 0,-4 0 8 15,7 0 0-15,-4 0 1 16,4 0-41-16,0 6-8 0,0 0-1 0,1 0-1 15,-1 0-3-15,0 5-1 0,-4 1 0 0,4 3 0 0,0 2 34 0,-3 1 0 16,6-6 0-16,-3 8 0 0,1 4 0 0,-5-6 0 0,4 2 0 16,0 9 0-16,4-8 18 0,-8-3 10 15,1-7 3-15,-1 1 0 0,1-9-31 0,3 6 0 16,-4-3 0-16,1 0 0 0,-4-6-8 0,0 0-8 0,0 0-2 0,0 0 0 16,7-3-98-1,-7 3-20-15,11-3-4 0</inkml:trace>
  <inkml:trace contextRef="#ctx0" brushRef="#br0" timeOffset="142777.299">11624 6482 1267 0,'0'0'28'0,"0"0"5"0,0 0 2 0,0 0 1 0,0 0-36 0,0 0 0 0,0 0 0 0,0 0 0 16,-4 0 58-16,-3-6 5 0,0 6 1 0,7 0 0 16,0 0 11-16,-7 0 2 0,0 0 1 0,0 0 0 15,0 0-50-15,0 0-11 0,7 0-1 0,-7 6-1 16,0-6-5-16,0 0-1 0,7 0 0 0,-7 11 0 16,3-5-9-16,-3 0 0 0,0 0 0 0,4 3 8 15,-1-3-8-15,4 5 0 0,-3 1 0 0,-1-6 0 16,4 6 0-16,-3-3 0 0,3 2-9 0,0 1 9 15,0-6 0-15,0 0 0 0,0 0 0 0,0-6 0 16,0 0 0-16,3 6 0 0,-3 5 0 0,0-11 0 16,0 0 0-16,0 0 0 15,0 0 0-15,7 0 9 0,0 0 0 0,-3 0 0 0,3 0 0 0,0-5 0 16,-4-1 0-16,4 6 0 0,-3-6 0 0,7 0 0 16,-4 0-9-16,0 0 10 0,-4-3-10 0,1-2 10 0,-1 5-10 15,1 0 0-15,-1 0 0 0,-3 6 0 0,0-6 0 16,0 6 0-16,4 0-9 0,-4 0 9 0,0 0-9 15,0 0 9-15,0 0-13 0,0 0 5 0,0 0-1 0,0 0 0 16,0 0 0-16,0 0 0 0,0 0 9 0,0 0-10 16,0 0 10-16,10 0-10 15,1 6 10-15,-4 0 0 0,0 0 0 0,-3 0-8 0,-1 5 8 16,1-2 0-16,3 3 0 0,-4 6 0 0,1-7 0 0,-1-2 0 16,1 3 0-16,-1 0 0 0,1-1 0 0,-4 1 0 15,0-3 0-15,3 0 0 16,1-3-26-16,-4-6-10 0,4 9-1 0,-4-9-1 15,0 0-72-15,7 5-14 0,14-5-4 0,-21 0 0 0</inkml:trace>
  <inkml:trace contextRef="#ctx0" brushRef="#br0" timeOffset="143265.875">11878 6482 1450 0,'0'0'32'0,"0"0"6"0,0 11 2 0,0 1 1 0,0-3-33 0,0 3-8 0,0 5 0 0,0-5 0 16,0 6 64-16,0-6 10 0,0 2 2 0,0-2 1 16,0 0-24-16,4-1-5 0,-4 1 0 0,0-3-1 0,3 3-19 0,-3-12-4 15,0 0-1-15,0 0 0 0,0 0 3 0,0 0 1 16,0 0 0-16,0 0 0 15,0 0 3-15,0 0 1 0,0-12 0 0,0 3 0 0,4-3-31 0,-4 1 0 16,0-7 0-16,3 6 0 0,1-5 0 0,-4 8 0 16,3-3 0-16,1 0 0 0,-1-5 0 0,1 8 0 15,-1 3 0-15,1 0 0 0,-1 0 0 0,1 0 0 16,-1 1 0-16,1-1 0 0,-1 6 0 0,-3 0 0 16,0 0 0-16,8 0 0 0,-1-6 0 0,-4 6-18 15,4 0 2-15,0 6 1 0,0-6 15 0,4 0-9 16,-4 6 9-16,4-1-8 0,-4 1 8 0,0 0 0 15,3 0 0-15,-3 0 0 0,4 0 0 16,-4 8-12-16,0-2 12 0,0 0-12 16,-3 3-21-16,3-1-5 0,-4 1-1 0,1 3 0 0,-1-1 56 0,1-2 11 15,-4 3 3-15,3-1 0 16,-3-8-50-16,0 0-9 0,4 0-3 0,-4 3 0 0,0-12 31 0,0 0 0 0,0 0 0 16,0 0 0-16,0 0 0 0,0 0 0 0,0 0 0 0,7-9 0 31,0 6-160-31,0-6-25 0,0 0-6 0,0 0-1 0</inkml:trace>
  <inkml:trace contextRef="#ctx0" brushRef="#br0" timeOffset="143737.433">12467 6426 1548 0,'0'0'34'0,"0"0"7"0,0 0 2 0,0 0 0 15,0 0-35-15,-7 6-8 0,0 0 0 0,0-1 0 0,0 1 44 0,-4-3 8 16,4 0 0-16,0 3 1 0,-3-3-9 0,3 0-1 16,-4 0-1-16,0 3 0 0,1-6-14 0,-1 6-2 15,1 0-1-15,-1-1 0 0,4 1-25 0,0 0 0 16,0 0 0-16,0 3 0 0,3 3 0 0,-3 5 0 16,4-5 0-16,-4 0 0 0,3 5 0 0,1-2 0 15,-1 3 0-15,4-4 0 0,0 1 0 0,0 0 0 16,0-3 0-16,0-1 0 0,4-5 0 0,-1 0 0 15,-3-6 0-15,4 6 12 0,-4-6 6 0,7 3 2 16,0-3 0-16,0 0 0 0,0-3-8 0,0-3-2 0,4 0 0 16,-1 0 0-16,-3-5-10 0,4-1 8 0,-1 0-8 15,-3-3 8-15,0 9 12 0,1-11 1 0,-5 5 1 16,4 0 0 0,-3-2-39-16,-1 8-8 0,1-6-2 0,-4 6 0 0,0 0 27 0,0 6-8 15,0-6 8-15,0 6 0 0,0 0 0 0,0 0 0 0,0 0 0 0,0 0 0 16,0 0 0-16,0 0-12 0,0 0 2 0,0 6 0 15,-4 6 10-15,4-6 0 0,0 6 10 0,-3-1-10 16,3 4 21-16,-4-9-1 0,4 6-1 16,0-1 0-16,4-2-7 0,-4 0 0 0,0 0-1 0,0-3 0 15,3 0-11-15,-3 5 0 0,4-5 0 0,-1 0 0 16,1-3 0-16,-4-3 0 0,3 3 0 0,1 3 0 16,3-3-8-16,-4 0-8 0,4 0 0 0,-7-3-623 15,4 0-124-15</inkml:trace>
  <inkml:trace contextRef="#ctx0" brushRef="#br0" timeOffset="144264.809">12767 6402 1074 0,'-3'12'30'0,"3"-12"8"0,0 0-30 0,-4 6-8 0,-3 0 0 0,-4-6 0 15,4 6 52-15,-3 0 10 0,3-6 2 0,-4 5 0 16,4 1 0-16,0-6 0 0,-4 0 0 0,1 3 0 16,-1 0 0-16,4 0 0 15,7-3 0-15,-7 3 0 0,0 0-52 0,7-3-12 0,0 0 0 0,-7 3 0 16,7-3 0-16,-4 9 0 0,4-9 0 0,-3 6 0 15,3-6 0-15,0 11 0 0,0-11 0 0,-4 6 0 16,8 6 0-16,-4-12 0 0,0 3 0 0,0-3 0 16,3 6 0-16,-3-6 0 0,0 0 0 0,4 6 0 15,-1 0 0-15,1 5 0 0,0-11 0 0,-1 6 0 16,1 0 0-16,-1 0 0 0,1 0 0 0,3 0 0 16,-4-3 54-16,4-3 8 0,0 3 2 0,0 3 0 15,0-1-52-15,1-2-12 0,-1 3 0 0,0 0 0 16,0 0-20-16,0-6-6 15,0 6-2-15,-4-6 0 0,4 6 28 0,-3 0 0 0,3-1 0 0,-3 1 0 16,-1 0 0-16,4 3 0 0,-3 3 0 0,-1-6 0 16,1 5 0-16,-1 1 0 0,-3-6 9 0,4 3-9 15,-4 0 15-15,0 0-4 0,0 2-1 0,-4-5 0 16,1 6-10-16,-1-6 8 0,1 6-8 0,-1-7 8 16,1 4-8-16,-4-3 10 0,-1 0-10 0,1-6 10 0,0 6-10 0,0-6 0 15,-3 0 0-15,-1 0 0 16,4 0-54-16,-4 0-3 0,1-6-1 0,-1 6-481 15,4-6-96-15</inkml:trace>
  <inkml:trace contextRef="#ctx0" brushRef="#br0" timeOffset="149672.271">13780 6514 597 0,'0'0'16'0,"-4"3"5"0,4-3-21 0,-7 9 0 0,3-3 0 0,1-1 0 16,3-5 56-16,0 0 6 0,0 0 2 0,0 0 0 0,0 0-52 15,0 0-12-15,0 0 0 0,0 0 0 16,-4-5 79-16,-3-1 13 0,4-3 2 0,-1 3 1 15,1 0-38-15,3 0-7 0,-4 0-2 0,1 6 0 0,-1-11-24 0,-3 11-4 16,4-6-2-16,3 6 0 0,-8 0-5 0,-2 0-1 16,3 0 0-16,-4 6 0 15,4-6-12-15,-3 11 0 0,-1-5 8 0,-3 0-8 0,3 3 0 0,1 3 0 16,-1 5 0-16,1 1-10 0,-1-6 10 0,0 8 0 16,1-2 0-16,3 0 0 0,0-1 0 0,3-2 0 15,1 3 0-15,-1-1-8 16,4-2 24-16,0 3 6 0,0-7 1 0,0 1 0 0,-3 0-23 0,3 0 0 15,3-4 0-15,1 4 0 0,-1-6-11 0,4 0-6 0,0 0-2 16,0 0 0-16,4-3 19 0,0 0 0 16,-1-3 0-16,1-3 0 0,-1-6 16 0,4-3 0 0,0 0 0 0,1 1 0 15,2-7 5-15,1-3 2 0,0-8 0 16,-1 2 0-16,-3-8-12 0,4 3-3 0,-7-9 0 0,3 8 0 16,-7-5 21-16,3 0 4 15,-6 3 1-15,3-9 0 16,-4 8-62-16,-3-2-12 0,0 0-2 0,-3 3-1 0,3-4 20 0,-7 10 4 0,3-3 1 15,-3-4 0-15,0 10 18 0,-3-4 0 0,-1 7 0 0,0 2 9 16,1 4-9-16,3 5 0 0,-4-6 0 0,1 10-11 16,3 2-4-16,-1 6-1 0,8 0 0 0,0 0 0 15,0 0-1-15,0 0-1 0,0 0 0 0,0 0 0 16,-3 6 18-16,3-6-10 0,0 0 10 0,-4 5-8 16,8-2 8-16,-4 3 0 0,3 6 0 0,-3 0-8 15,4-6 8-15,0 5 0 0,-1-5 0 0,1 9 0 16,-1-3 0-16,1 5 0 0,-1 7 8 0,1-9-8 15,-1 8 0-15,1 1 0 0,-4 2 0 0,3 3 0 16,-3 4 0-16,0 2 0 0,4-3 0 0,-4 7-8 16,0-4-16-16,3 3-2 15,-3 3-1-15,4 3 0 0,-1-11 56 0,-3 8 11 0,4-3 3 16,-1-3 0-16,1-2-18 0,-4-1-3 0,4 3-1 0,-1-11 0 16,1 8-21-16,-1-8 0 0,1-1 0 0,3 4 0 0,-4-10 0 0,4-2 0 15,-3 3 0-15,3-7 0 16,-4 1 0-16,-3-6 0 0,0-6 0 0,4 6-12 0,-1 6 12 0,-3-12 0 15,0 0 10-15,0 0-10 16,0 0-45-16,0 0-15 0,0-6-4 0,-3-3-537 0</inkml:trace>
  <inkml:trace contextRef="#ctx0" brushRef="#br0" timeOffset="150143.019">13945 6529 1036 0,'0'0'23'0,"-3"8"5"0,-1 4 0 0,1-6 1 15,-1 6-29-15,4-6 0 0,0 8 0 16,4-2 0-16,-4 0 0 0,3-6 0 0,1 6 0 0,-1-1 0 0,4-2 18 0,-3 3-2 15,3-6-1-15,-4 6 0 0,5-1 27 0,-5-5 6 16,4-3 0-16,0 3 1 16,0-3-37-16,0-3-12 0,0-6 0 0,0 3 0 0,4-6 25 0,-4 3-1 15,0-5-1-15,4-1 0 0,-4 0-23 0,0 0 0 16,-4-2 0-16,1 2 0 16,-1 0-28-16,-3 0-11 0,0-2-1 0,-3 8-1 15,-1-6 11-15,1 6 2 0,-1 0 1 0,-6 0 0 16,10 6 14-16,-7-5 2 0,0-1 1 0,7 6 0 0,-15 3-1 0,8 0 0 15,-3 8 0-15,3-5 0 0,3 0 11 0,-3 6 0 16,4-3 0-16,-1 5 0 0,1 1 0 0,-1-3 0 16,4 5 0-16,-3-8 0 15,3 9 0-15,0-6 0 0,3 5 0 0,-3-2 0 0,4 0 0 0,-1 5 0 16,1-8 0-16,3 9 0 0,0-4 0 0,0 1 0 16,3 0 0-16,-3-4 0 0,4 4 0 0,0 0 0 15,3-4 0-15,0 1 0 0,3 0-13 0,1 2-1 0,0-5 0 16,-1 3-285-16,5-3-57 0</inkml:trace>
  <inkml:trace contextRef="#ctx0" brushRef="#br0" timeOffset="165771.372">17043 7628 345 0,'0'0'0'0,"0"0"14"0,0 0-4 0,0 0 2 0,0 0-12 0,0 0 0 0,0 0 0 0,0 0 0 16,0 0 0-16,0 0 0 0,0 0 0 0,0 0 0 16,0 0 80-16,0 0 13 0,0 0 3 0,0 0 1 15,0 0-53-15,0 0-10 0,0 0-2 0,0 0-1 0,-4 9 38 16,4-9 8-16,0 0 2 0,0 0 0 15,0 0-15-15,0 0-4 0,0 0 0 0,0 0 0 16,0 0-16-16,0 0-3 0,0-6-1 0,4-3 0 0,-1-2 32 0,4 5 5 16,-3-12 2-16,3-3 0 0,3 4-31 0,-2-1-7 15,2-5-1-15,1 2 0 0,3-5-22 0,0 8-5 16,-4-6-1-16,5-2 0 0,-5 2-12 0,1 7 0 16,3-7 8-16,-4 4-8 0,5 2 0 0,-1-5 0 15,0 8 0-15,0-3 0 0,0-2-16 0,0 8-5 16,-3 0-2-16,3 6 0 15,0-6-124-15,0 1-25 0,-3 5-4 0,-1 0-2 0</inkml:trace>
  <inkml:trace contextRef="#ctx0" brushRef="#br0" timeOffset="174737.803">9031 8992 774 0,'0'0'16'0,"0"0"4"0,0 0 1 0,-7 6 2 0,0-6-23 0,3 6 0 0,4-6 0 0,0 0 0 16,0 0 38-16,0 0 3 0,0 0 1 0,-7 0 0 0,7 0-22 0,0 0-4 16,0 0 0-16,0 0-1 0,0 0-15 0,0 0 0 15,0 0 8-15,-7 0-8 0,0 0 0 0,7 0 11 16,0 0-11-16,0 0 10 0,0 0-10 0,-7 3 12 16,7-3-12-16,-7 3 12 0,4 6-12 0,-4 2 12 15,3-5-12-15,1 6 12 0,-1-6-12 0,1 0 10 16,-1 9-10-16,0-4 10 0,1 1 7 0,3 6 2 15,-4-4 0-15,1 4 0 0,3 6-5 0,0-10-1 16,0 4 0-16,0 0 0 0,-4-1-13 0,4 1 9 16,4 2-9-16,-4-2 8 0,0 0-8 0,3-4 0 0,-3 4 0 15,0-6 0-15,4 0 0 0,-4-10 0 16,0-2 0-16,-4 9 8 0,1-3 0 0,3-6 0 16,0 0 0-16,0 0 0 0,0 0 17 0,0 0 3 15,0 0 1-15,0 0 0 0,0 0-21 0,-4-6-8 0,4 6 0 0,-3-6 0 16,3 1 0-16,0-7-10 0,0 0 0 0,3 6 0 15,-3-9-9-15,4 4-1 0,-1-1-1 0,1 0 0 16,-1 0 5-16,5-2 2 0,-5-4 0 0,1 6 0 16,-1-5 14-16,1-4 0 0,-1 9 0 0,1 1 0 15,-1-7 0-15,1 0 0 0,-1 4 0 0,1 2 0 16,-4 6 0-16,0-6 0 0,3 0 0 0,-3 1 0 16,0 2 0-16,0-3 0 0,-3 6 0 0,-1 0 10 15,4-8-10-15,-3 8 8 0,-4 3-8 0,7 3 8 16,-4-9 2-16,1 6 0 0,3 3 0 0,0 0 0 15,-7 0-10-15,0 0 0 0,-1 3 0 0,8-3 0 0,-7 3 0 16,0 3 0-16,4 0 0 0,-4 5-11 16,0 1 11-16,0-6-12 0,3 0 12 0,-3 0-12 15,4 0 12-15,-1 5 0 0,0-2 0 0,1-3-8 0,3 6 8 16,-4-6 0-16,4 0 0 0,-3 3 0 0,3-4 0 16,0 4 0-16,-4 0 0 0,4 3-8 0,0-6 8 0,-3 0 0 15,3-1 0-15,0-5 0 0,-4 6-14 0,4 0-1 16,-3 0 0-16,3-6 0 15,-7 6-17-15,7-6-3 0,0 0-1 0,0 0 0 0,0 0 15 16,0 0 2-16,0 0 1 0,-4-3 0 0,4 3-3 0,-3-9-1 16,3 3 0-16,3-5 0 0,-3-1 6 0,4 6 0 15,-1-3 1-15,1 3 0 0,-1 0 15 0,1 3 0 16,-1 0 0-16,4-2 0 0,-3-1 0 0,-1 0 0 16,5 6 0-16,-1-6 0 0,-4 0 12 0,4 6 0 0,-3-6-1 15,-4 6 0-15,7 0 4 0,0 0 1 0,0 0 0 16,-4 0 0-16,-3 0 2 0,0 0 1 0,7 0 0 15,-3 0 0-15,3-6 1 0,-7 6 1 16,0 0 0-16,7 0 0 0,0 0-8 0,-7 0-1 0,0 0-1 0,4 6 0 16,3-6-2-16,-7 0 0 0,7 0 0 0,-4 6 0 15,4 0-9-15,0 0 8 0,-3 0-8 0,3 3 8 16,4-1-8-16,-4 1 0 0,0 3 0 0,3 6 0 16,-3-7-12-16,0 1-5 0,4 3-1 0,0 2 0 15</inkml:trace>
  <inkml:trace contextRef="#ctx0" brushRef="#br0" timeOffset="191123.442">20482 8257 474 0,'0'0'13'0,"0"0"3"0,0 0-16 0,0 0 0 0,0 0 0 0,0 0 0 15,0 0 79-15,0 0 12 0,0 0 2 0,0 0 1 16,0 0-21-16,0 0-4 0,0 9-1 0,-3 0 0 16,3 0 7-16,0-3 1 0,0-1 0 0,0 1 0 15,-4 6-21-15,4 0-4 0,4-3-1 0,-1 2 0 16,-3 1-8-16,4 6-2 0,-4-6 0 0,3 2 0 15,8 4-12-15,-1-6-2 0,-6-1-1 0,0 16 0 16,-1 5-25-16,-6 4 0 0,3-7 0 0,-4-3 0 16,0-2 56-16,-6-12 7 15,-1-1 1-15,4 10 0 0,-3-9-51 0,3 2-13 0,0 1 0 0,0 0 0 0,3-3 23 16,-3-1-1-16,3 1 0 0,4 0 0 0,7 3-8 0,-3 2-2 16,-4-11 0-16,-7 0 0 15,-4-3-12-15,1-3 8 0,10 0-8 0,0 0 0 0,0 0 16 16,0 0-4-16,0 0 0 0,0 0 0 0,-4-9 17 0,-3 3 3 15,4-5 1-15,3-1 0 0,0 0-22 0,0-3-11 16,0-2 10-16,0-1-10 0,0-3 0 16,0 4 0-16,0-1 0 0,3-8 0 0,-3 8 0 0,0-5 0 15,4 2 0-15,-1 3-10 0,-3 1 2 0,4-4 0 16,-1 3 0-16,-3 1 0 0,4-7 8 0,-1 10 9 16,1 2-1-16,-1 6-8 0,1-6 0 0,-4 12-20 15,0 0 2-15,0 0 1 0,0 0 7 0,0 0 2 0,0 0 0 0,7 0 0 16,0 6 0-16,0 0 0 0,-3 0 0 0,-1 6 0 15,1-1 8-15,-1 4-8 0,1 3 8 0,-4-7-8 16,3 1 8-16,1 6 0 16,-1-3 0-16,1 8-8 0,-1-11 8 0,1 8 0 0,-4-8 0 15,3 6 0-15,1-12 0 0,-4 3 0 0,3-4 0 0,-3 7 0 16,0-12 0-16,0 6 0 0,0-6 0 16,0 0 0-16,0 0 8 0,0 0-8 0,8-6 8 15,-5-6-8-15,1 4 9 0,3-1-9 0,-4 0 12 0,1-9-12 16,-1 7 0-16,1-1 0 0,-1 0 0 0,1-3 0 15,-1 4 0-15,1-7 0 0,-1 0 0 0,-3 9 0 16,4-2 0-16,-1 5-12 0,-3 6 3 0,0 0 1 16,0 0 8-16,0 0-12 0,0 0 12 0,0 0-12 15,8-6-21-15,-8 6-5 0,3 0-1 0,4 0 0 16,0 0 39-16,0 0 0 0,-3 6 0 0,3-6 0 0,0 6 0 16,0-6 0-16,0 6 0 0,0-6 0 0,0 5 0 15,0 1 0-15,0-6 0 0,0 6 0 0,4 3 0 0,-1-3 0 16,1 0 0-16,-4 0 0 0,0 0 0 0,0 5 0 15,-3 1 0-15,3-6 0 0,0 9 0 0,-4-4 0 16,1 13 0-16,-1-6 0 0,1 2 18 0,-1-2 11 16,1-4 3-16,-4 7 0 15,0-6-52-15,0-3-9 0,0-1-3 0,0-5 0 0,3 0 66 16,-3-6 13-16,0 0 2 0,0 0 1 0,0 0-38 16,0 0-12-16,0 0 0 0,4-6 0 15,3-6-86-15,-3 7-24 0,3-13-5 0,0 6-722 0</inkml:trace>
  <inkml:trace contextRef="#ctx0" brushRef="#br0" timeOffset="191640.51">21036 8569 1605 0,'0'0'35'0,"0"0"7"0,0 0 2 0,0 0 2 0,0 0-37 0,-7 0-9 0,0 0 0 0,0 0 0 0,0 3 47 0,0 0 7 15,-4 3 2-15,4 0 0 0,-3-1-20 0,-1 7-3 16,4 0-1-16,-4 0 0 0,4-3-21 0,4 8-11 16,-4-11 10-16,3 6-10 0,4 0 9 0,-3-7-9 15,3 10 8-15,0-3-8 0,3 0 16 0,4-6-1 16,-3 8-1-16,3-5 0 15,0 0 8-15,0 3 2 0,0-6 0 0,0 5 0 16,4 1-10-16,-4-6-2 0,3 0 0 0,1-3 0 0,-1 3 4 0,1-3 0 16,0-3 0-16,-1 2 0 0,-3 4 0 0,4-6 0 15,-1 0 0-15,-2-6 0 0,-1 1-5 0,0 2-1 16,-4-3 0-16,4 0 0 0,-3 0-10 0,-1-6 12 16,-3-5-12-16,0 2 12 0,0 3-12 0,0-5 0 15,0-1 0-15,-3 0 0 0,3-2 0 0,-4 2 0 0,1-5-11 16,-1 8 11-16,-3-3 0 0,4 6 0 15,-4 1 0-15,3 2 0 0,-7-3 0 0,4 6 0 16,-3 0 0-16,-1 0-8 0,4 6 8 0,-3 0 0 0,2 6-9 16,-2-6 9-16,3 12-12 0,-4-6 1 0,4 3 1 15,-3 3 0-15,3 5 10 0,0 1-10 0,-1-3 10 0,1 8-10 16,4-11 10-16,-1 5 0 0,-3-2 0 0,7 3 0 16,-3-6-17-16,3 2 1 0,0-5 1 15,0 0 0 1,3 3-32-16,-3-6-6 0,4-1-2 0,3 1-553 0,0 0-110 0</inkml:trace>
  <inkml:trace contextRef="#ctx0" brushRef="#br0" timeOffset="191895.401">21378 8548 1314 0,'0'0'37'0,"0"0"8"0,0 0-36 0,0 6-9 16,0 6 0-16,0 0 0 0,0 2 53 0,0 4 9 15,0 0 2-15,-3-4 0 0,3 10 0 0,-4-12 0 16,4 8 0-16,-3-2 0 0,3 5-10 0,0-8-2 16,-4 0 0-16,4 0 0 0,0-4-30 0,4 1-6 15,-4-6-2-15,0 0 0 0,0-6-14 0,0 0 0 16,0 0 0-16,0 0-584 15,0 0-113-15</inkml:trace>
  <inkml:trace contextRef="#ctx0" brushRef="#br0" timeOffset="192069.084">21347 8351 1407 0,'0'0'62'0,"0"0"14"0,0 0-61 0,0 0-15 0,0 0 0 0,0 0 0 16,0 0 40-16,-7 0 6 0,7 0 1 0,0 0 0 16,0 0-26-16,0 0-5 0,-4 0 0 0,4 0-732 15</inkml:trace>
  <inkml:trace contextRef="#ctx0" brushRef="#br0" timeOffset="192609.793">21809 8531 1146 0,'0'0'32'0,"0"0"8"0,0 0-32 0,0 0-8 0,0 0 0 0,0 0 0 15,0 0 67-15,0 0 12 0,-7-6 2 16,7 6 1-16,-7 0-10 0,0 0-1 0,-1 0-1 0,1 6 0 15,-3-6-18-15,3 0-3 0,-4 6-1 0,1-6 0 16,3 0-12-16,0 5-4 0,-4-5 0 0,4 6 0 16,-4 0-6-16,4 0-2 0,0 0 0 0,-3 0 0 15,3-6-24-15,3 3 0 0,-3 3 0 0,0 0 0 16,3-1 0-16,1 1 0 0,3-6 0 16,-4 12 0-16,4-12 0 0,0 6 0 0,0-6 0 0,0 0 0 15,0 0-20-15,0 0 4 16,0 0 1-16,0 6 0 0,0-6 15 0,0 0 0 0,0 0 0 0,4 6 0 15,-4-6 33-15,0 0 10 0,3 3 1 0,-3-3 1 16,0 0-21-16,7 3-5 0,-7-3-1 0,0 0 0 16,0 0-4-16,8 3-1 0,-1-3 0 0,-7 0 0 15,7 5-13-15,-7-5-16 0,3 3 3 0,4 6 1 16,0-3 12-16,-3 6 0 0,3-6 0 0,-4 0 0 16,1-1 8-16,-1 7 5 0,4-3 1 0,-7 3 0 15,4 0-22-15,0-1-5 0,-1 1-1 0,4 0 0 16,-7 3 14-16,4-4 0 0,-1 1 0 0,4 3 0 0,4 2 0 15,3-5 0-15,-11 0 0 0,-3-12 0 16,-3 6 0-16,3-6 0 0,0 0 0 0,0 0 0 0,0 0 48 0,-4 3 13 16,4-3 3-16,-3 6 0 0,-4-3-64 0,3-3-8 15,4 0-4-15,-7 0-1 0,-3 0 13 0,3 0-9 16,-4-3 9-16,4-3-8 16,-4 3-134-16,1-3-26 0,3 6-6 0,-4-6-699 0</inkml:trace>
  <inkml:trace contextRef="#ctx0" brushRef="#br0" timeOffset="193669.812">22006 8560 946 0,'0'0'20'0,"0"0"5"0,0 0 1 0,0 0 2 0,-3 6-28 0,3-6 0 0,0 6 0 0,-4 0 0 15,1 0 55-15,-1 2 5 0,1 10 2 0,-1-6 0 16,1 0 14-16,-1-1 4 0,4 10 0 0,-3-9 0 0,-1 2-18 0,0 10-3 16,4-6-1-16,-3-1 0 0,3 1-33 0,0 8-6 15,0-11-2-15,0 3 0 0,0 5 6 0,0-5 1 16,3 2 0-16,-3 4 0 0,0-12-24 0,4 5 0 15,-4-5 0-15,0-3 0 16,0-3-35-16,0-6-11 0,0 0-2 0,0 0-460 16,4 0-92-16</inkml:trace>
  <inkml:trace contextRef="#ctx0" brushRef="#br0" timeOffset="193869.327">21865 8307 1220 0,'0'0'27'0,"0"0"5"0,0 0 2 0,0 9 0 0,0 3-34 0,4-6 0 0,-4 0 0 0,3 5 0 16,1-5 39-16,-4 0 1 15,0-6 0-15,3 12-426 0,1-9-85 0</inkml:trace>
  <inkml:trace contextRef="#ctx0" brushRef="#br0" timeOffset="194427.421">22229 8631 1267 0,'0'0'28'0,"0"0"5"0,0 0 2 0,0 0 1 0,0 0-36 0,0 0 0 0,0 0 0 0,0 0 0 15,-4 6 109-15,0-1 15 0,1 7 4 0,3-6 0 0,-4 6-56 0,4 0-10 16,4-4-2-16,-1 16-1 0,-3-12-43 0,4 5-16 15,0 1 11-15,-4 3-11 0,3 2 0 0,1-5 0 16,-4 8 0-16,7-8 0 0,0-1 0 0,0-2 0 16,-4 3 0-16,1-7 0 15,-8 1 57-15,-3-3 6 0,4 0 1 0,-4 0 0 0,3 2-64 0,4-11-20 16,0 0 0-16,0 0 0 0,0 0 57 0,0 0 11 0,0 0 3 0,0 0 0 16,0 0-15-16,-3-5-2 0,-1-1-1 0,1-6 0 15,-1 3-33-15,4 3-14 0,-4-6 1 0,1 1 0 16,-1-1 13-16,4 3 0 0,-3-3 0 0,3-2 0 15,-4-1 0-15,1 3 0 0,3-5 0 0,0 2-9 16,-4 3 9-16,1-11 0 0,-1 5 0 0,4-3 0 16,-3-2 0-16,3 5 0 0,3-8 0 0,-3 8 0 15,-3 1-12-15,3 2-6 0,0 3-2 16,3 0 0-16,4 1-19 16,-3-1-4-16,-4 0-1 0,7 3 0 0,3 3 29 0,1 0 6 0,0 1 1 0,3-1 0 15,-4 6-4-15,4 0 0 0,-3 0 0 0,0 0 0 16,3 0 3-16,-4 6 0 0,4-6 0 0,-3 5 0 15,0 1-21-15,-1-6-4 0,-3 12-1 16,7-12 0-16,-3 3-28 0,0 0-5 0,-1 3-2 0,-3-3-454 16,4 3-92-16</inkml:trace>
  <inkml:trace contextRef="#ctx0" brushRef="#br0" timeOffset="195063.998">22729 8686 1335 0,'0'0'29'0,"0"0"7"0,0-2 0 0,0-4 2 0,-3 0-30 0,-1 0-8 0,1 0 0 0,-1-9 0 16,1 12 58-16,-4-2 10 0,3-4 3 0,-3 6 0 16,-3 0-11-16,6-3-3 0,1 6 0 0,-1-6 0 15,-3 6-36-15,0 6-7 0,-4-6-2 0,4 6 0 16,-3 0 7-16,3 3 1 0,-4-1 0 0,0 7 0 15,1-3 10-15,-1 0 2 0,1 5 1 0,3-2 0 0,-4 3 6 16,4-1 1-16,0 4 0 0,3 2 0 16,-3-8-4-16,0-6-1 0,0 0 0 0,0 2 0 15,4 1-22-15,-1-6-4 0,1 0-1 0,3 0 0 0,0-6 13 0,0 0 3 16,0 0 0-16,0 0 0 0,0 0 6 16,10 0 2-16,4 0 0 0,0 0 0 15,1 0-7-15,-1-6-1 0,0 0 0 0,-4 0 0 16,4-6-6-16,-3 4-2 0,0-4 0 0,-4 3 0 0,3-6-3 0,-3 4-1 15,0-4 0-15,-3 6 0 16,3-3-35-16,-3-2-7 0,-1-4-2 0,-3 6 0 0,4-3 16 16,-4 4 2-16,0 5 1 0,-4-6 0 0,4 6 3 0,-3-6 1 15,3 4 0-15,-4 2 0 0,4 3 9 0,0 3-8 0,0 0 8 16,0 0-8-16,0 0 8 0,-4 6-12 16,4 5 12-16,-3 7-12 0,3-6 12 0,0 5 0 15,0 1 0-15,0 3 0 0,0-1 0 0,0 1 0 0,3 5 0 0,1-11 0 16,3 6 0-16,-3-1 0 0,3-2 0 15,0 2 0-15,-4-2 0 0,4-6 0 0,0 2 0 0,4-2 0 16,-1 0 0-16,1 0 0 0,0-6 0 0,3 5 0 16,-4-5-180-1,4 0-35-15,1-6-6 0</inkml:trace>
  <inkml:trace contextRef="#ctx0" brushRef="#br0" timeOffset="195410.055">22976 8684 1541 0,'0'0'44'0,"-3"2"9"0,-1 4-42 0,1 6-11 16,-1-6 0-16,4 6 0 0,-3-6 48 0,3 0 7 16,-4 5 1-16,4-5 1 0,0 3 10 0,-3 0 1 0,3 0 1 0,-4 2 0 15,4 1-7-15,0-6-2 0,0 3 0 0,4 0 0 16,-4-1-35-16,0 10-7 0,0-12-2 0,0 9 0 16,3-6-16-16,-3 5 0 0,4-2 0 15,-4 0 0-15,3-6 0 0,1 5 0 16,-4-2-15-16,3-3 5 15,1 0-132-15,-4-6-26 0,0 0-6 0,0 0-622 0</inkml:trace>
  <inkml:trace contextRef="#ctx0" brushRef="#br0" timeOffset="195655.635">22839 8328 1443 0,'0'0'32'16,"0"0"6"-16,-7 0 2 0,7 0 0 0,0 0-32 0,0 0-8 0,-7 3 0 0,7-3 0 0,0 0 0 0,0 0 0 16,-4 6 0-16,4-6 0 0,0 0 0 0,0 0 0 15,0 0 0-15,0 0 8 0,0 0 20 0,0 0 3 16,0 0 1-16,7 0 0 15,0 3-71-15,0 2-13 0,0-5-4 0,-3 6 0 0</inkml:trace>
  <inkml:trace contextRef="#ctx0" brushRef="#br0" timeOffset="196321.672">23354 7919 1566 0,'0'0'34'0,"0"0"7"0,0 0 2 0,0 0 1 0,0 0-35 0,0 0-9 0,0 0 0 0,-7 0 0 16,3 12 17-16,1 0 2 0,-1-3 0 0,1 8 0 16,3 1 27-16,-4-1 6 0,4-2 0 0,4 15 1 15,-4-7-25-15,3 9-4 0,1 7-2 0,-1-4 0 16,1 9 16-16,3-6 3 0,-4 9 1 0,4 3 0 16,1-6-30-16,-5 6-12 15,1 0 8-15,-1 9-8 0,1-9 0 0,-4 0 0 0,3-6 8 0,-3 6-8 16,4-3 0-16,-4-3 0 0,-4 0 0 0,1 0 0 15,3-8 0-15,-4-4 0 0,4 3 0 0,-3-8 0 16,-1 2-26-16,4 1-4 0,-3-7-1 16,-1 4 0-16,4-13-26 0,0 1-6 15,0 6-1-15,-4-16-477 0,4-5-96 0</inkml:trace>
  <inkml:trace contextRef="#ctx0" brushRef="#br0" timeOffset="196580.582">23132 8437 1450 0,'0'0'32'0,"0"0"6"0,0 0 2 0,-4 3 1 0,8 5-33 0,-4-2-8 0,0-6 0 0,3 9 0 15,1-3 33-15,3 0 5 0,0 0 1 0,0 0 0 16,0-6 14-16,4 5 3 0,3-5 1 0,0 0 0 15,3-5-33-15,1 5-6 0,0-6-2 0,3 0 0 16,0 0-16-16,0-9-9 16,0 3 1-16,0 7 0 15,1-7-128-15,-1-6-26 0,0 6-5 0,-3 1-1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CCC4D-9B58-4A0B-9028-6316A57138AF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47F6E-81A6-4393-BE9D-F72260C5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30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47" Type="http://schemas.openxmlformats.org/officeDocument/2006/relationships/image" Target="../media/image5.png"/><Relationship Id="rId46" Type="http://schemas.openxmlformats.org/officeDocument/2006/relationships/customXml" Target="../ink/ink8.xml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32" Type="http://schemas.openxmlformats.org/officeDocument/2006/relationships/customXml" Target="../ink/ink7.xml"/><Relationship Id="rId45" Type="http://schemas.openxmlformats.org/officeDocument/2006/relationships/image" Target="../media/image60.png"/><Relationship Id="rId5" Type="http://schemas.openxmlformats.org/officeDocument/2006/relationships/image" Target="../media/image40.png"/><Relationship Id="rId10" Type="http://schemas.openxmlformats.org/officeDocument/2006/relationships/customXml" Target="../ink/ink6.xml"/><Relationship Id="rId31" Type="http://schemas.openxmlformats.org/officeDocument/2006/relationships/image" Target="../media/image53.png"/><Relationship Id="rId9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six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Perhaps Sponge Bob’s pineapple would be moldy if it stays under the sea.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F5C1332-9A73-4521-999E-165910A63EF0}"/>
                  </a:ext>
                </a:extLst>
              </p14:cNvPr>
              <p14:cNvContentPartPr/>
              <p14:nvPr/>
            </p14:nvContentPartPr>
            <p14:xfrm>
              <a:off x="4782569" y="2564429"/>
              <a:ext cx="6480" cy="129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F5C1332-9A73-4521-999E-165910A63EF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73929" y="2555429"/>
                <a:ext cx="2412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EA7EE24-FD42-482F-9675-4A15B6DC02AC}"/>
                  </a:ext>
                </a:extLst>
              </p14:cNvPr>
              <p14:cNvContentPartPr/>
              <p14:nvPr/>
            </p14:nvContentPartPr>
            <p14:xfrm>
              <a:off x="4499609" y="2649749"/>
              <a:ext cx="5040" cy="288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EA7EE24-FD42-482F-9675-4A15B6DC02A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37889" y="2594317"/>
                <a:ext cx="294840" cy="4096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C300E3F0-5E54-4E01-B392-94D2BD3A2B0D}"/>
                  </a:ext>
                </a:extLst>
              </p14:cNvPr>
              <p14:cNvContentPartPr/>
              <p14:nvPr/>
            </p14:nvContentPartPr>
            <p14:xfrm>
              <a:off x="7981529" y="2820029"/>
              <a:ext cx="20160" cy="972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C300E3F0-5E54-4E01-B392-94D2BD3A2B0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811954" y="2647229"/>
                <a:ext cx="230430" cy="46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18872D38-E050-4D23-98BA-BBDEAD316518}"/>
                  </a:ext>
                </a:extLst>
              </p14:cNvPr>
              <p14:cNvContentPartPr/>
              <p14:nvPr/>
            </p14:nvContentPartPr>
            <p14:xfrm>
              <a:off x="9478049" y="2742629"/>
              <a:ext cx="3600" cy="612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18872D38-E050-4D23-98BA-BBDEAD316518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9469409" y="2733629"/>
                <a:ext cx="2124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F4409BA-54E4-42D8-AC92-9B38F38EDA6F}"/>
                  </a:ext>
                </a:extLst>
              </p14:cNvPr>
              <p14:cNvContentPartPr/>
              <p14:nvPr/>
            </p14:nvContentPartPr>
            <p14:xfrm>
              <a:off x="2244240" y="1454040"/>
              <a:ext cx="6196680" cy="19749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F4409BA-54E4-42D8-AC92-9B38F38EDA6F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234880" y="1444680"/>
                <a:ext cx="6215400" cy="199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8568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indicates a condition for an action which discusses going skiing.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D2B7A67-E4D4-475E-AC98-6D7725FC051E}"/>
                  </a:ext>
                </a:extLst>
              </p14:cNvPr>
              <p14:cNvContentPartPr/>
              <p14:nvPr/>
            </p14:nvContentPartPr>
            <p14:xfrm>
              <a:off x="1482120" y="2159640"/>
              <a:ext cx="5627520" cy="8006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D2B7A67-E4D4-475E-AC98-6D7725FC051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72760" y="2150280"/>
                <a:ext cx="5646240" cy="81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2748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six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6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French baguette has been added to UNESCO's 'intangible cultural heritage' list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E50CF6C-24F7-4D43-A265-110E2FF3376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65240" y="1925858"/>
            <a:ext cx="6415583" cy="4500483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5A3551B-6AAC-4E1E-8953-64833F4338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776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end is near!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will be a unit exam on Friday, December 9.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comprehensive will be              Wednesday, December 14 from 12:10 PM – 1:50 PM.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are invited to study hall in this room (205A) from 2</a:t>
            </a:r>
            <a:r>
              <a:rPr lang="en-US" dirty="0">
                <a:sym typeface="Wingdings" panose="05000000000000000000" pitchFamily="2" charset="2"/>
              </a:rPr>
              <a:t>:00 – 2:45, </a:t>
            </a:r>
            <a:r>
              <a:rPr lang="en-US" dirty="0"/>
              <a:t> Wednesday and Thursday.</a:t>
            </a:r>
          </a:p>
        </p:txBody>
      </p:sp>
    </p:spTree>
    <p:extLst>
      <p:ext uri="{BB962C8B-B14F-4D97-AF65-F5344CB8AC3E}">
        <p14:creationId xmlns:p14="http://schemas.microsoft.com/office/powerpoint/2010/main" val="335140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4CCA8-1E30-4F0B-A813-9CEE150A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189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34504-93C5-4D4F-BFA0-B8D844526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9978"/>
            <a:ext cx="10515600" cy="5356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Thomas et moi, souffrir, </a:t>
            </a:r>
            <a:r>
              <a:rPr lang="fr-FR" dirty="0" err="1"/>
              <a:t>present</a:t>
            </a:r>
            <a:r>
              <a:rPr lang="fr-FR" dirty="0"/>
              <a:t> 					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Tu, ouvrir, passé </a:t>
            </a:r>
            <a:r>
              <a:rPr lang="fr-FR" dirty="0" err="1"/>
              <a:t>compseé</a:t>
            </a:r>
            <a:r>
              <a:rPr lang="fr-FR" dirty="0"/>
              <a:t> 			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Jusitn</a:t>
            </a:r>
            <a:r>
              <a:rPr lang="fr-FR" dirty="0"/>
              <a:t> et Céline, découvrir, imparfait 				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David, offrir, infinitive				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Je, couvrir, futur proche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8D62630-8D54-4D10-81EE-5520398EB990}"/>
                  </a:ext>
                </a:extLst>
              </p14:cNvPr>
              <p14:cNvContentPartPr/>
              <p14:nvPr/>
            </p14:nvContentPartPr>
            <p14:xfrm>
              <a:off x="858600" y="3259440"/>
              <a:ext cx="5325480" cy="1814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8D62630-8D54-4D10-81EE-5520398EB9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9240" y="3250080"/>
                <a:ext cx="5344200" cy="20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65219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91305-9708-41CC-8138-7FA9CC2AC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92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DF051-AE0B-4CC1-98F1-83C8CEBA5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5070"/>
            <a:ext cx="10515600" cy="537189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souffre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B3C0250-BABD-4CFC-BF83-ED06625AC699}"/>
                  </a:ext>
                </a:extLst>
              </p14:cNvPr>
              <p14:cNvContentPartPr/>
              <p14:nvPr/>
            </p14:nvContentPartPr>
            <p14:xfrm>
              <a:off x="851040" y="1180800"/>
              <a:ext cx="9943200" cy="1343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B3C0250-BABD-4CFC-BF83-ED06625AC69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1680" y="1171440"/>
                <a:ext cx="9961920" cy="136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8852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A85C9-16EF-43E4-B06D-A381CBB1B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0DFD6-164D-4FCD-BA3B-0DF82C0E6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Pictionary</a:t>
            </a:r>
          </a:p>
          <a:p>
            <a:pPr marL="0" indent="0" algn="ctr">
              <a:buNone/>
            </a:pPr>
            <a:r>
              <a:rPr lang="en-US" dirty="0"/>
              <a:t>p. 202</a:t>
            </a:r>
          </a:p>
        </p:txBody>
      </p:sp>
    </p:spTree>
    <p:extLst>
      <p:ext uri="{BB962C8B-B14F-4D97-AF65-F5344CB8AC3E}">
        <p14:creationId xmlns:p14="http://schemas.microsoft.com/office/powerpoint/2010/main" val="704969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01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32181</TotalTime>
  <Words>180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Bonjour!</vt:lpstr>
      <vt:lpstr>Travail de cloche</vt:lpstr>
      <vt:lpstr>Bonjour!</vt:lpstr>
      <vt:lpstr>The French baguette has been added to UNESCO's 'intangible cultural heritage' list</vt:lpstr>
      <vt:lpstr>The end is near!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349</cp:revision>
  <dcterms:created xsi:type="dcterms:W3CDTF">2016-10-03T16:25:09Z</dcterms:created>
  <dcterms:modified xsi:type="dcterms:W3CDTF">2022-12-06T19:30:35Z</dcterms:modified>
</cp:coreProperties>
</file>