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0" r:id="rId2"/>
    <p:sldId id="349" r:id="rId3"/>
    <p:sldId id="361" r:id="rId4"/>
    <p:sldId id="299" r:id="rId5"/>
    <p:sldId id="263" r:id="rId6"/>
    <p:sldId id="356" r:id="rId7"/>
    <p:sldId id="360" r:id="rId8"/>
    <p:sldId id="316" r:id="rId9"/>
    <p:sldId id="348" r:id="rId10"/>
    <p:sldId id="363" r:id="rId11"/>
    <p:sldId id="359" r:id="rId12"/>
    <p:sldId id="354" r:id="rId13"/>
    <p:sldId id="36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8T15:42:36.4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2815 1446 1302 0,'-10'-6'27'0,"10"6"7"16,0 0-34-16,0 0 0 0,0 0 0 0,0 0 0 0,-4 0 80 0,4 0 10 16,0 0 2-16,-3-6 0 15,3 6-23-15,-8 0-4 0,8 0-1 0,-7 0 0 0,7 0-24 0,0 0-4 16,0 0-2-16,0 0 0 16,-7 0-4-16,7 0-1 0,-3 6 0 0,3-6 0 0,0 0-21 0,0 0-8 0,0 0 0 0,0 0 9 15,-7 0-9-15,7 0 0 16,0 0 0-16,0 0 8 0,0 6-8 0,0-6 0 0,0 6 0 0,-4 5 0 15,4-5 0-15,0 6 0 0,0-3-14 0,0 8 5 16,4-5 17-16,-4 0 3 0,0 14 1 0,3-8 0 16,-3 6 23-16,0 2 5 15,0 3 0-15,0-2 1 0,0 8-11 0,0-2-2 16,0-4-1-16,4 9 0 0,-4-3-10 16,3 4-1-16,-3 5-1 0,4-9 0 0,-1-3-3 0,-3 4-1 0,0 2 0 0,0-9 0 15,0 4-11-15,0-4 10 0,0-3-10 16,0-2 10-16,0-6-2 0,0-4-8 0,-3 4 12 0,3 0-4 15,0-7 6-15,0 4 1 0,0 3 0 0,0-7 0 16,0 1-4-16,0-3-1 0,0 3 0 0,-4-6 0 16,4 0-10-16,0 5 0 0,-3-5 0 0,3 0 8 15,-4 3-8-15,4-9 8 0,0 0-8 0,0 6 8 16,0 6-8-16,0-12-14 0,0 0 3 0,0 0 1 0,4 5-11 16,-4 7-3-16,0-12 0 0,3 6 0 15,-3-6-31-15,0 0-6 0,0 0-2 16,0 0 0-16,7 0-89 0,-3 6-17 0,3 0-4 0</inkml:trace>
  <inkml:trace contextRef="#ctx0" brushRef="#br0" timeOffset="707.906">3179 2104 1664 0,'-8'-6'70'0,"1"6"-56"15,-3 0 33-15,3-6 6 0,-4 6 2 0,-3-5 0 16,4-1-6-16,-1 6-1 0,-3-6 0 0,3 0 0 16,-3 0-25-16,0 0-6 0,3 0-1 0,1 3 0 0,-4 3-16 15,0 0 0-15,3 3 0 0,0 3 0 16,1-6 8-16,3 6-8 0,0 6 9 0,3-6-9 16,1 5-13-16,-1 1-9 0,1 3-2 0,3-3 0 15,-4 5 24-15,4 1 0 0,0-3 0 0,-3 2 0 16,3 1 28-16,0-3 6 0,0 2 2 0,3 1 0 0,-3 0-10 15,0-7-2-15,0 10 0 0,-3-9 0 0,3-1 4 0,0-5 0 16,0 6 0-16,0-3 0 0,-4-3-16 0,4-6-4 16,0 0 0-16,0 0 0 0,4 6-8 0,-4-6 0 15,0 0 0-15,7 6 0 0,0-1 0 0,3-5 0 16,-3 6 0-16,4-6 0 0,-1-6-8 0,1 1 8 16,0-1-10-16,-1 0 10 0,1 0 0 0,-4-6 0 15,7-3 0-15,-7 4 0 0,4 5 0 0,-1-6 0 16,1-6 0-16,-1 10 0 0,-3-10 0 0,1 12 0 15,-1-12 0-15,-4 7 0 0,1 2-11 0,-1 3 11 16,4-6-12-16,-3 6 12 0,-1 0-16 0,-3 1 4 0,4-1 1 16,-4 0 0-16,0 6 1 0,0 0 0 0,3-3 0 0,4 3 0 15,-3 3-2-15,-1 3 0 0,4 0 0 0,-3 5 0 16,3-5 12-16,0 6 0 0,0 0 0 16,0-3 0-16,0 2 0 0,-3 1 0 0,3-6-8 0,0 6 8 15,-4-6 0-15,1-1 0 0,-1 4 0 0,1 3 0 16,0-6 0-16,-1 6 0 0,-3-6 0 0,4-1 0 15,-1 1 0-15,4 3 0 0,-7-9 8 0,0 0-8 16,0 0 0-16,0 0 0 0,0 12 0 0,4-6 0 16,-4-6 0-16,3 6 0 0,1 0 0 0,3-6 0 15,-4 5-27-15,4-5-9 16,0 6-3-16,1-6 0 0,2 6-53 16,4-6-12-16,0 0-1 0</inkml:trace>
  <inkml:trace contextRef="#ctx0" brushRef="#br0" timeOffset="1963.932">4695 2057 709 0,'-7'6'15'0,"-3"-6"3"0,-1 0 1 0,1 6 2 0,-1 0-21 16,-7-6 0-16,8 6 0 0,-1-6 0 0,1 6 56 0,-1-6 6 0,1 5 2 0,-1-5 0 15,0 6-22-15,4-6-4 0,0 0-1 0,0 0 0 0,7 0 19 0,-10 6 4 16,3-3 1-16,7-3 0 0,-15 0 5 0,8 3 1 16,0 6 0-16,0-9 0 0,7 0 9 0,-7 0 1 15,0 6 1-15,7-6 0 0,-7 6-20 0,7-6-4 16,-7 0-1-16,0 6 0 0,0-1-13 0,0 1-4 16,7-6 0-16,-4 6 0 0,4-6-2 0,-7 6-1 15,7 3 0-15,-3 3 0 0,-1-6-19 0,4 5-4 16,-3-5-1-16,3 12 0 0,3-6-9 0,-3 2 0 15,4 10-10-15,-1-7 10 0,-3 4 0 16,4 3 10-16,-1 2 0 0,1 3 0 0,3-2 1 0,-4 2 0 16,1 1 0-16,3 8 0 0,-3-6-3 0,-1 3-8 0,1 4 12 15,-1-4-4-15,1-3-8 0,-4 4 12 0,3-4-12 16,1 3 12-16,-1-2 0 0,-3-4 1 0,4 3 0 16,-1-8 0-16,1 2 3 0,-4-8 1 15,0 5 0-15,0-8 0 0,0-3-1 0,3 6-1 0,-3-7 0 0,0 1 0 16,0-3-7-16,0 3-8 0,-3-1 11 0,3-5-11 15,0-6 9-15,0 0-9 0,0 0 0 0,0 0 9 16,0 6-9-16,0-6 8 0,0 0-8 0,0 0 8 16,0 0-8-16,0 0 0 0,0 0 0 0,0 0 0 15,0 0 0-15,0 0 0 0,0 0 0 0,-7-6 0 16,0 6 0-16,3-11 0 0,-3 5 0 0,4-6 0 16,-1 0 0-16,1 3 0 0,-1-2 0 0,-3 5 0 15,3-12-8-15,4 3 8 0,-3 4-10 0,3-7 10 16,0 0-10-16,-4-2 10 0,4 2-10 0,-3-5 10 15,3 2-12-15,0-3 3 0,0-5 1 0,3 8 0 0,1-8 8 16,-4-3 0-16,3 2-9 0,1-2 9 0,3-3 0 16,0 8 0-16,-3-8-9 0,-1 3 9 0,1 2 0 0,-1-2 0 15,-3 3 0-15,4 2 0 16,-1-8 0-16,1 14 0 0,-4-2 0 0,3 5 0 16,-3 3 0-16,0 4 0 0,4-7 0 0,-1 0 0 0,-3 7 0 0,4 2 0 15,-1 3 0-15,1 0 0 0,-1-6 0 0,5 6-8 16,-8 0 8-16,0 6 0 0,7 0-8 0,-7 0 8 15,3-5 0-15,1 5 0 0,3-6-8 0,0 0 8 16,-4 0 0-16,4 3 0 0,0-9 0 0,0 6 0 16,1 0 0-16,-1-5 0 0,0 5 0 0,0 0 0 15,0-6 0-15,0 3 0 0,0 3 0 0,0 1 0 0,0 5 0 16,-3-6 0-16,6 6 0 0,-10 0 0 0,7 0 0 0,0 0-10 16,0 6 10-16,-3-1-10 0,3 1 10 0,0 3-10 15,0 9 10-15,-4-6 0 16,5 5 0-16,-5-2 0 0,1 3 0 0,-1-1 0 0,-3 7 0 0,4-10 0 15,-4 4 0-15,3-6 0 0,-3 0 0 0,0 2 0 16,-3 4 0-16,3-6 0 0,0-1 10 0,-4 1-10 16,1-3 9-16,-1 3-9 0,1-6 8 0,-1 0-8 15,-3-1 12-15,7-5-2 0,-4 6-1 0,-3 0 0 16,0-6-1-16,0 6-8 0,-3-6 12 0,-1 6-4 16,-3-3-8-16,3 0 0 0,-3 0 9 0,4-3-9 15,-4 6 0-15,-4-6-10 0,0 6 1 0,8-6 0 16,-4 0-7-16,-4 5 0 0,0-5-1 0,4 12 0 0,4-12-3 15,-1 0 0-15,-3 6 0 0,3-6 0 16,4 6 0-16,4 0 0 0,3-6 0 0,0 0 0 0,0 0-2 16,0 0-1-16,-7 0 0 0,7 0 0 15,0 0-17-15,0 0-3 0,0 0-1 0,0 0 0 16,0 0-29-16,7 6-7 0,0-6 0 0,0 0-1 16,3 0-94-16,5 0-18 0,-5-6-4 0</inkml:trace>
  <inkml:trace contextRef="#ctx0" brushRef="#br0" timeOffset="2582.887">5009 2198 930 0,'0'0'19'0,"0"0"5"0,0 0-24 0,-7 0 0 0,4-6 0 0,-4 6 0 15,0-5 100-15,7 5 14 0,-4 0 3 0,4 0 1 16,-7 0-8-16,0 0-2 0,0-6 0 0,7 6 0 16,-11 6-48-16,4-6-9 0,0 5-3 0,0 1 0 15,0-6-22-15,4 6-5 0,-8 0-1 0,1 0 0 16,-1 0-4-16,0 0-2 0,1-6 0 0,3 9 0 0,3-4-14 15,-3 7 0-15,0 0 8 0,4-6-8 0,-4 6 0 16,3-1 9-16,4 10-9 0,0-9 8 0,0 5 0 16,0 4 0-16,-4-9 0 0,8 11 0 0,-4-8 11 15,0 3 1-15,0-1 1 0,4 1 0 16,-4-6-2-16,3 8-1 0,-3-8 0 0,4 0 0 0,-1-1-18 16,-3-5 8-16,4 3-8 0,-4-9 0 15,3 6 11-15,1 0-11 0,3-6 10 0,-4 6-10 16,8-6 8-16,-4 0-8 0,11-6 0 0,-8 6 0 15,1-6 0-15,3-6 0 0,0 6 0 0,4-2 0 16,-1-4 0-16,1 6 8 0,-4-6-8 0,7 6 0 16,-10-11 0-16,3 8 0 0,-4-9 8 0,1 1-8 15,0 2 0-15,-4 3 0 0,0-11 0 0,-4 11 0 0,4-6 8 16,-3 3-8-16,-4 4 0 0,3-7 0 0,-6 3 0 16,3 4 0-16,-4-1 0 0,-3 0 0 0,4-6 0 0,-8 7 0 15,4 2 0-15,-7 3 0 0,3-6 0 0,-3 12 0 16,7-6 0-16,-7 0 0 0,-4 6-9 0,1 0 9 15,3 0-13-15,0 0 5 0,3 6 8 0,0 0-12 16,1-6 12-16,3 12-12 0,0-6 0 16,3 3 0-16,1-3 0 0,-1 5 0 0,1-5-5 0,-1 6-2 15,1-6 0-15,3 0 0 16,3 0-30-16,-3 5-7 0,0 4 0 0,4-3-1 16,-1-6-114-16,1 5-22 0</inkml:trace>
  <inkml:trace contextRef="#ctx0" brushRef="#br0" timeOffset="3109.345">5299 2284 1026 0,'0'0'28'0,"0"0"8"0,0 0-28 0,0 0-8 16,0 0 0-16,-4 5 0 0,4-5 94 0,0 0 18 16,-3 0 3-16,3 0 1 0,0 0-35 0,0 0-6 15,0 0-2-15,-7 0 0 0,7 0-1 0,-7 0 0 0,7 0 0 16,0 0 0-16,0 0-29 0,0 0-7 0,0 0 0 15,-8 0-1-15,8 0-24 0,0 9-11 0,0 3 10 0,0 0-10 16,0 0 0-16,4-1 8 0,0 4-8 0,-4-3 0 16,3 5 0-16,1 1 0 0,-1-6 0 15,1 3 0-15,-4 2 0 0,3-5 0 0,1-6 8 16,-1 6-8-16,1-7 16 0,3 4 1 0,-4 3 0 0,1-6 0 16,3-6 3-16,-4 6 1 0,5-6 0 0,-1 6 0 15,0-6-1-15,0 0-1 0,0 0 0 0,3 0 0 16,-3 0-11-16,4-6-8 0,0 6 9 15,-4-6-9-15,0 0 14 0,0 6-3 0,0-6-1 0,3 0 0 16,-3-8 0-16,4 2 0 0,-4-6 0 0,0-5 0 16,-3 8 6-16,-1-9 0 0,1 7 1 0,-1-4 0 15,-3 4-6-15,4-1-2 0,-4 0 0 0,0 9 0 16,-4-2-9-16,4-1 10 0,-3-6-10 0,3 4 10 16,-4 2-10-16,1 6-16 0,3-6 4 0,0 0 1 15,0 1-138-15,0-1-28 0,0 3-6 16</inkml:trace>
  <inkml:trace contextRef="#ctx0" brushRef="#br0" timeOffset="3617.822">5726 1593 1649 0,'0'0'69'0,"0"0"-55"15,0 0 12-15,0 0 2 0,0 0 1 0,0 0 0 16,0 0 23-16,0 0 4 0,0 0 0 0,0 0 1 15,-7 6-37-15,3-1-7 0,0 1-1 0,4 3-1 16,-3 3-11-16,3 0 0 0,0-1 0 0,-4 1 0 16,4 3 0-16,4 3 0 0,-4 5-9 0,3-2 9 15,1-4 9-15,3 7 6 0,-3 2 1 0,3-2 0 16,0 2 10-16,0 4 2 0,0-1 1 0,0 3 0 16,3 1-1-16,-3-4-1 0,1 1 0 0,-5 2 0 15,4-3 1-15,0 9 0 0,0-8 0 0,0 2 0 16,0-5-7-16,0 2-1 0,0-5 0 0,1 2 0 15,-5-2-7-15,4-4-1 0,-3-2-1 0,-1-1 0 0,1 1-11 16,-4-3 10-16,3-3-10 0,1-1 10 16,-4-5-10-16,0 0 0 0,0-6 0 0,0 0-11 15,0 0 35-15,0 0 6 0,0 0 2 0,0 0 0 16,0 0-32-16,0 0 0 0,0 0 0 0,0 6 0 0,0-6 0 0,0 0-13 16,0 0 1-16,0 0 0 15,0 0-27-15,0 0-5 0,0 0 0 0,0 0-1 16,0 0-149-16,0 0-30 0,0 0-5 0</inkml:trace>
  <inkml:trace contextRef="#ctx0" brushRef="#br0" timeOffset="4370.284">6078 2104 1429 0,'0'0'31'0,"0"0"6"0,0 0 2 0,-7 6 2 15,4 3-33-15,-1-3-8 0,1 6 0 0,-1-7 0 16,4-5 95-16,-7 0 17 0,7 0 3 0,0 0 1 15,0 0-44-15,0 0-9 0,-3 6-2 0,3-6 0 16,0 0-22-16,0 12-5 0,0-12-1 0,0 6 0 16,0-6-13-16,7 6-2 0,0-3-1 0,0 3 0 0,3 0-9 0,1-1-8 15,0 1 12-15,3 0-12 16,-4-6 8-16,4 6-8 0,4-6 0 0,-7 6 0 16,3-6 8-16,-4 0-8 0,8-6 0 0,-8 6 0 0,1-6 0 15,0 6 8-15,-1 0-8 0,1-6 0 0,-1 0 16 16,-3 6-4-16,0-5-1 0,-7-1 0 0,4-3 24 0,0 3 5 15,-1 0 0-15,-3 0 1 0,0-6-31 0,0 7-10 16,0-1 0-16,0-6 0 0,0 3 12 0,-3 3-4 16,3 0 0-16,-4-5-8 15,4 5 8-15,-4 0-8 0,4-6 0 0,0 6 0 0,-3-3 0 16,3 9 0-16,0 0-15 0,-4-5 5 16,1-1-20-16,3 0-4 0,-4 6-1 0,-3-6 0 15,4 0-17-15,-4 0-3 0,0 0-1 0,0 6 0 16,0 0 10-16,0 0 2 0,-4 0 0 0,4 0 0 0,-7 0 21 0,3 6 5 0,1-6 1 0,-1 6 0 15,4 0 17-15,-7 0 0 0,3 0 0 0,4 0 0 16,-3-1 0-16,3 4 0 0,0-3 0 0,-1 6 0 16,5 0 0-16,-4-1 0 0,0-2 9 0,3 9-9 15,1-6 0-15,-1-1 0 0,1 1 0 0,3 0 0 16,0 3 9-16,3-4-9 0,1 1 10 0,-1 0-10 16,1 0 12-16,3 2-4 0,-4-2-8 0,4 0 12 15,1 0 6-15,-1-4 1 0,0 10 0 0,0-6 0 16,0 5-6-16,0-2-1 0,0 3 0 0,3-6 0 15,-2 5-12-15,-5-5 11 0,1 3-11 0,3-4 10 16,0 7-2-16,0 0 0 0,0-10 0 0,0 10 0 16,0-6 0-16,0 0 0 0,4 2 0 0,-4-2 0 15,3 0-8-15,1-6 10 0,-1 0-10 0,4-1 10 16,-7-5 2-16,8 0 1 0,-1 6 0 0,0 0 0 16,-4-6-13-16,5-6 0 0,-1 6-9 0,-4-6 9 15,4 6-13-15,4-5 3 0,-7-1 1 0,3 0 0 16,0 0-130-16,0-6-25 0,-4 6-6 0</inkml:trace>
  <inkml:trace contextRef="#ctx0" brushRef="#br0" timeOffset="13660.184">2836 3092 589 0,'0'0'24'0,"0"0"-24"15,0 0 80-15,0 0 10 0,0 0 2 0,0 0 1 16,0 0-19-16,0 0-4 0,0 0-1 0,0 0 0 16,0 0 1-16,0 0 0 0,0 0 0 0,0 0 0 15,0 0-10-15,0 0-3 0,0 0 0 0,0 0 0 16,0 0-8-16,0 0-1 0,0 0-1 0,-7 0 0 16,7 0-18-16,0 0-3 0,0 0-1 0,0 0 0 15,-7 6-25-15,7-6 0 0,-3 6 0 0,-1 3 0 16,1 2 0-16,3-5 0 0,0 0 0 0,0 6 0 15,0 0 0-15,0-6 0 0,0 8 0 0,-4-2 0 16,4 0 8-16,0 5-8 0,0-8 8 0,0 9-8 16,0-6 16-16,0-1-1 0,0 4-1 0,0 3 0 15,0-1 10-15,0 1 3 0,0 3 0 0,0-4 0 16,4 13-27-16,-4-10 8 0,0 4-8 0,0-7 0 16,0 10 12-16,0-4-4 0,0 1 0 0,0 2 0 15,0-2 6-15,-4-4 1 0,1 10 0 0,3-10 0 16,-4 4 0-16,4-6 0 0,0 2 0 0,-3-2 0 15,-1-1-7-15,0 1-8 0,1-6 11 0,-1 2-11 16,1-2 8-16,3 0-8 0,-4 0 0 0,1-6 0 16,-1 8 21-16,4-8-2 0,-3 6-1 0,-1-6 0 15,4-6-18-15,-7 6-17 0,7-6 3 0,-3 6 1 0,3-6 13 16,-4 5 15-16,4-5-3 0,0 0-1 0,-3 6-11 16,3-6 0-16,-7 6-12 0,7-6 12 0,0 0-12 0,-8 6 12 0,8-6-10 15,0 0 10-15,-3 9-23 0,3-9 2 0,0 0 0 0,0 0 0 31,0 0-8-31,-7 0-2 0,7 0 0 0,0 0 0 16,0 0-30-16,0 0-7 0,0 0 0 0,0 0-1 16,0 0-134-16,0 0-26 0</inkml:trace>
  <inkml:trace contextRef="#ctx0" brushRef="#br0" timeOffset="14522.702">3083 3654 1165 0,'0'0'24'0,"0"5"7"0,0 4-31 0,0 3 0 0,0-6 0 15,0 0 0-15,0 0 28 0,0 5-1 0,0 1 0 0,0-12 0 16,0 0 30-16,0 0 7 0,0 0 0 0,0 0 1 16,-3 3-16-16,3-3-3 0,0 0-1 0,0 0 0 15,0 0-5-15,0 0 0 0,0 0-1 0,0 0 0 16,0 0-3-16,0 0 0 0,0 0 0 0,0 0 0 16,0 0-13-16,0 0-3 0,0 0-1 0,3 6 0 15,-3-6-10-15,0 0-1 0,7 6-8 0,0-6 12 16,0 0 4-16,1 0 0 0,2 6 0 0,-3-6 0 15,7 0-26-15,-7 0-5 0,0 6-1 0,0-6 0 16,4-6 16-16,-4 6 0 0,4-6 0 0,-1 6 0 16,1-9 0-16,-4 6 0 0,3 0 0 0,-3-9 0 15,-3 7 19-15,3-1-3 0,-3 0-1 0,-1 6 0 16,4-6-15-16,-3 0 0 0,-4 0 0 0,3-6 0 16,-3 6 0-16,0-2-12 0,0 2 12 0,0 0-13 15,-3 0 13-15,3 0 8 0,-4-6 0 0,-3 6-8 16,4 1 0-16,3-1 0 0,-4 3-10 0,1 3 10 15,-1-6 0-15,0 0 0 0,1 6 0 0,-4-6 12 16,0 0-12-16,3 6 0 0,-3 0 0 0,0 0 0 16,0 0 8-16,-3-6-8 0,3 6 12 0,-1 0-4 15,-2 0-8-15,-1 0 0 0,1 0 0 0,-4 0 8 16,3 0-8-16,0 0 0 0,4 0 0 0,0 6 0 0,7-6-19 16,0 0 1-16,0 0 0 0,0 0 0 0,-3 6 3 0,-1 0 1 15,1 6 0-15,3-9 0 0,0 6 4 0,3 5 1 0,1-2 0 16,-1 0 0-16,1-6 9 0,3 5-8 15,-4 4 8-15,5-3-8 0,-1 0 8 0,-4-1 0 16,4 1 0-16,0-6 0 0,-3 3 0 0,-1 3 0 16,1-7 0-16,-4 7 11 0,3-6-3 0,-3 6-8 15,0-9 12-15,4 9-4 0,-4-12 7 0,0 0 1 16,0 0 0-16,3 5 0 0,-3-5 1 0,4 0 1 16,3 12 0-16,0-12 0 0,-3 6-18 0,6-6 8 0,1 6-8 0,3-6 0 15,-4 0 10-15,1 0-10 0,3 0 8 0,7-6-8 16,-7 6 0-16,0-6-14 0,4 0 2 0,-4 0 0 31,4 1-120-31,0-1-24 0,-4 0-5 0</inkml:trace>
  <inkml:trace contextRef="#ctx0" brushRef="#br0" timeOffset="15763.277">4311 3530 1332 0,'0'0'29'0,"0"0"7"0,0 0 0 0,0 0 1 15,0 0-29-15,-7 0-8 0,7 0 0 0,0 0 0 16,0 0 59-16,0 0 10 0,0 0 3 0,0 0 0 16,0 0-7-16,0 0-1 0,0 0 0 0,0 0 0 15,0 0-16-15,0 0-3 0,0 0-1 0,0 0 0 16,0 0-12-16,0 0-2 0,0 0-1 0,0 0 0 0,0 0-29 16,0 0 0-16,-4 3 0 0,1 6-10 0,3 0 10 15,0 2 0-15,0 7-9 0,0-3 9 0,3 2 0 0,1 7 0 16,-1-4 0-16,1 10 0 0,-4-7 0 15,3 4 0-15,-3-4 0 0,4 1 8 0,-4 8-8 0,0-8 0 16,4 2 0-16,-4-2 0 0,3 5 12 0,1-2 0 16,-1-1 0-16,-3 3 0 0,4-5 0 0,-4 2 0 15,0-2 0-15,3-4 0 0,-3 4 1 16,4-6 1-16,-1-1 0 0,1 4 0 0,-4-3 0 0,3-13 0 0,-3 7 0 16,0-12 0-16,0 0-6 0,0 6 0 0,0-6-8 0,0 0 12 15,0 0-4-15,0 0-8 0,0 0 11 0,-3 6-11 16,3-6 12-16,0 0-4 0,0 0 0 0,0 0-8 15,0 0 0-15,0 0 0 0,-4 6 0 0,4-6 0 16,0 0 13-16,0 0-4 0,0 0-1 0,0 0 0 16,-7-3-8-16,0 3-11 0,7 0 3 0,0 0 0 15,-7 0 8-15,0-6 0 0,3 3 0 0,1-9 0 16,-4 6 0-16,3-5-8 0,1-1 8 0,-1 0-8 16,1 3 8-16,-1-2 0 0,1-7 0 0,-1 6-8 15,1-8 8-15,-1 2 0 0,1 0 0 0,-1-5 0 16,4 8 0-16,-7-3 0 0,7-5 0 0,-4 8 0 15,4-8 0-15,0-4 0 0,-3 4 0 0,3-1 0 16,0-2 0-16,3 2 0 0,-3-5 0 0,4 8 0 16,3-8 0-16,-3 2 9 0,-1 10-9 0,1-7 0 15,-1 4 0-15,1 2 0 0,-4 0 0 0,3 4 0 16,1 2 0-16,-4 0 0 0,3 0 0 0,-3 7 0 16,4-1 0-16,-4-3 0 0,3 6 0 0,-3 3 0 15,0 0 0-15,0 0-11 0,4-3 11 0,3 0-10 16,-4 0 10-16,1 3 0 0,3-6 0 0,0 0-8 15,0 6 8-15,0 0-8 0,4 0 8 0,-1 0-8 0,5-6 8 0,2 6 0 16,-3 0 0-16,-3 0 8 0,6 0-8 16,1 0-16-16,0 0 4 0,-1 0 0 0,-3 0 12 0,8 6 0 0,-8 0 0 15,-7 0 0-15,7 0 0 0,-3 3-13 0,-1 3 5 16,-3-7 8-16,0 13-12 0,0-6 12 0,-3 0-12 16,-1 2 12-16,1 4-15 0,-4-6 5 0,3 2 1 0,-3 4 0 15,0-6 9-15,0 0 0 0,0-7 0 16,-3 7 0-16,-1-3 18 0,1-3 6 0,-1 0 0 0,-3 0 1 15,7-6-25-15,-7 5 0 16,4 7 0-16,-8-12 0 0,4 6 9 0,-4-6 7 16,4 0 0-16,-3 0 1 0,3 0-7 0,-4 0-2 0,-7 0 0 0,8 0 0 15,-4 0-8-15,3 0 0 0,4 6 0 0,-3-6 0 16,-1 0-9-16,0 6-4 0,-3-6-1 0,7 0 0 16,-3 3-21-16,-1 0-4 15,-3-3-1-15,7 3 0 0,-4 3 7 0,4-6 1 0,7 0 0 16,-7 0 0-16,7 0-15 0,-7-6-2 0,4 3-1 0,-1-3 0 15,4 0 0-15,0 0 0 0,-3 0 0 0</inkml:trace>
  <inkml:trace contextRef="#ctx0" brushRef="#br0" timeOffset="16395.581">4900 3592 1261 0,'-7'0'53'16,"-4"0"-42"-16,1 0 78 0,3 3 16 0,-4-3 3 0,-3 0 1 15,4 0-57-15,-8 0-11 0,4-3-2 0,3 3-1 16,-3 0-38-16,-7 3 0 0,7-3 0 0,-4 3 0 16,8 0-12-16,-5 0 4 0,5-1 0 0,3 4 0 15,0 6 8-15,3-6 0 0,4 0 0 0,0 6 0 16,0-6 0-16,0 2 0 0,0 10-10 0,4-6 10 15,-1 0-13-15,4-1 4 0,-3 1 1 0,3 3 0 16,0-4 8-16,0 7 0 0,4-3 8 0,-4-3-8 16,0 5 27-16,0-5 1 0,0-6 0 0,-4 6 0 15,4-9 9-15,0 8 3 0,1-5 0 0,-1 0 0 16,0-6-7-16,-4 6-1 0,1-6 0 0,3 0 0 16,3 0-1-16,-3-6-1 0,8 6 0 0,-5-6 0 15,1 0-10-15,3-5-1 0,-4 2-1 0,8 3 0 16,-4-6 2-16,-3-6 0 0,-1 4 0 0,4 2 0 15,1-6-20-15,-1 1 0 0,0-4 0 0,0 4 0 0,-7-1 0 0,7-6 0 16,-7 10 0-16,-3-10 0 16,-1 6-32-16,-3 7-9 0,0-4-3 0,-3 3 0 15,-1 6 20-15,-3-5 3 0,0 5 1 0,-4 0 0 16,4 0-10-16,-3 3-2 0,-1 3 0 0,1 0 0 0,-5 0 20 0,1 0 3 16,0 3 1-16,4 3 0 0,-4-3 8 0,-4 6 0 0,7-3 0 0,-3-1-8 15,4 1 8-15,-1 6 0 0,4-6 0 0,0 0-8 16,0 0 0-16,0 0 0 0,3 2 0 15,4-8 0 1,0 0-31-16,0 12-5 0,0-6-2 0</inkml:trace>
  <inkml:trace contextRef="#ctx0" brushRef="#br0" timeOffset="16951.346">5126 3730 1212 0,'0'0'51'16,"0"0"-41"-16,0 0 69 0,0 0 13 0,0 0 4 0,0 0 0 16,0 0-4-16,0 0-1 0,0 0 0 0,0 0 0 15,0 0-47-15,0 0-8 0,0 0-3 0,0 0 0 16,0 0-7-16,0 0-2 0,0 0 0 16,0 0 0-16,0 0-16 0,0 0-8 0,0 12 0 0,0-6 8 15,0-1-8-15,0 7 8 0,3 0-8 0,1-3 8 16,-1 3-8-16,5 5 8 0,-5-5-8 0,1 0 8 15,3-3 8-15,-4 8 0 0,1-5 1 0,-1 0 0 16,4-1 15-16,0 1 2 0,0-3 1 0,0 3 0 16,0 0-23-16,1-7-4 0,-1 1 0 0,-4 0-8 15,4-6 22-15,0 6-2 0,0-6-1 0,0 0 0 16,0 0-6-16,7 0-1 0,-6 0 0 0,-1-6 0 16,0 0 11-16,-4-5 1 0,1 5 1 0,-1-6 0 15,4 0-10-15,-3 3-3 0,-1-8 0 0,1-1 0 16,-4 6-4-16,3-8 0 0,4 2-8 0,-7 0 12 15,4 1-12-15,-4 8 0 0,4-3 8 0,-1-5-8 16,1 5 0-16,-1-3 0 0,4 3 0 0,-3 1 0 16,3-1-12-16,-4 6-6 0,4-6-1 0,-3 0 0 15,-1 4-41-15,1-4-9 0,3 6-2 0,-3-12 0 16,-4 10-21-16,0-1-5 0,0 0-1 0</inkml:trace>
  <inkml:trace contextRef="#ctx0" brushRef="#br0" timeOffset="17504.924">5627 3254 1026 0,'0'0'21'0,"-4"-6"5"0,4 6-26 0,0 0 0 0,-7 0 0 0,7 0 0 16,0 0 99-16,0 0 14 0,0 0 3 0,0 0 1 15,0 0-41-15,0 0-8 0,0 0-1 0,0 0-1 16,0 0-24-16,0 0-5 0,0 6-1 0,0 0 0 16,-3 5-14-16,3 1-3 0,0 0-1 0,0 3 0 15,0 2 2-15,0 4 0 0,3 2 0 0,1 1 0 16,-4-7 0-16,3 10 1 0,1-4 0 0,-4 10 0 16,0-10 2-16,0 10 0 0,3 2 0 0,-3-9 0 15,0 10-4-15,0-4-1 0,0-3 0 0,0 4 0 16,0 2 10-16,4-9 1 0,-1 10 1 0,-3-4 0 15,7-3 2-15,-7-2 1 0,4-9 0 0,0 8 0 16,-1-8-11-16,-3 5-2 0,4-11-1 0,-4 3 0 0,3-4 1 0,-3 1 0 16,0-6 0-16,0-6 0 0,4 6-20 15,-4-6 0-15,0 0 0 0,0 0 0 0,0 0 0 0,0 0 0 16,0 0 0-16,0 0 0 16,0 0-26-16,0 0-9 0,0 0-1 0,0 0-1 15,0 0-23-15,0 0-4 0,0 0 0 0,0 0-1 16,0 0-37-16,0 0-7 0,0 0-2 0,0 0 0 15,7-6-121-15,-4 6-25 0</inkml:trace>
  <inkml:trace contextRef="#ctx0" brushRef="#br0" timeOffset="18078.54">5793 3753 1713 0,'0'12'48'0,"0"-6"12"16,0 0-48-16,3 3-12 0,1-6 0 0,-1 6 0 15,-3-9 53-15,4 5 9 0,-1 1 2 0,4 0 0 16,0-6-23-16,0 6-4 0,-7-6-1 0,7 0 0 15,-7 0-16-15,8 6-3 0,-1-6-1 0,0 0 0 16,0 0-6-16,3 0-2 0,-3 0 0 0,7 0 0 0,-3 0-8 0,-4 0 0 16,7 0 0-16,-3 0-11 0,-1 0 11 0,1 0 0 15,3 0 0-15,-7 0 0 0,4-6 11 0,-4 0 4 0,0 6 1 0,0-12 0 16,3 7-4-16,-3 5 0 0,-3-9 0 16,-4 6 0-16,0 0 6 0,0-3 1 0,4 0 0 15,-8 6 0-15,4 0-9 0,0 0-2 0,0 0 0 16,-4-6 0-16,-3-6-20 0,-3 7-4 0,-1-1 0 15,1 0-1 1,-1 6-7-16,1-6-2 0,-5 3 0 0,1 3 0 0,4-3 10 0,-1 3 1 16,1 3 1-16,3-3 0 0,7 0 14 0,0 0 0 0,0 0 0 0,-15 9-9 15,8-3 9-15,0 5 0 0,0 1 0 0,4 0 0 16,-1 3-8-16,4 2 0 0,0 1 0 0,0-6 0 16,0 8 8-16,0-2 11 0,-3 0-3 0,3-4 0 15,0 4-8-15,3 0 12 0,-3-1-12 0,4-5 12 16,-1 3 4-16,-3 2 2 0,0-5 0 0,4-6 0 15,-4 3 14-15,3 3 2 0,4-1 1 0,-3-5 0 16,6 0-35-16,1-6 0 0,-4 6 0 0,7-6 0 16,4 0 0-16,-1 0 8 0,5-6-8 0,-1 6 0 15,3-6 0-15,-6 6-19 0,3-6 3 0,4 0 0 16,-4-5-101-16,0 2-20 0,4 3-4 16</inkml:trace>
  <inkml:trace contextRef="#ctx0" brushRef="#br0" timeOffset="18602.442">6332 3192 1409 0,'4'12'29'0,"-1"5"7"0,-3-5-28 0,4 3-8 0,-4-3 0 0,0-1 0 16,3 4 59-16,-3 3 10 0,0-7 3 0,0 1 0 16,4 6-13-16,-4-6-3 0,4 2 0 0,-4 4 0 15,0-6-29-15,3 2-7 0,-3 4 0 0,4 0-1 16,-4-1 21-16,3 4 4 0,-3 2 0 0,0-2 1 16,4 3-45-16,-4-1 0 0,0-2 0 0,0 2 0 15,0 1 16-15,0 2 4 0,0-2 1 0,0-1 0 16,-4-2-7-16,4 8-2 0,0-2 0 0,-3 2 0 15,3-8-4-15,-4 8-8 0,4-6 11 0,0 4-11 16,-3-9 13-16,3 5-4 0,0-2-1 0,3-4 0 16,-3 1 2-16,0-9 0 0,4 8 0 0,-4-11 0 15,3 6-10-15,-3-6 10 0,0-6-10 0,0 0 10 0,0 0-10 0,0 0-11 16,0 0 3-16,0 0 0 16,0 0-38-16,0 0-7 0,0 0-2 0,-3-6 0 15,3 0-183-15,-4-6-37 0</inkml:trace>
  <inkml:trace contextRef="#ctx0" brushRef="#br0" timeOffset="19021.195">6061 3507 1512 0,'0'0'43'0,"0"0"9"0,0 0-42 0,0 0-10 0,0 0 0 0,0 0 0 16,0 0 59-16,7 5 9 0,0-5 3 0,3 0 0 15,1 6-22-15,0-6-4 0,3 0-1 0,0 0 0 16,7 0-20-16,-7 0-5 0,7 0-1 0,0 0 0 16,1 0-10-16,-1 0-8 0,3 0 9 0,-6 0-9 15,3 0 0-15,0-6 0 0,-3 6 0 0,3 0 0 0,0 0 0 0,-6 0 0 0,2-5 0 16,-3 5-10-16,4-6-2 16,0 6-1-16,-4 0 0 0,0-6 0 15,3 6 5-15,-6-6 8 0,0 0-13 0,-1 6 5 16,1-3-5-16,-1-3-1 0,1 3 0 0,-4 3 0 15,4 0-48-15,-4-3-10 0,0 3-1 0,0 0-1 16,0 0-31-16,0-6-7 0,0 6 0 0</inkml:trace>
  <inkml:trace contextRef="#ctx0" brushRef="#br0" timeOffset="81044.506">4029 13184 1516 0,'-7'-5'32'0,"-7"2"6"0,6 3-30 0,-2-3-8 0,3 0 0 16,0 0 0-16,-4 3 66 0,4 0 12 0,0 0 2 16,-3 3 1-16,2 0-25 0,-2 0-6 0,6 0-1 0,-6 2 0 15,3-2-27-15,0 3-6 0,-4 3 0 0,4-3-1 16,0 3 16-16,0 0 3 15,0-1 1-15,0 1 0 0,3 0-19 0,-3 9-3 0,4-12-1 0,-1 5 0 16,4-2-3-16,-3 3-1 0,3-3 0 0,0 0 0 16,3-4 1-16,-3 1 0 0,4 0 0 0,-1 0 0 15,1 3-21-15,-1-6-4 0,4 0 0 0,0 0-1 16,0 0 17-16,1-3 0 0,2-3 0 0,4 0 9 16,-3 3-9-16,-1-3 8 0,1-3-8 0,3 0 8 15,0 0-8-15,-3 0 0 0,-1 0 9 0,4 1-9 16,-3-4 8-16,0 0-8 0,-1-3 8 0,-3 6-8 15,0-3 0-15,0 4 8 0,-3-1-8 16,-1 0 0-16,1-3 0 0,-1 3 0 0,1 0 0 0,-4 3 0 16,0 3 0-16,4-6 0 0,-4 1 0 15,0 5 0-15,0 0 0 0,0 0 0 0,0 0 0 0,0 0-8 16,0 0 0-16,0 0 0 0,0 8 0 0,0-2 0 16,0 3 8-16,0 3 0 0,0 0-9 0,3-4 9 15,-3 4 0-15,0 6 0 0,4-1 0 0,-1-2 0 16,-3 3 0-16,4 5 8 0,-1-5-8 0,1 0 0 15,-1-4 0-15,1 4 0 0,3-12 8 0,-4 0-8 16,4-3 0-16,0 0 0 0,1-1 0 0,-1 1 0 16,10-6-110-16,-6 1-14 0,3-4-4 0</inkml:trace>
  <inkml:trace contextRef="#ctx0" brushRef="#br0" timeOffset="81932.917">4935 13152 1580 0,'-3'15'67'16,"-4"5"-54"-1,3 1 41-15,1 0 8 0,3 2 2 0,0 6 0 16,-4-11 18-16,1 9 4 0,3-10 1 0,0 10 0 0,-4 2-37 0,4-3-7 16,0 4-2-16,0-1 0 15,0-2 19-15,4-4 3 0,-1 4 1 0,-3-4 0 0,4 1-52 0,-4 2-12 16,3-5 0-16,-3-4 0 15,0 7 0-15,4-6 0 0,-4 2 0 0,0-5 0 0,3 0 0 0,-3-1 0 0,0-5 0 16,0 0 0-16,0 0 0 0,0-9 0 0,0 0 0 16,0 0 0-16,0 0 54 0,0 0 8 0,0-6 2 0,0-3 0 15,-3 0-52-15,3-3-12 0,0 1 0 0,0-7 0 16,-4 3 0-16,4-2 0 0,0-7 0 0,0-2 0 16,-3-4-48-1,3 4-13-15,0-9-3 0,0-1 0 0,0 1 52 0,0 0 12 0,0-6 0 0,-4-1 0 16,4 7 0-16,0 3 0 0,0 2 0 0,0-2 0 15,0 3 0-15,0-4 0 0,4 7 0 0,-4-1 0 16,0 1 0-16,3 8 0 0,1-8 0 0,-4 5 0 16,3 7 0-16,4-4 0 0,-3 3 0 0,-1 6 0 15,4 1 0-15,1-1 0 0,-1 6 0 0,0 3 0 16,0 0 0-16,3 0 0 0,1 3 0 0,-1 6 0 16,5-1 0-16,-5 1 0 0,1 6 0 0,3 3 0 15,0-4-12-15,4 4 1 0,-4 5 0 0,0-2 0 16,3 0 11-16,1 5 16 0,-7-8-4 0,3 5-1 0,-4-2-11 15,1-1-17-15,-4-2 4 0,0 6 1 0,0-10 12 0,-3 4 16 16,-1-6-3-16,1-1-1 0,-4 1-12 0,0-6 11 16,0 6-11-16,-4-3 10 0,4-9 5 0,0 0 1 15,0 0 0-15,-10 3 0 0,-1-3-6 0,0 0-1 16,1 0 0-16,-4-3 0 0,3-3-9 0,-3-3 0 16,-4 0 0-16,4 6 0 0,-3-3-18 0,-1 0 4 0,0 1 1 15,-3-4 0-15,7 3-6 0,-7 3-1 0,3-3 0 16,-3 3 0-16,3 3-4 0,1-3 0 0,3 3-1 0,3 0 0 31,1 0-9-31,10 0-2 0,0 0 0 0,0 0 0 16,0 0-20-16,0 0-4 0,0 0 0 0,0 0-1 15,0-3-103-15,3-3-20 0,4 3-4 0,4 0 0 0</inkml:trace>
  <inkml:trace contextRef="#ctx0" brushRef="#br0" timeOffset="82455.456">5627 13240 1497 0,'0'0'32'16,"-7"-3"8"-16,-4-3 0 0,4 4 4 0,-3-4-36 0,-1 3-8 0,0 0 0 0,4 0 0 0,-3 3 97 0,-1 0 18 15,4 0 3-15,0 0 1 0,-7 3-59 0,7 0-11 16,0 3-2-16,-4-1-1 0,4 1-15 0,4 0-3 16,-4 3-1-16,0 3 0 0,3 0-27 0,-3-4-12 15,3 4 0-15,1 3 1 0,-1 0 11 0,4 2 16 16,-3-5-4-16,3 6-1 0,0-4-21 0,0 7-4 16,3-6-1-16,1 2 0 0,-1 4 15 0,4-7 0 15,-3 1 12-15,3 0-12 0,4-3 10 0,-1-1-10 16,1-5 8-16,3 6-8 0,0-3 18 0,-3-3-2 15,3-3 0-15,0-3 0 0,0 0 0 0,0 0 0 0,-3-3 0 16,3-3 0-16,-4-3 8 0,4-6 0 0,-3 6 1 16,-4-2 0-16,-3-13-6 0,3 10-2 0,0-4 0 0,-4-6 0 15,1 7-6-15,-4-4-2 0,0 3 0 0,0 4 0 16,0-4-9-16,0 1 0 0,-4 2 9 0,1-3-9 16,-1 6 0-16,1 1 0 0,-4-4-10 0,0 6 10 15,0 0-18-15,-8 1 3 0,5 2 1 0,-1 0 0 16,-3-3 5-16,0 9 1 0,0-6 0 0,0 6 0 15,-4 0 8-15,8 0-12 0,-8 6 12 0,4 0-12 16,3 3 3-16,1-1 0 0,3 1 0 0,0 6 0 16,-1 0-10-16,1-1-1 0,7 1-1 15,-3 3 0-15,3-4 1 0,0-2 1 0,0 0 0 0,3-3 0 16,4-3-137 0,4-1-27-16,-4-2-5 0,4 6-2 0</inkml:trace>
  <inkml:trace contextRef="#ctx0" brushRef="#br0" timeOffset="82834.319">5877 13223 1378 0,'0'0'30'0,"0"0"6"0,0 0 2 0,0 0 2 0,0 0-32 0,0 0-8 0,0 0 0 0,-3 6 0 16,-1 2 65-16,4 1 12 0,-3 0 3 0,3 6 0 16,0-4-51-16,0 4-9 0,0 3-3 0,0-1 0 15,3 1 26-15,1 3 5 0,-1-4 0 0,1 4 1 16,3-1-27-16,-4 1-6 0,12-3 0 0,-8-1-1 16,-4 1 16-16,4-3 3 0,0-4 1 15,4-5 0-15,-1 6-5 0,4-6-1 0,-3-3 0 0,3-3 0 16,0 0 7-16,7-3 2 0,-10-3 0 0,7-6 0 15,-1 0-21-15,-3-5-4 0,1-1-1 0,-5 4 0 16,4-4-3-16,-7-3-1 0,4 1 0 0,-4-1 0 16,0 1-8-16,-7-4 12 0,4 6-12 0,-8-5 12 15,4-4-61-15,-4 10-12 0,1-10-3 16,-4 10 0-16,0-7-91 0,0 4-18 0,0-1-4 16,0 6-618-16</inkml:trace>
  <inkml:trace contextRef="#ctx0" brushRef="#br0" timeOffset="83188.528">6301 12720 1674 0,'0'-6'36'0,"0"6"8"0,0 0 2 0,-4 9 2 0,4 6-39 0,-3 5-9 16,-1-2 0-16,0 8 0 15,4 4 84-15,0-4 14 0,0 9 3 0,4-5 1 0,0 2-40 0,-1 0-8 0,1-2-2 0,3 5 0 16,-4-3-7-16,4-5-1 0,-3 8-1 0,3-5 0 16,0 2-27-16,0 0-4 0,0 4-2 0,-3-4 0 15,3 3-10-15,-4-5 0 0,1 2 0 0,-1-3 0 16,-3-2 0-16,4-7 0 0,-8 1 0 0,4-6 0 15,0-4 0-15,0 4 0 0,0-15 0 16,0 0 0-16,0 0 0 0,0 0-12 16,0 0 2-16,0 0 1 0,0 0-39 0,0 0-8 15,0 0-2-15,0 0 0 0,0 0-156 0,0 0-31 16</inkml:trace>
  <inkml:trace contextRef="#ctx0" brushRef="#br0" timeOffset="83654.212">6512 13284 1824 0,'0'0'38'0,"0"0"8"15,0 0-37-15,0 0-9 0,-3 6 0 0,-1 0 0 16,4-6 48-16,0 12 8 0,0-6 2 0,0 6 0 0,4-7-8 0,-1 1-2 0,1 3 0 0,3 3 0 15,0-6-24 1,-4 0-4-16,1-3-2 0,3 2 0 0,0-5-18 16,0 3 0-16,4 3 0 0,-1-6 0 0,1 0 0 15,-1 0-12-15,1 6 1 0,3-6 1 0,-3 0 10 0,3-6-10 0,-4-3 10 16,-2 1-10-16,2-1 10 0,1-3 0 16,-1 6 0-16,-3-6 0 15,0-2 0-15,4 5 11 0,-8-3-3 0,5 0 0 0,-5 4-8 16,1 2 0-16,-4-9 0 0,3 6 0 0,-3 3 11 0,-3 0 0 0,3 1 0 0,0 5 0 15,-7-6-11-15,3 3 0 0,0-3 0 0,-3 0 0 16,0 6 0-16,-3 0 0 0,3 0 0 0,-4 0 0 16,4 6 32-16,-3-3 5 0,2 0 1 0,5 0 0 15,-4 3-38-15,-4 2 0 0,4 4 0 0,4 3 0 16,-1 2-25-16,1-2-10 16,-1 9-1-16,1-1-1 0,3-5 37 0,0-1 0 0,0 4 0 15,0 0 0-15,3-4 0 0,-3 7 0 0,4-12 0 16,3 5 0-16,0 4 0 0,0-10 0 0,7 4 0 0,-7 3 0 15,7-6-21-15,0-1 3 0,4 1 1 16,-1-3 0-16,1-3-75 0,3 0-16 0,4-3-2 16</inkml:trace>
  <inkml:trace contextRef="#ctx0" brushRef="#br0" timeOffset="85261.196">3792 14719 1556 0,'0'0'44'0,"-3"6"10"0,3-6-43 0,0 0-11 0,0 0 0 0,0 0 0 16,0 0 52-16,0 0 9 16,0 0 2-16,0 0 0 0,0 0-5 0,3 3-1 0,1-3 0 0,6 3 0 15,1-3-14-15,0-3-3 0,-1 3-1 0,4-3 0 16,0 0-27-16,4 0-12 0,3 3 10 0,-7-6-10 15,0 6 8-15,1-3-8 0,-1 3 0 0,0-3 0 16,-4 3 12-16,1 0-3 0,0 0-1 0,-1 0 0 16,-3 0-44-1,0-6-8-15,0 6-3 0,-3-6 0 0,-4 6 38 0,3-5 9 0,-3-1 0 0,0 0 0 16,0-6-19-16,0 6-1 0,0-3-1 0,-3 3 0 16,-1 1 10-16,1-7 3 0,-1 0 0 0,1 6 0 15,-4-3 16-15,0 4 3 0,-4 2 1 0,0-3 0 16,4 3 4-16,0 3 0 0,-3 0 1 0,3 3 0 15,0 3 3-15,-4-1 1 0,8 1 0 0,-5 3 0 0,1 3-9 16,4 3-1-16,-1-10-1 0,4 7 0 0,0 3-10 16,-3-3 8-16,3 5-8 0,0-8 8 0,0 6-8 15,3 0 8-15,-3-4-8 0,0 7 8 16,0-6 2-16,4 2 0 0,3 4 0 0,4-6 0 16,-4 3-10-16,7-4 0 0,-4 7 9 0,4-6-9 15,4-1 0-15,3-2 0 0,0 0 0 0,-3 0 0 16,7-6 0-16,-4 0 0 0,0 0 0 0,4-3 0 15,-8-3-156-15,5 0-25 0</inkml:trace>
  <inkml:trace contextRef="#ctx0" brushRef="#br0" timeOffset="86101.906">4893 14510 1579 0,'-14'12'32'0,"3"9"10"16,4-7-34-16,0 7-8 0,0-3 0 0,0-1 0 15,0 4 104-15,4-1 20 0,-5 1 3 0,5-1 1 16,-1-2-103-16,4 6-25 0,0 2 0 0,0-2 0 16,0 2 56-16,4-2 7 0,-4 2 1 0,3-2 0 15,1 2-52-15,0-5-12 0,-1-1 0 0,4 1 0 16,-3-4 0-16,-1 7 0 0,-3-12 0 0,4 2 0 16,-4 1 54-16,0 0 8 0,-4-9 2 0,4 2 0 0,0 4-52 0,-3-6-12 15,3 0 0-15,0-6 0 16,0 0 24-16,0 0 3 0,0 0 0 0,-7 3 0 15,7-3-13-15,-7 0-2 0,-1-3-1 0,5-3 0 0,-4 3 12 0,3-9 2 0,1 7 1 0,-4-7 0 16,3 0-26-16,1-9 0 0,3-2 0 0,-7-4 0 16,3 4 0-16,1-6 0 0,-1 2 0 0,-7-2 0 15,8-4 0-15,-1 10 0 0,4-10 0 16,-3 10 0-16,3-6 0 0,-4 2 0 0,4 9 0 0,0-14 0 16,4 14-24-16,-4-11-11 15,3 6-1-15,-3-4-1 0,4 4 8 0,-1 2 1 16,-3 0 1-16,8 7 0 0,-5-4 27 0,1 3 0 0,-1 4 0 15,1-1 0-15,-1 3 0 0,1 0 0 0,-4 6 0 0,3-3 0 16,4 3 9-16,-3 1 7 0,3 2 2 0,0 0 0 16,4 0-18-16,-1 0 0 0,4 2-11 15,0 4 11-15,0 0-16 0,8 3 3 0,-8 0 1 0,3 9 0 16,1-7-2-16,3-2 0 0,0 9 0 0,-3-6 0 16,3 5-11-16,-7-2-3 0,0 0 0 0,0-1 0 15,-3-2 5-15,0 3 1 0,-4-4 0 0,-4 1 0 16,1-3 30-16,-4 6 7 0,0-9 1 0,-4 2 0 15,1 1-16-15,-1-3 8 0,-3 6-8 0,0-6 0 16,0 0 10-16,0 2-10 0,-4-8 10 0,1 6-10 16,-1-6 13-16,1 0-3 0,-8 0-1 0,4 0 0 15,0-6-33-15,3 6-8 0,-3-5 0 0,3-1-1 16,-3 3 59-16,4-3 12 0,3-3 2 0,-7 3 1 0,7 0-41 16,-8 0 0-16,8 3-11 0,4-2 3 15,-1-1-36-15,1-3-6 0,-1-3-2 0</inkml:trace>
  <inkml:trace contextRef="#ctx0" brushRef="#br0" timeOffset="86646.576">5352 14413 1337 0,'-7'6'56'16,"0"0"-44"0,3 0 92-16,-3 6 20 0,0-6 3 0,3 5 1 15,-3-2-52-15,0 0-9 0,0 3-3 0,4-3 0 16,-1 8-20-16,-3-8-5 0,4 6-1 0,-1-1 0 15,-7 4-3-15,8-3-1 0,-1-1 0 0,4 1 0 16,-3 3-34-16,3-4 0 0,0 1-12 0,0 0 3 16,0 2 38-16,3-5 8 0,1 0 2 0,-1 3 0 15,4-4-25-15,-3 1-5 0,0 0-1 0,3-3 0 16,0-3-8-16,0 0 0 0,3-1 0 0,1 1 8 16,3-6-8-16,-3 0 0 0,3-3 0 0,-4 0 0 15,4-2 0-15,4-4 0 0,-4 0 0 0,-7 0 0 16,7-6 16-16,0 4-1 0,-3-1-1 0,0-6 0 0,-1 6-14 15,-3-2-16-15,0-4 3 0,-3 3 1 0,-1 1 12 0,1-7 0 16,-1 6 0-16,-3 1-9 0,0-7 9 0,0 6 0 16,0 1-9-16,-3-4 9 0,-1 3 9 0,1 4 7 0,-4-7 0 15,0 6 1-15,-4 1-52 16,4-1-10-16,-4 0-3 0,-3 3 0 0,4 3 20 0,-1 0 4 0,1 3 1 0,-1 1 0 16,4 2 23-16,-4 0 0 0,4 2 12 15,0 4-4-15,4 0-57 0,-4 3-12 16,3 0-3-16,1 3 0 0,-1-1 0 0,4 1 0 15,0 0 0-15,0 0 0 0,-3-3-102 0,3 2-21 16</inkml:trace>
  <inkml:trace contextRef="#ctx0" brushRef="#br0" timeOffset="87046.934">5683 14510 1455 0,'0'0'61'16,"0"0"-49"-16,0 0 48 0,0 0 10 0,0 0 2 15,0 0 0-15,0 6 6 0,0-6 2 0,0 6 0 0,4-3 0 16,-4 9-36-16,3-3-6 0,4-1-2 15,-3 4 0-15,3 0-12 16,-4-3-4-16,1 2 0 0,3 1 0 0,-3-3-4 0,-1 6 0 16,4-4-1-16,0-5 0 15,-3 3 3-15,3 6 1 0,0-9 0 0,-4 3 0 16,8-4 4-16,-4 1 1 0,-3-6 0 0,-1 6 0 0,4-6-8 0,0 0 0 0,0-6-1 16,0 6 0-16,0-6-6 0,0 1-1 0,0-4 0 0,1 0 0 15,-1-6 45-15,0 3 9 0,0 1 2 0,0-7 0 16,-4 3-52-16,4-2-12 0,-3-1 0 0,-1 0 0 15,4 1 0-15,-7 2 0 0,4-5 0 0,-4 2 0 16,0 3-18-16,-4 1-6 0,4-7-2 16,-7 9 0-16,4-3-214 0,-4 1-44 0</inkml:trace>
  <inkml:trace contextRef="#ctx0" brushRef="#br0" timeOffset="87501.185">6163 14269 900 0,'0'9'38'0,"0"0"-30"16,0 6 85-16,4-4 18 0,-1 1 3 0,1 0 1 15,-1 3 10-15,1-1 3 0,-1 1 0 0,1 5 0 16,-4-5-30-16,3 6-6 0,1-4 0 0,-1 4-1 16,-3 3-26-16,4-1-5 0,-4 3 0 15,0-2-1-15,0 0-14 0,-4-1-2 0,4 3-1 0,-3-5 0 16,-1 8-5-16,1-11-1 0,3 6 0 0,-4-4 0 16,1 1-28-16,-1-7-8 0,4-2 0 0,-3 3 0 15,3-3-28-15,0-12-6 0,0 0-2 0,0 0 0 16,0 0-22-16,0 0-5 0,0 0-1 0</inkml:trace>
  <inkml:trace contextRef="#ctx0" brushRef="#br0" timeOffset="88022.833">6304 14578 1337 0,'0'0'28'0,"0"0"6"0,0 0-34 0,0 0 0 0,0 0 0 16,0 0 0-16,0 0 58 0,0 0 5 0,0 0 1 16,4 6 0-16,-1 0-4 0,-3-6 0 0,0 6 0 0,4-1 0 15,-1 1-18-15,4 0-4 0,-3 0-1 0,3 3 0 16,0 3-5-16,0-7 0 0,4-2-1 0,-4 3 0 15,3 3-31-15,1-6 0 0,3 6 0 0,-7-3 0 16,7-3 38-16,0-3 2 0,0 0 0 0,0-3 0 16,1 0-19-16,-5-3-3 0,4-3-1 0,-3 0 0 15,6 0 5-15,-10-2 1 0,4-4 0 0,0 3 0 16,-4 1 6-16,0-1 2 0,-4-6 0 0,4 3 0 16,-3 7-18-16,-4-4-3 0,3-3-1 0,-3 9 0 15,0-5-9-15,-3 5 0 0,3-3 0 0,-4 0 0 16,-3 3-23-16,7 6-6 0,-7-6-2 15,-3 3 0-15,-1 3-46 0,4 0-10 0,0 0-1 16,-7 0-1-16,0 3 66 0,0 3 14 0,0 3 9 0,-1 0-12 16,1 0 12-16,4 5-13 0,-1-2 5 0,1 0 8 15,-1 2-9-15,7 1 9 0,-3 6 0 0,-3-9 0 16,6-1 0-16,1 7 17 0,3-3-1 0,0-7-1 16,0 1 16-16,3 6 3 0,4-6 1 0,4 0 0 15,-4 2-10-15,4-5-1 0,-1 6-1 0,4-3 0 16,0-3-9-16,0 3-2 0,1-7 0 0,-1 4 0 15,7 0-12-15,-7 0 0 0,4 0 0 0,-1-6 0 16,4-6-36-16,-3 6-3 0,0-6-1 0</inkml:trace>
  <inkml:trace contextRef="#ctx0" brushRef="#br0" timeOffset="88327.415">6847 13969 2030 0,'-3'9'57'0,"3"3"14"0,-4-3-57 0,4 8-14 0,0-5 0 15,0 3 0-15,0 5 54 0,0 1 8 0,4 3 2 0,-1 2 0 16,1-3 0-16,-1 1 0 0,5 5 0 0,-5 1 0 15,4 2 0-15,0 3 0 0,-3-5 0 0,3 5 0 16,3-3-52-16,-3 1-12 0,0-7 0 0,4 7 0 16,-4-7 0-16,4 3 0 0,-1-2 0 0,1-1 0 15,-4-2 0-15,0-4 0 0,0-2 0 0,0 3 0 16,-3-7-64-16,-1 4-16 0,4-9-4 0</inkml:trace>
  <inkml:trace contextRef="#ctx0" brushRef="#br0" timeOffset="88584.394">6710 14272 2228 0,'0'9'63'0,"0"0"14"0,3 5-61 0,1-5-16 0,-1 3 0 0,4 0 0 15,1 0 60-15,2-4 8 0,4 1 3 0,0 6 0 16,-3-3-40-16,7-4-8 0,-4 1-2 0,7 0 0 16,-4-3-30-16,5 6-7 0,2-6 0 0,-6 0-1 15,0-6 17-15,3 5 0 0,0-5 0 0,-3 0 0 16,-1 0-127-16,4 0-21 0</inkml:trace>
  <inkml:trace contextRef="#ctx0" brushRef="#br0" timeOffset="89756.466">7729 12749 1568 0,'0'0'32'0,"0"0"9"0,0 0-33 0,0 0-8 0,0 0 0 0,0 0 0 15,0 0 56-15,0 0 8 0,0 0 3 0,0 0 0 16,0 0-23-16,0 0-5 0,0 0-1 0,4-3 0 15,-1 0-10-15,4-5-1 0,1 2-1 0,-1 0 0 16,0 3 22-16,0 3 4 0,0-6 0 0,-4 6 1 16,8 0-33-16,-4 6-8 0,3-6 0 0,1 3-1 15,0 3-11-15,-1 0 0 0,1 2 0 0,3 4 0 16,-3 3 0-16,-1-3 0 0,-3 5 0 0,4 1 0 16,-4 3 0-16,-4-1 0 0,4 9 0 0,0-11 0 0,-3 3 0 0,3 2 0 15,0-5 0-15,-3 8 0 0,3-8 33 0,0 0 5 16,-4-4 1-16,1 1 0 0,-1 0-11 0,1 2-3 0,-4-11 0 15,0 3 0-15,3 0-25 0,-3 3 0 0,4-4 0 16,-4 4 0-16,0-6 0 0,0 0 0 16,0 6 0-16,-4-3 0 0,1-4 0 0,-1 4 0 0,1 0 0 15,-1 3 0-15,1-3 0 0,-1-1 0 16,1 4 0-16,-4 0 0 0,3 3 0 0,-3-4 0 16,4 7 0-16,-5 0 0 0,5 2 0 0,-1-2 0 0,4 0 0 15,-3 2 0-15,3 1 0 0,-4-4 0 0,4 1 0 0,0 0 0 16,-3-4 0-16,3 4 0 0,0 0 0 0,0-7 0 15,0-2 0-15,0 6 0 0,0-3 0 0,3 2 0 16,4-2 56-16,-3 3 7 0,-4-6 1 0,-4-1 0 16,4-2-64-16,0 6-15 0,4-6-1 0,-4 0-1 15,3 0 17-15,1-3 0 0,3 3 0 0,-3-1 0 16,-1-2 0-16,4 0 0 0,-3 3 0 0,3-6 0 16,0 3 0-16,-7-3 8 0,7 0 0 0,-7 0 1 15,7 0-9-15,0-3 0 0,-7 3 0 0,0 0 0 0,7-6 0 16,-7 6 0-16,0 0 0 0,0 0 0 0,0 0 9 0,0 0 0 15,0 0 0-15,0 0 0 0,0 0-9 0,0 0-12 16,0 0 2-16,0 0 1 0,0 0 9 0,-4-6 12 16,4 6-2-16,-7-5-1 0,0-1-9 15,0 3 0-15,0 3 0 0,-3 0 0 0,3 0 0 16,0 3 0-16,0 0 0 0,-1 0 0 0,1-1 0 0,0 4-14 16,4-3 3-16,-4 6 1 0,3 0 10 0,-3-3 14 15,4 0-3-15,-1 3-1 0,1 5-10 0,3-5 0 16,0 9 0-16,0-7 0 0,0 7 0 0,0 0 0 15,3 2 0-15,1-2 0 0,-4 3 0 0,3 2 0 16,4 1 0-16,-3-1 0 0,-1-2-8 0,4 5-4 0,-3-5-1 16,3 5 0-16,4-2 21 0,-4 2 4 0,0-2 0 15,-4 2 1-15,4 1-13 0,-3-4 0 0,-1 6 0 16,1-8 0-16,3 8 0 0,-4-2 0 0,-3 8 0 0,4 0 0 16,-1 4 0-16,1-7 0 0,-1 3 0 15,-3 4 0-15,4-4 0 0,-4-3 0 0,4-2 0 0,-4-1 0 16,0-6 0-16,3 7 0 0,-3-7 0 0,-3 4 0 15,3-4 0-15,0 4 0 0,-4-4 0 0,4 1 0 16,-4-1 0-16,1 4 0 0,-1-7 0 0,-3 4 0 16,0-1 0-16,0-8 0 0,0 3 0 0,0-6 0 15,-3 5 0-15,-1-5 0 0,0-9 0 0,-3 3 0 16,0-3 0-16,0-3 0 0,0-3 0 0,0 0 0 31,-4-3-48-31,1 0-13 0,-1-9-3 0,0 4 0 0,-6-4 38 0,6 0 7 0,-3-5 2 0,0 2 0 16,3-3-44-16,0 1-9 0,-3-1-2 15,4 1-583-15,-1 5-117 0</inkml:trace>
  <inkml:trace contextRef="#ctx0" brushRef="#br0" timeOffset="91175.671">9095 13411 1698 0,'0'0'48'0,"0"0"11"0,-7 6-47 0,-1-3-12 0,1 2 0 0,0-2 0 0,7-3 69 0,0 0 12 16,-7 0 3-16,0 0 0 0,0-3-42 0,4 1-8 15,-4 2-2-15,0-3 0 0,3 0-13 0,-3-3-3 16,-4 3-1-16,4 0 0 0,0-9-15 0,0 6 8 15,0 0-8-15,0 0 0 0,0 1 8 0,-3-1-8 16,2 3 0-16,-2 3 0 0,3-3 0 0,0 3 0 16,-4 3 0-16,4 0 0 0,0 3 0 0,0 2 0 0,0 1 0 0,0 3-10 15,0 3 10-15,0-4-8 0,0 4 8 0,3 6-8 16,-3-4 8-16,4 4 8 0,-4-3-8 0,3-1 11 16,4 1-11-16,-4 2 12 0,4-2-12 0,0-3 12 15,0-1-4-15,4 1 0 0,0-3 0 0,-1-3 0 16,4 0-8-16,-3-1 0 0,3-5 0 0,0 6 8 15,0-9-8-15,3 0 0 0,1-6 9 0,0 0-9 16,3 1 12-16,0-7-3 0,0-3 0 0,0-3 0 16,0 4-9-16,-3-1-11 0,3-6 3 0,-4-8 0 15,1 3 20-15,0-7 4 0,-1 4 0 0,1-9 1 16,-4-1-3-16,0 4-1 0,0-9 0 0,-4 9 0 16,1-6 6-16,-1 5 1 0,1 1 0 0,0 6 0 15,-4-1-5-15,3 1-1 0,-3 5 0 0,0 1 0 16,0-1-14-16,-3 1 8 0,-1 8-8 0,4-5 0 15,-4-1 0-15,1 6 0 0,-1 3 0 0,1-2 0 16,-1 2 0-16,1 0 0 0,-1 6-12 0,1-5 12 16,3 5-13-16,-4-3 4 0,4 9 1 0,0 0 0 0,0 0-4 0,0 0-1 15,0 0 0-15,0 0 0 16,0 0-21-16,0 0-4 0,4 9-1 0,-1 3 0 0,1-1 39 0,-1 1 0 16,1 3 0-16,-1 2 0 0,1-2 0 0,-1 9 0 15,5-1 0-15,-1 1 0 0,-4-4 0 0,1 10 0 16,3-4-9-16,-4 9 9 0,4-2 0 0,-3-1 0 15,3 6 0-15,-4 0 0 0,1 1 0 0,-4-7 0 16,3 3 0-16,-3-2 0 0,0 2 28 0,0-12 10 16,-3 10 2-16,3-10 0 0,0 4-12 0,0-4-3 15,0 4 0-15,0-4 0 0,0 1-25 0,-4-4 8 16,4 4-8-16,0-9 0 0,0 2 0 0,4 1 0 0,-4-6 0 16,3-1 0-16,1 4 0 0,-4 3 0 15,4-12 0-15,-4 8 0 0,0-2 0 0,3 0 0 0,1 0 0 0,-1-1 0 16,1 1 0-16,-4-3-11 0,3 0 11 0,1 0-12 31,-4 2-11-31,3-5-2 0,1 0-1 0,-1 0 0 16,-3-6-22-16,4 6-4 0,-1-3 0 0,-3-3-1 0,4 6-43 15,-4-6-9-15,3 3-2 0,-3-3-725 0</inkml:trace>
  <inkml:trace contextRef="#ctx0" brushRef="#br0" timeOffset="91688.131">9267 13517 1792 0,'-7'11'51'0,"4"-2"10"15,-1 3-49-15,1 0-12 0,3-1 0 0,0-5 0 16,0 6 0-16,0-3 0 0,0 0 0 0,0-9 0 15,0 9 60-15,0-9 8 0,0 8 3 0,0-8 0 16,3 9-33-16,1-3-6 0,3 0-2 0,-4 0 0 16,-3-6-18-16,8 0-3 0,-8 0-1 0,7 3 0 15,0 0 1-15,3-3 0 0,1 0 0 0,-1 0 0 0,1 0-9 16,3 0 8-16,-3-3-8 0,-1 0 8 0,4 3-8 16,-3-6 8-16,0 0-8 0,3-9 8 0,-4 7-8 0,1-1 0 15,-4-3 9-15,3-6-9 0,-2 12 0 0,2-11 0 16,-3 5 0-16,-3-3 0 0,-1 4 0 0,-3 5 0 15,4-15 0-15,-4 12 0 0,0 1 0 16,-4-4 0-16,1 6 0 0,-1-9-12 0,1 12 12 0,-4-3 0 16,0 3 0-16,-1 3-8 0,1 0 8 15,-3 3 0-15,3 0 0 0,-4 3 0 0,1 3 0 0,3 3-8 0,-1 0 8 16,1-1-8-16,0 7 8 0,0-3 0 0,-3-1 0 0,3 7-8 16,0-1 8-16,0 1 0 0,3 0 0 15,0-1 0-15,1-2 0 0,3-1 0 0,3 1 0 0,-3-3 0 16,4 0 0-16,3-1 0 0,0-5 0 0,-3 3 0 15,6 0 0-15,1-1 0 0,3-2 0 0,0-3 0 16,0 3 0-16,7-3 0 0,-3 3 0 0,7-7 0 16,-4 7 0-16,0-9-12 0,0 6 4 0,-3-12 0 15,3 6-132-15,-3-9-27 0</inkml:trace>
  <inkml:trace contextRef="#ctx0" brushRef="#br0" timeOffset="94605.48">10686 12887 1267 0,'0'0'28'0,"0"0"5"0,-7 6 2 0,0 0 1 0,-1-6-36 0,5 6 0 0,-4-3 0 0,0 3 0 16,3-3 108-16,4-3 14 0,0 0 3 15,-7 3 1-15,7-3-48 0,0 0-10 0,0 0-1 0,0 0-1 16,0 0-53-16,-3 6-13 0,3-6 0 0,0 11 0 15,0-5 0-15,0 6 0 0,3 0 0 0,-3 0 0 16,4-1 0-16,-1 1 0 0,1 3 0 0,-1 2 0 16,1 1 28-16,-1 3 4 0,1 2 0 0,-1 4 0 15,-3-4-22-15,4 10-10 16,-4-4 10-16,-4 15-10 0,4 0 8 0,-3 3-8 0,-1 9 0 0,1-12 9 16,-4-6 8-16,0 3 2 0,0-2 0 0,0 2 0 15,-4 3 40-15,4-6 8 0,0 0 1 0,0 9 1 16,0-8-55-16,0 2-14 0,3-3 0 0,1-12 0 15,-1 4 0-15,4-4 0 0,-3-8 0 0,3 0 0 16,-4-1 20-16,4-5 2 0,0-3 0 0,0-9 0 16,0 0-35-16,0 0-7 0,0 0-2 0,-3-9 0 15,-1-3 22-15,4-11 0 0,-3 2 0 0,-1-2 0 0,4-4-11 16,-3-2-4-16,-1 2-1 0,0-2 0 0,4 0 24 16,-3 2 5-16,-1 4 1 0,1-10 0 15,-1 4-40-15,4-4-8 0,-3 4-2 16,3-6 0-16,0 8 7 15,3-5 1-15,-3 3 0 0,4-10 0 0,-1 10 44 0,1-3 8 0,3 2 3 0,0-8 0 0,0 9-27 16,0-7 0-16,0 4 0 0,4 3 0 0,-4-7 0 16,3 7 0-16,1 2 0 0,0-5 0 0,-1 6 0 15,4-4 0-15,-3 4 0 0,-1-4 0 0,1 4-21 0,3 0-3 16,-3 2-1-16,-1 6 0 0,4-5 41 0,-3 5 9 16,0 4 2-16,-1 2 0 0,-3 3-27 0,4 0 0 15,-1 3 0-15,-3 3 0 0,4 3 0 0,0 0-11 16,-4 3 11-16,3 3-8 0,1-3 8 0,3 6 0 15,-3 3 0-15,-1 2 0 0,1 1 0 0,-1 0-8 16,1 8 8-16,-1-8 0 0,1 8 0 0,0 1 0 0,-1-6 0 0,1 5 0 16,-4-2-14-16,0 2-4 0,0 4-1 0,-3-4 0 15,-4 7 19-15,0-4 0 0,0 1 0 0,-4-4 0 16,-3 4 0-16,0-4 0 0,0 1 0 0,-4-1 0 16,4 4 12-16,-7-10 7 0,3 4 1 0,-3-4 0 15,0 1-7-15,0-3-1 0,0-4 0 0,0 1 0 16,0 0-12-16,3-6 9 0,-3 0-9 0,0 0 8 15,3-6-8-15,-3 0 0 0,0-6-12 0,4 6 12 16,-1-6-44-16,0 0 0 16,1-3-1-16,3 3 0 0,0 0-24 0,3 1-5 15,1 2-1-15,3 3 0 0,-4-6 16 16,4 6 3-16,0 0 1 0,0 0 0 16,0-6 7-16,0 6 0 0,0 0 1 0,0 0 0 0,0 0 38 0,0 0 9 0,0 0 0 0,4-3 0 15,-1 3 26-15,4 0 7 0,-3-6 2 0,3 6 0 16,0 0-5-16,0 6-1 0,4-6 0 0,-4 0 0 0,3 3-1 15,1 0-1-15,3 0 0 0,-4 3 0 0,5-3-7 0,2-1-2 16,-3 4 0-16,7 0 0 0,-3 0-7 0,0 6-2 16,-1 0 0-16,1-6 0 0,0 2-9 0,-1 7 0 15,1 0 0-15,0-4 8 0,-4 1-8 0,-4 9 0 16,4-4 9-16,-3 10-9 0,3-9 0 0,-7 5 8 16,0-2-8-16,0 5 0 0,-3-5 0 0,-4 5 9 15,0 4-9-15,0-4 0 0,0 9 0 0,-4-2 0 16,1 8 0-16,-4-3 0 0,3-3 0 0,-3-2 0 15,0-1 0-15,0 3 0 0,0-17 58 0,0 5 5 16,0-8 1-16,0-3 0 0,0-3 0 0,0 2 0 0,-4-5 0 16,4-6 0-16,-4-9-52 0,1 1-12 0,-4-1 0 15,0 3 0-15,0-6 0 0,-4 3 0 16,4-2 0-16,-4-1 0 16,4 6-48-16,-4-6-13 0,4 0-3 0,0 1 0 15,0 2 16-15,3 0 4 0,1 0 0 0,-1-3-579 0,1-2-115 0</inkml:trace>
  <inkml:trace contextRef="#ctx0" brushRef="#br0" timeOffset="95197.522">11532 13611 1205 0,'0'0'34'0,"0"0"8"0,0 0-34 0,-3 6-8 0,-4-1 0 0,3 1 0 16,4-6 96-16,-7 12 16 0,0-6 4 0,0 3 1 15,0 3-33-15,-4-4-6 0,4 4-2 0,-3 3 0 16,-1-9-44-16,4 5-10 0,-3 1-2 0,-1 0 0 15,4 3-8-15,0-4-1 0,0 1-1 0,0 0 0 16,3 0-10-16,1 2 0 0,3 4 0 0,0-6 8 16,0 3-8-16,0 8 0 0,3-11 0 0,1 2-11 15,-1 4 11-15,4 0 0 0,0-6 0 0,0-4 0 16,0-5 0-16,4 0 0 0,-4 3 0 0,0-3 0 16,4-3 0-16,-1 3 0 0,1 0 0 0,-4-3 0 15,4-3 0-15,-1 0 0 0,-3 0 0 0,0 0 0 16,4-3 0-16,-4 0 0 0,0-5 0 0,0 5 0 15,0-9 29-15,0 3 8 0,-3-5 2 0,-1 5 0 0,1-6-25 16,-1 1-5-16,1 2-1 0,-4-3 0 16,0 1-44-16,0 2-8 0,0 0-3 0,0 1 0 15,0-1 38-15,0 3 9 0,0-3 0 0,0 7 0 16,0-4-76-16,0 0-14 0,0 0-2 16</inkml:trace>
  <inkml:trace contextRef="#ctx0" brushRef="#br0" timeOffset="95965.081">11822 12973 1620 0,'0'0'36'0,"0"0"7"0,0 0 1 0,0 9 1 0,-4-4-36 0,4 4-9 0,0 6 0 0,0-3 0 0,0 2 52 0,0 7 9 16,4 5 2-16,-1-2 0 0,1 8-26 0,3 1-5 16,-4-4 0-16,4 12-1 0,0 0-13 0,0 1-2 15,4 5-1-15,-4-3 0 0,0 0-6 0,4-3-1 16,-4 0 0-16,3 0 0 0,-3-6 12 0,0 1 1 16,0-4 1-16,-3-2 0 0,0-1 5 0,-1 0 1 15,1-5 0-15,-1 2 0 0,-3-5 0 0,0-1 1 16,0 1 0-16,0-6 0 0,0-6-5 0,0 5-2 15,-3-2 0-15,3 0 0 0,0-12-22 0,0 0 0 16,0 0 0-16,-7 0 0 0,-1 6-9 0,8-6-7 16,0 0 0-16,-3 0-1 15,-4-6-12-15,3-3-3 0,1 3 0 0,-4-3 0 0,3-3 17 16,4 1 3-16,-3 2 1 0,-1-3 0 16,4-3-42-16,-3 1-9 0,3 2-2 0,0-3 0 0,-4 1 52 0,4-1 12 0,0 3 0 15,0-3 0-15,4 4 14 0,-4 2 6 0,3-3 0 0,1 0 1 16,-1 4-21-16,1-1 0 0,-1-3 0 15,4 6 0-15,0 0 0 0,-3-3 0 0,3 3 0 16,0 4 0-16,0-4-12 0,0 3-8 0,0 3 0 0,4 0-1 16,-1 0 48-16,-3 0 9 0,4 3 3 0,0 0 0 15,3 2-25-15,-4 1-5 0,4 6-1 0,1-3 0 16,-1 3 8-16,0-3 0 0,0 8 1 0,3-2 0 16,-2 5-29-16,-1-2-7 0,-4 3-1 0,4 8 0 15,-3-8 20-15,0 8 0 0,-4-5 0 0,0 5 0 16,0 0 12-16,0-5 7 0,-7 5 1 0,3-8 0 15,-6 8-20-15,3-8-19 0,-7 2 4 0,3 1 1 0,-3-7 22 16,-3 1 5-16,-1 3 1 0,0-7 0 0,1 4-14 16,-4-3 0-16,3-1 0 0,-3-2 0 0,0 0 0 15,-4-3 0-15,4 0 0 0,-3-4 0 0,-1-2 0 16,0-3 0-16,1-3 0 0,-1-2 0 16,-3-7-102-16,0 3-20 0,-1 0-4 15,1-3-718-15</inkml:trace>
  <inkml:trace contextRef="#ctx0" brushRef="#br0" timeOffset="105437.179">794 7061 1094 0,'-7'0'23'0,"7"0"5"0,-7 6-28 0,7-6 0 0,-7 0 0 16,7 0 0-1,-7 6 56-15,7-6 7 0,-4 0 1 0,0 5 0 0,1 4-64 0,-4 3-16 0,7 0-2 0,0 5 0 16,0-2 38-16,0 9 7 0,0-1 1 0,7 1 1 16,-7-4 4-16,3 4 1 0,1-13 0 0,0 10 0 15,-1-3-2-15,4-4-1 0,0 10 0 0,0-1 0 16,0 1-31-16,0 2-13 0,-3 1 1 0,3-7 0 16,0 7 36-16,0-12 8 15,0 8 2-15,-3 1 0 0,3-1-20 16,0 4-4-16,-4-4-1 0,4 9 0 0,-3-2 10 0,-1 2 1 0,4-8 1 15,-3-1 0-15,-4 4-21 0,0-7 0 0,0 1 0 0,-4-1 0 16,-3-2 38-16,7-3 3 0,-3 2 1 0,-1-5 0 16,1 0-30-16,-1-6-12 0,1 0 11 0,3-6-11 15,0 0 15-15,-7 0-3 0,7 0-1 0,-7 0 0 16,0-6 13-16,0 0 2 0,3-6 1 0,-3 6 0 16,0-14-15-16,3 5-2 0,-3 0-1 0,0-8 0 15,0 5-9-15,0-2 0 0,0 2 0 0,4-3 0 16,-5-2 0-16,-2 5 0 0,3-11 0 0,0 2 0 15,0 1 0-15,3-3 0 0,-3-1 0 0,4 4 0 16,-1-4 0-16,1 4 0 0,-1-7 0 0,4 10 0 16,-4-6-9-16,4-1 9 0,0-2 0 0,4-6 0 15,-4 2-8-15,4-2 8 0,3-3 0 0,-4 3 0 16,4 0-8-16,4-4 8 0,-4 10 0 0,0 0 0 16,7 2 0-16,-3-2-8 0,-4 8 8 0,3-5 0 15,1 8 0-15,-4-2 0 0,0 2-8 0,4 4 8 16,-1-1-18-16,1 6 0 0,-1 3 0 0,1 1 0 15,3-1 18-15,0 9 0 0,0-3 0 0,0 6 0 16,0 6 0-16,4-3 0 0,3 5 0 0,-7 1 9 16,7 0-9-16,-3 8 0 0,0 4 0 0,-4 5-11 0,4-8 11 0,-4 2 0 0,3-2-9 15,4 14 9-15,-6-5 0 0,-5-4 0 16,1 6 0-16,-4 4 0 0,-4-13 0 0,1-2 0 0,-4-4 9 0,0 1-9 16,-4 0 15-16,-3-4-2 0,4-2 0 0,-4 0 0 15,0 0 7-15,0-6 2 0,-4 2 0 0,-3-2 0 16,0 0 4-16,0 6 1 0,-4-6 0 0,0-6 0 15,1 6-27-15,-1-6-9 0,0 0 0 0,-6 0 0 16,6-6-9-16,0 6-2 0,4-6 0 0,0 0 0 16,0 0-25-16,0-3-6 0,3 3-1 15,-3 4 0-15,7-4-78 0,-3 3-16 0,3 3-3 16</inkml:trace>
  <inkml:trace contextRef="#ctx0" brushRef="#br0" timeOffset="106025.083">1284 7572 1307 0,'-7'-6'55'15,"0"1"-44"-15,3 5 61 0,-3-6 13 0,-3 0 3 0,10 6 0 16,-4 0-24-16,-3 0-4 0,7 0 0 0,-7 6-1 16,0-6-29-16,0 6-6 0,4-1 0 0,-5 7-1 31,1 0-8-31,0 3-2 0,0 2 0 0,4 1 0 0,-1-3-13 0,-3 2 0 0,0-5 8 0,4 0-8 15,-4 0 0-15,3 8 0 0,1-8 0 0,-1 0 0 16,0-1 0-16,4-2 0 0,0 3 0 0,0-6 0 16,4 6 0-16,0-7 0 0,-1 1 0 0,4 0 0 15,0-3 0-15,0 3 0 0,4-6 8 0,-1 3-8 16,4-3 0-16,4 3 0 0,0-3 0 0,3 0 0 16,-3-3 0-16,-1 0 0 0,1-3 0 0,3 3 0 15,-3-3 9-15,3-5-9 0,0 5 8 0,-3 0-8 16,-4-6 8-16,0 3-8 0,-4 0 0 0,1 1 8 15,0-4-8-15,-4 6 8 0,3-6-8 16,-3 3 8-16,0-5 0 0,-7 5-8 0,0-3 12 0,-7-6-4 16,0 7-8-16,0-1 0 0,0 3-12 0,-3 3 12 15,-1-5-16-15,0-1 5 0,1 6 1 0,-1 3 0 16,1 0 10-16,-4 0-13 0,-1 0 5 0,1 3 8 16,0-3-11-16,4 6 11 0,-1-3-8 0,4 3 8 15,-4 3-11-15,4 3 11 0,0-3-13 0,7 11 5 16,-3-11-23-16,-1 6-4 0,4 3-1 0,0 2 0 15,0-5 28-15,4-6 8 0,-1 6 0 0,-3 2 0 16,7-2-127-16,-3 0-18 0,3 0-4 0</inkml:trace>
  <inkml:trace contextRef="#ctx0" brushRef="#br0" timeOffset="106414.514">1647 7666 1337 0,'0'0'28'0,"0"0"6"0,0 0-34 0,-7 0 0 0,7 0 0 0,0 0 0 16,-7 0 58-16,-3 6 5 0,3 0 1 0,3 0 0 15,1 0-8-15,-1-3 0 0,1 3-1 0,-1 3 0 16,4 5-39-16,0-8-7 0,4 6-1 0,-4 0-8 15,7-4 8-15,-4 4-8 0,4 0 0 0,0 0 0 16,4-1 0-16,-1-2 0 0,1 0 0 0,0-3 0 16,-1 3 39-16,1-3 1 0,3 5 0 0,0-5 0 15,0-6-14-15,0 6-2 0,4-6-1 0,-4 0 0 16,0 0-7-16,-3 0-2 0,-1-6 0 0,4 0 0 16,-7 1-14-16,4-1-18 0,-4-3 4 0,0 0 1 15,-3 3 13-15,-1-3 0 0,1-2 0 0,-1 5 0 16,-3-6 32-16,4 0 8 0,-4 3 3 0,-4-2 0 15,4-1-69-15,-3 0-14 0,-1 0-2 0,1 1-1 16,-1-4-17-16,-3 3-3 0,4 0-1 0,-1-2 0 16,-3 2-84-16,3 3-18 0</inkml:trace>
  <inkml:trace contextRef="#ctx0" brushRef="#br0" timeOffset="106820.901">2032 7708 1579 0,'0'0'32'0,"0"0"10"0,0 0-34 0,0 0-8 0,0 14 0 0,4-8 0 16,-1 6 53-16,-3-6 9 0,4 8 2 0,-1-5 0 16,1-3-52-16,-4 3-12 0,3-3 0 0,-3 0 0 15,0 0 45-15,4-1 7 0,-1 1 0 0,-3 3 1 16,4-3-33-16,-1 0-8 0,1-3 0 0,-4-3-1 15,0 0-11-15,0 0 0 0,0 0 0 0,0 0 0 16,0 0 46-16,0 0 7 0,0 0 2 0,0 0 0 16,0-6-38-16,-4-6-7 0,4 6-2 0,-3-5 0 15,3 11-8-15,0 0 0 0,0 0 0 0,0 0 0 16,3-6 0-16,-3-6 0 0,4 3 0 0,-4-3 0 16,0 1-11-16,3 5 3 0,-3-6 0 0,0 6 0 15,4-6 8-15,-4 1 0 0,3 2 0 0,-3-3 0 16,4 0 0-16,-1 0 0 0,1-5-10 0,0 5 10 15,-1-3-8-15,1-2 8 0,-1 2 0 0,1-3 0 16,3 7-11-16,-4-1 11 0,4-3-10 0,0 1 10 16,0 5-10-16,4 3 10 0,-4 0-10 0,4 6 10 15,-4-6-36-15,0 6 0 0,0 0-1 0,3 6 0 16,-3-6-39-16,4 6-7 0,0 0-1 0</inkml:trace>
  <inkml:trace contextRef="#ctx0" brushRef="#br0" timeOffset="107539.9">2706 7813 1314 0,'0'0'37'0,"-7"0"8"0,-4 0-36 0,4-6-9 0,0 1 0 0,4 5 0 0,-8 0 53 0,4-6 9 15,0 6 2-15,0 0 0 0,-4 0 0 0,4 0 0 16,7 0 0-16,-10 0 0 0,3 0-52 16,-1 6-12-16,8-6 0 0,0 0 0 0,0 0 0 0,-7 0 0 15,0 11 0-15,4-8 0 0,-1 6 0 0,4 0 0 16,-3 3 0-16,3-1 0 0,0 1 0 0,3-6 0 16,-3 6 0-16,0 3 0 0,4-4 0 0,-1-5 0 15,1 0 0-15,-1 0 0 16,1 6 0-16,-1-3 0 0,1-1 0 0,3 1 0 0,0-3 0 15,0 0 0-15,0-6 0 0,4 0 0 16,-4 0 0-16,3-6 0 0,1 0 0 0,-4 0 0 16,-3-3 47-16,3-2 6 0,0-1 2 0,0 0 0 0,0 0-35 15,-4-2-8-15,4 5 0 0,-3 0-1 0,-4-3-2 16,3-5 0-16,-3 8 0 0,0 0 0 16,0 0-9-16,0 3 8 0,0 6-8 0,0 0 8 15,0 0-8-15,0 0 0 0,0 0 0 0,0 0 0 16,0 0-21-16,0 0 0 0,-3 6 0 0,6 3 0 0,-3 0 5 0,0 0 2 15,0 8 0-15,0-5 0 16,4 3 14-16,-4 2 0 0,3 1 0 0,1 0-9 0,0 2 9 0,-1 4 0 0,1 2 0 16,-4-2 0-16,3-1 0 0,-3-8 0 0,4 9 0 0,-1-1 0 15,-3-5 12-15,7 2-3 0,-3 4 0 0,-4 2 0 16,3 4-9-16,-3-4 10 0,-3 3-10 0,3-2 10 16,0-4-10-16,-4 7 0 0,-3-15 0 0,4 2 8 15,3 1-8-15,-4-3 0 0,-3-4 9 0,4 1-9 16,-1 0 19-16,0-6-1 0,-3 0 0 0,4-1 0 15,-1-5 11-15,1 0 3 0,-1 0 0 0,4 0 0 0,-3 0-8 16,-1-5 0-16,1-1-1 0,3 6 0 0,0-6-12 16,0-6-3-16,0 3 0 0,0 9 0 0,0 0-17 15,3-9-4-15,1-5-1 0,-1 2 0 0,-3 6 25 0,4-9 5 16,-1-5 0-16,1-7 1 16,-1 7-17-16,1 5 8 0,3 6-8 0,0-3 0 15,-3-8 0-15,3-4 0 0,3-5 0 0,-3 5 0 0,0-2 0 0,0 8 0 16,4-8 0-16,-4 8 0 0,0-8-16 0,0 8-1 15,7 1 0-15,-3-1 0 16,-1 0-23-16,1 4-5 0,0-4-1 0,6 6 0 16,-6 0-87-16,-1 4-18 0,5-4-3 0,-8 6-1 0</inkml:trace>
  <inkml:trace contextRef="#ctx0" brushRef="#br0" timeOffset="108022.351">3203 7816 1040 0,'0'0'23'0,"0"0"5"0,0 0 0 0,0 0 1 15,0 0-29-15,0 0 0 0,0 0 0 0,0 0 0 0,0 0 91 0,0 0 12 16,0 0 2-16,0 0 1 16,0 0-27-16,0 0-6 0,0 0-1 0,0 6 0 15,4 3-18-15,-4 0-4 0,3 3-1 0,1-1 0 16,-1 1-10-16,1-3-3 0,3 3 0 0,0 11 0 15,-4-11-19-15,5 6-4 0,-1-4-1 0,-4 4 0 16,8-6-12-16,-8-1 11 0,1 1-11 0,-1-3 10 16,4-3 10-16,-7-6 1 0,7 6 1 0,-7-6 0 15,7 0 19-15,1 0 4 0,-1-6 1 0,3 0 0 16,-3 0-15-16,4-3-3 0,-4 3-1 0,3-5 0 0,-2-1-15 16,-1 0-4-16,0-5 0 0,3 2 0 15,-6 3-8-15,3-6 0 0,-4 4 0 0,1-1 0 16,3 0 0-16,-4-2-16 0,1-4 4 0,-4 3 1 15,3 1-50-15,-3-1-11 0,0 1-1 0,0 2-1 16,0 3-129-16,0-3-25 0</inkml:trace>
  <inkml:trace contextRef="#ctx0" brushRef="#br0" timeOffset="108515.463">3697 7760 1322 0,'0'0'56'0,"0"0"-45"16,-3-8 45-16,3 8 10 0,-4 0 2 0,1-6 0 16,-5 0 62-16,1 6 13 0,7-6 2 0,0 6 1 15,-7 0-86-15,0-6-16 0,7 6-4 0,-10 0-1 16,3 0-31-16,-4 6-8 0,4 0 0 0,0 0 0 15,0 0 0-15,3-3 0 0,-3 8 0 0,4-2 0 16,-1 6 0-16,1-3 0 0,3 5 0 0,0-2 0 16,0 8 0-16,0-5 0 0,3 9 0 0,1-4-8 15,-1-5 8-15,1 8 0 0,3-8 0 0,0-1 8 16,0-2 1-16,0-3 1 0,4 6 0 0,-4-13 0 16,0 1 6-16,0 0 0 0,0-3 1 0,0 0 0 0,0-3 2 15,4-3 0-15,-1 0 0 0,-3-3 0 0,4 0 9 0,-4-5 3 0,3-1 0 16,-3-6 0-16,4 4-31 0,0-4 0 0,-8 6-8 15,4-8 8-15,-3 2 0 0,-1 0 0 0,1-2 0 16,-1 5 0-16,-3 6 0 0,0-3 0 0,0-5 0 0,0 8 0 16,0 0 0-16,0 0 11 0,-3-2 0 15,-1 5 0-15,1-6-25 0,-4 3-5 0,3 0-1 16,-3 3 0-16,-3-2-28 16,-1 2-5-16,4 6-2 0,0-6 0 0,0 6 41 0,0 0 14 15,0 0-9-15,0 6 9 0,-4-6-24 0,4 6 1 0,-4-6 0 0,8 11 0 31,-4-5-9-31,0 3-3 0,3 3 0 0,-3 0 0 0,7 2-41 0,-3 1-9 16,3 0-2-16</inkml:trace>
  <inkml:trace contextRef="#ctx0" brushRef="#br0" timeOffset="108800.817">4029 7684 1497 0,'0'0'32'0,"0"0"8"0,0 0 0 0,-4 0 4 16,4 0-36-16,-7 0-8 0,7 0 0 0,0 0 0 0,-3 6 0 16,-4 0 0-16,3 3 0 0,0 8 0 0,4-5 53 0,0 6 9 0,0 2 2 15,0 4 0-15,0-4-8 0,0 1 0 16,0 5-1-16,0-5 0 0,0 8-37 15,0-11-7-15,0 5-2 0,0-2 0 16,0-9-9-16,4 5 0 0,-4-5 0 0,0 3 0 0,0-9 0 0,0 0 0 0,-4 0 0 0,4-6 0 16,0 0-18-16,0-12-6 0,4 6 0 0</inkml:trace>
  <inkml:trace contextRef="#ctx0" brushRef="#br0" timeOffset="108956.997">3835 7396 1465 0,'0'0'32'0,"-4"6"6"0,-3 0 2 0,4 5 2 0,-1-5-34 0,1 6-8 0,3-3 0 0,-4 0 0 0,4-3 0 0,4-1 12 16,-1 4-12-16,-3-9-652 0</inkml:trace>
  <inkml:trace contextRef="#ctx0" brushRef="#br0" timeOffset="109690.086">5147 7611 1267 0,'0'0'28'0,"0"0"5"0,-11 5 2 0,8 1 1 0,-1 6-36 0,1-3 0 16,3 0 0-16,-4-1 0 0,4-8 58 0,0 0 5 15,0 12 1-15,0-12 0 0,4 6-52 0,-1 0-12 16,1-6 0-16,-1 6 0 0,8 0 72 0,-4-3 11 16,4 3 2-16,-4 2 1 0,10-8-45 0,1 3-9 15,0 3-1-15,-1 0-1 0,1 0-18 0,7-6-4 0,-11 0-8 16,7-6 12-16,0 6-12 0,0 0 9 0,-3-6-9 0,3 0 8 16,-7 3-8-16,-7-2 0 15,4-1 0-15,-1 3 0 0,-6-3 20 0,-1 3 0 16,1-3-1-16,-1-6 0 0,-3 0-6 0,0 7-1 15,0-4 0-15,-7 3 0 0,0 0-3 0,-3 0-1 0,-1 0 0 16,1 0 0-16,-4-5-8 0,-8 5 12 0,5-3-12 16,-1 3 12-16,0 6-12 0,4-3 0 0,-3 3 0 0,3 0 0 15,-4 3 0-15,4 0-9 0,3 3 9 0,-3 0-13 16,7 0 4-16,-4 5 1 0,4 1 0 0,0-3 0 16,0 6 8-16,4 5 0 0,3-8-9 0,0 3 9 15,3 8 0-15,1-5 0 0,-1 2-9 0,1-2 9 16,-1 0 0-16,4-1 0 0,4-2 0 0,-4-3 0 15,4 5 0-15,3-5 0 0,0-3 0 16,4 3 0-16,-4 0 0 0,0-1 0 16,3-5 0-16,1 0 0 0,3 0 0 0,0 0-15 0,1-6 2 0,-5 0 0 15,8 0-155-15,0 0-32 16,-4-6-5-16</inkml:trace>
  <inkml:trace contextRef="#ctx0" brushRef="#br0" timeOffset="110106.551">5888 7505 1497 0,'0'0'32'0,"-7"0"8"0,-4 3 0 0,-3 0 4 0,0 2-36 0,3 4-8 15,-3 3 0-15,0-6 0 0,0 6 74 0,7-1 13 16,-11 4 2-16,8-3 1 0,3 6-55 0,0-7-11 0,0-2-3 0,0 3 0 15,3 0-13-15,4-1-8 0,-3 1 8 0,3-6-8 16,0 3 20-16,0 0 0 0,0-3 0 0,0 2 0 16,3-2-8-16,-3 0-3 0,4 0 0 0,3 0 0 15,-4 0-9-15,4 0 12 0,0-6-12 0,0 0 12 16,0 3-12-16,4 2 0 0,0-5 0 16,-8 0 0-16,8 3-16 0,-1-3-4 0,-3 0-2 0,4 3 0 15,-1 0 22-15,1 0 0 0,3 0 0 0,-7 0 0 16,4 3 0-16,-4 6 0 0,7-6 0 0,-7 5 0 15,-3-5 8-15,-1 0 5 0,4 0 2 0,-3 0 0 16,-4 3-24-16,0 2-5 0,0-5-1 0,-4 0 0 16,1 3 15-16,-4-3 0 0,7 0 0 0,-7 6 0 15,-8-7 16-15,5 1 5 0,-1 0 2 0,1-6 0 16,-4 6-37-16,-1-6-7 0,1 6-2 0,0-6 0 16,0 0 23-16,3 0 0 0,-6-6 0 0,-1 6 0 15,4-6-56-15,4 0-8 0,-5 6 0 0</inkml:trace>
  <inkml:trace contextRef="#ctx0" brushRef="#br0" timeOffset="110483.038">6167 6843 1393 0,'-7'38'28'0,"3"-23"9"0,0 9-29 0,1-7-8 0,3 13 0 0,-7-4 0 15,3 6 61-15,4 4 11 0,-3 2 3 0,3 0 0 16,0 3-12-16,0 3-3 0,3-2 0 0,-3 2 0 16,4 0-32-16,-4-3-6 0,0 3-2 0,7 0 0 15,-7-6-10-15,-7 4-2 0,7 2-8 0,-4-3 12 16,4-3-12-16,0 0 8 0,-3-5-8 0,3 2 0 16,-4-3 8-16,1-8-8 0,3 5 0 0,-4-14 0 15,4 8-16-15,0-11-8 0,4 0-3 16</inkml:trace>
  <inkml:trace contextRef="#ctx0" brushRef="#br0" timeOffset="110690.126">6085 7481 1645 0,'-7'0'36'0,"0"6"7"0,0 0 1 0,-3 0 4 0,3 0-39 15,0 5-9-15,7 4 0 0,-4-3 0 0,4 0 19 0,-4-6 1 0,4-1 1 0,0 7 0 16,0-12-4-16,0 0-1 0,4 3 0 0,0 0 0 16,3-3-2-16,0 3-1 0,3-6 0 0,1 3 0 15,3 0-21-15,-3-3-5 0,6 0-1 0</inkml:trace>
  <inkml:trace contextRef="#ctx0" brushRef="#br0" timeOffset="116428.257">3581 12658 1337 0,'-7'18'28'0,"-4"8"6"0,4-5-34 0,0 2 0 0,3 1 0 0,1 5 0 16,-4 4 0-16,3-4 0 0,4 3 0 0,-3-2 0 15,-1 8 0-15,4-12 0 0,-3 4 0 0,3-4 0 16,0-5 58-16,-4 5 5 0,4-8 1 0,0 5 0 15,-3-2-52-15,3-12-12 0,0 9 0 0,-7-7 0 16,7 1 0-16,-4 3 0 0,4-6 0 0,0-1 0 16,0 1 54-16,0 3 8 0,4 3 2 15,-4-4 0-15,7 1-53 0,-7-3-11 0,3 3 0 0,1 0 0 16,-4-1 0-16,3-2 0 0,-3 3 0 0,0-3-9 16,0-3-2-16,0-6 0 0,0 0 0 0,0 0 0 15,0 0 21-15,0 0 4 0,0 0 1 0,0 0 0 16,0 0-63-16,0 0-13 0,0 0-3 0,0 0 0 15,-3-9 0-15,-4-12 0 0,0 4 0 0,0-13 0 16,-1 4 52-16,1-10 12 0,0 4 0 0,0-9 0 16,4 9 0-16,-4-7 0 0,0 1 0 0,3 9 0 15,-3-7 0-15,4 4 0 0,-1-9 0 0,1 3 0 0,-1 5 35 0,0 4 9 16,4 8 3-16,-3-8 0 0,3-6-25 0,0 8-5 16,3 1-1-16,-3 8 0 0,0 1-16 0,4-1 0 15,0 6 0-15,-4 3 0 0,3-2 58 0,1 5 5 0,-4-6 1 16,0 12 0-16,3-6-64 0,-3 6-28 0,7-9 3 15,-7 9 0-15,0 0 25 0,4-9 0 16,-4 9 0-16,0 0 0 16,3-5-36-16,-3 5-3 0,0 0 0 0,0 0 0 0,0-9 39 0,0 9 0 0,0 0 0 0,0 0 0 15</inkml:trace>
  <inkml:trace contextRef="#ctx0" brushRef="#br0" timeOffset="121246.505">3545 14025 1074 0,'0'0'30'0,"0"0"8"0,0 0-30 0,0 0-8 0,0 0 0 0,0 0 0 16,0 0 52-16,0 0 10 0,0 0 2 0,0 0 0 16,0 0-52-16,0 0-12 0,0 0 0 0,7 6 0 15,-7 3 36-15,4 3 4 0,-4 8 0 0,0-5 1 16,0 6-20-16,-4-4-4 0,1-2-1 0,-1 11 0 15,4-2 3-15,-3 5 0 0,-1 9 0 0,1-5 0 16,-4 8 19-16,3-6 4 0,1 3 1 0,-1 1 0 16,1-4-27-16,3 3-6 0,-7-3-1 0,7 7 0 15,0-1 18-15,0-3 3 0,0 0 1 0,7 9 0 16,-7-9-23-16,0 4-8 0,3 2 0 0,1-6 0 16,-4-3 0-16,0-8 8 0,3 2-8 0,-3-5 0 15,4-1 0-15,-4-2 0 0,0-13 0 0,0 7 0 16,0-6-97-16,0 0-23 0,3-6-4 0</inkml:trace>
  <inkml:trace contextRef="#ctx0" brushRef="#br0" timeOffset="123500.926">6498 7264 1335 0,'0'0'29'0,"0"0"7"0,0 0 0 0,0 0 2 0,0 0-30 0,0 0-8 0,0 0 0 0,0 0 0 16,0 0 24-16,0 0 3 0,7-3 1 0,0 3 0 16,-3 3 0-16,-4-3 1 0,10 0 0 0,-3 5 0 15,-3-2-10-15,7 0-3 0,-4 0 0 0,0 3 0 16,0-6-16-16,0 6 10 0,0 0-10 0,0 0 8 16,0-6-8-16,0 6 0 0,0 0 0 0,0-1 0 15,4 1 0-15,-4 0 0 0,7 3 0 0,-4-3 0 16,5 0 0-16,-1 0 0 0,0 0 0 0,3-1 0 15,1 1 0-15,3-6 8 0,0 6-8 0,-7-3 8 16,1 3-8-16,2 0 0 0,1 0 0 0,-4 6 0 16,0-1 0-16,0 1 0 0,4 3 8 0,-8 2-8 15,5 7 0-15,-5-6 8 0,-3 8-8 0,0 3 0 16,-3-2 10-16,-1 8-10 0,1-3 12 0,-8 4-12 0,4 2 14 0,-7-3-4 16,-3 9-1-16,-1 0 0 0,1-5-9 0,-1 2 12 15,4 3-12-15,-11-3 12 0,4 3-12 0,0-6 0 16,0 4 0-16,-4 2 0 0,4-6 0 0,-4 0 0 0,4 3 0 15,-7 3 0-15,4-2 16 0,-5 2 2 0,1 0 0 16,-3-3 0-16,6 3-18 0,-7 6-19 0,1-6 4 0,-5 0 1 16,5 0 24-16,-1 3 5 0,-7-3 1 0,4 3 0 15,-4-8-16-15,4 5 0 0,-7-9 0 0,3 9 0 16,4-9-12-16,-1-2-4 0,-2 5-2 0,3-9 0 16,-1-5 10-16,-2 2 8 0,2-2-12 0,-6 2 12 15,3-8 0 1,1 0 0-16,-1-4 0 0,0 4 0 0,0 0 0 0,4-10 0 0,-4 1 0 0,1-3 0 15,-5 3 22-15,8 3-2 0,-7-6 0 0,3-1 0 16,0-5-20-16,8 6 0 0,-15 0-12 0,4 0 4 16,3 3 8-16,0-3 16 0,-7 5-4 0,4-5-1 15,0 0-11-15,3 0 0 0,0 0 0 0,-3 0 8 16,7 0-8-16,-8-3 0 0,1 3 0 0,0-3 0 16,3-3 0-16,-3 0 0 0,-4 0 0 0,4-3 0 15,-4 0 16-15,4 3-3 0,-1-6 0 0,1 6 0 16,-4-3 0-16,-3 0 0 0,7-3 0 0,-11 6 0 15,3 0-13-15,5 0 0 0,-8-6 0 0,-4 6 0 16,8 0 0-16,-7 6 9 0,-1-6-9 0,1 0 12 16,3 0-12-16,4 0 0 0,-4 0 0 0,-4 6 0 15,12-6 0-15,-8-6 0 0,3 6 0 0,5 0 0 16,-5-6 0-16,5 6 0 0,6-6 0 0,-11 0 0 16,8 0 0-16,0 6 0 0,-4-5 0 0,0-4 0 15,4 0 0-15,0 3 0 0,-8 0 0 0,5 3 0 16,2-3 0-16,-6 6 10 0,3-5-10 0,4 5 10 15,-7 0-10-15,3 0 0 0,3 0 0 0,-9 5 8 16,6 1-8-16,0-3 0 0,-7 3 0 0,4 0 8 16,-1 6 8-16,-2-1 2 0,2 1 0 0,1 0 0 15,-4 0-8-15,4 0-2 0,6 2 0 0,-13-2 0 0,10 3-8 0,4-1 0 16,-7 1 0-16,-1 9 0 16,12-13-17-16,-5 1-9 0,-3 9-2 0,8-10 0 0,3 1 47 0,-1 0 9 15,-2 0 1-15,2 2 1 16,5-8-48-16,-1 12-10 0,-3-9-1 0,-1 3-1 0,5 5 44 0,3 1 9 0,-4-4 1 0,0 10 1 15,1 0-40-15,2-1-8 0,1 4-1 0,0-1-1 16,0 3 25-16,-4 1 0 0,4 8 0 0,0-6 0 16,0 4 0-16,7-1 0 0,-8 3 0 0,1 6 0 15,4-9 0-15,-1 4 0 0,-3-4 0 16,7 3 0-16,-4 0 0 0,4 1 0 0,0-4 9 16,-4 6-9-16,8-3 0 0,-1 0 0 0,0 1 0 15,1 2 0-15,-1-3 0 0,4 0 0 0,0 3 0 0,0 4 0 16,0-4 0-16,0 6 0 0,0 0 0 0,3 3 0 15,-3 0 0-15,0 3 0 0,4-3 0 0,-1 11 0 16,1 1 0-16,-1 0 0 0,1 11 0 0,-1 1 0 16,1-9 0-16,-1-7-9 0,1 1 9 0,-1-15 0 15,4 3 0-15,-3-6 0 0,3 3 0 0,3 1 8 0,-3-4-8 0,4-3 0 16,-1 0 0-16,1 9 0 0,3-6 0 0,-4-5 0 16,4 2-8-16,0-3 8 0,4-5 0 0,-4 8 0 15,-4 0 0-15,5-6 8 0,2 9-8 0,-3-2 0 16,0-1-8-16,0 3 8 0,4-12 0 0,-4 10 0 15,3-4 0-15,-2 3 0 0,-1-5 0 0,0 2 0 0,-4 3 0 16,4-3 0-16,-3-2 0 0,3 2 0 0,-4 3 0 16,1-3 0-16,-1-5 0 0,1 2 0 0,3-5 0 15,-3-1 0-15,-1 3 0 0,4-8 0 16,-3 0 0-16,-1-1 0 0,1-5 0 0,-1 3 0 0,4-4 0 16,-3 1 0-16,3 3 0 0,-4-7 0 0,4 4 0 15,1 3 0-15,-1-7 0 0,0-2 0 16,0 0 0-16,0 6 0 0,0-3 0 0,7-1 0 0,-7 1 0 0,4 0 0 15,-4 0 0-15,0 2 0 0,0-2 0 0,3 3 0 16,1-1 0-16,-1-2 0 0,5 9 0 0,-5-9 0 16,1-1 0-16,3 4 0 0,0-3 0 0,0 5 0 15,0-2 0-15,-3-3 9 0,3-3 0 0,0 5 0 16,0 1-9-16,0 0-12 0,4-6 2 0,-4 2 1 16,0 1 9-16,-3 0 0 0,-1-9 0 0,4 3 0 15,0-3 0-15,-3 0 0 0,-4 2 0 0,4-2 0 0,3-3 0 0,-7 9 0 16,0-6 0-16,-4 0 0 0,4 3 0 0,1-6 0 15,-1 6-9-15,0 0 9 0,-4-6 0 0,1 6 0 16,3-3 0-16,0-1 0 0,0 1 0 0,-4 0 0 16,4 3 0-16,-3-3 0 0,-4-3 0 0,4 0 0 15,3 3 0-15,-4 0 0 0,1-3 0 0,-4 0 0 16,0 0 0-16,0 0 0 0,7 3 0 0,-7-3-12 16,3-3 2-16,1 3 1 0,3 0-11 0,-7 0-3 15,0 0 0-15,0 0 0 16,0 0-6-16,0 0-2 0,0-6 0 0,0 6 0 0,0 0 31 0,0 0 0 15,0 0 0-15,0 0 0 0,0 0 12 0,0 0 8 16,-11-3 1-16,8 3 1 0,-1-9-12 0,-3 6-2 16,4-2-8-16,-1-1 12 0,1 0 19 0,-1 0 3 0,0-6 1 0,1 0 0 15,-1 1-46-15,4 2-9 0,-3-3-1 0,-4-3-1 16,3 4 22-16,1 2 0 0,-4 0 12 0,3-3-4 16,1 0-8-16,-4 7 0 0,0-4 0 0,-1 3 8 15,-2-3-18-15,3 0-4 0,-7 3-1 0,3 6 0 16,-3-6-9-1,3 1-3-15,-3-1 0 0,0 6 0 0,4-6-4 16,3 3-1-16,-8 3 0 0,5-3 0 0,3 0 1 0,-4-3 0 0,4 3 0 16,4 0 0-16,-1 0 7 0,4-3 0 0,0 4 1 0,0-4 0 15,4 0 23-15,-1 0 0 0,11 0 0 0,-3-3 0 16,-1 6 10-16,8 3 0 0,-4 0 0 0,4 0 0 16,3 3-10-16,0 0 8 0,0 3-8 0,1 0 8 15,-5 0 1-15,4 0 0 0,1 0 0 0,-5 2 0 16,8 1-9-16,-8 3-9 0,1-3 9 0,-4 2-13 15</inkml:trace>
  <inkml:trace contextRef="#ctx0" brushRef="#br0" timeOffset="171150.449">13282 13825 1074 0,'-7'0'30'0,"0"6"8"0,0-6-30 0,7 0-8 0,-4 6 0 0,4-6 0 16,-7 0 9-16,7 0 1 0,0 0 0 0,0 0 0 16,0 0-10-16,0 0 0 0,0 0 0 0,0 0 8 15,0 0 23-15,0 0 4 0,0 0 1 0,0 0 0 16,0 0 16-16,0 0 4 0,0 0 1 0,0 0 0 16,0 0-21-16,0 0-5 0,0 0-1 0,0 0 0 15,0 0-30-15,0 0 0 0,0 0-11 0,0 0 11 16,0 0 22-16,-3 6 12 0,3-6 2 0,3 9 1 15,-3-3-20-15,4 0-4 0,-1 2-1 0,1-2 0 16,3 3-4-16,-3-9 0 0,3 6-8 0,0-6 12 16,3 6-3-16,-3-6-1 0,4 3 0 0,-1-3 0 15,-3 0-8-15,4 0 0 0,-4-3 0 0,4 3 0 16,-1 0 36-16,-3-6 4 0,4 6 2 0,-4 0 0 16,4-6-26-16,-4 6-4 0,3 0-2 0,-3-6 0 0,0 3-10 0,4 0 8 15,-4 0-8-15,4 3 8 0,-4-6-8 0,3 4 0 16,-3-1 0-16,4 0 0 0,-4 0 0 0,3-3 0 0,-2 0 0 15,2 3 0-15,-3-6 0 0,0 3 0 0,-3-5 0 16,-1 2 0-16,1-3 8 0,-1 3-8 0,-3-6 12 0,0 10-4 16,0-10-8-16,-3 6 10 15,-4-6-10-15,0 7 10 0,0 5-10 16,-4-9 0-16,0 6 0 0,-3 6-11 0,0-9 11 0,0 9 0 16,4-3 0-16,-5 6 0 0,1 0 0 0,0 3 0 0,0 0 0 15,0 6 0-15,0-7 0 0,0 10 0 0,0 0 8 0,0 0-8 16,3 2 8-16,-3-2-8 0,3 0 10 0,1 5-10 15,3-8 8-15,0 3-8 0,0 2 0 0,3-5 0 16,0 3 0-16,1-6 0 0,-1 5 0 0,4-5 0 16,0-3 12-16,0 3-4 0,4-3-8 0,-1 0 12 15,1 5-12-15,3-5 0 0,0 0 8 0,0 0-8 16,4 0 0-16,-1 0 0 0,1-3 0 0,3 8 0 16,-3-11 0-16,3 6 0 0,-4 0 0 0,1 0 0 15,-1-3 0-15,1 3 0 0,0-3 0 16,-1 0 0-16,-3 0-18 0,4-3 0 0,-1 3 0 0,-3-3 0 15,1 0 18-15,2-3 0 0,-3 3 0 0,0-3 0 16,0-3-57-16,4 0-5 0,-4 3-1 0</inkml:trace>
  <inkml:trace contextRef="#ctx0" brushRef="#br0" timeOffset="171872.084">13998 13667 1676 0,'0'0'48'0,"0"0"9"0,0 0-45 0,0 0-12 0,0-6 0 0,0 6 0 15,0 0 78-15,0 0 14 0,0 0 2 0,0 0 1 16,-7-3-76-16,7 3-19 0,-7 0 0 0,-3-3 0 16,10 3 0-16,-8 3 0 0,-2-3 0 0,3 3 0 15,7-3 0-15,-7 3 0 0,-4 0 0 0,4-1 0 16,0 4 31-16,4-3 2 0,-5 6 1 0,5 0 0 15,-4-9-34-15,0 12 0 0,3-6 0 0,-3-3 0 16,4 5 0-16,3-8 0 0,-7 9 0 0,3-3 0 16,-3 0 16-16,7-6-3 0,-3 6-1 0,3-6 0 15,-7 6 8-15,7-6 0 0,-4 6 1 0,4-6 0 16,0 0-4-16,-4 5-1 0,4-5 0 0,0 0 0 16,0 0-28-16,0 0-5 0,0 0-2 0,0 0 0 15,0 0 19-15,0 0 0 0,0 0 0 0,0 0 0 16,0 0 16-16,0 0 6 0,0 0 2 0,0 0 0 15,0 0-24-15,0 0 0 0,0 0 0 0,-3 9-12 16,3-9 12-16,3 6 0 0,-3 0-9 0,4 0 9 16,0 0 0-16,-1-3 0 0,1 3-9 0,3-1 9 15,-4-2 0-15,4 9 0 0,0-6-8 0,0-3 8 16,0 0-13-16,0 3 1 0,4 3 0 0,-4-3 0 0,4 2 12 0,-4-2 0 16,0 3 0-16,3-3 0 0,-3 0 0 0,0-3 0 15,1 0 0-15,-1 3 0 0,0-4 0 0,0 7 0 0,0-6 0 16,0 0 0-16,0 0 0 0,-4 3 0 0,4 0 0 0,-3 0 0 15,0 0 0-15,-4-6 0 0,0 6 0 0,0 2 0 16,3-2 0-16,-3 0 0 0,-3 0 0 0,3 0 0 16,-4 0 0-16,-3 0 0 0,3-1 0 0,-6 1 0 15,3 0 0-15,-4 0 0 0,1 0 0 0,-5-3 0 16,5 3 0-16,-1-3 0 0,-3 0 0 0,4 0 0 16,-1-3 21-16,0 0 7 0,4 3 2 15,0 2 0-15,0-5-30 0,7 0-12 0,-7 3 1 0,7-3 0 16,0 0-57-16,-7-3-12 0,0-8-3 0</inkml:trace>
  <inkml:trace contextRef="#ctx0" brushRef="#br0" timeOffset="172396.256">14337 12729 1485 0,'-18'-9'31'0,"11"3"7"0,0 6-30 0,0 6-8 0,0-6 0 0,-4 6 0 16,4 0 39-16,0 0 6 0,0 5 2 0,4-2 0 15,-4 3 3-15,3-6 1 0,1 3 0 0,3 5 0 16,-4-5 4-16,4 0 1 0,0 0 0 0,4 8 0 16,-1-8-16-16,1 3-2 0,3 3-1 0,0 5 0 15,0-5-4-15,0 6-1 0,4-1 0 0,-1-2 0 16,-3 2-11-16,4-2-2 0,-1 3-1 0,-3-1 0 15,4 7-7-15,-4 2-2 0,0 3 0 0,0 7 0 16,-3-1-9-16,3 9 10 0,-4-3-10 0,1 3 10 16,-1 3-10-16,-3-12 0 0,4 9 9 0,-4-3-9 15,0 0 32-15,0 3 3 0,-4-3 0 0,4 4 0 16,0-1 13-16,-3-6 4 0,3 3 0 0,0 0 0 16,0-6-42-16,0-3-10 0,0-5 0 0,0 2 0 15,0-8 0-15,0-4 0 0,0 1 0 0,3-4 0 16,-3-5 0-16,0 0 0 0,4 0 0 0,-4-3 0 15,0-4 0-15,0-5 0 0,0 0 0 0,0 0 0 16,0 0-120-16,0 0-27 0,0 0-5 0</inkml:trace>
  <inkml:trace contextRef="#ctx0" brushRef="#br0" timeOffset="172743.509">14037 13428 1314 0,'0'0'37'0,"0"0"8"0,0 0-36 0,0 0-9 0,0 0 0 0,0 0 0 15,7 3 53-15,0-3 9 0,4 3 2 0,3-3 0 16,0 3 28-16,0-3 7 0,7-3 1 0,-3 3 0 16,3-3-32-16,0 0-7 0,4 0-1 0,-4 1 0 15,4-4-34-15,-4 3-7 0,0-3-2 0,0 3 0 16,0-9-17-16,4 6 10 0,-4 6-10 0,0-9 8 16,1 6-8-16,-1 1 0 0,3 2 0 0,-2-3 8 15,-1 3-34-15,0 0-7 0,0 0-2 0,0 0 0 16,0 0-90-16,4 0-19 0,-4-3-3 0</inkml:trace>
  <inkml:trace contextRef="#ctx0" brushRef="#br0" timeOffset="191928.006">15582 12914 1161 0,'0'0'24'0,"0"0"7"0,0 0-31 0,0 0 0 0,0 0 0 0,0 0 0 16,-3 9 33-16,3 0 1 0,0-9 0 0,0 8 0 15,3 1-2-15,-3 3-1 0,4-6 0 0,-4 6 0 16,0-1 5-16,3 1 2 0,-3 3 0 0,0 2 0 16,4 1-1-16,-4 9 0 0,0-10 0 0,3 13 0 15,-3-4-7-15,0 6-2 0,0 4 0 0,0-4 0 16,0 6-17-16,0 3-11 0,0-2 12 0,0 2-12 15,0-3 50-15,-3-6 3 0,3 4 1 0,3-1 0 16,-3-3-14-16,0-2-2 0,0 2-1 0,0-3 0 16,0 4-15-16,4-4-3 0,-4-2-1 0,0 2 0 15,3-6-10-15,1 1-8 0,-4-3 9 0,3 5-9 16,-3-8 10-16,4 2-10 0,-4-5 10 0,3 0-10 16,-3 2 8-16,0-5-8 0,4-3 0 0,-4 0 9 15,0-1-9-15,0-8 0 0,0 0 0 0,0 6 8 16,0-6-8-16,0 0 0 0,0 0 0 0,0 0 0 15,0 0 0-15,0 0-9 0,0 0 0 0,0 0 0 16,0 0-16-16,0 0-3 0,0 0-1 0,0 0 0 16,7 0-35-16,-3-6-8 0,-1 1 0 0,4 2-1 15,0 0-140-15,-3 0-28 0</inkml:trace>
  <inkml:trace contextRef="#ctx0" brushRef="#br0" timeOffset="192610.353">15755 13825 1071 0,'0'0'30'0,"0"0"7"0,0 0-29 0,0 0-8 0,0 0 0 0,0 0 0 16,0 0 45-16,0 0 8 0,0 0 2 0,0 0 0 16,0 0 8-16,0 0 1 0,0 0 1 0,0 0 0 15,0 0-28-15,0 0-5 0,0 0-2 0,0 6 0 16,4 0-30-16,-1 0 0 0,1 0 0 0,-1 0 0 16,1 0-11-16,3-1-8 0,0 1-1 0,0 0-1 15,3 3 21-15,1-9 0 0,0 6 0 0,-1 0 0 16,1-6 0-16,3-6 0 0,-4 6 0 0,5-6 0 15,-5-3 27-15,1 3 9 0,3-5 3 0,-4-1 0 16,-3 3-18-16,4-6-3 0,-4 1-1 0,0-1 0 16,-3 3-7-16,3-3-2 0,-4 4 0 0,1-4 0 15,-1 3-8-15,-3-2 0 0,4 5 9 0,-4-3-9 16,0 0 0-16,0 3 8 0,0 1-8 0,-4 2 0 16,4 0 0-16,-3 3 8 0,-1-3-8 0,1 0 0 0,3 6 8 15,-4-6-8-15,-3 0 8 0,4 3-8 0,-4 3 0 0,0 0 8 16,-1 0-8-16,1 3 0 0,0-3 0 0,0 6-16 0,0 0 2 0,4-6 1 15,-4 6 13-15,3 0 0 0,-3 0 0 0,4-3 0 16,-1 3 0-16,4-6 0 0,-3 8 0 0,-1 1 0 16,4-3 0-16,-4 0 0 0,4-6 0 0,-3 12 0 15,3-6 0-15,-4-1 0 0,4 1 0 0,-3 6 0 16,3-6 0-16,0 0 0 0,0 3 0 16,0-3 0-16,0 5 0 0,0-2 0 15,0-3 0-15,0 3 0 0,3 0 0 0,-3-1 0 0,4 7 0 16,-4-6 0-16,3 0 0 0,1 0 0 0,0-3 0 0,-1 5 0 15,1-5 0-15,-1 0 0 0,1 6 0 0,3-9 0 16,-4 0 0-16,4 3 0 0,0 2 0 0,-3-5 0 16,3 3 12-16,0-3 4 0,4 3 2 0,-4-3 0 15,0 0-18-15,3 3 10 0,1-6-10 0,-1 6 8 16,1 0-8-16,0-6 0 0,3 5 0 0,-4 1 8 16,4-3-8-16,-3-3 0 0,3 3 0 0,0 0 0 15,-3 0-9-15,3-3-7 0,0 3-2 0</inkml:trace>
  <inkml:trace contextRef="#ctx0" brushRef="#br0" timeOffset="193912.113">16859 12893 1519 0,'0'0'43'0,"0"0"9"0,0 0-41 0,0 0-11 0,0 0 0 0,0 0 0 15,0 0 52-15,0 0 9 0,0 6 2 0,0 3 0 16,0-3-3-16,0 0-1 0,0 6 0 0,0-7 0 16,0 7-35-16,0-6-8 0,4 6 0 0,-4 0-1 15,3-1-15-15,1 1 0 0,-1 3 0 0,1 5 0 16,3-2 0-16,-4 6 0 0,5-4 0 0,-1 7 0 16,0-1 28-16,0 1 4 0,3 2 0 0,-3 0 0 15,0 4-12-15,-3-4-1 0,3 3-1 0,-4-2 0 16,5-4 14-16,-5 1 4 0,1-4 0 0,-4 7 0 15,3-13-8-15,-3 10 0 0,0-10-1 0,0 1 0 16,0 0-7-16,0 2-2 0,-3-5 0 0,3 3 0 16,-4-1-8-16,4 1-2 0,-3-6 0 0,3-1 0 15,-4 10-8-15,4-15 0 0,0 6 0 0,0-7 0 16,0-5 9-16,0 12-9 0,0-12 10 0,0 0-10 16,0 0 10-16,0 0-10 0,0 0 10 0,0 0-10 15,0 0 13-15,0 0-3 0,0 0-1 0,0 0 0 16,0 0 0-16,0 0 0 0,0 0 0 0,0 0 0 0,0 0-9 0,0-9 0 15,4 4 9-15,-4 2-9 0,0-3 0 0,3 0 0 0,-3 0 0 0,0 6 0 16,0-6 0-16,0 0 0 0,0-3 0 0,0 3 0 16,4 1 0-16,-4-1 0 0,0 0 0 0,0 6 0 15,0 0 0-15,3-6 0 0,-3 0 0 0,0-6 0 16,4 6 0-16,-4 6-8 0,3-5 8 0,1 2 0 16,-1-3 0-16,4 3-8 0,0-3 8 0,-3 3 0 15,3-3-9-15,0 0 9 0,-3 6-10 16,3-6 10-16,0 6 0 0,0-6 0 15,0 6 0-15,0-5 0 0,0 2 0 16,3 0 0-16,-2 3-8 0,-1-3 8 0,3 3-27 16,1 0-2-16,-1 3-1 0,1-3 0 0,-1 3 30 0,-2 0 0 0,-1 2 0 0,0 1 0 15,3 0-18-15,-3 3 2 0,0-3 1 0,0 6 0 16,0-4 3-16,0 7 1 0,-3-3 0 0,3 0 0 16,-3 2 11-16,-1 1 0 0,1 0 0 0,-1-3 0 15,-3-1 19-15,0 7 5 0,4 3 2 0,-4-10 0 16,0 7-26-16,0-3 0 0,-4 2 0 0,4-2 0 15,-3-3 0-15,-1 0-12 0,4 2 0 0,-3-5 1 16,-1 3 20-16,1-9 4 0,3-3 1 0,-4 6 0 16,4-6-14-16,0 0 0 0,-7 3 0 0,0-1 0 15,0-2 28-15,-4 0 12 0,4 0 2 0,-3-2 1 16,-1-1-29-16,0 0-6 0,1 0 0 0,-1 0-8 16,-3-3 0-16,4 0 0 0,-4-3 0 0,3 3 0 15,0-2-12-15,1 2-2 0,-1-3-1 0,1 3 0 16,-1 0-9-16,4 0-3 0,-4-6 0 0,4 7 0 15,0-1-1-15,0 3-1 0,0-3 0 0,0 3 0 16,4 0-27-16,-5 0-6 0,8 3-1 0,-3-3 0 16,3 3-85-16,-4-3-18 0,4 3-3 0</inkml:trace>
  <inkml:trace contextRef="#ctx0" brushRef="#br0" timeOffset="194648.967">17477 13534 1400 0,'0'0'40'0,"0"0"8"0,0 0-39 0,0 0-9 0,0 0 0 0,0 0 0 16,0 9 54-16,0-9 9 0,0 0 1 0,-4 9 1 15,4-9-9-15,0 0-3 0,4 3 0 0,-4-3 0 16,0 9-15-16,3-1-3 0,1-8-1 0,-1 6 0 15,-3-6-13-15,4 6-2 0,-1 3-1 0,1-3 0 16,-4 0-3-16,3 3-1 0,1-1 0 0,-4 4 0 16,3 0 6-16,1-6 2 0,-4 6 0 0,3-4 0 15,1 7 2-15,-4-6 1 0,0 3 0 0,3-1 0 16,1 7 1-16,-4-6 0 0,4 3 0 0,3-1 0 16,-4 1-9-16,1 0-1 0,-1-4-1 0,1 7 0 15,-1-6-2-15,4 0 0 0,-3 2 0 0,3-2 0 16,0-6-5-16,0 3-8 0,0-3 11 0,0-1-11 15,0 4 18-15,0-6-3 0,4 0-1 0,-4-3 0 16,0 0 2-16,0 0 1 0,0-3 0 0,0 0 0 16,0-6-4-16,0 4-1 0,-3-1 0 0,3-3 0 15,-4 3-4-15,1-6-8 0,-1-2 11 0,1 2-11 16,-1 0 0-16,1-6 0 0,-4 4 0 0,3-1 0 16,1 0 0-16,-1-2-22 0,-3-1 3 0,4-3 1 15,-4 10-9-15,0-10-1 0,4 1-1 16,-4 5 0-16,0-3-10 0,3 1-1 0,-3 2-1 0,0 3 0 15,4 0-7-15,-4 1 0 0,3 2-1 0,-3 0 0 16,4-3-142-16,-4 6-28 0</inkml:trace>
  <inkml:trace contextRef="#ctx0" brushRef="#br0" timeOffset="195578.278">17935 13572 1744 0,'0'0'36'0,"-3"6"8"0,3 0-35 16,-4 6-9-16,4-6 0 0,-3 0 0 0,3 3 49 0,-4-1 8 0,4 7 2 0,0-3 0 15,0-3-12-15,0 2-3 0,0 4 0 0,0 0 0 16,0 0-14-16,4 5-3 0,-4-5-1 0,3 2 0 15,1 1-4-15,-1 0-1 0,1-4 0 0,-1 7 0 16,1-9-6-16,-1 0-2 0,1 2 0 0,-4-5 0 16,3 3 7-16,-3-9 2 0,0 6 0 0,0-9 0 15,4 2-4-15,-4-2-1 0,0 0 0 0,3 12 0 16,-3-12-5-16,0 0-2 0,0 0 0 0,0 0 0 16,0 0-10-16,0 3 0 0,0-3 0 0,0 0 0 15,0 0 0-15,0 0 0 0,0 0 0 0,0 0 0 16,4-3 0-16,-1-3 0 0,-3-2 0 0,0-4 0 15,0 0 0-15,0-3-9 0,-3-2 9 0,-1-1 0 16,1-3 0-16,-1 4 0 0,1-4 0 0,-4 1 9 16,3-1-9-16,1-2 0 0,-1 5 9 0,-3-3-9 15,4 4 8-15,-4 5-8 0,3-12 8 0,1 10-8 0,-1 2 9 16,0-6-9-16,1 7 12 0,-1 2-12 0,1 0 0 16,3-3-12-16,-4 6 0 0,4 6 0 0,0 0 12 0,0 0 0 0,0 0 0 15,0 0 0-15,0 0 0 0,0 0 0 0,0 0 0 0,0 0 0 16,0 0-10-16,7-3 1 0,0 3 0 15,1 0 0-15,2 0-21 16,1 0-4-16,-1 0-1 0,-3 0 0 0,7 0 7 16,-3 0 0-16,3 0 1 0,4-6 0 0,-1 6 27 0,-2 6-10 0,2-6 10 15,4 0 0-15,-7 0 0 0,4-6 0 16,0 6 0-16,3-5 0 0,-3-1-101 0,-1 6-14 16,1 0-2-16</inkml:trace>
  <inkml:trace contextRef="#ctx0" brushRef="#br0" timeOffset="196207.814">18232 13667 1552 0,'0'0'44'0,"0"0"10"0,3 2-43 16,4 1-11-16,0 0 0 0,0-3 0 0,0 0 91 0,0-3 16 0,4 0 3 0,-4 1 1 15,4-1-38-15,-1 3-7 0,1 0-2 0,-1 3 0 16,1-1-28-16,3 4-5 0,-3 3-2 0,-1-6 0 15,1 0-13 1,-1-6-4-16,1 0 0 0,-4-6 0 0,0 6-12 0,-3-2 9 0,3 2-9 0,-7 3 8 16,0-3 0-16,0 3 0 0,3-6 0 0,-3 3 0 15,-3-3-8-15,3 0 0 0,-4-6 0 0,1 6-11 16,-1-2-5-16,1 2 0 0,-1 0-1 0,-3 0 0 16,0 0 6-16,0 0 2 0,0 0 0 0,0 6 0 15,-4 0 9-15,4 0 0 0,-3 6 0 0,2-6 0 16,-2 6 0-16,3-3-8 0,0-3 0 0,-4 3 0 15,4-3 8-15,0 0 0 0,4 3 0 0,-5-3 0 16,1 6 13-16,7-6 5 0,-3 6 1 16,-4 0 0-16,3-1-31 0,1 1-5 0,-1 6-2 15,-3-6 0-15,4 0 19 0,-1 3 0 0,1-1 0 0,-1-2 0 16,1 6 0-16,3-12 0 0,-4 9 0 0,-3-3 0 16,3 0 0-16,1 3 0 0,3-9 0 0,-4 14 0 15,4-2 0-15,-3 3 0 0,3-4 0 0,0 1 0 16,0-12 0-16,0 0 0 0,3 9 0 0,1 0 0 15,-1 0 0-15,4-1 0 0,1 7 0 0,2-9 0 16,1 6 0-16,-1-3 0 0,4-1 0 0,1 7 0 16,-1-9 0-16,0 0 0 0,0 0 0 0,0-3 0 15,0 0 8-15,0 0 4 0,0 0 2 0,4-1 0 16,-7-2-36-16,3 0-7 0,-4-2-2 0,1 2 0 16,-1-3-57-16,1 3-11 0,0 0-2 0</inkml:trace>
  <inkml:trace contextRef="#ctx0" brushRef="#br0" timeOffset="196705.245">18810 13584 1337 0,'0'0'28'0,"0"0"6"0,0 0-34 0,0 0 0 0,0 0 0 0,-7 0 0 15,0 6 58-15,0-6 5 0,-4 6 1 0,4-3 0 16,-3 3 0-16,-1-3 0 0,1 6 0 0,-1-4 0 15,-3 1-7-15,3 6-1 0,1 0 0 0,-4-9 0 16,3 6-6-16,0-1-2 0,1 4 0 0,-1 0 0 16,4-6-27-16,-3 6-5 0,3-7-2 0,0 13 0 15,3-9-14-15,0 9 0 0,1-7 0 0,-1 4 0 16,4-3 10-16,0 0-1 0,0-1 0 0,4 1 0 16,-4-3 1-16,3 3 0 0,1 2 0 0,0 1 0 15,-1-9 2-15,4 3 1 0,-3 0 0 0,3 2 0 16,-4-5-4-16,1-3-1 0,3 3 0 0,-4-6 0 15,4 3 0-15,-3-6 0 0,3 3 0 0,-4-6 0 16,5 0 6-16,-5-6 1 0,1 1 0 0,-1-4 0 16,-3 3-1-16,0-5 0 0,0 2 0 0,0 3 0 15,-3-3-14-15,3 4 0 0,-4 2 0 0,4-3 0 0,-3-3 0 16,-1 4 8-16,0-1 0 0,4 3 1 0,-3-3-9 0,3 6 0 16,0 1 0-16,0 5 0 0,0 0 0 15,0 0 0-15,0 0 0 0,0 0 0 0,0 0-13 0,0 0 5 16,0 8 8-16,3 7-13 0,1-3 13 15,0 3 0-15,3-1 0 0,-4 4-9 16,4 0 9-16,-3-1 0 0,3 1 0 0,0-3 8 0,0 8-8 0,0-11 0 0,0 2 0 16,0 1 0-16,0-3 0 0,-3-3 0 15,3-3 0-15,0 5 0 0,0-5-16 0,-4-3-4 0,4 3 0 0,-3-6-1 16,3 0-171-16,0-9-35 16</inkml:trace>
  <inkml:trace contextRef="#ctx0" brushRef="#br0" timeOffset="197096.385">18976 13652 1094 0,'0'0'46'15,"0"0"-37"1,0 0 44-16,0 9 9 0,0-9 2 0,-4 6 0 0,4-1 51 0,-3 7 10 16,3-6 3-16,0 0 0 15,3 6-45-15,-3-6-9 0,4-1-2 0,-1 7 0 16,1 0-22-16,-1-3-5 0,1 3-1 0,0 5 0 16,3-2-16-16,0 0-3 0,0 5-1 0,0-5 0 15,0 0-9-15,0 2-3 0,0-2 0 0,4-3 0 0,-4 2-4 0,3-5-8 0,-3 3 11 0,4-3-11 16,-4-3 17-16,0 0-3 0,0-1-1 0,0-5 0 15,0 0 18-15,0 0 3 0,0-5 1 0,0 5 0 16,-3-12 8-16,3 3 1 0,0 0 1 0,-4-9 0 16,4 4-32-16,-3-4-13 0,0-2 11 15,-1-1-11-15,1-3 0 0,-4 7 0 0,0-4 0 16,3 1 0-16,-6-1 0 0,3-2 0 16,-4 5 0-16,1-6 0 0,-1 4-164 15,-3-4-35-15,3 4-7 0</inkml:trace>
  <inkml:trace contextRef="#ctx0" brushRef="#br0" timeOffset="198088.863">16027 14554 1074 0,'3'3'30'0,"-3"3"8"16,4-3-30-16,-1 3-8 0,-3-6 0 0,4 0 0 15,-1 0 13-15,4 0 2 0,-3-12 0 0,3 9 0 16,-3 3-15-16,3-3 0 0,0 3 0 0,-4 0 0 0,4 0 0 0,0 3 12 16,0-3-3-16,4 0-1 0,-4 0 33 0,4 0 7 15,-4 0 0-15,0 0 1 0,0 0 11 0,0 0 1 16,-7 0 1-16,0 0 0 0,3 0-34 0,-3 0-8 16,0 0 0-16,0 0-1 0,0 0-19 0,0 0 0 0,0 0 0 15,0 0 0-15,0 0 16 0,0 0-1 0,0 0 0 0,-7 0 0 16,4 0 6-16,-4 3 2 0,3-3 0 0,-3 6 0 15,0 6-23-15,0-3 8 0,3 0-8 0,-3-4 0 16,0 1 0-16,0 0 0 0,0 0 0 0,0 3 0 16,0 3-9-16,4-7-7 0,-4 1 0 0,3 3-1 31,-3 3-7-31,3-3-2 0,1 5 0 0,-1-8 0 0,1 6 4 0,-4 3 1 0,7-6 0 16,-4 2 0-16,1-2 21 0,3 3 0 0,0-6 0 0,0 0 0 15,0 3 0-15,0-4 0 0,3 1 0 0,1-3 0 16,-1 0 0-16,-3-3 15 0,4 6-3 0,3-6 0 15,-4 6-12-15,4-6-16 0,-3 0 3 0,3-6 1 16,0 6 12-16,-3 0 0 0,3-6 0 0,0 3 0 16,-7 3-33-16,7-3-1 15,-4 3 0-15,-3 0 0 0,0 0 6 0,0 0 2 0,0 0 0 0,0 0 0 16,0 0 26-16,0 0-10 0,0 0 10 0,0 0 0 0,4 3 0 0,-1 0 0 16,-3 9 0-16,0-6 0 0,0-6 13 0,0 9 10 15,0-3 1-15,-3 2 1 0,-4 4 3 0,3-3 0 16,1 3 0-16,-1-1 0 0,-3-2-15 0,4 6-2 15,-4-3-1-15,3 2 0 0,-3-2-10 0,0 0 0 16,3 0 0-16,1-3 0 0,-1 8 11 0,4-11-3 16,0 3-8-16,0 0 12 0,-3-3-12 0,3 2-8 15,3 1 8-15,-3-3-13 0,0-3 13 0,4 3 0 16,-1 0 0-16,4 0 0 0,-3-3-20 0,0 2 1 16,3-2 1-16,0 3-414 0,0-3-82 15</inkml:trace>
  <inkml:trace contextRef="#ctx0" brushRef="#br0" timeOffset="200520.307">15494 8925 1234 0,'0'0'27'0,"0"0"5"0,0 0 2 0,0 0 2 0,0 0-36 0,0-6 0 0,4 0 0 0,-4 6 0 0,0 0 14 0,0-6-4 16,3-3-1-16,-3 9 0 0,0 0 44 0,0 0 9 15,0-6 2-15,0 6 0 0,0 0 0 0,0 0 0 16,4-3 0-16,-4 3 0 0,0 0-52 0,0 0-12 15,0 0 0-15,0 0 0 0,0 0 0 0,0 0 0 16,0 0 0-16,0 0 0 16,0 0 0-16,0 3 0 0,0-3 0 0,3 9 0 15,-3-3 19-15,4 0 1 0,-4 6 0 0,3-7 0 16,1 1-32-16,-1 0-7 0,-3-6-1 0,7 6 0 16,4-3 34-16,-4 0 6 0,0 0 2 0,4 0 0 15,-1-3-22-15,1 0 9 0,3 0-9 0,-4 0 0 16,5 0 13-16,-1 3-4 0,-4-3-1 0,4 6 0 0,0-6-8 15,1 0 10-15,-5 0-10 0,4 6 10 0,-3-1-10 0,-1 1 0 16,1-6 0-16,0 6 8 0,-1 0-8 0,-3 0 0 0,-7-6 0 16,7 6 0-16,4 3 21 0,-4 2 3 0,0-5 0 0,-7-6 0 15,7 6-24-15,0 6 0 16,0 0 0-16,-3 2 0 0,-1-2 0 0,1 0 0 0,-4 0 0 0,3 5 0 16,-3-5 0-16,0 3 0 0,0 2 0 0,0-5 0 15,0 3 0-15,4 8 0 0,-4-5 0 16,0 0 0-16,0 2 0 0,3-2 0 0,-3-3 0 15,0 2 0-15,4 1 0 0,-4 2 0 16,3-2 0-16,-3 6 0 0,0-7 0 0,0-2 0 0,0 8 0 0,0-5 0 16,-3 0 0-16,3 2 0 0,0-8 0 0,-4 9 0 15,1-4 39-15,-1 7 3 0,1-7 1 0,-1-2 0 16,1 9-33-16,-4-7-10 0,0 4 0 0,3-3 0 16,-3-1 10-16,0 1-10 0,0-1 8 0,0 4-8 15,0-3 8-15,0-4-8 0,-4 4 0 0,1 0 8 16,2-7 0-16,1 1 0 0,0 0 0 0,0 3 0 15,0-9-8-15,4 5 8 0,-1 1-8 0,1-6 8 16,-1 0 8-16,4-6 0 0,0 0 1 0,0 0 0 16,0 0 2-16,-3 3 0 0,-1 3 0 0,4-6 0 15,-7 3-7-15,0-1-2 0,3-2 0 0,-3 6 0 16,0-6-10-16,0 0 0 0,0 0 0 0,0 0 0 16,-3 0 0-16,3 0 0 0,-4-6-9 0,0 4 9 15,-3 2-13-15,4-3 4 0,3 0 1 0,-7 0 0 16,6 0 8-16,-2 0 0 0,-1-3 0 0,1 3 0 15,3 0 0-15,-4 0 0 0,4 3 0 0,-4-6 0 16,4 0 0-16,0 1 0 0,0-1 0 0,0-6 0 16,0 6-28-16,4 0-4 0,-4-3-1 0,3 3 0 0,-3 1 33 15,3-1 0-15,1 0 0 0,-4 0 0 0,3-3 0 16,4 0 0-16,-3 3 0 0,-1 3 0 0,4-2 0 0,-3-1 0 16,3 0 0-16,-4 0 0 0,4 0 0 0,-3 0 0 0,3-3 0 15,-4 3 0-15,4 1-9 0,-3 2 9 0,3 3 0 16,-4-6-9-16,4 0 9 0,-3-3 0 0,-1 3 0 0,4 0 8 15,-3-5-20-15,-1 5-4 0,0 3-1 16,1-6 0-16,3 3 17 0,0-3 0 0,0 9 0 0,0-6 0 16,0 0-41-1,0 1-5-15,0-1-1 0,0-3 0 0,0 3 38 0,0 0 9 0,0 0 0 16,0 6 0-16,0 0 29 0,0 0 8 0,0 0 2 0,0 0 0 16,0 0-63-16,0 0-12 15,0 0-2-15,0 0-1 0,0 0 63 0,0 0 12 0,0 0 2 0,0 0 1 16,0 0-39-16,0 0-12 0,0-6 0 0,0 6 0 15,0-3-12-15,3 0-2 0,1-2-1 0,-4 5 0 16,0 0 27-16,4-6 0 0,-1 6 0 0,4-6-8 16,-3 0 8-16,-1-3 0 0,1 0 0 0,-1 3 0 15,1 3 0-15,-4 3 0 0,0 0 0 0,0 0 0 16,3-2 0-16,-3 2 0 0,4 0 0 0,-4 0 0 16,0 0 0-16,0 0-15 0,7 0 4 0,-7 0 1 15,0 0 10-15,0 0 0 0,0 0-9 0,0 0 9 16,7 0 0-16,-7 0 16 0,3-6-2 0,1 3-1 15,-4 3-13-15,3 0-16 0,-3 0 3 0,0 0 1 0,4-6 12 16,-4 6 0-16,7 0 0 0,-7 0 0 16,4 0 0-16,-4-12 0 0,-4 12 0 0,4-6 0 0,0 6 0 0,0 0 0 15,0-6 0-15,0 6 0 0,0 0 0 16,0 0 0-16,0 0 0 0,0 0 0 0,0 0 0 0,0 0-9 16,0 0 9-16,0 0 0 0,0 0 0 0,0 0 0 15,0 0 0-15,0 0 0 0,0 0 0 0,4 6 0 16,-4-6 0-16,0 0 0 0,0 0 0 15,0 0 0-15,7 0 0 0,-7 0 0 0,7 0 0 0,0 6 0 0,-7-6 0 0,3 0 0 16,4 0 0-16,0 0 0 0,0 0 0 0,1 0 0 16,-1 0 0-16,0 0 0 0,0 0 0 0,0 0 0 15,0 6 0-15,0 0 0 0,0-6 0 0,0 6 0 16,0-3 0-16,-3 0 0 0,3 0 0 0,-4-1 0 16,4 1 0-16,0 3 0 0,-3 0 0 0,-1 0 0 15,4 6 0-15,0-6 0 0,0 0 0 0,1-1 0 16,-5-5 0-16,4 6 0 0,0-3 0 0,0 0 0 15,0 0 0-15,-3 0 8 0,3-3-8 0,-7 0 0 0,10 6 0 16,-3-6 8-16,1-6-8 0,2 6 0 0,-3 6 0 0,4-3 0 16,-4 0 0-16,0 6 0 0,-7-9 0 0,7 0 0 15,0 0 0-15,0 6 0 16,-7-6 0-16,4 5 0 0,3-5 0 0,-7 0 0 0,3 6 0 0,-3-6 8 16,7 6-8-16,-7-6 0 15,0 0 0-15,4 0 0 0,-4 0 0 0,0 0 8 16,0 0-8-16,0 0 0 0,0 0 0 0,0 0 8 0,0 0-8 0,0 0 0 15,0 0 0-15,7 0 8 16,-7 0-8-16,7 0 0 0,0 0 0 0,-4-6 0 16,-3 6 9-16,8 0-9 0,-8 0 12 0,3-6-12 0,1 1 0 0,-4 5 0 0,0 0-15 0,0 0 5 31,0 0-5-31,0 0-1 0,0 0 0 0,0 0 0 0,0 0 0 0,0 0 0 0,0 0 0 16,7 0 0-1,-7 0-10-15,0 0-2 0,0 0-1 0,0 0 0 0,7 0 20 0,-7 0 9 0,0 0-8 16,0 0 8-1,0 0-53-15,0 0-6 0,3 0-1 0,-3 0 0 0,0 0-83 0,0 0-17 16,11-6-3-16,-11 6-338 0</inkml:trace>
  <inkml:trace contextRef="#ctx0" brushRef="#br0" timeOffset="-213499.768">14884 12000 1337 0,'0'0'28'0,"0"0"6"0,0 0-34 0,0 0 0 0,0 0 0 0,0 0 0 15,0 0 109-15,0 0 15 0,-4-6 4 0,4 6 0 16,-3-3-60-16,3 3-12 0,0 0-3 0,-7-6 0 16,7 6-21-16,-4-6-5 0,1 0-1 0,3 6 0 15,-8 6-15-15,1 6-3 0,4 5-8 0,-4-2 12 16,-4 0-27-16,4-3-5 0,-3-6-2 0,-1 2 0 15,0 7 39-15,1-3 8 0,-4-3 2 0,3-1 0 16,1 1-27-16,-5 0 0 0,8 6 0 0,-3-9 0 16,-1 0 0-16,4 2 0 0,4 4 0 0,-4 0 0 15,3-6 0-15,4-6 0 0,0 0 0 0,0 0 0 16,0 0-10-16,0 0 10 0,0 6 0 0,0-6-9 16,0 0 9-16,0 6 0 0,0-6 0 0,0 0 0 0,0 0 0 15,0 0 12-15,0 0-4 0,0 0 0 16,0 0-8-16,7 5 8 0,0-5-8 0,0 6 8 15,-3-6-8-15,3 6 0 0,0 0 0 0,0-3 0 0,0 3 0 0,0 0 0 16,0 0 0-16,0-1 0 0,4-2 0 16,-4 0 0-16,0-3 0 0,0 6 0 0,4 0 0 0,-1 6-8 0,-3-3 8 0,0 0 0 31,0-1-28-31,4-5 0 0,-4 6 0 0,-4-3 0 0,-3-6 28 0,11 6 0 0,-4-6 0 0,-3 6 0 16,3 0 19-16,-4 2 9 0,1-2 1 0,-4 6 1 15,3-3-17-15,-3 6-3 0,4-4-1 0,-4 4 0 16,-4 0-9-16,1-1 8 0,-1 10-8 0,-3-12 8 15,4 2-8-15,-4 4 8 0,-4-6-8 16,0-6 8-16,4 3-8 0,-3 5 8 0,-1-8-8 16,1 3 8-16,-1-3-8 0,0 6 0 0,1-7 0 15,-1-5 0-15,4 6 0 0,-3-3 8 0,3 0-8 0,-4-3 8 16,4 0-8-16,0 0 0 0,0 0 0 0,-4 0 0 16,4-3-9-16,0 3 9 0,0-3 0 0,0 3 0 15,0-6-23-15,0 6 3 0,3 0 0 0,-3-5 0 16,0-1-60-16,4 0-11 0,-1-6-2 0</inkml:trace>
  <inkml:trace contextRef="#ctx0" brushRef="#br0" timeOffset="-212823.597">15240 12208 1267 0,'0'0'28'0,"0"0"5"0,0 0 2 0,-7 0 1 0,7 0-36 0,-7 6 0 0,0-6 0 0,0 0 0 16,7 0 64-16,-7 6 5 0,0-6 2 0,0 6 0 15,0-6-11-15,-1 0-3 0,1 0 0 0,0 0 0 16,7 0-1-16,-7 0-1 0,0 3 0 0,0 0 0 16,4 3-37-16,-4 0-7 0,7-6-2 0,-4 0 0 15,-3 6-9-15,0-1 0 0,0 4 0 0,0 3 0 16,0 0 0-16,3-6 0 0,-3 2 0 0,4 10 0 16,-1-6 0-16,1 5 0 0,-1 4 0 0,1 3 0 15,3-7 0-15,-4 4-12 0,1 2 2 0,3-11 1 16,-4 0 9-16,1-3 12 0,-1-6-2 0,4 5-1 0,-4 1-9 0,8 0 0 15,-4-3 0-15,0-6 0 0,0 0-10 0,0 0-4 16,0 0-1-16,4 6 0 0,3 3 15 0,-4-1 0 16,1 1 0-16,3-3 0 0,-7-6 0 15,10 3 0-15,-10-3 9 0,11 3-9 0,-1-3 14 0,1 0-3 16,-4-3-1-16,4-3 0 0,-4-3 10 0,3 1 3 16,-3 2 0-16,4-6 0 0,-4 0-37 0,-4-5-7 15,5 2-2-15,-1-3 0 0,-4 1 70 0,1-1 13 16,-1 3 4-16,1-2 0 0,-4-1-52 0,3 0-12 0,-3 4 0 15,0 2 0-15,0-9 0 0,0 10 0 0,-3-7 0 0,3 0 0 16,-4 9-14-16,4-2-6 0,-3-4 0 0,-1 0-1 16,4 4 33-16,-3-4 8 0,-1 0 0 0,4 12 1 31,-3-3-43-31,-1 3-9 0,0 3-1 0,1 0-1 16,-1 0 1-16,-3-3 1 0,4 3 0 0,-4-5 0 0,0 5-26 15,0-6-6-15,0 6-1 0,0 6 0 0,0-6 19 0,-4 0 3 16,4 5 1-16,0-5 0 0,0 6 14 0,0 0 3 0,3 6 1 0,-3-3 0 15,4 3 23-15,3-1 0 16,-4 1 0-16,1 0 0 0,3 0-56 0,3 2-6 16,1-2-2-16,-1 0 0 0,1-9-102 0,-4-3-21 15</inkml:trace>
  <inkml:trace contextRef="#ctx0" brushRef="#br0" timeOffset="-212369.953">15321 12308 851 0,'0'0'36'16,"0"0"-36"-1,0 0 108-15,-3-6 16 0,-1 1 2 0,1-1 1 16,3 6-27-16,0 0-6 0,0 0-1 0,0 0 0 0,0 0-45 0,-4 6-10 0,4-1-2 0,-3 4 0 31,-1 0-28-31,4-3-8 0,0 6 0 0,0-6 0 0,4-1 0 16,-4 1 0-16,3 6 0 0,1-3 0 15,-1 0 0-15,1 5 0 0,3-8 0 0,-4 12 0 0,1-6 0 0,3 2 0 0,0 4 0 16,0-6 0-16,0 3 28 0,0-1 4 16,0 1 0-16,0-9 1 0,0 0-4 0,-3 0-1 0,3-1 0 0,0 7 0 15,-4-3 2-15,4 3 0 0,0-6 0 0,-3-6 0 16,3 6 6-16,0-12 0 0,0 0 1 0,0 0 0 15,0 0-8-15,0-3-1 0,-3-5-1 0,3 5 0 16,0-9-12-16,-4 0-3 0,5-2 0 0,-5 2 0 16,1-2-12-16,3-1 0 0,-4 0 8 0,-3 1-8 15,4-4 0-15,-4 7 0 0,3-1 0 0,-3-2 0 16,0 2-28-16,0 0 2 0,0-2 0 16,-3 2 0-16,3 0 3 0,-4-2 1 0,4-1 0 0,-3 7 0 15,-1-4-13-15,4 0-2 0,-3 4-1 0,-1 2 0 16,4 0-54-16,-3 0-10 15,3 1-2-15,-4 5-688 0</inkml:trace>
  <inkml:trace contextRef="#ctx0" brushRef="#br0" timeOffset="-211756.718">15836 12070 1337 0,'0'0'28'0,"-3"-3"6"0,3 3-34 0,0 0 0 0,0-3 0 0,0 0 0 16,3 0 58-16,-3 3 5 0,-3-2 1 0,3-1 0 16,0 3 0-16,0 0 0 0,0 0 0 0,0 0 0 15,-7 5-44-15,3 4-9 0,4-9-2 0,-10 6 0 16,-1 6-9-16,11-12 10 0,-14 6-10 0,0 3 10 16,3-6-10-16,1 5 0 0,-1-2 0 0,0 0 0 15,1 6 0-15,3 0 0 0,3-6 0 0,-3 2 0 16,4 1 0-16,-1 3 0 0,1-3-11 0,-1 3 11 15,0-7 0-15,4 1-8 0,0 0 8 0,0-6 0 16,0 12 0-16,0-6 0 0,0 0 0 0,4 2 0 16,0-2 0-16,-4 0 0 0,3 6 0 0,1-6 0 15,-4-6 0-15,7 6 12 0,-7-6 0 0,7 0-1 16,-4 3 7-16,4-3 2 0,4 0 0 0,-4 0 0 16,0 0-9-16,-7 0-2 0,7-3 0 0,0 3 0 15,0-6-9-15,0 6 0 0,0-6 0 0,0 6 8 16,0 0-8-16,-7 0 0 0,11 0 0 0,-4 0 8 15,0 6-8-15,0 0 0 0,0-6 0 0,0 6 0 16,-3 0 0-16,-1-1 0 0,1 1 0 0,-1 3 0 16,-3-3 0-16,4 0 0 0,-4 0 0 0,0 5 0 15,0-5 0-15,-4 9 8 0,4 0-8 0,-3-1 8 0,-1 4-8 0,1-3 0 0,-1 2 0 16,-3 7 0-16,0-12 0 0,-3-1 0 0,-1 10 11 16,-3-9-11-16,3-12 0 0,-3 6-16 0,-3 3 1 15,-1-4 1 1,4 4-142-16,-4-9-28 0,-10-14-5 0,3 8-2 0</inkml:trace>
  <inkml:trace contextRef="#ctx0" brushRef="#br0" timeOffset="-209006.934">19551 13975 1523 0,'-7'9'32'0,"0"0"7"0,3 3-31 0,1 5-8 0,-4-2 0 0,3 0 0 16,1 5 70-16,-4-8 13 0,0 3 2 0,-1 5 1 15,1 1-23-15,-3-1-5 0,3 1-1 0,-4 8 0 16,1-5-57-16,-1 5-22 0,0-5 1 0,1 2 0 16,-4-2 21-16,3 2 0 0,1-2 0 0,-1-1 0 15,0 4-28-15,1-1 0 0,-1 4-1 0</inkml:trace>
  <inkml:trace contextRef="#ctx0" brushRef="#br0" timeOffset="-205451.134">20465 13811 1713 0,'0'-6'48'0,"0"6"12"0,0 0-48 0,0 0-12 0,0 0 0 0,0 0 0 15,0 0 53-15,0 0 9 0,0 0 2 0,0 0 0 16,0 0-35-16,0 0-6 0,0 0-2 0,0 0 0 16,0 0-21-16,0 0 0 0,0 0 0 0,0 0 0 15,0 0 0-15,3 9 0 0,-3-4 0 0,4 7 0 16,3-6 0-16,-4 0 0 0,4 0 0 0,4-3 0 16,-4 3 0-16,4-3 0 0,-4 2 0 0,0 1 0 15,3-3 0-15,-3 0 0 0,4-3 0 0,-4 0 0 16,4-3 32-16,-1-6 3 0,-3 1 0 0,7-1 0 0,-7 0-5 0,0 6-1 15,4-3 0-15,-4 0 0 0,-3-5-29 0,-4 5 0 16,3 0 0-16,-3 6 0 16,0-6 0-16,-3 3 0 0,-1-3 0 0,-3-3 0 0,0-5 0 0,0 2-16 0,-4 9 3 15,1 0 1-15,3 0-6 0,-4-3-1 0,0-6 0 16,1 4 0-16,-1-1 10 0,1-3 9 0,3 3-13 16,0 0 5-16,-4 6 8 0,4 3-13 0,0-6 5 15,-4 4 8-15,4 2-9 0,4 0 9 16,-4 0 0-16,3 5 0 0,1 7-9 0,-4-6 9 0,3 0 0 0,1-6-9 15,3 6 9-15,-4 6 0 0,0-9 0 0,1 5 0 16,3 4 0-16,-4 0 0 0,1 3 0 0,3 2 8 16,-4 1-8-16,4-1 0 0,0-2 0 0,-3-3 0 15,-1 3 0-15,4-1 0 0,0 7 0 16,0-6-8-16,0 2 8 0,0-2 0 0,0 0 0 0,4 2 0 16,-4-2 0-16,0-3 0 0,3-1 0 0,1 1 0 15,-1-6 0-15,1 3 0 0,-4-9 0 0,7 6-8 16,0 0 8-16,0-3 0 0,4 5 0 0,-4-5 0 15,3-3 0-15,4 3 0 0,-3 3 0 0,3-6-8 0,0-6-13 16,4 3-3-16,-4 3 0 0,4-3 0 16,-1-5-168-16,-3 2-33 0,22-12-7 15,-15 12-2-15</inkml:trace>
  <inkml:trace contextRef="#ctx0" brushRef="#br0" timeOffset="-204915.166">20895 12987 1267 0,'0'0'28'0,"0"0"5"0,0 0 2 0,0 0 1 0,0 0-36 0,0 0 0 0,0 0 0 0,0 0 0 15,0 0 58-15,0 0 5 0,-7 0 1 0,3 3 0 16,-3 3-17-16,4-3-3 0,-1 0-1 0,1 6 0 16,-1-9-18-16,1 12-3 0,-1-3-1 0,1 2 0 15,-1 1 35-15,1-3 6 0,-1 11 2 0,4-8 0 0,0 6-20 0,0 2-3 16,0-2-1-16,4 3 0 0,-4-1-16 0,3 4-3 15,4-1-1-15,-3 7 0 0,3-1-6 16,0 3-2-16,3 7 0 0,1-4 0 0,-4-6-12 0,4 7 9 16,-1 5-9-16,-3-9 8 0,4-3-8 15,-4-2 10-15,0-4-10 0,-3 7 10 16,3-10 4-16,-4 10 1 0,1-10 0 0,-1 4 0 16,1-6 6-16,-4 5 2 0,3 4 0 0,-3-4 0 0,0-17-9 0,-3 6-2 15,3 5 0-15,0-2 0 0,-4-3-12 0,4-3 11 16,-3 2-11-16,-1 1 10 0,4-3-10 0,-3 0 0 15,3-3 0-15,-4 0 0 0,4-6 0 0,0 0 0 16,0 0 0-16,0 0 0 0,4 8 0 0,-4-8 0 16,0 0 0-16,0 0 0 0,0 0 0 0,0 0 8 15,0 0-8-15,0 0 0 0,0 0 0 0,0 0 0 0,0 0 0 0,0 0 0 32,0 0-152-32,0 0-25 0,0 0-6 0</inkml:trace>
  <inkml:trace contextRef="#ctx0" brushRef="#br0" timeOffset="-204412.121">20740 13381 1497 0,'0'0'32'0,"0"0"8"0,0 0 0 0,0 0 4 0,0 0-36 0,0 0-8 16,-7 0 0-16,0 0 0 0,7 0 46 0,0 0 7 15,0 0 2-15,0 0 0 0,0 0-37 0,0 0-7 16,0 0-2-16,0 0 0 0,0 0 24 0,0 0 5 15,0 0 1-15,0 0 0 0,0 0-17 0,0 0-3 16,0 6-1-16,0-6 0 0,3 6-9 0,1 6-1 16,-1-9-8-16,1 3 12 0,3-3-12 0,-4 0 0 0,-3-3 0 15,7 0 0-15,0 3 0 0,1-3 0 0,2 2 0 16,-3 1 0-16,0 6 0 0,0-9 0 16,0 0 0-16,4 0 0 0,3 3 0 0,-3-3 0 0,-1 0 0 15,1 0 0-15,-1-3 0 0,5 0 0 0,-1 6 0 16,0 0 0-16,0-3 0 0,0 3 0 0,0-3 0 0,-3 6 0 15,3-6 0-15,0 6 0 0,0-6 0 0,-3 6 0 16,-1-6 0-16,-3 0 0 0,4 0 0 0,-4 0 0 16,3 0 0-16,-3 0 0 0,1 0 0 0,-1 0 0 15,-7 0 0-15,7 0 0 0,0-6 0 0,-4 6 0 16,-3 0-49-16,0 0-13 16,7 0-2-16,-7 0-477 0,0 0-95 0</inkml:trace>
  <inkml:trace contextRef="#ctx0" brushRef="#br0" timeOffset="-187032.73">22345 13690 1337 0,'0'0'56'15,"0"0"-44"1,0 0 12-16,0 0 2 0,-4 6 1 0,-3 0 0 16,4 0-27-16,-4 0 0 0,0-1 0 0,3 1 0 15,-3 3 16-15,4-3 5 0,-4 0 1 0,-1-3 0 16,8-3 50-16,-7 0 9 0,0 0 3 0,0 0 0 16,7 0-19-16,-3 0-3 0,-4-3-1 0,0 3 0 15,7 0-1-15,-7-3 0 0,0 3 0 0,0 0 0 16,3-3-44-16,-3 0-8 0,0 0-8 0,0 0 9 15,3-3-9-15,-3 6 0 0,0 0 0 0,0 0 0 16,0 9-8-16,0-3 8 0,0 3-10 0,-4 0 10 16,4 2 0-16,-3-2 0 0,3 0-8 0,-4 3 8 15,4 5 0-15,0 4 0 0,-4 0 0 0,4 8-9 0,0-14 9 0,4 8 0 16,-4-5 0-16,3 0 0 0,4 2 0 0,-3-5 12 16,3 5-2-16,0-2-1 0,0-3-17 0,3-1-4 0,-3-5-1 15,4 6 0-15,3 0 13 0,0-1 0 0,0 4 0 16,3-3 0-16,1 2 0 0,0 1 0 0,6 0 0 0,-3-10 0 15,4 1 0-15,-4-3 0 0,0-3 0 0,0-3-9 16,0 0 9-16,1-9 0 0,-1 3 0 0,3-5 0 16,-3-10 0-16,1 0 9 0,2-5-9 0,-3-6 10 15,4 8-1-15,-7-5 0 0,-1 8 0 0,-3-2 0 16,-3 2-9-16,-1 3 0 0,1 1 0 0,-4-7 0 16,0 4 0-16,-4 2-9 0,4-8 9 0,-7 5-13 15,4-3 13-15,-4 7-9 0,3-1 9 0,-7 1-8 16,4-1 8-16,-3 3 0 0,3 3-9 0,-4 1 9 15,1 5 0-15,-1-6 18 0,4 6-3 0,-4-3-1 16,1 3-14-16,-1 4 0 0,1-4 0 0,-1 3 0 16,0 3-11-16,1 0-5 0,-1 0 0 0,1 0-1 15,-1 3 8-15,1 0 9 0,3 0-13 0,-1 2 5 16,-2 7-26-16,3 0-5 0,0-6-1 0,0 6 0 16,0 5-19-16,3-2-4 0,1 8-1 0</inkml:trace>
  <inkml:trace contextRef="#ctx0" brushRef="#br0" timeOffset="-186388.458">22539 13796 1746 0,'0'0'38'0,"0"0"8"0,0 0 2 0,0 0 1 0,0 0-39 0,0 0-10 0,0 0 0 0,0 0 0 16,0 0 58-16,0 0 10 0,0 0 1 0,0 0 1 0,0 0-50 0,-4 6-11 15,1 0-1-15,-1 2-8 0,1 1 0 0,-1 3 0 16,1-6 0-16,-1 6 0 0,4 8 0 0,-3-2 0 16,3-6 0-16,-4 5 0 15,4-8-15-15,0 3 0 0,-3 0 0 0,3 8 0 16,-4-5 15-16,4-3 0 0,0 8 0 0,0-11 0 15,0 3 35-15,0 0 9 0,4 5 3 0,-4-5 0 16,0 0-24-16,0 11-5 0,3-2-1 0,-3 2 0 16,4-5 11-16,-1-3 3 0,1-1 0 0,3-5 0 15,-7-9-22-15,7 6-9 0,0 3 8 0,0-3-8 0,-7-6 8 0,11 3-8 16,-1 3 8-16,1 2-8 0,-4-2 12 0,0 0-4 16,3-12 0-16,1 6 0 0,-4-6-8 0,4-2 12 0,-1-4-12 15,1 0 12-15,-1-3-12 0,1 7 0 0,-4-7 0 16,4 0 0-16,-4-11 0 0,0 2 10 0,0 1-10 15,0 8 10-15,-4-6-10 0,4 4 10 16,-3-1-10-16,0 0 10 0,3-8-10 0,-4 3 0 0,-3-4 9 0,4 1-9 16,-4 5 0-16,0-2 0 0,0 2 0 15,0 3 8-15,0-8-8 0,-4 5 0 0,4 1 0 0,-3 5-8 16,-1-3-8-16,-3 7 0 0,3-7-1 0,-3-3 0 31,4 10-27-31,-1-1-6 0,4 0-1 0,-3-9 0 16,-4 10-109-16,3-1-23 0</inkml:trace>
  <inkml:trace contextRef="#ctx0" brushRef="#br0" timeOffset="-185680.628">23343 13837 1422 0,'0'0'31'0,"0"0"6"0,0 0 2 0,0-967 1 0,-3 1937-32 15,3-967-8-15,-4 6 0 0,4 0 0 0,0 5 70 0,0-2 12 0,-3 0 2 0,3-9 1 16,0-3 2-16,3 6 0 0,-3 5 0 0,4-5 0 16,-1-3-19-16,-3-3-4 0,0 0-1 0,7 0 0 15,0 3-17-15,0 0-3 0,1 0-1 0,2-3 0 16,-3-9-14-16,4 6-2 0,-4 3-1 0,3 6 0 15,1 0-25-15,0 0 8 0,-1 0-8 0,1 0 0 16,-1-6 35-16,-3 0 1 0,4 0 1 0,0-6 0 16,-1 6-63-16,1-6-13 15,-1 3-2-15,1-6-1 0,3-11 16 0,-7 8 3 0,4 0 1 0,-4-3 0 16,0 4 22-16,3-1 0 0,-3 0 0 0,-3 0 0 0,3-2 0 16,-4 2 0-16,1 0 0 0,0 0 0 15,-4 1 0-15,0-1 0 0,-4 3 0 0,0 0 0 16,-3-3-10-16,0 4 10 0,0 2-13 0,-3 0 5 0,3 0-3 0,-7 6 0 15,3-6 0-15,-3 6 0 0,0 0 11 16,0 6-13-16,0-6 5 0,-1 6 8 0,1 6-11 0,4-7 11 16,-1 10-8-16,-3 0 8 15,7 0-9-15,-4 2 9 0,4 1-10 0,-3 2 10 16,6 4-8-16,-3-1 8 0,0 10 0 0,4-10-9 16,-1 4 9-16,1-7 0 0,-5 1 0 0,5-1 0 0,3-2 0 0,-4-3 11 15,4-6-3-15,-3 5 0 0,3-2 6 16,0 0 1-16,3 6 0 0,-3-4 0 0,4 4-3 15,-1-9-1-15,1 2 0 0,3 1 0 0,-3 0-11 0,6 0 0 16,1-1 0-16,-4-8 8 0,3 6-8 0,1-3 0 16,3 3 0-16,-3-6 0 0,3 3 0 15,0 0-14-15,0 2 3 0,0-8 1 16,4 0-122-16,-4-5-25 0,3-4-5 0</inkml:trace>
  <inkml:trace contextRef="#ctx0" brushRef="#br0" timeOffset="-185062.414">23897 13799 1530 0,'-7'-9'32'0,"7"9"8"0,-3-6-32 16,-4 0-8-16,3-3 0 0,-3 4 0 16,3 5 109-16,4 0 21 0,-7 0 4 0,7 0 1 15,-7 0-45-15,4 0-9 0,3 0-1 0,-7 0-1 0,7 0-27 0,-7 0-4 16,3 0-2-16,-3 5 0 0,7-5-25 0,-7 6-5 16,0 0 0-16,0 3-1 0,0-3-15 0,0 3 0 15,0 2-12-15,-4 10 12 16,1-9 0-16,3 0 0 0,-1-1 8 0,1 4-8 15,0-3 0-15,0-6 0 0,0 2 0 0,4 4 0 16,-1-3-11-16,1 0 11 0,-1 3-10 0,4-6 10 16,0 2-8-16,0-8 8 0,0 6 0 0,0-6-9 0,0 0 9 0,0 0 0 0,7 6 0 15,-3-3-8-15,-4-3 8 0,7 3 0 0,0 0 0 16,-4 0 0-16,4 0 0 0,0-3 0 16,1 0 0-16,-1 0 0 0,3 0 0 0,-3 0 0 0,0-3 0 0,0 3 0 15,0 3 0-15,0 0 0 0,0 0 0 0,1 0 0 16,-1 2 0-16,-4 1-8 0,4 0 8 15,0-6 0-15,-3 6 0 0,3-3 0 0,-7-3 0 0,3 6-8 16,-3-6 8-16,4 3 0 16,3 0 0-16,-4 3 0 0,1 5 0 0,0 1 0 15,-4 0 0-15,3-3 8 0,-3 0-8 0,0 5 0 0,0-5 8 0,0 6-8 16,0-6 0-16,0 2 8 0,0 1-8 0,-3 0 0 16,3 0 0-16,0 5 0 0,-4-5 0 0,0 0 0 15,1 3 0-15,-4-4 0 0,3-5 0 0,-3 3 0 16,0-3 0-16,0 0 0 0,0 3 0 0,-3-4-8 15,-1-5 8-15,4 3-8 0,-4-6 8 0,1 1-8 16,-1-10-10-16,-3 0-2 0,3-3 0 0,1 1 0 16,3-4-30-16,-4 3-6 0,4-5-2 0,0 5 0 15,0 0-138-15,0-2-27 0</inkml:trace>
  <inkml:trace contextRef="#ctx0" brushRef="#br0" timeOffset="-184476.001">24352 13084 1620 0,'0'0'36'0,"0"0"7"0,0 0 1 0,-3-5 1 0,-1-1-36 0,1-3-9 0,-1 6 0 0,4 3 0 15,0 0 35-15,-7 0 5 0,0 3 0 0,3 6 1 16,1-3-21-16,-4-1-5 0,3 1-1 0,-3 3 0 0,4 0 15 0,-1 6 3 15,1-4 1-15,-1 7 0 0,1-12 0 0,-1 12 0 16,1-7 0-16,-1 4 0 0,1 3-12 0,-1-4-2 16,4 1-1-16,0 6 0 0,0-4-2 0,0 7-1 15,0-4 0-15,4-2 0 0,-1 3-4 0,1-4-1 16,-1 7 0-16,4-4 0 0,-3 10-10 0,3-10 0 16,-4 4 0-16,-3-1 8 0,4 4 0 0,-1-4-8 15,-3 4 12-15,4-7-4 0,-4 7-8 0,3-10 8 16,-6 10-8-16,3-4 8 0,0 1 30 15,0 2 6-15,3-5 0 0,-3 5 1 0,0 7-36 0,0-4-9 16,0-5 0-16,0 5 0 0,0-5 53 0,0 2 9 16,0-2 2-16,0-1 0 15,0-5-73-15,0-1-15 0,0 4-2 0,-3-6-1 0,3 5 27 0,0 1 0 16,0-6 0-16,0 2 0 16,0 1-32-16,-4 2-5 0,4-2-1 0,-3-3 0 0,3-1 38 0,0-14 0 0,0 0 0 0,0 0 0 15,0 0 0-15,0 0 0 0,0 0 0 0,0 0 0 16,0 0-59-16,0 0-4 0,0 0-1 15,0-8 0-15,0-4-153 0,0 3-31 16,0-17-7-16,0 5-1 0</inkml:trace>
  <inkml:trace contextRef="#ctx0" brushRef="#br0" timeOffset="-184043.688">24091 13672 1580 0,'0'0'67'16,"0"0"-54"-16,0 0 41 0,0 0 8 15,0 0 2-15,0 0 0 0,0-5 0 0,0 5 0 0,0 0 0 0,0 0 0 16,0 0-8-16,0 0 0 0,4-3-1 0,-4 3 0 16,0 0-44-16,3-3-11 0,4 0 0 0,-3 0 0 15,-4 3 0-15,7 0 0 0,-4-3 0 0,4 3 0 16,1 3 0-16,2-3-9 0,1 0 9 0,-4 3-13 16,3-3 13-16,4 0 0 15,1 3 0-15,2-3 0 0,1 0 0 0,3 0 0 0,0-3 0 0,4 3 0 16,0-3 0-16,-1 0 0 0,4 3 0 0,1-6 0 15,-1 6 0-15,-3 0 0 0,-1-6 0 0,-3 6 0 16,8 0 32-16,-8-6-1 0,0 6 0 0,0 0 0 16,-3-6-31-16,-1 6 8 0,-2 0-8 0,-1 0 0 15,-4 6 0-15,1-6 0 0,-4-6 0 0,0 6 0 16,-3 6-192-16,-4-6-42 16,0 0-8-16,0 0-2 0</inkml:trace>
  <inkml:trace contextRef="#ctx0" brushRef="#br0" timeOffset="-161567.291">25456 13296 1212 0,'0'0'51'0,"0"0"-41"15,0 0 84-15,0 0 17 0,0 0 3 0,0 0 1 16,0 0-24-16,0 0-5 0,0 0-1 0,-3 3 0 16,-1 6-33-16,1-3-6 0,-1 0-2 0,1 0 0 15,-1 5-35-15,1-5-9 0,-1 0 0 0,1 9 0 16,-1-1 0-16,4 1 0 0,-3 3 0 0,-1-1 0 16,4 4 0-16,-3-3 0 0,3-1 11 0,-4 10-11 15,4-10 10-15,0 4-10 0,4 2 10 0,-4-2-10 16,3 0 13-16,1 5-3 0,-1-2-1 0,1 8 0 15,-1-9 4-15,1 4 1 0,-4 2 0 0,3 1 0 16,1 2-2-16,-1-3 0 0,1 4 0 0,-1-4 0 16,1-2 8-16,-4 2 0 0,3 3 1 0,-3-8 0 15,0 2 10-15,0-2 1 0,4 2 1 0,-8-2 0 16,4 2-17-16,0-5-4 0,-3 2-1 0,-1 1 0 16,4-1-11-16,0-8 0 0,-3 0 0 0,3 0 0 15,0-4 0-15,0 1 0 0,-4 0 0 0,4-3 0 16,0-3 0-16,-3-1 0 0,3 1 0 0,0 0 0 15,0-6 0-15,0 0 0 0,0 0 0 0,0 0 0 16,0 0 0-16,0 0 0 0,0 0 0 0,0 0 0 16,0 0-49-16,0 0-12 0,0 0-3 0,0 0 0 15,0 0-102-15,0 0-21 0,0 0-4 0</inkml:trace>
  <inkml:trace contextRef="#ctx0" brushRef="#br0" timeOffset="-160968.496">25552 14140 1580 0,'0'0'67'0,"-4"6"-54"16,4-6 39-16,-3 3 8 0,3-3 2 0,0 8 0 16,0-8-22-16,0 0-4 0,0 6 0 0,0-6-1 15,0 0-3-15,0 0-1 0,3 6 0 0,-3-6 0 16,7 3-31-16,-7-3 0 0,4 3 0 0,3 0 0 16,0 0 0-16,0-3 0 0,3 0 0 0,-2 0 0 15,2 0 0-15,4 3 0 0,-3-3 0 0,3 0 0 16,0 0 9-16,0-3-9 0,4 3 8 0,-8-3-8 15,1 0 0-15,0-3-17 0,-1 0 2 0,1 0 1 16,-1-5 6-16,1 5 8 0,-1-9-13 0,1 3 5 16,0 1 8-16,-1-1 0 0,1 6 0 0,-4-6 0 15,-4 3 0-15,4 1 0 0,-3-1 0 0,-4 3 0 0,0 0 0 0,0 0 0 16,0 0-10-16,-7 0 10 0,3 0 0 0,-3-2 0 0,0 2 0 16,0 0 0-16,0 0 23 0,-3 3-2 0,-1-3 0 15,-3 6 0-15,3-3-1 0,-3 3-1 0,0 0 0 16,0 0 0-16,0 0-34 0,3 3-6 15,-3 0-2-15,4 0 0 0,-1 3 23 0,0 0 0 0,1 3 0 16,3 5 0-16,0-5 0 0,0 3 0 0,3 0 0 16,-3 2 0-16,4 1 0 0,-1-6 0 15,0 6 0-15,1 2 0 0,3-2 14 0,-4 6 7 16,4-4 2-16,0 1 0 0,0 5-23 0,0-5 0 0,0 8 0 0,0-11 0 16,4 3-14-16,-4 2-7 0,3 1-2 0,1 2 0 15,3-5 37-15,-3 9 7 0,3-13 2 0,0 10 0 16,3-7-23-16,-3-2 0 0,0 3 0 0,4-6 0 15,-4-1 0-15,4 1 0 0,-1-9 0 0,-3 9 0 16,4-9-26-16,-1 0 0 0,1 0 0 0</inkml:trace>
  <inkml:trace contextRef="#ctx0" brushRef="#br0" timeOffset="-160215.805">26656 13743 1675 0,'-4'6'35'0,"1"3"8"0,3-3-35 0,0 5-8 0,3-2 0 0,-3 0 0 16,0 0 78-16,0 3 14 0,0-1 2 0,0 1 1 15,4-3-7-15,-4 0-2 0,0 0 0 0,0-1 0 16,3 1-36-16,-3-3-7 0,0 0-2 0,4 0 0 16,-4-3-29-16,0 0-12 0,0-3 11 0,3 8-11 15,-3-8 9-15,0 0-9 0,0 0 8 0,0 0-8 16,0 0 8-16,0 0-8 0,0 0 0 0,0 0 8 15,0 0-8-15,0 0 0 0,0-8 0 0,-3 2 0 16,3 0-10-16,0-6 10 0,-4 3 0 0,4-2-9 16,-3-1 9-16,-4 3-10 0,3 0 10 0,1-8-10 15,-4 8 10-15,0 0 0 0,3 0 0 0,-3 3 0 0,0 3 0 16,-4 0-8-16,4-3 8 0,-3 6-8 0,-1 0-5 0,4 0-1 16,-3 6 0-16,-1 0 0 0,-3 3 14 0,3 3 0 0,-3 0 0 15,4 5 0-15,-1-2-14 0,0 0 3 16,4 2 1-16,-3 4 0 0,-1-1 10 0,4 1 0 15,-3 0 0-15,-1 2-8 0,4-2 8 0,0 2 0 0,0-5 0 16,3 8 0-16,1-11 0 0,-1 6 9 16,1-4-9-16,-1 4 0 0,1-7 17 0,3-2-3 15,0 0-1-15,0 6 0 0,3-7-5 16,1 4 0-16,3 0-8 0,-4 5 12 0,8-11 2 0,-4 6 0 0,4-3 0 0,-1-4 0 16,1 4-14-16,-1-6 0 0,1 0 0 0,3 0 0 15,0 0 0-15,0 0 0 0,0-3 0 0,11 2 0 16,-7-2-20-16,-1-3-8 15,1 3 0-15,0 0-1 0,-4-3-12 0,3-3-3 16,-3 0 0-16,1 0 0 0,2-2-162 0,-3-1-33 0</inkml:trace>
  <inkml:trace contextRef="#ctx0" brushRef="#br0" timeOffset="-159512.332">26825 13993 1576 0,'0'0'32'0,"0"0"9"0,0 0-33 0,0-6-8 0,0 6 0 0,0 0 0 16,0 0 54-16,0 0 9 0,0 0 1 0,0 0 1 15,0 0-1-15,0 0 0 0,0 0 0 0,0 0 0 16,0 0 0-16,0 0 0 0,0 0 0 0,0 6 0 16,0 0-51-16,0 0-13 0,0-1 0 0,0 7 0 15,0-9 0-15,-3 6 0 0,3 3 0 0,0 2 0 16,0-2 31-16,0 3 3 0,0 0 1 0,0-1 0 15,0 4-56-15,0-6-11 0,3 2-3 0,1-2 0 16,-1 3 59-16,1 0 11 0,-1-4 2 0,-3 1 1 16,4-3-10-16,-1 0-1 0,1 0-1 0,-4-9 0 15,0 5-26-15,0-5 0 0,0 0 0 0,0 0 0 16,0 0 0-16,0 0 0 0,0 0 0 0,0 0 0 16,0 0 0-16,0 0 0 0,0 0 0 0,0 0 0 15,0 0 0-15,0 0 0 0,0 0 0 0,0-5 0 16,-4-4 10-16,1 0-10 0,3 3 12 0,-4-3-12 15,1-3 0-15,-1 1 0 0,1-4 0 0,-4 3 0 16,3 0 8-16,1 1-8 0,-1-1 0 0,-3-3 0 16,4 4 0-16,-1-1 0 0,4 3-12 0,-4 0 3 15,1-6 9-15,3 4 12 0,-4-1-2 0,4 0-1 16,0 0-9-16,0 1 0 0,0-1 0 0,4 0 0 0,-1 0 0 16,-3-2 0-16,4 2 0 0,0 0 0 0,-4 3 0 0,3-2 0 15,1 2 0-15,-1 0 0 0,1 3 0 0,-1 6 0 16,1-9 0-16,-1 6 0 0,1 0-8 0,-4 3 8 15,3-8 0-15,4 5 0 0,-7 3 0 0,4-3-9 16,-1 0 9-16,-3 3 0 0,7 0-11 0,0-3 11 16,4 3-10-16,-4 3 10 0,0-3-20 15,4 3 3-15,-1-3 0 0,1 3 0 0,-4-3 3 16,4 0 1-16,-1 0 0 0,-3 0 0 0,0 0-15 16,4 0-4-16,-4-3 0 0,0 6 0 15,4-3-24-15,-4 5-6 0,3 4-1 0,-3 3 0 16,4-6-103-16,-8 0-21 0,4-3-4 0</inkml:trace>
  <inkml:trace contextRef="#ctx0" brushRef="#br0" timeOffset="-158942.512">27273 13878 1824 0,'-7'-3'76'0,"-3"3"-60"15,3 0 24-15,-4 3 6 0,0-3 1 0,1 9 0 16,-1-3-24-16,1 3-5 0,3 0-1 0,-4 5 0 15,4-2-17-15,-4 0 0 0,1 5 0 0,-1-2 0 16,4 0 0-16,-3 5 0 0,2-5 0 0,-2 6 0 16,-1 5 0-16,4-11 0 0,0 5 0 0,0-5 0 15,4 3 55-15,-1-4 7 0,1-2 2 0,-1 0 0 16,4 6-36-16,0-10-8 0,0 4 0 0,4 0-1 16,-1-6-2-16,4 3 0 0,-3-1 0 0,3-8 0 15,3 6-7-15,-3-6-2 0,4 0 0 0,-4 0 0 16,4-6-8-16,-1-2 0 0,1-1 0 0,3 0 0 15,-4 0-16-15,-2-3-1 0,2-2-1 16,-3-4 0-16,0 0 1 0,0-2 0 0,0 2 0 0,-3 4 0 16,-4-7 17-16,3 12 0 0,-3-6 0 0,0 1 0 15,0 5 0-15,-3 0 9 0,3 0-1 0,-4 3 0 16,4 0 1-16,-3-5 0 0,3 5 0 0,0 6 0 16,0 0 1-16,0 0 0 0,0 0 0 0,0 0 0 15,-4 6-10-15,4 11 0 0,0-8 0 0,0 3 0 16,0 3-9-16,4 5 9 0,-1-5 0 0,1 6 0 15,-1-7 0-15,1 4 0 0,-1-1 0 0,1-2 0 16,3-3 0-16,0 6 0 0,-3-4 0 0,3-2 0 16,3-3-11-16,-3 6 11 0,0-4-10 0,0-5 10 15,-3-3-48-15,3-3-3 0,-7 0-1 0</inkml:trace>
  <inkml:trace contextRef="#ctx0" brushRef="#br0" timeOffset="-158584.677">27414 13796 1608 0,'0'0'45'0,"0"6"11"0,-3 3-44 0,3-1-12 0,0 10 0 0,0-9 0 16,3 3 84-16,-3 2 14 0,4 1 3 0,-1 3 1 0,1-1-7 15,-1-2-2-15,1 3 0 0,0-4 0 0,3 1-22 0,-4 0-5 16,1 2-1-16,-1 1 0 16,4-3-33-16,-3-1-6 0,3 1-2 0,0-6 0 0,0 3-24 0,0 2 0 15,0-2 0-15,0 3 0 0,0 2 0 0,4-2 0 16,-4-3 0-16,0 6 0 15,0-4-49-15,3-2-3 0,-2 0 0 0,-1 5 0 16,0-5-16-16,0-6-3 0,0 3-1 0,3 3 0 16,-3-4-39-16,0-2-8 0,0 3-1 15,4-9-699-15</inkml:trace>
  <inkml:trace contextRef="#ctx0" brushRef="#br0" timeOffset="-158134.05">27644 13778 1422 0,'0'0'31'0,"0"0"6"0,0 0 2 0,0 0 1 0,-4 6-32 0,1 0-8 0,-1 0 0 0,1 0 0 16,3-6 50-16,0 6 8 0,-4 0 2 0,0 5 0 16,4 1 14-16,0-9 3 0,-3 6 1 0,3 3 0 15,0-1-10-15,0-2-3 0,0 3 0 0,0-3 0 0,0 2-29 16,0 7-5-16,0 0-2 0,0-1 0 0,3 4-17 0,-3 8-4 16,0-2-8-16,0 2 12 15,0 1-12-15,-3 2 0 0,3 0 0 0,0 4 0 0,0-4 0 16,0-3 0-16,0-2 0 0,-4 2 0 15,4 4-25-15,-3-4 1 0,3 0 1 0,-4 4 0 0,1-10 79 0,3 12 15 16,-4 1 3-16,1-7 1 0,-1 1-44 0,4-7-9 16,-3-2-2-16,-1-1 0 0,1 4 11 0,-1-7 1 15,4 1 1-15,0-3 0 16,0-1-77-16,0 7-16 0,-3-12-4 0,3 0 0 0,0 2 52 0,0-2 12 16,3 3 0-16,-3-6 0 15,4 0-24-15,-4-6-1 0,-4 3-1 0,4-3 0 16,0 0-163-16,0 0-33 0,0 0-6 0,0 0-2 0</inkml:trace>
  <inkml:trace contextRef="#ctx0" brushRef="#br0" timeOffset="-157425.267">27929 14043 1497 0,'0'0'32'0,"0"0"8"0,0 0 0 0,0 0 4 0,-3-3-36 0,-1-3-8 16,1 0 0-16,-1 3 0 0,1 0 53 0,-1-3 9 16,1 0 2-16,-1-2 0 0,4 5 21 0,0 3 5 15,-3-6 1-15,3 6 0 0,0 0-55 0,0 0-12 16,0 0-1-16,0 0-1 0,0 0 8 0,0 0 2 15,0 0 0-15,0 0 0 0,-7 0-24 0,3 6-8 16,-3 0 0-16,3 5 9 0,1 1-9 0,-1 0 8 0,1 0-8 0,-1 8 8 16,1-2 1-16,3 5 0 0,-4-2 0 15,1 0 0-15,6-4 3 0,-3 1 1 0,0-1 0 0,4-2 0 16,3 0-13-16,-4 5 8 0,8-8-8 0,-4 0 0 16,4-3 18-16,-1 5-2 0,-3-5-1 0,4 3 0 15,-1-6-15-15,1 0 0 0,3 6 0 0,-3-9 0 16,3 2 0-16,-4-5 0 0,1 0 0 0,3 0 0 15,-3-3 0-15,-1 1 0 0,1-1 0 0,-1-9 0 16,-2 6-12-16,2-12-4 0,-3 4-2 0,0-7 0 16,-3 6-22-16,3-11-5 0,-4 8-1 15,-3 1 0-15,4-7 37 0,-4 3 9 0,-4-2 0 0,4 2 0 16,-3-2 35-16,-1 5 9 0,1-5 1 0,-1 2 1 16,-3-2-22-16,-3 2-5 0,-1 3-1 0,0 1 0 15,1-1-18-15,-4 9 0 0,0 0 0 0,0 7 0 16,3 2 0-16,-3 2 0 0,0 4 0 0,0 3 0 15,3 0-48-15,0 3-12 0,4 5-4 0,0 1 0 16,0-3 73-16,-3 8 15 0,3-5 2 0,0 2 1 16,-1-2-27-16,1 0 0 0,0 2 0 0,4-2-11 15,-1-3-5-15,1-1-2 0,3-2 0 0,-4 0 0 16,4 3-22-16,4-7-4 0,-4 1 0 0</inkml:trace>
  <inkml:trace contextRef="#ctx0" brushRef="#br0" timeOffset="-156699.346">28240 13949 1497 0,'0'0'32'0,"0"6"8"0,-4 5 0 0,4-2 4 0,-3 3-36 0,3 0-8 0,-4 5 0 0,1-5 0 0,3 3 84 16,0 2 14-16,0 1 3 0,0-3 1 15,3 5-66-15,-3-5-12 0,0 3-4 0,4-1 0 0,-4-2-11 0,0 3-9 16,3-4 12-16,-3 1-12 0,4-3 0 0,-4 8 0 15,-4-8 0-15,4-3 0 0,0 0 0 0,0 3 0 16,0-7 0-16,-3 4 0 16,3-3 0-16,0-6 0 0,0 0 0 0,0 0 0 15,0 0 15-15,0 0-4 0,0 0-1 0,-4-6 0 16,1-3-10-16,3 1-14 0,-4-7 3 0,1 3 1 16,3 0 50-16,0-8 9 0,0 2 3 0,3 1 0 15,-3-4-34-15,4 3-6 0,-1 1-2 0,-3-4 0 16,4-2-10-16,-1-1 10 0,1-2-10 0,-1 2 10 15,-3-2-10-15,4-1 0 0,-1 1 9 0,-3 2-9 0,4 1 17 16,0 8-1-16,-1 0 0 0,1 1 0 0,-1-4 1 0,1 3 0 16,-1-5 0-16,4 2 0 0,-3 0 7 0,-1 7 0 15,1-1 1-15,-1 3 0 0,1-3-25 0,-1 1-9 0,1 5 0 16,3-6 0-16,-4 0 9 0,1 3 12 0,0 1-2 16,-4 8-1-16,0 0-9 0,0 0 0 0,0 0 0 15,0 0 0-15,7-3 0 0,-7 3 0 0,7-6 0 0,-7 6 0 16,0 0 0-16,0 0 0 0,0 0 0 0,3 6 0 15,1 2 0-15,-1-2 0 0,-3 3 0 16,4 0 0-16,-1 3 0 16,1-1 0-16,3 7 0 0,-4-3 0 0,1 2 0 0,-1-5 0 0,-3 3 0 0,4-3 0 15,-1 5 0-15,1-5 0 0,0 0 0 0,-1 0 0 16,1 5 0-16,-1-2 0 0,1-6 0 0,-1 2 0 16,1 7 0-16,-1 0 0 0,4-6 0 0,-3 5 0 15,-1-2 0-15,1 2 0 0,-1-5 0 0,1 0 0 16,-4 3 0-16,3-4 0 0,-3 1 0 0,0 0 0 15,0 3 0-15,0 2 0 0,-3 1 0 0,3-3 0 16,0 2-37-16,0-2-10 0,0 0-1 0,-4 5-1 16,4-8-127-16,0 3-24 0,0 5-6 0</inkml:trace>
  <inkml:trace contextRef="#ctx0" brushRef="#br0" timeOffset="-140294.521">29619 13825 1444 0,'0'0'40'0,"0"0"11"0,0 0-41 0,0 0-10 0,0 0 0 0,-7-9 0 15,0 9 49-15,4-2 8 0,3 2 2 0,-7-3 0 16,7 3-40-16,-8 0-8 0,8 0-2 0,-7 0 0 16,0 3-9-16,0-3-11 0,0 2 3 0,0-2 0 15,0 3 8-15,-3 3 0 0,3 0 10 0,-4 0-10 16,4-6 12-16,0 6-4 0,-4 0-8 0,4-3 12 15,0 3-3-15,-3 0-1 0,-1 2 0 0,4-2 0 16,-4 3 20-16,1 3 3 0,-1-3 1 0,1 5 0 16,-5-2-17-16,5 3-3 0,-1-3-1 0,1 2 0 15,-1 1 8-15,1-3 1 0,-1 2 1 0,0-2 0 16,4 3 9-16,-3-6 2 0,3 5 0 0,0-2 0 16,0 0-20-16,0 0-3 0,3-1-1 0,-3 1 0 15,3 3-8-15,1-9 0 0,3 5 0 0,-4-2-11 16,4 0 11-16,0 0 12 0,0 3-2 0,4-1-1 15,-1-5-9-15,1 3 0 0,-1-3 9 0,5 0-9 16,2-3 8-16,1 0-8 0,-1 0 8 0,4-3-8 0,-3-3 11 0,3 0-3 16,0 0 0-16,0-3 0 0,0-3-8 0,0 3 0 15,4 0 9-15,-4-11-9 0,0 8 0 0,0-6 0 16,-3-2 0-16,3 2 0 0,-3-3 0 0,-1-2 0 0,1 2 0 16,0-8 0-16,-1 2 0 0,-3-5 0 0,0 2 0 0,-3-5 0 15,3 3 0-15,0-1-15 0,-4-2 4 16,1-3 1-16,3 2-10 0,-4-2-3 0,5 3 0 15,-5-10 0-15,1 10 7 0,-4-6 2 0,3 0 0 16,-3 2 0-16,0-5 5 16,0 9 1-16,0-9 0 0,-3 5 0 0,3 1 8 0,-4 6-8 0,4-1 8 0,-3 1-8 15,-1 8 8-15,0 1 0 0,4-1-9 0,-7 7 9 16,4-4-11-16,-1 3 3 0,1 0 0 0,-1 4 0 16,1-1-4-16,-1 3 0 0,1 6 0 0,-1-3 0 15,4 0-13-15,-3 6-3 16,-1-5-1-16,4 5 0 0,0 0 3 0,0 0 1 0,0 0 0 0,-7 0 0 15,0 5-15-15,4-5-4 0,-5 6 0 0,1 0 0 16,4 0 12-16,-4 3 1 0,3 3 1 0,1-1 0 16,-1 1 19-16,1 0 11 0,-1 3-12 0,1-4 12 15,-1 7 0-15,1 0 0 0,-1-1 8 0,1 1-8 0,3 8 24 0,-4-5-2 16,4 3 0-16,0-7 0 16,4 7 6-16,-4-4 2 0,0 7 0 0,3-4 0 15,-3 1-18-15,0-4-3 0,4 10-1 0,-4-13 0 0,0 7 7 16,0-4 1-16,3 1 0 0,-3 0 0 0,0-1 18 15,0-2 4-15,0 2 1 0,0 4 0 0,0-6-5 16,0-1-1-16,0 4 0 0,0-4 0 0,0 4-21 0,0-3-4 16,0 5 0-16,0-8-8 0,4 5 9 15,-4 1-9-15,0-3 0 0,3 5 9 16,-3-8 10-16,4 3 1 0,-1-1 1 0,1-2 0 16,-4 2-21-16,3-5 0 0,1 0 0 0,-1 0 8 0,1 2-8 0,-4-2 0 0,3-6 0 15,1 3 0-15,-1 0 0 0,1 3 12 0,0-4-2 16,-1 1-1-16,1 0-9 0,-1 3 0 0,1-3-12 15,-1-4 12-15,-3 7 0 0,0-6 0 0,0-6 0 0,4 6 0 16,-4 0 0-16,0-6 0 0,0 0 0 16,0 6 0-16,0-6 0 0,0 0 0 0,0 0 0 0,0 0 8 15,0 0-37 1,0 0-8-16,0 0-2 0,0 0 0 0,0 0-37 0,0 0-8 0,-7 11-2 0</inkml:trace>
  <inkml:trace contextRef="#ctx0" brushRef="#br0" timeOffset="-139693.012">29753 13764 1545 0,'0'0'32'0,"0"0"8"0,0 0-32 0,-3 11-8 0,3-2 0 0,0 0 0 16,-4 0 32-16,4 3 4 0,0-1 0 0,-3 1 1 16,3-6-24-16,0 3-5 0,0 0 0 0,-4 2-8 15,4 4 20-15,0 0-4 0,0 5 0 0,0-2 0 16,0 3 13-16,0-4 3 0,0 1 0 0,0 2 0 16,0-8-18-16,0 6-3 0,4-1-1 0,-1-2 0 15,1-3 26-15,-1 0 6 0,1 2 1 0,3-2 0 16,-4 0-11-16,4-6-3 0,4 5 0 0,0-2 0 15,-4-3-61-15,3 0-12 0,1 0-2 0,-1 0-1 16,1 0 112-16,0-6 23 0,-1 6 4 0,1-6 0 16,-1 0-66-16,1-6-14 0,-1 6-2 0,1-6-1 15,0 3 1-15,-4-3 0 0,0 3 0 0,0-3 0 16,0 0-1-16,-4-3 0 0,4-2 0 0,1 5 0 16,-5-6-9-16,1 3 10 0,-4 0-10 0,3-5 10 15,-3 5-10-15,4 0 0 0,-4-6 9 0,3 1-9 16,-3 2 0-16,0 0 0 0,-3-3 0 0,3-2 0 15,-4 2-14-15,1-2 2 0,-1 5 1 0,1-6 0 16,-1 0-13-16,-3 4-2 0,0 2-1 0,3-3 0 16,-3 1-25-16,0 2-6 0,4 3-1 0,-4-3 0 15,3 1-55-15,1 5-11 0,3 6-3 0</inkml:trace>
  <inkml:trace contextRef="#ctx0" brushRef="#br0" timeOffset="-138865.865">30695 13849 2005 0,'-3'9'88'0,"3"-1"20"0,0 4-87 0,0-3-21 15,0-3 0-15,0 3 0 0,0 0 40 0,0-1 4 0,0 1 1 0,0-3 0 16,0-6-16-16,0 0-3 0,0 0-1 0,0 0 0 16,0 0-42-16,0 0-9 0,0 0-2 0,0 0 0 15,0 0 28-15,0 0 0 0,0 0 0 0,0 0 11 16,0 0 32-16,0 0 6 0,3-3 2 0,-3 3 0 16,4-3-12-16,-1-3-3 0,1-3 0 0,-1 7 0 15,-3-4-28-15,4 0-8 0,-4 0 0 0,0 0 0 16,0 0-24-16,0 6-5 0,0-6-2 0,0-5 0 15,-4 2 8-15,1 0 2 0,-1 0 0 0,1-9 0 16,-4 7 7-16,0 2 2 0,0 0 0 0,-1-3 0 16,-2 3-14-16,-1-2-2 0,1-1-1 0,-1 6 0 15,1-3 29-15,3 3 0 0,-4 3 0 0,4 0 0 16,-4 6 8-16,1 0-8 0,3 3 12 0,-4 3-12 16,4-3 0-16,-4 6 0 0,1-6 0 0,-1 8 0 15,1-2 0-15,-1 3 0 0,1-4 0 0,-1 10 0 16,4-9 10-16,0 3-10 0,0 2 8 0,0 1-8 15,3-4 18-15,1 4-2 0,-1 0 0 0,1 2 0 0,-1-5-3 0,4 0-1 16,0 2 0-16,4-5 0 0,-1 3 7 16,1 2 1-16,3 1 0 0,0-3 0 0,0 2 9 0,0-2 3 15,3 0 0-15,1 2 0 0,0-2-32 0,-1-3 0 16,4 6 0-16,0-4 0 16,1-2-13-16,-1 0 4 0,3 5 1 0,-3-5 0 0,1-6-13 0,-1 0-3 15,0 0 0-15,0 3 0 0,-4-6 0 0,5-3 0 16,-5-3 0-16,1-3 0 15,-1 0-32-15,1 0-8 0,-4-3 0 0</inkml:trace>
  <inkml:trace contextRef="#ctx0" brushRef="#br0" timeOffset="-137861.561">31066 12935 1652 0,'-4'14'34'0,"1"-2"9"0,-1 6-35 15,-3-1-8-15,3 4 0 0,-3-1 0 0,0-2 35 0,0 6 5 0,0-4 0 0,0 7 1 16,0-1-6-16,0 3-2 0,4-2 0 0,-5 5 0 16,5-2-2-16,-1-1-1 0,1 3 0 0,-1-2 0 15,4 2-2-15,-3-5 0 0,3 2 0 0,0-8 0 16,0-1 25-16,0 7 5 0,3-10 1 0,-3 1 0 16,4 2-15-16,-4-8-4 0,3 3 0 0,1 0 0 15,-1-1-12-15,1 4-2 0,3-9-1 0,-3 3 0 16,-1 5-25-16,1-5 0 0,-1 6 0 0,1-10 0 15,-4 10 0-15,3-6 0 0,1 5 0 0,-4-2 0 16,3 0 15-16,-3 0-3 0,0 2 0 0,0-2 0 16,0 3-12-16,0 5 0 0,0-8 0 0,0 5 0 15,-3-2 0-15,3 3 0 0,0-4 0 0,-4 1 0 16,4 2 0-16,-3-8 0 0,3 3 0 0,-4-3 0 16,1 5 9-16,3-11-1 0,0 0 0 0,0 3 0 15,0-9-8-15,0 0 8 0,0 0-8 0,0 0 8 16,0 0 0-16,0 0 0 0,0 0 0 0,0 0 0 15,0 0-8-15,0 0 0 0,0 0 0 0,0 0 0 16,0 0 0-16,0 0 0 0,-4-6 0 0,4-3 0 16,0 3 0-16,-3-3 0 0,3-5 0 0,0 2 0 15,-4 0 0-15,1-3-17 0,-1-5 4 0,4 2 1 16,-4-5-7-16,1 5-1 0,3-2 0 0,0 2 0 16,0-3-4-16,0 1 0 0,3-1-1 0,-3-5 0 0,4 5 12 15,0 1 2-15,-1-1 1 0,1-3 0 0,-1 7 10 0,1-1 0 16,-1 1 0-16,4 2 0 0,-3-3 0 0,-1 1 0 15,4 5 0-15,-3 0 0 0,-1-3 0 0,4 4 0 0,-3 2 0 16,0 0 0-16,-1-3 0 0,1 6 0 0,-1 3 0 16,-3 3 0-16,0 0 0 0,0 0 0 0,0 0 0 15,0 0 0-15,0 0 0 0,0 0 0 0,0 0 0 0,4 3 0 16,-1 0 0-16,4 6-13 0,-3-6 5 16,3 3 8-16,-4 0-14 0,1 0 5 0,-1 2 1 0,4 4 0 15,-3-3 8-15,-1 0 0 0,5-3 0 16,-5 3-8-16,4 2 8 0,0 7 0 15,-3-9 0-15,3 3 0 0,-4-1 0 0,4 7 8 0,-3-6 0 0,3-1 0 16,-7 7 1-16,3-3 1 0,-3 2 0 16,0 4 0-16,0-3-10 0,0 5 0 0,-3-2 0 0,3 2 8 15,-4 1 20-15,1-1 4 0,-1 4 1 16,1-7 0-16,3 1-33 0,-4-1 0 0,4-2 0 0,-3 0 0 16,3-1-19-16,0-2-10 0,0-6-3 15,3 0 0-15,-3 3 18 0,4-7 3 0,-4-5 1 0,0 0 0 16,0 6-30-16,0-6-7 0,0 0-1 0,7 3 0 15,-7-3-96-15,7 3-19 0,-4-3-4 0</inkml:trace>
  <inkml:trace contextRef="#ctx0" brushRef="#br0" timeOffset="-136930.475">31362 13722 1582 0,'0'0'44'0,"0"0"12"16,0 0-45-16,0 0-11 0,0 0 0 0,0 0 0 16,0 0 36-16,-4 9 6 0,4-9 1 0,-3 6 0 15,-1 0 3-15,1 0 1 0,-1 3 0 0,1-3 0 0,3 5 14 16,-4-5 3-16,1 3 1 0,3-3 0 0,0 0-21 0,-4 0-4 0,4-6 0 16,0 8-1-16,0 7-24 0,-3-6-5 0,3 0-1 0,0 3 0 15,0 2-9-15,0-2 0 0,0 3 0 0,0 2 0 16,3-2 0-16,-3 0 0 0,0 2 0 0,4-2 0 15,-4 0 0-15,3 5 0 16,1-11-12-16,-1 3 12 0,1 3-11 16,-4-1 11-16,3-2-8 0,-3-3 8 15,0 0-26-15,4 3 0 0,-4-7 0 0,0 1 0 16,0-6-146-16,0 0-28 0,0 0-7 0</inkml:trace>
  <inkml:trace contextRef="#ctx0" brushRef="#br0" timeOffset="-136685.072">31224 13343 2049 0,'0'0'58'0,"0"0"13"16,0 0-57-16,0 0-14 0,0 0 0 0,-3 6 0 15,3 3 17-15,-4 0 1 0,4-1 0 0,-3-2 0 0,3-6-27 0,0 6-6 16,3 0-1-16,-3 6 0 16,0-12-28-16,4 0-7 0,-4 0-1 0,7 0 0 15,0 0-41-15,0 3-9 0,0-6-2 0</inkml:trace>
  <inkml:trace contextRef="#ctx0" brushRef="#br0" timeOffset="-135941.006">31549 13769 1577 0,'0'0'66'0,"0"0"-53"16,0 0 71-16,0 0 15 0,0 0 2 0,0 9 1 16,0-9-44-16,-4 6-9 0,4 3-1 0,0-3-1 15,0 0-19-15,0 3-4 0,0-9-1 0,4 5 0 16,-1 7 13-16,1-6 4 0,0-3 0 0,-4-3 0 0,3 3-18 16,4 3-3-16,-3-3-1 0,3 0 0 0,0 0-18 0,0 0 0 0,0 0 8 0,3-1-8 15,-3-2 8-15,4 0-8 0,0 0 12 0,-1 0-12 16,-3 0 0-16,4-2 0 0,-1-1 0 0,1 0 0 15,-4-3 16-15,0 3 0 0,0-3 0 0,0 0 0 16,-3 0 0-16,3 6-1 0,-4-12 0 0,1 9 0 16,-1-2-6-16,-3-1-1 0,0 0 0 0,0 3 0 15,0-6-8 1,-3 3 0-16,3 0 0 0,-4 0 0 0,1 1 0 0,-1-1-9 0,1-3 9 16,-1 6-13-16,1-3 22 0,-4 0 5 0,3-3 1 0,-3 3 0 15,0 4-15-15,0-1 0 0,-4-3 0 0,1 6 0 16,3 0 0-16,-4-6 9 0,1 6-9 0,3 6 8 15,-4-6-8-15,4 6 0 0,-4-6 0 0,4 5 0 16,0 7 0-16,0-3 0 0,0 3 0 0,0 0-11 16,4 5 1-16,-5-2 0 0,5 0 0 0,-1 5 0 15,-3-2 10-15,4-1 0 0,-1 4 0 0,4-3-8 16,-3 5 0-16,3-2 0 0,0 2 0 0,0-2 0 16,3 2 16-16,-3-11 3 0,4 6 1 0,-1-1 0 15,4-2-12-15,-3-3 0 0,3 0 0 0,4 2 0 16,-4-2 0-16,3 0 0 0,-3-6 0 0,4 5 0 15,-1-2 0-15,1 0 0 0,0 0 0 0,-1-3 0 16,4 0-23-16,-3 0-6 0,3-1-2 0,-3-5 0 16,-1 3-2-16,1-3-1 0,-1 0 0 0,1-3 0 15,-4 3-34-15,0-5-8 0,4-1 0 0</inkml:trace>
  <inkml:trace contextRef="#ctx0" brushRef="#br0" timeOffset="-135279.291">31884 13769 1849 0,'-3'15'38'0,"3"-15"10"0,0 6-38 0,0 3-10 0,-4 0 0 0,4-3 0 15,0 5 24-15,-4 1 4 0,4-6 0 0,0 3 0 16,0 0-28-16,0 5 0 0,0-2 0 0,0 0 0 16,0-3 12-16,4 5-4 0,-4-2 0 0,4 3 0 15,-1-3 4-15,-3 2 0 0,4-2 0 0,-1 3 0 16,-3-1 12-16,4-2 4 0,-1 3 0 0,-3-6 0 15,4 5-28-15,-4-2 0 0,3-6 0 0,-3 0 0 16,0-6 0-16,4 6 0 0,-4-6 0 0,0 0 0 16,0 0 26-16,0 0 0 0,0 12 0 0,0-12 0 15,0 0-17-15,0 0-9 0,0 0 10 0,0 0-10 16,0-12 0-16,3 6-13 0,-3 0 1 0,-3-6 0 16,3-5 12-16,-4 5 0 0,1-3 0 0,3-3 0 15,-4 1-10-15,1-1 10 0,3-2-10 0,-4-1 10 16,1-2-9-16,3 5 9 0,0-3-8 0,-4 1 8 15,4 5 0-15,0-6 0 0,0 4 0 0,4 2 0 0,-4 0 0 16,3 4 0-16,1-1 0 0,-1 3 0 0,-3 3 14 16,4-6-2-16,-1 10 0 0,-3 2 0 15,0-3 0-15,0 3 0 0,4-6 0 0,-4 6 0 0,0 0-12 0,7 0-13 0,-7 0 2 16,7 0 1 0,-4 6-13-16,4-3-2 0,0 2-1 0,-3 4 0 15,3 0-8-15,0 3-2 0,4 0 0 0,-4 2 0 16,0-2 3-16,3 3 0 0,-3-4 0 0,4 10 0 0,-4-6 20 0,0-1 4 0,-3 7 1 15,3-6 0-15,-4 5-9 0,4-2-2 0,-3 3 0 0,-1-1 0 16,1 1 41-16,-1 2 8 0,1-2 2 0,-4 5 0 16,4-8-20-16,-1 5-3 0,-3 4-1 15,4-10 0-15,-1 4-8 0,-3 3 0 0,4-7 0 0,-1 1 0 16,-3 2-40-16,4-2-9 16,-1-3-3-16,1 5 0 0,-4-5-25 0,3-9-6 15,-3 0-1-15</inkml:trace>
  <inkml:trace contextRef="#ctx0" brushRef="#br0" timeOffset="-134105.924">32593 12820 1335 0,'0'0'29'0,"0"0"7"0,0 0 0 0,0 0 2 0,0 0-30 16,0 0-8-16,-3-6 0 0,3 6 0 16,0-6 59-16,0 0 10 0,3 3 3 0,-3 3 0 0,0-6-13 15,0 6-3-15,4-8 0 0,-4 8 0 0,3-3-20 0,1-3-5 0,-1 0-1 0,-3 6 0 16,4-6 6-16,-4 6 2 0,3-6 0 0,1 3 0 15,-1-3 3-15,-3 6 1 0,4-6 0 0,-4 6 0 16,3-5-15-16,-3 5-3 0,7-3-1 0,-3 0 0 16,3 0-14-16,0-3-9 0,0 3 12 0,0 3-12 15,0-6 24-15,0 6-1 0,0 0-1 0,0 0 0 16,0 0 5-16,4 0 1 0,-4 0 0 0,0 6 0 16,0-6-12-16,0 3-1 15,0-3-1-15,-3 6 0 0,3-3-3 0,0 0-1 0,-3 5 0 16,3-2 0-16,-4 3-10 0,1 3 0 0,3 0 0 15,-4-1 0-15,4 1 0 0,-3 0 0 0,3 3 0 0,0-1 0 16,-4-2 0-16,5 0 0 0,-1 5 0 0,-4-5 0 16,4 0 0-16,0 0 0 0,-3 2 0 0,3-2 0 15,-4 0 0-15,1 0 0 0,-1-1 0 0,1 1 0 16,-1-3-8-16,1-3 8 0,-1 6 0 0,1-3 0 16,-4-4 0-16,0 1-9 0,4 3 9 0,-4-3 0 15,-4 0-9-15,4 9 9 0,-4-10 0 0,4 1-9 16,-3 3 9-16,-4-3 9 0,3 0-1 0,-3 3-8 0,4 0 21 15,-4-4-2-15,0 1-1 0,0 6 0 0,0-9-1 0,0 9 0 16,-1-3 0-16,1-1 0 0,0-2-17 0,0 0 0 16,0 6 0-16,4-6 0 0,-4 3 13 0,0-1-4 0,3 1-1 15,1 3 0-15,-5 0-8 0,5 0 0 0,-1-1 0 0,1 1 8 16,-1 0-8-16,1-3 0 0,3 2 0 16,-4 1 0-16,4 0 0 0,0-3 0 15,0 0 0-15,0 5 0 0,0-2 11 0,4 0-3 16,-4 0-8-16,3 2 12 0,1-2-12 15,-1 0 9-15,4-3-9 0,-3 2 8 0,0-2-8 16,3 3 10-16,-4-3-10 0,1-3 10 0,-1 5-2 0,1-5-8 16,3 3 12-16,0 0-4 0,-4 0-8 0,1 2 0 0,3-5 0 15,-4 9 0-15,5-3 0 0,-5-3 0 0,4 2 0 16,0 4 0-16,-3-9 0 0,3 3-9 0,0 0 9 0,0-1-13 16,-4-2-7-16,4 6 0 0,0-6-1 0,-3 6 0 15,0-6-11-15,3-1-3 16,0 7 0-16,-4-3 0 0,1-3-19 0,3 6-4 0,-4-6-1 15,4-1 0-15,-3 1-125 0,-4-6-24 0,0 0-6 16</inkml:trace>
  <inkml:trace contextRef="#ctx0" brushRef="#br0" timeOffset="-133717.175">32897 14196 2538 0,'0'0'53'0,"0"0"11"0,0 0-51 0,0 0-13 0,0 0 0 0,-4 6 0 15,4-6 0-15,0 0-15 0,0 0 3 0,0 0 1 16,0 0-32-16,0 0-6 0,0 0-2 0,0 0 0 15,0 0 31-15,0 8 7 0,0-8 1 0,0 0 0 16,0 0-48-16,0 0-10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8T15:56:08.0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27174 822 526 0,'0'0'15'0,"0"-5"3"0,0-1-18 0,0-3 0 0,0-3 0 0,-3 6 0 16,3 0 0-16,-4 1 0 0,4-1-13 0,-3 0 5 16,-1-6 8-16,4 3 0 0,0 3 10 0,-3 0-10 15,3 1 37-15,0 5 2 0,-4-6 0 0,4 6 0 16,-3-6 25-16,3 6 4 0,0-12 2 0,0 12 0 16,-4 0-8-16,4 0-2 0,0 0 0 0,-3-6 0 15,3 6 3-15,-4-6 0 0,4 6 0 0,-3-6 0 16,-1 3-35-16,1 3-6 0,-1-5-2 0,4 5 0 15,-3-6-12-15,-1 6-8 0,0-6 8 0,4 6-8 16,-3-6 9-16,3 6-9 0,-4-6 12 0,4 6-12 16,0 0 34-16,-3-6 0 0,3 6 0 0,0 0 0 0,0 0-1 15,0 0 0-15,0 0 0 0,0 0 0 0,0 0 4 16,-4-6 1-16,4 6 0 0,0 0 0 0,-3-6-15 16,3 1-3-16,-4-1-1 0,4 3 0 15,-3-3-7-15,3 0 0 0,-4 0-1 0,4 6 0 16,0-6-3-16,0 0-8 0,0 0 12 0,0 6-4 15,0 0 10-15,0-5 2 0,0 5 0 0,0 0 0 0,0 0-6 0,0 0-1 16,0 0 0-16,0 0 0 16,0 0-1-16,0 0 0 0,0 0 0 0,0 0 0 0,0 0 5 0,0 0 1 0,0 0 0 15,0 0 0-15,0 0 6 0,0 11 2 0,0-11 0 0,4 6 0 16,-1 0-3-16,-3-6-1 0,0 6 0 0,4 6 0 16,-4-12-6-16,3 3-2 0,-3-3 0 0,0 0 0 15,0 0 7-15,0 0 2 0,0 0 0 0,0 0 0 16,0 0-23-16,0 0 0 0,0 0 0 0,0 0 0 15,0 0 0-15,0 0 8 0,0 0-8 0,0 0 8 16,0 0-8-16,0 0 0 0,0 0 0 0,0 0 0 16,0 11 0-16,0-11 0 0,4 6 0 15,-4-6 0-15,3 6 0 0,-3-6 0 0,0 6 0 0,0-6 0 16,4 12 0-16,-4-12 0 0,0 0 0 0,0 0 8 16,0 0-8-16,0 0 8 0,0 0-8 0,0 0 8 15,0 0 8-15,0 6 3 0,0-6 0 0,0 0 0 16,0 0-1-16,0 0 0 0,0 0 0 0,0 0 0 15,-4 6-2-15,-3-6 0 0,-3 0 0 0,3 0 0 16,-4 0-16-16,1 0 0 0,-1 0 8 0,-3-6-8 16,0 6 0-16,3-6 0 0,-3 6 0 0,0 0 0 15,0-6 0-15,3 0 0 0,-3 6 0 0,0 0 0 16,3-6 0-16,1 6 0 0,-4-6 0 0,3 6 0 16,1 0-18-16,-1 0-1 0,4 0 0 0,0 0 0 0,7 0 19 0,-7 0-12 15,7 0 12-15,-11 0-10 0,4 6 10 16,0-6-8-16,0 6 8 0,0 6-8 0,4-6 8 0,-5 0 0 0,5-1-9 15,-1 4 9-15,-3-3 0 0,4 6 0 16,-4 0-9-16,3-6 9 0,1 5 0 0,-1 4 0 0,1-3 0 16,-1 5 0-16,1-5 0 0,-1 3 0 15,4 2 0-15,0-5 0 0,-3 6 0 0,3-6 0 0,3 2 0 16,-3 4 0-16,0-12 0 0,4 6-8 16,-1-1 8-16,-3-2 0 0,4 3 0 0,-1 0 0 15,1-6-8-15,-1-1 8 0,1-5 0 0,3 6-8 0,0-6 8 0,0 6 0 16,0-6 0-16,4 0-8 0,-1 6 8 0,1-6 0 15,3 0 0-15,0-6-10 0,0 6 10 0,0-6-8 16,0-5 8-16,4 5 0 0,0-6 0 0,-1-6 0 16,-3 9 0-16,4-8 0 0,-4-1 0 0,4 6 0 15,-4-8 0-15,0-4 11 0,0-2-11 0,0 2 12 16,-3-5-1-16,-1 3 0 0,1-4 0 0,-4 4 0 16,-4-4-3-16,1 10 0 0,0-10 0 0,-8-2 0 15,0 8 9-15,1-5 2 0,-4 3 0 0,-4-4 0 16,1 4-19-16,-1 2-16 0,-3-5 4 0,3 14 0 15,-3-3 4-15,-3 1 8 0,3 2-13 0,3 3 5 16,0 1 8-16,1-1-13 0,-1 6 5 0,4 0 8 16,0 0-8-16,0 0 8 0,4 3 0 0,3 3 0 15,-7 0 0-15,7 0 0 0,0 0 0 0,0 0 0 16,0 0-8-16,0 0-1 0,0 0 0 0,0 0 0 0,0 0 9 0,7-5-13 16,0 5 5-16,0 0 8 0,0 0 0 15,-4 0 0-15,-3 0 0 0,7 5 0 0,0-5-8 0,-3 3 8 16,3 3 0-16,-3 0 0 15,-1 0 0-15,1 6 0 0,-4-1 10 0,3 1-10 16,1-3 16-16,-4 9-4 0,3-1-1 0,-3 1 0 0,0 3 13 0,0-4 4 16,4 7 0-16,-4 2 0 0,3-2-28 0,1 2 0 0,-1 4 0 15,1-1 0-15,-1 3 0 0,1-2 0 0,-1-4 0 0,1 4 0 16,-1-4 0-16,1-2 0 0,3-4-12 0,-3 4 12 16,-1-7 0-16,4 4 0 0,-3-4 0 0,-1 1 0 15,4 0 0-15,-3 2 0 0,-1-2 9 0,4 0-1 16,-3-4-8-16,-1 10 0 0,1-7 0 0,-4 1 0 15,3-3 0-15,1 2-8 0,-1 1 8 0,-3-6-12 16,4 3 12-16,0-4 0 0,-4 1 0 0,3 0 0 16,1-6 12-16,-1 0-3 0,1-3 0 0,-4-3 0 15,0 0-9-15,3 0-17 0,4 0 4 0,0-3 1 16,0 3-19-16,-3-6-3 16,3 0-1-16,-4 0 0 0,5 0-137 0,-5-6-28 15,4 1-6-15</inkml:trace>
  <inkml:trace contextRef="#ctx0" brushRef="#br0" timeOffset="454.935">27263 755 1758 0,'-4'6'36'0,"4"6"10"0,-3-7-37 0,3 7-9 0,-4 0 0 0,4 3 0 16,0-4 81-16,-3 1 15 0,3 0 2 0,0 0 1 16,-4 2-48-16,4-2-10 0,-3 6-1 0,3-7-1 15,0 4-11-15,0 3-1 0,0-6-1 0,0-1 0 16,3 4-26-16,1 3 0 0,-1-7 0 0,1 1 0 15,3 0 13-15,0-3-2 0,0 3-1 0,3-7 0 16,-3 1 19-16,0 6 4 0,4-6 1 0,0 0 0 16,-1-6-4-16,4 0-1 0,0 0 0 0,4 0 0 15,-4-6-1-15,4 0-1 0,-4-6 0 0,0 6 0 16,0-5 1-16,0 2 0 0,0-9 0 0,-3 1 0 16,0 5-28-16,-1-3 0 0,1-3 0 0,-1 7 0 15,-3-7 0-15,0 3 0 0,0-2 0 0,1 5 0 16,-1-6 0-16,-4 4 0 0,1 2 0 0,3 0 0 15,-7 0-20-15,3 6-10 0,-3-5-2 0,4 2 0 16,-4-3 8-16,0 6 2 0,3-5 0 0,-3 5 0 16,0 0-123-16,0-6-25 0,0 3-5 15</inkml:trace>
  <inkml:trace contextRef="#ctx0" brushRef="#br0" timeOffset="1310.253">28169 867 2340 0,'-3'-3'66'0,"-1"-3"15"0,4 6-65 0,0 0-16 0,0 0 0 0,0 0 0 16,0 0 17-16,0 0 0 0,0 0 0 0,-3 6 0 16,3-6 0-16,-7 8 0 0,0 4 0 0,3 0 0 15,1 0-17-15,3-1 0 0,-4 4 0 0,4 3 0 16,0-1 0-16,0-5 0 0,0 9-11 0,4 2 11 15,-1 1 0-15,1-9 0 0,-1 14 8 0,1-11-8 16,-1 8 40-16,1-8 1 0,3 8 1 0,-4-2 0 16,1-1 8-16,3-2 2 0,-4 2 0 0,1-5 0 15,-1 2-32-15,1-2-7 0,0 0-1 0,-1-1 0 16,1-2-3-16,-1-3-1 0,1 0 0 0,-1-1 0 16,-3-2-8-16,0-9 12 0,0 0-12 0,0 0 12 15,0 0-2-15,0 0 0 0,0 0 0 0,4-3 0 0,-4-3 14 16,0-5 2-16,0-1 1 0,3 0 0 0,-6-3-27 15,3 4 0-15,-4-7 8 0,1 6-8 0,-1-11 0 0,1 2 0 16,-4-2 0-16,3 2 0 0,-3 3 0 0,0-5 0 16,0 2 0-16,3 4 0 0,-3-1 0 0,0-8 0 15,4 8 0-15,-4 0 0 0,3 1 0 0,1-4 0 16,-1-2 0-16,0 5 0 0,1-3 8 0,3 4 0 16,0 5 0-16,0-9 0 0,0 4-8 15,0 5 0-15,0-12 0 0,3 10 0 0,1-4 0 0,0 0 0 0,3 1 0 0,0-4 0 16,0 10 0-16,3-7 0 0,-3 3 0 15,4-2 0-15,0 5 0 0,3 0 0 0,-4 0 0 16,1 3 0-16,-1-2 0 0,1 5 0 0,0-6 0 0,-1 6 0 16,1 6 0-16,-4-6 0 0,3 6 0 0,1 0 0 15,0 0 0-15,-1 0 0 0,1 0 0 0,3 0 0 16,-4 6 0-16,1-6-11 0,0 6 3 0,-4 0 0 16,3 0 8-16,1-6 0 0,-4 6 0 0,0 0 0 15,-4-1 0-15,1 4 0 0,-1-3 0 0,-3 6 0 16,0 0 0-16,-3-6 0 0,-1 5 0 0,1-2 0 15,-4 9-21-15,-4-6-3 0,4-1 0 0,-7 1 0 16,3-3 24-16,1 3-11 0,-4-1 11 0,3 1-8 16,-3 0 8-16,4-6 11 0,-1 0-3 0,-3-3 0 15,3 2 10-15,1 1 2 0,-1-6 0 0,1 0 0 16,-1 0-10-16,0-6-2 0,1 1 0 0,-1 2 0 16,1-3-8-16,3 0 8 0,-4 0-8 0,4-6 8 15,-4 0-8-15,4 7 0 0,0-7 0 0,0 9 0 16,4-9 0-16,-1 0-17 0,1 7 4 0,-1-1 1 15,0 0-42-15,4 0-8 0,0-6-2 0,0 9 0 16,0-3-137-16,0 6-28 0,4-6-6 0</inkml:trace>
  <inkml:trace contextRef="#ctx0" brushRef="#br0" timeOffset="1925.325">28667 728 1972 0,'0'0'41'0,"0"0"9"0,0 0-40 0,0 0-10 0,0 0 0 0,0 0 0 15,-7 6 95-15,0-6 17 0,0 0 3 0,-4 6 1 16,4-6-42-16,-4-6-8 0,1 6-2 0,-1 0 0 16,1 0-38-16,-5 0-8 0,5 0-2 0,-4 0 0 15,3 0 20-15,1 0 3 0,-1 0 1 0,4 0 0 16,-4 0-32-16,1 6-8 0,3-3 0 0,-4 9 0 16,4-6 0-16,0 0 0 0,0 5 0 0,0-5 0 15,3 12-15-15,1-9-4 0,-1 2-1 0,1 1 0 0,3 6 6 16,0-12 1-16,0 8 0 0,3-8 0 0,1 12 13 15,-1-12 0-15,1 6 0 0,3-1 0 0,-3-2 0 16,3 3 0-16,0-6 0 0,0 0 0 0,0 5 16 0,0-11 4 16,0 6 0-16,3 0 0 0,-2-6-7 0,2 6-1 15,1-6 0-15,-1-6 0 0,1 6-3 0,-1-6-1 16,1 0 0-16,-4 1 0 0,4-1 4 0,-4-6 0 16,0 0 0-16,0-3 0 0,0 4 0 15,-4 5 0-15,1-6 0 0,-4 0 0 0,3 1-12 0,-3 2 0 0,0 3 0 16,-3-6 0-16,3 0 0 0,-4 6-17 0,1 1 4 0,3 5 1 15,0 0-6-15,0 0-1 0,0 0 0 0,0 0 0 16,0 0 19-16,0 0 0 0,-4 5 0 0,1 1 0 16,-1 6 0-16,4 0 0 0,0-6 0 0,0 8 0 15,0-2 0-15,0 6 0 0,0-6 0 0,4-1 0 16,-4 10 0-16,0-9 0 0,3-1 0 0,-3 7 0 16,4-9 0-16,-1 3 0 0,1-6 12 0,3-1-3 15,-4 1-9-15,5 6 8 0,-1-12-8 0,0 6 8 16,0-6-8-16,0 0 0 0,3 0 0 0,1-6 8 15,0 6-59-15,-1-12-12 0,1 6-2 16</inkml:trace>
  <inkml:trace contextRef="#ctx0" brushRef="#br0" timeOffset="2284.075">28896 834 1546 0,'0'0'65'0,"0"0"-52"15,0 0 28-15,0 0 6 0,0 0 1 0,0 0 0 16,0 0 24-16,0 0 6 0,-7 6 1 0,7-6 0 16,0 0-34-16,0 0-6 0,0 0-2 0,0 0 0 15,0 0-12-15,-4 12-2 0,4-12-1 0,0 6 0 16,0 0 10-16,0 2 1 0,4-2 1 0,-4 6 0 16,0 0-34-16,3-6 0 0,1 0 0 0,-4 5 0 15,4-2 0-15,-4-3 0 0,0 0 0 0,3 6 0 16,-6-6-57-16,3-1-12 15,0 1-3-15</inkml:trace>
  <inkml:trace contextRef="#ctx0" brushRef="#br0" timeOffset="2499.379">28882 543 1960 0,'-4'12'83'15,"1"3"-67"-15,-1-4-16 0,1 1 0 0,-1 0-8 0,1-6 8 32,3-6-61-32,0 0-7 0,0 0 0 0</inkml:trace>
  <inkml:trace contextRef="#ctx0" brushRef="#br0" timeOffset="3060.035">29101 740 2034 0,'3'15'57'0,"1"-9"14"0,-4 6-57 0,3-1-14 0,4 1 0 0,-3-3 0 16,-1 3 11-16,1-1-1 0,-1-5 0 0,1 12 0 15,-1-12 14-15,1 0 4 0,-1-3 0 0,-3 2 0 16,0-5 3-16,0 0 1 0,4 6 0 0,-4-6 0 16,0 0-20-16,0 0-3 0,0 0-1 0,0 0 0 15,0 0-8-15,0 0 12 0,0 0-12 0,0 0 12 16,0 0-12-16,0 0 8 0,0 0-8 0,-7-6 8 15,0 1-8-15,-4 2 8 0,4-3-8 0,0-6 8 16,-3 6-8-16,3-6 0 0,0 6-10 0,-1 1 10 16,1-1 0-16,0-3 0 0,0-3 0 0,0 6 10 0,0-5-10 15,0 5 0-15,4 0 0 0,-1-6 0 0,1 3 0 16,-1 3 0-16,4 0 11 0,0 1-11 0,4-1 42 0,-1-6 2 16,1 6 1-16,-1 0 0 0,4-6-9 0,0 4-1 0,0 2-1 15,0-6 0-15,0 0-22 0,4 6-4 16,0 0 0-16,-1 1-8 0,1-4 0 0,-1 3 0 0,1 0 0 15,-1 6 0-15,1-6-22 0,3 6 2 0,0 0 0 0,-3 0 0 16,3 6-14 0,0 6-2-16,-3-9-1 0,3 8 0 0,0 1 14 0,-3 0 3 0,6 0 1 15,-6-1 0-15,-1 10 19 0,4-3-10 16,-3-1 10-16,0 10-8 0,-1-10 8 0,1 7 0 0,-4-9 0 0,3 8 8 16,1 1-8-16,0-4 9 0,-1 10-9 0,1-10 10 15,-4 4-10-15,3-7 0 0,-3 4 9 0,4-3-9 16,-4-7 0-16,0 7 0 0,-3-3 0 0,3-4 8 15,0-5-24-15,-4 6-5 0,1-6-1 0,-4-6 0 16,0 0-142-16,0 0-28 0,0 0-5 16</inkml:trace>
  <inkml:trace contextRef="#ctx0" brushRef="#br0" timeOffset="11668.728">20687 773 1459 0,'0'0'41'0,"0"0"10"0,0 0-41 0,0 0-10 0,0 0 0 0,0 0 0 16,0 0 92-16,0 0 17 0,0 0 3 0,0 0 1 15,0 0-30-15,0 0-7 0,0 0 0 0,0 0-1 16,0 0-23-16,0 0-5 0,0 0-1 0,0 0 0 16,0 0-33-16,-4 5-13 0,1 7 11 0,-1-6-11 15,1 3 8-15,-1 3-8 0,4-1 0 0,-3 1 0 16,3 0 9-16,0-6-9 0,3 8 8 0,-3-2-8 15,0 6 11-15,4-6-3 0,-1-1-8 0,1 10 12 16,-1-9 3-16,1-1 0 0,3 7 0 0,0-3 0 16,0-3 21-16,0-1 4 0,4 1 0 0,-4 0 1 15,3-3-25-15,4 2-6 0,-3-5-1 0,0 6 0 16,3-6-1-16,0 0-8 0,0 0 12 0,4 0-4 0,-1-1-8 16,-3-2 0-16,4 3 9 0,0 0-9 15,-4-6 0-15,0 0 0 0,0 0 0 0,0 0 8 16,0-12-8-16,-3 9 0 0,-1 1 8 0,1-1-8 15,-4-3 14-15,0 0-2 0,0 0 0 0,-7-6 0 0,4 0 8 0,-4 7 0 16,0-7 1-16,-4 3 0 16,1-9-7-16,-1 7-2 0,0-1 0 0,-3 0 0 0,4-3-12 15,-4 4 0-15,3-1 0 0,1 6 0 16,-1-6 0-16,1 3-10 0,-1 3 2 0,1 1 0 16,3-1-25-16,-4 6-5 0,4-6-1 0,0 6 0 15,0-6-27-15,0 0-6 0,4-6 0 0,-1 6-1 16,4 1-75-16,-3-4-16 0,3 3-2 0,3 0-1 15,1 0-9-15,0 0-3 0,-1 6 0 0,4-6 0 0</inkml:trace>
  <inkml:trace contextRef="#ctx0" brushRef="#br0" timeOffset="12296.849">21276 867 1241 0,'-11'5'25'0,"11"-5"8"0,0 0-33 0,0 0 0 0,-7 0 0 0,7 0 0 16,0 0 108-16,-7 6 14 0,7-6 3 0,0 0 1 16,0 0-34-16,0 0-8 0,0 0 0 0,0 0-1 15,0 0-11-15,0 0-1 0,0 0-1 0,0 0 0 16,0 0-18-16,0 0-3 0,-3 6-1 0,3-6 0 0,0 6-12 0,0 6-4 15,0-6 0-15,3 5 0 16,-3-5-12-16,0 15-4 0,4-9 0 0,-4-1 0 0,7 7-6 0,-4 3-2 16,4-10 0-16,-3 7 0 15,0-6 1-15,3 3 0 0,-4 2 0 0,4 1 0 0,-3-6 3 16,-1-7 1-16,4 10 0 0,-3-9 0 16,-4-6 3-16,0 0 1 0,0 0 0 0,3 0 0 15,-3 0 4-15,0 0 1 0,7 0 0 0,-7 0 0 0,7 0-9 0,-3-6-1 16,3 0-1-16,-3-3 0 0,-4 4-3 0,3-1-8 0,-3-6 12 15,0 6-4 1,0-6-8-16,0 6 0 0,0-5 0 0,4 2 0 0,-4 3 0 16,0 0 0-16,3-6-10 0,-3 6 10 0,4 1-16 0,-4 5 2 15,3-6 1-15,1 0 0 0,-4 0-3 0,3 6 0 16,1-9 0-16,3 3 0 0,-4 0 16 0,4 6 0 0,1-6 0 16,2 6-9-16,-3-5-8 0,0-1-2 0,0 6 0 0,0-6 0 15,4 6 19-15,-4-6 0 0,4 6-8 0,-4-6 8 16,3 0 0-16,-3 6 0 0,4 0 0 0,-4 0 0 15,0 0 0-15,3 0 0 0,-2 0-8 0,-1 12 8 16,3-6-9-16,-3 0 9 0,0 5-13 0,0-5 5 16,4 9 8-16,-4-3 0 0,4 5 0 0,-4 1 0 15,3-6 0-15,-3 3 0 0,4-4 0 0,-4 7 0 16,0 0 0-16,0 2 0 0,0-8 0 0,0 0 0 16,0 5 0-16,0-2 0 0,0-3 0 0,0 0 8 15,-3-7-8-15,-1 7 0 0,1-6 0 0,-4-6 0 16,0 0-12-16,0 0-8 0,3 0 0 0,1 3-1 15,-4-3-123-15,4 3-25 0,-1-3-5 0</inkml:trace>
  <inkml:trace contextRef="#ctx0" brushRef="#br0" timeOffset="13705.341">22391 1002 1148 0,'0'0'25'0,"0"0"6"0,0-970 1 0,0 1940 0 0,0-970-32 0,0 0 0 0,0 0 0 0,0 0 0 0,-7 6 64 16,7-6 6-16,-4 6 2 0,4-6 0 15,-7 5-12-15,4 1-3 0,3-6 0 0,-4 6 0 0,4-6-6 0,-3 6-2 16,-1 0 0-16,1 0 0 0,3-6-8 0,-4 9-1 15,4 2-1-15,-4-5 0 16,4 6-3-16,-3-6-1 0,3 0 0 0,-4 6 0 16,8-7-10-16,-4 4-1 0,3 3-1 0,-3-6 0 0,4 0-1 0,-4 0 0 15,4 5 0-15,-1-2 0 16,1 3-2-16,-1-6 0 0,-3-6 0 0,0 0 0 16,0 0-7-16,0 0-1 0,0 0-1 0,7 6 0 15,-7-6 0-15,0 0 0 0,4 0 0 0,-4 0 0 0,0 0 1 0,0 0 1 16,3-6 0-16,1 0 0 0,-1-6-13 0,1 3 9 15,-4-2-9-15,0 5 8 0,0-6-8 0,0 6 0 16,0-9 9-16,0 10-9 0,-4-1 0 16,4-6 0-16,-3 6 0 0,3-6 0 0,-4 1 0 0,1 5 8 0,3-3-8 0,0 3 0 15,0 0 11 1,0-6-3-16,0 6 0 0,-4 1 0 0,4-7-8 0,0 6-9 16,0 6 9-16,0 0-13 0,0 0 13 0,0 0 12 15,0-9-3-15,0 9 0 0,0 0-1 0,0 0-8 0,0 0 12 0,0 0-4 16,0 0-8-16,0 0 0 0,0 0 0 0,0 0 8 15,0 0-8-15,0 0 0 0,0 0-10 0,0 0 10 16,0 0 0-16,4 9 0 0,-1-9-8 0,4 6 8 16,0 0 0-16,0 0 0 0,-3-1 0 0,-1 7 10 15,1 0-10-15,3-6 0 0,0 3 0 0,0-3 0 16,-3-1 0-16,-1 1 0 0,1 6 0 0,-4-6 8 16,3 0-8-16,1 0 0 0,-1 0-10 0,-3-6 10 15,0 0 0-15,0 0 0 0,4 3 0 0,-4-3 0 16,0 0 0-16,0 0 10 0,7 2-10 0,-7-2 12 15,0 0 4-15,0 0 0 0,3-5 1 0,-3-1 0 16,4 0-7-16,-1 0-2 0,-3 6 0 0,4-12 0 0,-4 6 0 0,0-5 0 16,4 5 0-16,-4-3 0 15,0 3-8-15,3 0-11 0,1 0 3 0,-4 6 0 0,0 0 8 16,3-6 0-16,-3 6 0 0,7 0 0 16,-3-6 0-16,3 6-8 0,0 0 8 0,0 0-8 15,-4 6 8-15,4-6-8 0,0 6 8 0,1 0-8 16,-5 0 8-16,4 0 0 0,0-6 0 0,-3 3 0 0,-1 3 0 0,4 0 0 15,-3-1 0-15,3 1 0 16,-4-6 0-16,1 12 0 0,3-12 0 0,-3 6 0 0,3-6 0 0,0 6 0 0,0-6 0 16,-4 6 0-16,4 0 0 0,-3-3 11 0,-1 2-3 15,4 1 0-15,-3 0 0 0,-1 0 0 0,-3-6 0 0,4 0 0 16,0 6-8-16,3 0 0 0,-4 0 0 16,4-6 0-16,0 6 0 0,-3-1 0 0,-1-5 0 15,4 6 0-15,-7-6 0 0,0 0 0 0,0 0 0 16,4 6 0-16,-1-3-24 0,1 3-1 0,-4-6 0 15,3 6 0-15,-3-6-34 16,4 0-6-16,3 6-2 0,-3-6 0 16,-1 0-104-16,4 0-21 0,0-6-4 0,-3 6 0 15,3-6-25-15,0 6-5 0</inkml:trace>
  <inkml:trace contextRef="#ctx0" brushRef="#br0" timeOffset="14043.602">22881 1019 1832 0,'-3'6'52'0,"3"0"12"0,-4 0-52 0,4 6-12 0,0-9 0 0,4 3 0 16,-4 0 73-16,0-1 12 0,0-5 3 16,0 12 0-16,0-6-56 0,-4 0-10 0,4 6-2 0,0-6-1 15,0-3-19-15,4 2 0 0,-4 7 0 16,0-6 0-16,3 6 0 16,1-6 0-16,-4-6 0 0,7 6 0 15,-7-1 0-15,0-5 0 0,3 9 0 0,1-3 0 16,-4-6-26-16,0 0-2 0,0 0-1 0,0 0 0 15,0 0-48-15,0 0-10 0,0 0-1 0</inkml:trace>
  <inkml:trace contextRef="#ctx0" brushRef="#br0" timeOffset="14327.48">22807 699 1684 0,'0'0'37'0,"0"0"8"0,0 0 2 0,0 0 0 0,-7 6-38 15,3 0-9-15,-3 0 0 0,4 0 0 16,-4-1-16-16,3 1-4 0,1 0-2 0,3-6 0 16,0 0-94-16,0 0-18 0</inkml:trace>
  <inkml:trace contextRef="#ctx0" brushRef="#br0" timeOffset="21863.834">14767 946 939 0,'-3'-6'20'0,"-4"0"5"0,0-3 1 0,3 3 1 0,-3-5-27 16,0 5 0-16,3-6 0 0,1 0 0 0,-4 1 69 0,3 2 9 0,4 3 2 15,-3-12 0 1,-1 12 14-16,1-5 3 0,-1-1 1 0,4 9 0 0,-3-9-13 0,3 12-2 0,0 0-1 0,0 0 0 16,0 0-11-16,0 0-3 0,0 0 0 0,0 0 0 15,0 0-40-15,-7 6-8 0,3 3-1 0,1 3-1 16,-1-1-18-16,1 1 0 0,3 12 0 0,0-4 0 15,3-2 0-15,-3 5 0 0,4-2 0 16,-4 2 0-16,3 4 0 0,1-9 0 0,-4 5 0 0,3-8 0 16,1 2 0-16,-4 7 0 0,3-12 0 15,-3 8 0-15,4-2 12 0,-4 0 1 0,3-1 1 16,-3 4 0-16,0-4 5 0,0 4 1 0,4 3 0 0,-4-7 0 16,0 4-3-16,0 2 0 0,0-11 0 0,0 6 0 15,0 2 0-15,0-8 0 0,0 6 0 0,0-7 0 16,0 1-5-16,0 3-2 0,0-3 0 0,0-7 0 15,0-5 0-15,0 0 0 0,0 0 0 0,0 0 0 16,0 0 5-16,0 0 1 0,0 0 0 0,0 0 0 0,0 0 4 16,0 0 2-16,0 0 0 0,-4-5 0 15,1-7-12-15,-1 6-2 0,1-6-8 0,-1 3 12 0,1-2-12 16,3-1 0-16,-4 0 0 0,1 0 0 16,3-2 0-16,-4 2 0 0,1 0 0 0,-1-6 0 0,0 7 0 0,4-4 0 15,-3 3 0-15,3 1 0 16,0-1 0-16,0-3 0 0,3 3 0 0,-3 1 0 0,4-1-18 0,0 0 3 15,3 3 1-15,-4-3 0 0,1 1 14 0,3 5 0 16,0 0 0-16,0 0 0 0,0-6 0 0,3 3 0 16,1 4 0-16,3-1 0 15,-3 0 0-15,-1 6 0 0,4-6-10 0,-3 6 10 0,0 0 0 0,-1 0-9 16,1 6 9-16,-4-6 0 16,3 6-12-16,1 0 12 0,-4-6-12 0,0 8 12 0,0 4-12 0,0 0 4 15,0 0 8-15,-3-1-13 0,-1 10 13 0,1-9-9 16,-4 5 9-16,3 1-8 0,1-3 8 0,-4 2 0 0,0-5 0 0,0 6-8 15,0-9 8-15,-4 8 0 0,1-5 0 16,-1 0 0-16,1 0 0 0,-1-4 0 0,1 4 0 0,-1 0 0 16,1-6 0-16,3-6 0 0,0 0 0 0,-7 6 0 15,3 0 0-15,1-1 0 0,3-5 0 0,0 0 8 16,-7 6-8-16,7-6 9 0,-11 3-9 16,4 0 10-16,0-3-10 0,-4 3 0 0,1-3 9 0,3 0-9 15,-4 0 0-15,0 0 0 0,1-3 0 16,-4 3 0-16,3-6 0 0,1 6 0 0,-5-6 0 0,1-5 0 15,4 11-18-15,-1-6-2 0,1 0 0 0,-1 6 0 16,4-6-20 0,-4 0-4-16,4 0 0 0,4 6-1 0,-4-6-23 15,7 6-5-15,-7-3-1 0,7 3 0 0,-4-5-17 0,4 5-3 0,0 0-1 16,0 0 0-16,0 0-18 0,0-6-4 0,0 6-1 16,4-6-314-16,-1 0-64 0</inkml:trace>
  <inkml:trace contextRef="#ctx0" brushRef="#br0" timeOffset="22535.93">15184 1228 1672 0,'-8'0'48'0,"1"0"9"0,0 6-45 0,0-6-12 0,0-6 0 0,0 6 0 15,7 0 80-15,-7 0 15 0,0 0 2 0,0 0 1 16,0 0-40-16,0 0-8 0,0 0-2 0,0 0 0 16,0-6-8-16,0 6-1 0,0 0-1 0,0 0 0 15,7 0-15-15,-11 6-3 0,11-6-1 0,-7 0 0 16,-4 0-19-16,4 6 0 0,-3-6 0 0,3 6 0 15,-4 3 0-15,8-3 0 0,-4 0 0 0,-1 5 0 16,1-5 0-16,4 6 0 0,-1-6 0 0,-3 0 0 16,0 2 0-16,4 4 0 0,-1-6 0 0,4 6 0 15,-3-6 0-15,3 0 0 0,0 5 0 16,0-2 0-16,0-3 0 0,0 0 0 0,0-6 0 0,0 6 0 16,0-6 9-16,3 6-9 0,-3-6 0 0,7 6 9 0,0 5-9 15,-3-5 0-15,3-6 0 0,0 3 0 16,4 0 0-16,-1-3 0 0,4 0 0 0,-3-3 0 0,3 0 0 0,-3-3 0 15,6 1 0-15,-3-1 0 16,0 0 0-16,-3 0 0 0,3-6 0 0,0 0 0 0,-7 4 0 0,4 2 0 16,-4-6 0-16,0 6 0 15,0 0 0-15,-4 0 0 0,1-6 0 0,0 4 0 0,-4 5 0 0,0 3-12 16,0 0 4-16,0 0 8 16,0 0-11-16,-4-3 11 0,0-3-8 0,4 6 8 0,-3-6 0 0,3 6 0 0,0 0 0 15,0 0 0-15,0 0 0 16,-4-6 0-16,4 0 0 0,0 6 0 0,0 0-8 0,0 0 0 0,0 0 0 0,0 0 0 15,0 0 8-15,0 0-12 0,4 6 12 16,-1 0-12-16,1 0 12 0,0 0 0 0,-1 0 0 0,-3 2 0 16,4 4 0-16,-1-6 0 0,-3 6 0 15,4-6 0-15,-1 6 0 0,-3 2 0 0,0-8 0 0,0 6 8 16,0-6-8-16,4 0 0 0,-1 0 0 0,1-1 8 16,-1 1-8-16,1-3 0 0,-1 0 0 0,4 0 0 15,4 3-40 1,0-6-4-16,-1 0 0 0,4 6 0 0,0-6-145 15,1 0-30-15,-1 0-5 0</inkml:trace>
  <inkml:trace contextRef="#ctx0" brushRef="#br0" timeOffset="23228.281">15483 1222 1116 0,'0'0'23'0,"0"0"6"0,0 0-29 0,0 0 0 0,0 0 0 0,-3 6 0 0,3-6 125 0,0 0 19 16,0 0 4-16,-4 6 1 16,4-6-33-16,0 0-8 0,0 0 0 0,0 0-1 0,0 0-19 0,-7 3-4 15,7-3-1-15,-7 3 0 16,0-3-20-16,0 0-4 0,0-3-1 0,0 3 0 0,0-3-58 0,0 3 0 16,0 0-12-16,0 0 1 0,3 0 11 15,-3 0 11-15,0 0-3 0,0 0 0 0,7 0-8 0,-3 6 0 0,-4 3 0 0,3-3 0 16,0 0-12-16,1 5-7 0,3-5-1 0,0 6-1 15,0 0 13-15,0 8 8 0,0-8-10 0,3 0 10 16,1 5 0-16,-4-2 0 16,4 3-8-16,-1-1 8 0,1-8 0 0,-1 3 0 15,1 0 0-15,3-1-9 16,-4 1 9-16,4-12 0 0,0 6 0 0,0 0 0 0,4-6 0 0,0 3 0 0,-4-3 0 0,3 0 0 16,1 0 0-16,-1-3 9 0,4 3-9 0,-3-6 0 15,0 0 0-15,3 0 0 0,-4-5 0 0,1 5 0 16,0 0 0-16,-4 0 0 0,0-6 0 0,-4 9 0 15,4-8-9-15,-3-1-3 0,-1 6 0 0,-3 0 0 16,0 0-1-16,0 0-1 0,0-3 0 0,0 9 0 16,0-5 5-16,0 5 1 0,0 0 0 0,0 0 0 15,-7-6 8-15,7 6 0 0,0 0 0 0,0 0-8 0,0 0 8 16,-7 0 0-16,0 6 0 0,0-1 0 16,4 4 0-16,-1 3 0 0,0-6 8 15,4 6-8-15,0 5 0 0,4-2 0 0,-4-3 0 0,4 5-8 16,-1 1 8-16,-3 3 0 0,4-4 0 0,-1 7 0 0,-3-4 0 15,4 4 0-15,-1-1 0 0,-3-2 0 16,4 8 0-16,-1-2 0 0,-3 2 0 0,4-2 8 16,-1 2-8-16,1 0 0 0,-1 4-8 0,1-7 8 15,-1 10 0-15,-3-13 0 0,4 9 0 0,-4-2 11 0,0-10-11 0,0 4 8 16,0-6-8-16,0 2 8 16,-4-8 11-16,4 0 1 0,-3-1 1 0,-1-5 0 0,4-6 5 0,0 0 1 15,-7 3 0-15,0-3 0 16,-3-3-7-16,-1-3 0 0,0 0-1 0,-3-5 0 0,4-1-19 0,-4-6 0 15,0 4 0-15,-1-4 0 0,1 0-12 0,0 1-5 16,0-4-2-16,-4 9 0 16,4-5-21-16,0 2-4 0,0-3 0 0,0 1-1 15,0-4-26-15,3 9-5 0,1 1 0 0,3-1-1 16,0 0-138-16,0 6-27 0</inkml:trace>
  <inkml:trace contextRef="#ctx0" brushRef="#br0" timeOffset="23826.348">15741 1352 1185 0,'-4'11'50'16,"1"4"-40"-16,-1-3 73 0,1 0 14 16,3 5 3-16,0-8 1 0,-4 3-7 0,4-6-2 0,0 0 0 0,0-6 0 15,0 0-25-15,0 0-6 0,0 0-1 0,0 0 0 16,0 0-4-16,0 11-2 15,0-11 0-15,0 0 0 0,0 0-15 0,0 0-3 0,0 0-1 16,0 0 0-16,0 0-23 0,0 0-12 0,0 0 12 0,0 0-12 16,0 0 12-16,0 6-12 0,4 0 12 0,-1 0-12 15,-3 0 11-15,4 3-11 0,-1 2 10 0,-3-5-10 16,4 6 14-16,-1 0-3 0,1-3-1 0,-4 8 0 16,4-5 2-16,-1 0 1 0,4-6 0 0,-3 11 0 15,3-8 9-15,-4 3 2 0,4 0 0 0,0-1 0 16,-3-11-8-16,3 6 0 0,0-6-1 15,0 6 0-15,0-6-6 0,4 0-1 0,-4-6 0 0,0 0 0 16,3-5 0-16,1-1 0 0,0 0 0 0,-1 3 0 16,1-8 2-16,-1-1 0 0,1 6 0 0,-4-8 0 15,3-4-2-15,-2 7 0 0,-1-4 0 0,-4 3 0 16,1 1-8-16,-1-4-11 0,-3-2 3 0,4 5 0 16,-4 6-7-16,0-8-1 0,0 8 0 0,0-6 0 0,-4 1 0 15,4 8 0-15,-3-3 0 0,3 0 0 16,-4 1-9-16,1 5-3 0,-4-6 0 15,3 3 0-15,0 3-6 16,4 6-2-16,0 0 0 0,0 0 0 0,0 0-22 0,0 0-5 0,0 0-1 0,0 0 0 16,0 0-45-16,0 0-10 0,4 9-1 0,0-3-718 0</inkml:trace>
  <inkml:trace contextRef="#ctx0" brushRef="#br0" timeOffset="24326.066">16101 1457 1688 0,'0'0'37'0,"0"0"8"0,0 0 2 0,-4 6 0 0,4-6-38 0,0 0-9 0,4 6 0 0,-4-6 0 15,0 0 77-15,0 0 14 0,0 0 2 0,3 6 1 16,-3-6-26-16,4 6-6 0,3-6-1 0,0 0 0 15,0 0-30-15,-3 0-7 0,3 0 0 0,0-6-1 16,0 0-11-16,0 6-1 0,3-6-1 0,-3 0 0 16,0 1-10-16,0-1 10 0,1 0-10 0,-5 0 10 15,4 0-10-15,-3 0 0 0,-1 3 0 0,1-8 0 16,-4 5 0-16,0-6 0 0,0 6 0 0,-4 0 0 16,4 0-10-16,-3 0-4 0,-1-2-1 0,1 2 0 15,3 6-4-15,-7 0-1 0,3-6 0 0,-3 0 0 16,0 6-25-16,7 0-6 0,-7-6-1 0,0 6 0 15,-4 0 32-15,1 6 7 0,3-6 1 0,-4 0 0 16,4 6-7-16,-4-6-1 0,4 12 0 0,0-7 0 0,0 4 20 0,4-3 0 16,-4 6 0-16,3-6 0 15,4 6 12-15,0-1 7 0,0 4 1 0,0-3 0 0,4 5-20 0,3-5 0 16,-4 3 0-16,4 8 0 16,-3-11 9-16,3 0-1 0,3 3-8 0,-3-4 12 0,1 1 4 0,-1 0 0 15,3 5 0-15,1-11 0 16,-1 3 3-16,1-3 1 0,-1 0 0 0,1 0 0 15,3-6-10-15,-3 6-2 0,6-6 0 0,-2 0 0 0,-1 0-8 16,0-6 0-16,3 0 0 0,-3-6 0 16,4 3-88-16,0 3-19 0,3-5-4 0</inkml:trace>
  <inkml:trace contextRef="#ctx0" brushRef="#br0" timeOffset="24681.664">16376 975 1691 0,'0'21'71'0,"0"-3"-57"16,0-1 42-16,3 1 8 0,-3-3 1 0,0-4 1 15,4 7 5-15,0-6 1 0,-1-6 0 0,1 2 0 16,-1 10-23-16,1-12-4 0,-1 6-1 0,4-6 0 16,-3 5-19-16,-1-2-4 0,4 3-1 0,-3-6 0 15,-1 6-4-15,1 5-2 0,-1-8 0 0,1 9 0 16,-4-7-14-16,3 7 0 0,-3-6 0 0,4 2 0 16,-4 10 0-16,0-12 0 0,4 8 0 0,-4-2 0 15,0 0 0-15,0-1 0 0,0-2 0 0,0 3 0 16,3-1 0-16,-3-5-21 0,4-3 3 0,-4 8 1 15,0-11-36-15,0 0-7 0,3 6-2 0,-3-6 0 16,0 0-37-16,0-3-7 0,4 8-2 0</inkml:trace>
  <inkml:trace contextRef="#ctx0" brushRef="#br0" timeOffset="24976.388">16224 1228 1649 0,'0'0'69'0,"0"6"-55"16,4 0 39-16,-1-3 8 0,1 3 2 0,3 0 0 16,0-6-14-16,0 6-2 0,4-6-1 0,-1 0 0 15,4-6-11-15,0 6-3 0,4 0 0 0,0 0 0 16,3-6-22-16,0 0-10 0,0 3 8 0,4-3-8 15,-4 0 0-15,4-6 0 0,-1 7 0 0,-2-1 0 16,-5-6 0-16,1 6-11 0,0-3 11 0,-4-3-8 16,-4 7-44-16,1-1-9 0,-1-6-2 0,-3 6 0 15,0 6-36-15,-3-6-7 0,3 0-2 0</inkml:trace>
  <inkml:trace contextRef="#ctx0" brushRef="#br0" timeOffset="25282.878">16718 1008 999 0,'0'0'42'15,"0"0"-34"1,0 0 87-16,0 0 17 0,0 0 3 0,0 0 1 0,-3 6-17 0,-4-6-3 16,3 11-1-16,0-5 0 0,1 6-32 0,3-3-7 0,0 3 0 0,-4-1-1 15,4 7-3-15,0-6 0 0,0 2 0 0,0 4 0 16,0 0-21-16,4 2-5 0,-4-2-1 0,0 5 0 15,3-5-9-15,-3 9-1 0,4-4-1 0,0-2 0 16,-4 8 6-16,3-5 0 0,1 2 1 0,-4-2 0 16,3 2-12-16,-3-8-9 0,4 11 12 0,-4-8-12 15,3 2 11-15,-3-5-11 0,4 2 10 0,-1-2-10 16,-3 0 8-16,0-7-8 0,0 4 0 0,0-3 0 16,0 0 0-16,0-7 0 0,0-5 0 0,0 0 0 15,0 0-20-15,0 0-11 16,0 0-1-16,-3-5-1 0,-1-7-131 0,1 0-27 15,-1-3-5-15</inkml:trace>
  <inkml:trace contextRef="#ctx0" brushRef="#br0" timeOffset="25507.946">16535 1234 1330 0,'-4'6'56'0,"4"-6"-45"31,0 0 110-31,0 0 23 0,0 0 4 0,0 0 0 0,0 0-62 0,0 0-13 0,0 0-2 0,7 3-1 16,0 3-28-16,0 0-6 0,4-6 0 0,0 6-1 15,-1-6-11-15,4 0-3 0,0 0 0 0,0 0 0 16,1-6-21-16,-5 6 8 0,4-6-8 0,0 0 0 31,-3 3-29-31,-1-3-11 0,5 0-1 0</inkml:trace>
  <inkml:trace contextRef="#ctx0" brushRef="#br0" timeOffset="25974.653">16863 1290 1728 0,'3'9'49'0,"1"-3"11"0,3-1-48 0,0 7-12 0,0-6 0 0,0 0 0 16,4 0 30-16,-4 0 4 0,3 0 1 0,4 0 0 15,-3-6-18-15,0 0-3 0,-1-6-1 0,-3 0 0 16,4 0-13-16,-4 0 11 0,0 0-11 0,0 0 10 16,-4-6-10-16,1 1 0 0,-4 2 0 0,0-3 0 15,-4 0-12-15,4 1-5 0,-3-1-1 0,-4 3 0 16,3-3-12-16,-6 6-2 0,3 1-1 0,0-1 0 15,-4 0 20-15,0 6 4 0,1-6 1 0,-1 6 0 0,1 0 8 16,-1 6 0-16,1-6 8 0,-1 6-8 16,0 0 9-16,4-1-9 0,4 7 12 0,-4-6-12 15,3 9 0-15,1-3 0 0,-1 5 0 0,4-5 0 16,0-3 0-16,0 2 0 0,0 7 0 0,0-6 0 16,4 0 13-16,-1-1-1 0,1 4 0 0,-1 3 0 15,1-1 8-15,3-5 0 0,0 3 1 0,0 2 0 0,4 1-9 0,-1-9-1 0,1 9-1 16,-1-7 0-16,4 7 2 0,1-6 1 0,-1 2 0 15,7-2 0-15,-4 0-13 0,5 0 0 0,-1 5 0 0,0-8 0 16,4 3 0-16,-1-6-20 0,1 6 4 0,0-7 0 31,-1-5-23-31,1 6-4 0,3-6-1 0,-3 0 0 0,-4 0-28 16,4-6-7-16,-4 6-1 0</inkml:trace>
  <inkml:trace contextRef="#ctx0" brushRef="#br0" timeOffset="32712.052">5860 878 1459 0,'-4'18'41'0,"1"-12"10"0,-1 6-41 0,4-7-10 0,-3 4 0 0,3 3 0 16,0-12 46-16,0 0 7 0,0 0 2 0,0 0 0 15,-4 6 4-15,4-6 1 0,0 0 0 0,0 0 0 16,0 0-10-16,0 0-2 0,0 0 0 0,0 0 0 16,-7 0-12-16,7 0-2 0,-11 0-1 0,4 0 0 15,0 0-25-15,0 0-8 0,0 0 0 0,0-6 0 16,4 6 0-16,-8 0 0 0,0 0 0 0,4 0 0 16,-3 6 0-16,3-6 0 0,0 6 0 0,-4-6 0 15,4 6 0-15,-4 0 0 0,1-1 0 0,3 1-9 16,0 0 9-16,0 3 0 0,0 3 0 0,7-6 0 15,-7 0 0-15,3 5 0 0,1-5 0 0,-1 6 0 16,0-6 0-16,-3 3 0 0,4-3 0 0,-1-1 0 16,4 1 11-16,-3 6-3 0,-1 0 0 0,4-6 0 15,0 3-8-15,4 8 10 0,-1-11-10 0,1 6 10 16,-1-6-10-16,4 5 10 0,-3 4-10 0,0-3 10 16,-1 0-2-16,4-1 0 0,0 7 0 0,0-9 0 15,4 3 6-15,-1-1 1 0,1 1 0 0,3-6 0 16,0 0-15-16,0 0 11 0,0-3-11 0,8 0 10 15,-8 0-10-15,3 2 0 0,1-5 9 0,3 12-9 16,-3-12 0-16,-1 6-13 0,5-6 1 0,-8 0 1 16,0 0-38-16,3 0-8 0,1-6-2 0,-4-6 0 15,0 4-151-15,-3 2-30 0</inkml:trace>
  <inkml:trace contextRef="#ctx0" brushRef="#br0" timeOffset="33256.853">6061 1064 1698 0,'0'0'48'0,"0"0"11"0,0 11-47 0,-4-5-12 0,4 0 0 0,0 6 0 16,0-6 58-16,0 0 10 0,0-1 1 0,0 4 1 15,0 3-26-15,4-6-4 0,-4 0-2 0,3 6 0 0,1-7-16 0,-1 4-3 16,1-3-1-16,3 6 0 16,-7-6-2-16,3 6-1 0,1-7 0 0,-4 7 0 15,3-6 0-15,1 0 0 0,-4-6 0 0,0 0 0 16,0 0-1-16,0 0 0 0,4 3 0 0,-4-3 0 16,0 0-2-16,3 6-1 0,-3-6 0 0,0 0 0 15,0 0-3-15,4 6-8 0,-4-6 12 0,0 0-4 16,0 0-8-16,0 0 0 0,0 0 0 0,0 0 0 15,0 0 18-15,0 0-2 0,0 0 0 0,0 0 0 16,0 0 17-16,-4-6 3 0,1-3 1 0,-1 3 0 16,0-6-17-16,-3 1-4 0,0 5-1 0,0-6 0 15,4 0-15-15,-4-3 0 0,3 4 0 0,1 5 0 16,-4-6 0-16,3-6 0 0,1 10 0 0,-1-4 0 16,4 6 10-16,0-6-10 0,0 6 10 0,-4-5-10 0,4 5 0 15,0 0 8-15,0 3-8 0,4-3 0 0,-4 0 0 0,0-6 0 16,0 6 0-16,4 1 0 0,-4-1 0 0,3 0 0 15,1 0 0-15,3 0 0 0,-4 3-10 0,4-3 10 16,4 6-8-16,-1-6 8 0,1 6-10 0,3 0 10 16,-3-6-12-16,3 6 12 0,3 0-14 0,-6 0 4 0,7 0 1 0,-4 0 0 31,3 0-25-31,-2-5-5 0,-1 5-1 0,3 0 0 16,1 0-36-16,-8-6-8 0,8 6-2 0,-4 0 0 15,4 0-120-15,-4 0-24 0,0 0-5 0</inkml:trace>
  <inkml:trace contextRef="#ctx0" brushRef="#br0" timeOffset="33766.186">6523 934 832 0,'-11'-6'35'0,"4"6"-35"16,0 6 42-16,-3-6 2 0,3 0 0 0,-4 12 0 15,0-12 19-15,4 6 4 0,-3 0 1 0,3-6 0 16,0 6-7-16,0-1-1 0,0 1 0 0,3 0 0 16,-3 9-12-16,-4-9-4 0,4 6 0 0,0-1 0 15,0 1-30-15,0 0-6 0,0-3-8 0,4-3 11 16,-1 5-11-16,-3 7 0 0,3-6 9 0,4-6-9 16,-3 8 10-16,3-2-2 0,3 0-8 0,-3-6 12 15,4 0 9-15,-1 5 2 0,1-5 0 0,3 3 0 16,0-3 11-16,0 0 2 0,4 0 1 0,-4 5 0 15,7-5-21-15,-3 0-4 0,-1 0 0 0,1 0-1 0,3 3-11 16,0-3 0-16,0 0 0 0,-3-6 0 0,3 5 8 0,-4-5-8 16,4-5 8-16,-7 5-8 0,0-6 22 0,1 0-1 0,2-6 0 15,-3 3 0-15,0-3 11 0,0-5 1 0,0 5 1 16,0 0 0-16,0-2-7 0,-3 2-2 0,3-6 0 16,-3 1 0-16,3 2-17 0,-4 3-8 0,1-6 8 0,-1 7-8 15,-3 2 0-15,4-3 0 0,-4-6 0 0,-4 13 0 16,4-7-29-1,-3 6-5-15,-4-9-1 0,0 9 0 0,0 0-22 16,-1 6-5-16,-2 0-1 0,-1-5 0 0,1 5 19 0,-1 0 4 16,-3 0 1-16,7 0 0 0,-4 0 21 0,-6 5 4 0,6 1 1 0,-3 0 0 15,3 0 13-15,-3 3 10 0,0-3-2 0,0 0 0 16,4 5-8-16,-1-5 0 0,0 6 0 0,-3-6 0 16,7 0 0-16,-3 3 0 0,3-3 11 0,7-6-11 15,0 0-24 1,0 0-12-16,0 0-1 0</inkml:trace>
  <inkml:trace contextRef="#ctx0" brushRef="#br0" timeOffset="34085.844">6780 1037 1620 0,'0'0'46'0,"-3"12"10"0,-1-3-45 16,4-3-11-16,0-1 0 0,0 1 0 0,0 6 71 0,0 0 12 0,0-6 2 0,-7 0 1 15,7-1-41-15,0 10-8 0,0-9-1 0,0 6-1 16,0 0-19-16,0-1-4 0,0 4-1 0,-3-3 0 15,3 0-11-15,-4 5 8 0,4-5-8 0,-3 3 8 16,3 2-29-16,0-11-7 0,0 6 0 16,0-3-1-16,0 2-57 0,3 1-11 0,-3-6-3 0</inkml:trace>
  <inkml:trace contextRef="#ctx0" brushRef="#br0" timeOffset="34279.041">6664 902 1884 0,'0'12'80'16,"4"-1"-64"-16,-1-2-31 0,-3-9-5 0,0 0-2 0,0 0 0 15,7 12 9-15,-7-12 1 0,4 0 1 0</inkml:trace>
  <inkml:trace contextRef="#ctx0" brushRef="#br0" timeOffset="34845.913">7137 1019 1561 0,'0'0'32'0,"0"0"8"0,0 0-32 0,-7 6-8 0,3 0 0 0,-3 0 0 16,0-6 104-16,3 6 20 0,-3-6 3 0,7 0 1 15,-10 6-63-15,3-6-12 0,7 0-2 0,-11 0-1 16,4 0-26-16,0 0-4 0,-4 0-2 0,4 3 0 15,0-3 2-15,0 0 0 0,-3 0 0 0,3 0 0 16,0 6-32-16,7-6-7 0,0 0-1 0,-7 0 0 16,3 6 12-16,1-1 8 0,-1 1-12 0,0 6 12 15,4-6-13-15,-3 0 4 0,3 0 1 0,0 0 0 16,0-1 8-16,0 4 0 0,3-3 0 0,-3-6-8 16,0 6 8-16,0-6 0 0,0 0 0 0,0 0-8 15,0 0 8-15,0 0 0 0,0 0 0 0,4 6 0 0,-4-6 16 16,0 0 0-16,4 6-1 0,-1-6 0 0,-3 0-5 15,7 0-1-15,0 0 0 0,0 0 0 0,0 0 3 16,4 0 0-16,-8 0 0 0,8 0 0 0,-4 0-12 16,0 0-11-16,0 0 3 0,0 0 0 0,0 6 8 0,4-6 0 15,-1 6-9-15,-3-1 9 0,1 1 0 0,-1 0 13 16,0 3-1-16,-4 3-1 0,1-6-11 16,-1 5-12-16,1 1 2 0,3 0 1 15,-4 3 9-15,1-4 11 0,-4 1-3 0,0 6 0 0,0-12-8 0,0 8-9 0,0-2 9 16,-4-6-13-16,4 0 13 0,0-6 8 0,-3 6 0 15,3-6-8-15,0 0 14 0,-7 6-4 0,7-6-1 0,-7 6 0 16,0-6-9-16,0 0 0 0,-4 0 0 0,0-6 0 16,1 6-33-1,-1 0-9-15,4-6-2 0,-3 6 0 0,-1-6-40 0,4 6-9 16,-4-6-2-16</inkml:trace>
  <inkml:trace contextRef="#ctx0" brushRef="#br0" timeOffset="35460.651">7380 952 1436 0,'0'0'32'0,"-3"6"6"0,-1 0 2 0,1 5 0 0,-1-5-32 16,0 3-8-16,1 3 0 0,-1 0 0 0,1-1 87 0,-4 1 16 0,3 0 3 0,1-3 1 15,-4 2-40-15,3 1-8 0,1 0-2 0,-4 0 0 16,3-6-23-16,-3-1-5 0,3 10-1 0,-3-9 0 15,4 6-14-15,-4-6-3 0,3 5-1 0,1-2 0 16,-8-3-10-16,8 6 8 0,-1-6-8 0,1 0 8 16,3-6-8-16,-4 6 0 0,4-6 0 0,0 11 8 15,0-5 0-15,0 3-8 0,4 3 12 0,-1-6-4 16,-3-6 2-16,0 0 0 0,0 0 0 0,0 0 0 16,0 0 1-16,4 0 0 0,3 6 0 0,3-6 0 15,-10 0-11-15,7 0 0 0,0-6 9 0,0 6-9 16,4 0 0-16,-4 0 9 0,0 0-9 0,4 0 0 15,-1-6 0-15,1 6 0 0,0 0 0 0,-4 0 0 16,3-6 0-16,-3 6 0 0,4 0 0 0,-4 6 0 16,0-6 0-16,0 6 0 0,0-6 0 0,0 0 0 0,0 6 0 0,-3-6 0 15,3 5 0-15,-7-5 0 16,0 0 0-16,3 6 0 0,1 0 0 0,-1 6 0 0,-3-6 0 0,0-3 0 16,0-3 0-16,-3 11 0 15,-4 1 0-15,-4 0 0 0,4 0-13 0,-3 5 5 0,-1-2-7 0,0-3-1 16,-6 0 0-16,3 5 0 15,-1-2-8-15,1-9-1 0,4 6-1 0,-4-1 0 16,0-5-1-16,-1 0 0 0,1 0 0 0,0-6 0 0,0 0 5 16,0-6 1-16,3 0 0 0,-3 0 0 15,4-5-27-15,3-1-4 0,3 6-2 0</inkml:trace>
  <inkml:trace contextRef="#ctx0" brushRef="#br0" timeOffset="36080.468">7726 1131 1318 0,'0'0'56'16,"0"0"-45"-1,-7-6 53-15,7 6 10 0,-7-6 2 0,0 6 1 0,0-3 1 0,0 3 0 16,0 0 0-16,-4 0 0 16,4 0-39-16,-4 3-8 0,1 3-2 0,-1 0 0 0,-3-6-17 0,3 6-3 15,1 0-1-15,-1 0 0 16,1 6-8-16,-1 2 0 0,4-2 0 0,3 6 0 0,-3-7-11 0,4 7 11 15,3-3-8-15,-4 8 8 16,4-5 0-16,0-6 0 0,0 8 0 0,4-8 8 0,-1 0 13 0,1 0 3 16,-1 2 1-16,1-2 0 0,0 0-25 15,-1-6 0-15,1 0 8 0,-4-6-8 0,7 5 29 0,-4-5 4 0,8 0 1 0,-4 0 0 16,0 0-9-16,0-5-1 0,4-1-1 16,-4 6 0-16,0-6-11 0,7-6-3 0,-11 6 0 0,8-6 0 15,-1-2-9-15,-2 8 12 16,2-6-12-16,1 0 12 0,-1 0-12 0,-3-2 0 0,0 2 0 0,0 0 0 15,0 1-17-15,-3-1 1 0,0 3 0 16,-1 3 0-16,1 0-8 0,-1-6 0 0,-3 7-1 0,0 5 0 16,0 0 1-16,0 0 0 0,0 0 0 15,0 0 0-15,0 0 24 0,0 0 0 0,0 0 0 0,-3 5 0 16,-1 7 0-16,4 0-8 0,0-3 8 0,0 3 0 16,0 5 0-16,0-11 11 0,0 9-1 0,4-4 0 15,-4 1-10-15,3-6 0 0,1 6 0 0,-1-6 0 16,1 0 0-16,3 0 0 0,-4 2 0 0,-3-8 0 15,0 6 0-15,4 0 0 0,3 0 0 0,-4-6-11 16,1 6-35-16,3-6-7 0,0 6-2 0,-3 0 0 16,3 0-158-16,-4-1-32 0</inkml:trace>
  <inkml:trace contextRef="#ctx0" brushRef="#br0" timeOffset="36588.813">7941 1155 1288 0,'4'11'54'0,"-1"1"-43"15,-3-3 82-15,4 3 17 0,-4 0 3 0,0-1 1 16,0 1-42-16,0-3-9 0,0 3-2 0,0 5 0 15,0-5-33-15,0 0-6 0,-4-6-2 0,1 2 0 16,3 4-5-16,-4-6-2 0,4-6 0 0,0 6 0 16,0 0 3-16,0-6 0 0,0 0 0 0,0 0 0 15,0 0-4-15,0 0 0 0,0 0 0 0,0 0 0 16,0-6 9-16,0 0 2 0,4 0 0 0,-4-11 0 16,0 8-15-16,3-3-8 0,-3 0 8 0,0-5-8 15,4 2 0-15,-4 3 0 0,3-5 0 0,-3 5 0 16,4-6 0-16,-4 3 0 0,3 4 0 15,1 5 0-15,-4-6 0 0,3 6 0 0,1-9 0 0,-1 10 0 16,1-1 0-16,-1 0 0 0,1 6 0 0,-1-6 0 0,1 6 0 16,-4 0 0-16,7-6 0 0,-3 6 0 0,3 0 0 0,0 6 0 15,3 0 0-15,-6-6 11 16,-1 6-11-16,4 0 10 0,0-1-10 0,0 4 10 16,-3 3-2-16,3-6 0 0,-3 6 0 0,3-6 0 15,-4 5 0-15,4-2-8 0,0 3 12 0,-3-6-4 16,-1 0-8-16,1 5 0 0,-1-5 0 0,1 0 0 0,-1 0 0 0,-3-6 8 15,0 0-8-15,0 0 0 16,0 0 0-16,0 0 0 0,4 3-12 0,-4-3 12 16,0 0-58-16,7-3-4 0,-3 3-1 0,-1-6 0 15,1 0-153-15,-1-5-32 0</inkml:trace>
  <inkml:trace contextRef="#ctx0" brushRef="#br0" timeOffset="36995.252">8371 637 1407 0,'0'0'31'0,"0"0"6"0,0 0 2 0,0 0 1 0,-7 0-32 0,0 0-8 0,0 6 0 0,7-6 0 16,-7 0 45-16,7 0 8 0,-3 6 2 0,-4 6 0 16,3-6-11-16,1 0-3 0,-1 2 0 0,0 4 0 0,4-6 11 0,-3 6 1 15,-1 0 1-15,4 5 0 0,0-2-6 0,0 3-2 16,0-1 0-16,0 4 0 0,4-10-21 0,-4 7-4 16,0 0-1-16,3 2 0 15,1 10-10-15,0-10-2 0,-1 10-8 0,1-1 12 0,-1-2-12 0,1 2 0 16,-4-3 0-16,3 4 0 0,1-10 0 0,-1 10-8 15,-3-4 8-15,4-2 0 0,-4 5-8 0,3-8 8 16,1 2 0-16,-1-5 0 16,1 2 0-16,-1 4 0 0,-3-6 0 0,4-4 0 0,-4 4 0 0,3-6 0 0,-3 0 0 15,0-1 0-15,0-5 0 0,0 3 0 16,0-9 0-16,0 0-10 16,0 0-46-16,0 0-8 0,0 0-3 0</inkml:trace>
  <inkml:trace contextRef="#ctx0" brushRef="#br0" timeOffset="37330.987">8146 1125 1548 0,'0'0'34'0,"0"0"7"0,0 0 2 0,0 0 0 0,0 0-35 0,10-6-8 0,-6 6 0 0,3-3 0 0,3 3 64 0,4-2 10 16,-3-1 2-16,3 3 1 16,0 0-42-16,4-6-9 0,0 0-2 0,3 6 0 0,-4-6-24 0,5 0 0 15,2 0 0-15,-3 0 0 16,-3-5 0-16,3 5 0 0,-3 0 0 0,3 3 0 0,0-9 0 0,-7 6 0 15,0 0-11-15,1 0 11 16,-5 1-20-16,1 5 2 0,-1-6 0 0,1 6 0 16,-8-6-30-16,1 6-5 0,-4 0-2 0</inkml:trace>
  <inkml:trace contextRef="#ctx0" brushRef="#br0" timeOffset="43272.836">23417 969 1641 0,'-7'6'34'0,"4"0"8"15,-4 0-34-15,7-6-8 0,-7 3 0 0,0 3 0 0,0 0 72 0,0-6 13 16,-1 0 3-16,1 0 0 0,0 0-18 0,0-6-3 15,0 6-1-15,0-9 0 0,-3 3-20 0,3 0-4 0,-1 6-1 0,1-6 0 16,0 1-21-16,0 5-5 0,0 0-1 0,0 0 0 16,-3 0-14-16,3 0 0 0,-4 5 8 0,0 1-8 15,1 6 0-15,-1-3 0 0,1 3-9 0,-1-1 9 16,4 7-10-16,0-3 10 0,0 2-10 0,0 1 10 16,0-6 0-16,3 0 0 0,1-4-8 0,3 4 8 15,0 0 0-15,0-6 0 0,0-6 0 16,0 0 0-16,3 6 0 0,4-6 0 15,0 0 0-15,4 0 0 0,0 0 8 0,3 0 2 0,0 0 0 0,3 0 0 16,1-6-10-16,0 6 8 0,-1 0-8 0,1-6 8 16,-4 6-8-16,4 0 0 0,-4 0 0 0,3 6 0 15,-2-6-16-15,-1 0-4 0,0 0-2 0,0 0 0 32,0 0-29-32,-3 0-5 0,-1 0-2 0,1 0 0 0,-1-6 7 0,1 0 2 15,0 0 0-15,-1-9 0 0,4 4-5 0,0-1-1 0,-3-6 0 16,3-5-465-16,-3 2-92 0</inkml:trace>
  <inkml:trace contextRef="#ctx0" brushRef="#br0" timeOffset="43780.693">23643 446 1672 0,'4'18'70'15,"-1"5"-56"-15,1-2 19 16,-4 2 4-16,3-5 1 0,-3 9 0 0,4-10 18 0,-4 7 4 0,0-4 1 0,-4 4 0 16,4 2-30-16,-3-2-7 0,-1-1 0 0,1 10-1 15,-1-10-3-15,-3-2 0 0,4-4 0 0,-1 7 0 16,-3-12 14-16,3 2 2 0,1 4 1 0,-1-6 0 15,1-1-8-15,3-5-1 0,-4 3-1 0,4-9 0 16,0 0 14-16,0 0 3 0,0 0 1 16,0 0 0-16,-3-9-45 0,3 3 0 0,0 1 0 0,0-7 0 15,0 6-16-15,0-6 4 16,3 6 1-16,-3 0 0 0,4-2-7 0,-1 2-2 0,1-6 0 0,3 6 0 31,-3 0-6-31,-1 0-2 0,4 0 0 0,0 1 0 0,0 5 19 0,0 0 9 0,4 5-10 0,-1-5 10 16,1 6 0-16,0 6 0 0,3-6 0 0,-4 6 0 15,1 2 0-15,-1 4 0 0,1 0 0 0,0-1 10 16,-1 4 5-16,-3-3 1 0,4-1 0 0,-4 4 0 16,-4 2 0-16,4 1 1 0,-3-9 0 0,0 8 0 15,-4-5 11-15,3-7 3 0,1 10 0 0,-4-9 0 0,3 0-31 0,1 2-16 16,-1-2 1-16,-3-6 1 16,4 0 14-16,-4-6 0 0,3 6 0 0,-3-6 0 15,0 0-12-15,0 0-2 0,4 0-1 0,3-6 0 16,0 0-160-16,0-6-32 0,4 3-6 0</inkml:trace>
  <inkml:trace contextRef="#ctx0" brushRef="#br0" timeOffset="44216.226">24003 878 1789 0,'-4'24'37'0,"4"-12"9"15,0-7-37-15,0 1-9 0,0 3 0 0,4-3 0 0,0 0 81 0,-1 6 15 0,1-6 2 16,3-1 1-16,-4-5-34 0,-3 0-6 0,7 6-2 0,0-6 0 16,0 0-30-16,0 0-7 0,0 0 0 0,0 0-1 15,1 0-8-15,-1-6-2 0,3 1 0 0,-3 5 0 16,4-6-9-16,-4 0 10 0,0 0-10 0,0-6 10 16,4 3-10-16,-1 3 0 0,-3-5 0 0,-3-1 0 15,3 0 9-15,-4 6-9 0,1-5 10 0,-1 2-10 16,-3 3 10-16,0 0-10 0,-3 0 10 0,3 0-10 15,-4 0 9-15,4 6-9 0,0 0 8 16,-7-6-8-16,0 6 0 0,0 6 0 0,-3-6 0 0,-1 6 0 16,0 0 0-16,1 6-16 0,-1-6 4 0,1 3 1 15,-1 8-1-15,0 1 0 0,1-6 0 0,3 8 0 16,0-2 12-16,0 5 0 0,3-2 0 0,1-3 0 0,6-1 0 16,-3 1 0-16,4-3 8 0,-1 2-8 15,1 1 0-15,3-6 0 0,0 2 0 0,3-2 0 0,1 0 0 0,0 0 9 16,3-1-9-16,0 4 0 15,4-9 0-15,-1 6 0 0,1-6 0 0,3 5 0 0,0-5 0 16,0 0 0-16,4 0 0 0,0 3-12 16,-1-9-34-16,1 6-6 0,0 0-2 0,3-1 0 15,0 1-37-15,-3-6-7 0,3 6-2 0</inkml:trace>
  <inkml:trace contextRef="#ctx0" brushRef="#br0" timeOffset="121129.346">6103 1860 1231 0,'0'0'27'0,"0"0"5"0,-7 0 2 0,7 0 1 16,-7 3-35-16,7-3 0 0,0 0 0 0,0 0 0 15,0 0 64-15,0 0 5 0,-7 0 2 0,7 0 0 16,-7 0-23-16,0-3-5 0,0 0-1 0,3 3 0 16,4 0-18-16,-7-6-4 0,4 1-1 0,-1-1 0 15,1-6-2-15,-1 6 0 0,4 0 0 0,-4 0 0 0,4 6-6 16,0 0-2-16,0 0 0 0,0 0 0 0,0 0 6 0,0 0 1 0,-7 0 0 0,7 0 0 16,0 0 3-16,-10 0 1 0,3 6 0 0,7-6 0 15,-4 0 4-15,4 0 2 0,0 0 0 0,-3 12 0 16,3-12 1-16,-4 0 0 0,4 0 0 0,0 0 0 15,-3 12 9-15,3-6 1 0,0-1 1 0,0 1 0 16,0-6-14-16,0 6-4 0,0-6 0 0,0 9 0 16,-4-3-8-16,4 6-1 0,0-6-1 0,0-1 0 15,4 1 19-15,-1 6 4 0,1 3 1 16,-1-4 0-16,1 1-21 0,-4 0-4 16,-4 0-1-16,4-3 0 0,4 2-8 0,-4 7 0 0,7-6 9 0,-7 2-9 15,0 4 12-15,0-6-3 0,-4 0 0 0,4-1 0 16,4 1-9-16,10 9 0 0,-7-10 0 0,4 7 8 15,-1-6-8-15,-6 3 0 0,-1-10 0 0,1 7 8 16,-1 0-8-16,1-6 0 0,-1 3 0 0,1-3 0 16,-1-1 0-16,-3-5 0 0,0 0 0 0,0 6 0 15,0-6 0-15,0 0 8 0,0 0-8 0,0 0 0 16,-7 12 12-16,-3-12-2 0,-4 0-1 0,0 6 0 16,6-6 0-16,-2 0 0 0,-1 6 0 0,4-6 0 15,4 6-9-15,-4 0 0 0,0-6 0 0,7 0 0 16,-4 5 0-16,4-5 8 0,0 0-8 0,-7 0 0 15,7 0 0-15,0 0 0 0,-7 0 0 0,7 0 0 0,0 0 0 16,0 0 0-16,0 0 0 0,-7 0 0 0,7 0 0 16,0 0 0-16,0 0-8 0,-7-5 8 0,3-1 0 0,1 0-11 15,3 0 11-15,-4 0-8 0,4 0 8 0,0-6 0 16,4 7 0-16,-4-4 0 0,0 3 0 0,3-12 0 16,-3 6 0-16,4 1 0 0,-1-1 0 0,-3-3 0 0,4-2 8 15,-4-1-8-15,3-3 0 16,-3-2 9-16,0-1-9 0,0 4 0 0,0-10 0 15,-3 10 0-15,6-10 0 0,-3 7 0 0,4-4 0 0,0 10 0 0,-1-7 0 16,1 10 0-16,3-10 0 0,3 6-12 0,-3-2 1 0,4 2 1 16,-1 1-5-16,-3-4-1 0,-3 9 0 0,0 0 0 15,3-5 5-15,-4 11 1 0,4-3 0 0,-3-3 0 16,-1 6 10-16,4 1-12 0,-3-7 12 0,3 6-12 16,-4 0 12-16,1 6 0 0,-4 0 0 0,0 0 0 15,0-6 0-15,3-3 0 0,-3 9 0 0,0 0 0 16,0 0 0-16,0 0 0 0,0 0 0 0,0 0 8 15,0 0-8-15,0 0 0 0,0 0-8 0,0 0 8 16,0 0-13-16,-7 0 2 0,-3 3 1 0,6 3 0 16,-3 6 1-16,4-6 0 0,-1 6 0 0,1-1 0 15,3 1 9-15,-4 3 0 0,4 2-9 0,0 1 9 16,-3-6 0-16,3 8-9 0,-4-8 9 0,4 0 0 16,4 6 0-16,-4-4 0 0,0-2 0 0,3-6 0 15,-3 12 0-15,4-7 0 0,-4-5 0 0,3 9 0 16,-3-3 0-16,4 5 0 0,-4-5 0 0,3 3 0 15,-3 2-8-15,4-5 8 0,-4 6 0 0,3-4 0 16,-3-2-12-16,0 6 12 0,0-6-12 0,0 2 12 16,0-2-13-16,0 6 4 0,0-1 1 0,0-5 0 15,0 9 8-15,0-10 0 0,0 7 0 0,-3-3 0 0,3 2 0 16,0-5 0-16,0 6 0 0,0 2 0 0,0-2 0 0,0-6-8 16,0 0 8-16,0-4 0 0,0 10 0 0,3-6 0 15,-3-6 0-15,0 5 0 0,4-5 0 0,-4 3 0 16,0-9 0-16,0 12 0 0,0-12 0 0,0 0 8 0,0 0-8 15,0 0 8-15,0 0-8 0,0 0 0 0,0 0 0 16,0 0 8-16,0 0-8 0,0 0 0 0,0 0 0 16,0 0 0-16,0 0 0 0,0 0 0 15,7-973-11-15,-7 1940 11 0,3-970-25 0,4 0 1 0,-3 3 0 0,-4 0 0 32,0 0-12-32,0 0-3 0,0 0 0 0,0 0 0 0,-4-9-17 15,1 9-3-15,3 0-1 0</inkml:trace>
  <inkml:trace contextRef="#ctx0" brushRef="#br0" timeOffset="142311.751">27573 1790 589 0,'0'0'24'0,"0"0"-24"16,0 0 38-16,0 0 2 0,0 0 1 0,0 0 0 15,0-12 16-15,0 12 3 0,0-6 1 0,0 0 0 16,-3 0 16-16,3 0 3 0,0 1 1 0,0-1 0 16,0-3-21-16,0 9-4 0,0 0 0 0,0 0-1 15,-4-6-20-15,4 6-4 0,-3-6-1 0,3 6 0 16,0 0 11-16,0 0 3 0,0 0 0 0,0 0 0 16,0 0-2-16,0 0 0 0,0 0 0 0,0 0 0 15,-4 6-10-15,-3 0-3 0,3 3 0 0,1-3 0 16,-1-1-5-16,1 7-2 0,3-6 0 0,-4 12 0 15,1-9 0-15,3 8 0 0,-4-5 0 0,1 6 0 0,3-1-2 16,-4 4-1-16,1-4 0 0,-1 1 0 0,4 3 4 0,-3-4 1 16,-1 7 0-16,4-10 0 0,-3 4-24 0,-1 0 0 15,4-4 0-15,-3 4-12 0,3 6 23 0,-4-7 4 0,0 4 1 16,4-4 0-16,0 7 4 0,-3-9 2 0,-1 2 0 0,4 7 0 16,0-12-22-16,0 2 0 0,0 4 0 0,0-6 0 15,0-1 13-15,0 4 2 0,0-3 0 0,0 0 0 16,4-6-15-16,-4-1 0 0,0-5 8 0,0 0-8 15,0 0 16-15,0 0 0 0,0 0 0 0,0 0 0 16,0 0-16-16,0 0 0 0,0 0 0 0,0 0 0 16,0 0 0-16,0 0 0 0,0 0 0 0,0 0 0 15,-4-5 0-15,1-1 0 0,-1 0-11 0,1 0 11 16,3 6 0-16,0-6 0 0,-4 0 0 0,1-3 0 16,3 3-8-16,0 1 8 0,0-7 0 0,0 6 0 15,0-6 0-15,3 0-9 0,1-2 9 0,-4 2 0 16,3-6-8-16,1 1 8 0,-1 2 0 0,1-3 0 15,-4 1-9-15,3-7 9 0,1 4 0 0,-4-4-9 16,4 4 9-16,-1-4 0 0,-3-5 0 0,4 2 0 0,-1 4 0 16,-3-4-10-16,0 4 10 0,0-4 0 15,0 10-13-15,0-1 4 0,4 0 1 0,-1 4 0 16,-3-4 8-16,0 6-12 0,4-5 12 0,-4 11-12 16,0-9 12-16,0 9-12 0,0 6 12 0,0 0-12 15,0 0 12-15,0 0 0 0,0-6 0 0,0 6-8 16,0 0 8-16,0 0 0 0,0 0-9 0,0 0 9 0,0 0-8 15,0 0 8-15,0 0-10 0,0 0 10 0,0 0 0 16,0 0 0-16,0 0-8 0,0 0 8 16,0 0 0-16,0 6 0 0,0 6 0 0,0-3 0 0,0-9 0 15,-4 6 0-15,4-1 0 0,-3 1 10 16,3 0-10-16,-4 6 0 0,4-12 0 0,-3 12-11 16,3-6 11-16,-4 8 0 0,1-2 0 0,3 0 0 0,-4 5 0 0,0-5 0 0,4 9 0 0,0-9 0 15,0 5 0-15,-3 4 0 16,3-4 0-16,0 1-8 0,-4-3 8 0,4 2 0 0,0 7 0 0,0-12-8 15,0 2 8-15,0 10 0 0,0-12 0 16,0 5 0-16,0 4 0 0,0-4 0 0,-3 1 0 0,-1 3 0 16,4-4 0-16,-3 1 0 0,3 0 0 0,-4-4 0 15,4 4 0-15,-3-6 0 0,3-6 0 0,-4 5 0 16,1 4 0-16,-1 3 0 0,4-7 0 0,-3 4 0 16,-1-3 0-16,4-6-8 0,0-6 8 0,-3 12 0 15,3-12-24-15,0 5 0 0,0 1 0 16,0-6 0-16,0 0-3 0,0 0 0 15,0 0 0-15,0 0 0 0,0 0-33 16,0 0-6-16,0 0-2 0,0 0 0 0,0 0-34 0,0 0-7 16,3 6-2-16</inkml:trace>
  <inkml:trace contextRef="#ctx0" brushRef="#br0" timeOffset="158195.828">6414 1699 763 0,'0'0'32'0,"-4"-12"-32"16,4 12 41-16,0-6 2 0,-4 0 0 15,1 3 0-15,3-3-5 0,-4 0-1 0,-3 0 0 0,4 1 0 16,-1-1-23-16,1 0-5 0,-1 0-1 0,1 0 0 16,3 6-8-16,-4-6 10 0,1 6-10 0,3 0 10 15,-4-9-10-15,4 9 0 0,-7 0 0 0,7 0 8 16,0 0-8-16,0 0 0 0,0 0 0 0,0 0 0 15,0 0-8-15,0 0 8 0,0 0-10 0,0 0 10 16,0 0 0-16,0 0-9 0,0 0 9 0,0 0 0 16,0 0 0-16,0 0 0 0,0 0 0 0,0 0 0 15,7 0 10-15,-7 0 7 0,4 0 2 0,-4 0 0 16,0 0 20-16,0 0 4 0,0 0 1 0,0 0 0 16,7 3 4-16,-7-3 0 0,7 6 1 0,-7-6 0 15,3 0-9-15,-3 0-3 0,4 6 0 0,-1 0 0 16,4 6-11-16,-3-6-2 0,-1-1-1 0,1 7 0 15,-4-3 7-15,0 3 2 0,0 5 0 0,4 1 0 16,-4-6-3-16,3 8 0 0,1-2 0 0,-1 0 0 16,-3 2-12-16,0-2-2 0,0 5-1 0,0-2 0 15,0 3 10-15,0-1 1 0,4-2 1 0,-4-4 0 16,0 7-26-16,0-10 0 0,-4 4 0 0,4 0 0 16,0-6 19-16,-3 2-2 0,3 4 0 0,-4-6 0 15,4-1-6-15,0-2-2 0,0 9 0 0,-3-6 0 16,3-7-9-16,0 1 0 0,0-6 0 0,0 0 8 0,0 0-8 15,0 0 0-15,0 0 0 0,0 0 0 0,0 0-9 0,0 0-7 16,0 0-2-16,0 0 0 16,0 0-164-16,0 0-33 0</inkml:trace>
  <inkml:trace contextRef="#ctx0" brushRef="#br0" timeOffset="159655.793">14746 1728 1040 0,'0'0'23'0,"0"0"5"0,0-6 0 0,0 0 1 16,0 0-29-16,0 0 0 0,0 1 0 0,0-7 0 16,0 12 68-16,0 0 8 0,0 0 2 0,0 0 0 15,0 0-4-15,0 0-1 0,0-6 0 0,0 6 0 0,0 0-7 0,0 0-2 0,0 0 0 0,0 0 0 16,0 0-24-16,0 0-4 0,0 0-2 0,0 0 0 16,0 0-10-16,0 0-1 0,0 0-1 0,0 0 0 15,0 0-22-15,0 6 0 0,0 6 0 16,-3-7-12-16,3 1 12 0,0 6 0 0,0-6 10 0,0 9-10 15,0-9 17-15,0 5-2 0,3 1-1 0,-3-6 0 16,0 6 6-16,4-6 0 0,-4 8 1 16,0-2 0-16,3 6-3 0,-3-1-1 15,0-2 0-15,4 3 0 0,-4 5 3 0,3-2 0 0,-3-4 0 16,4 7 0-16,-4-4-9 0,0-2-2 0,0 6 0 16,0-10 0-16,0 10-9 0,0-7 12 0,0 1-12 0,-4 3 12 15,4-4-12-15,-3 1 8 0,-1-9-8 0,1 3 8 16,3 5-8-16,-4-5 0 0,1 0 9 0,-1-3-9 15,1 2 0-15,-1 1 9 0,0-6-9 0,4-6 0 16,0 0 12-16,-3 6-12 0,3-6 12 0,0 0-12 16,0 0 9-16,0 0-9 0,-7 0 0 0,7 0 9 0,0 0-9 15,0 0-11-15,0 0 3 0,0 0 0 16,0 0-28-16,0 0-4 0,0 0-2 0,0 0 0 16,0 0-21-16,0 0-4 0,0 0-1 0,0 0 0 15,3 6-6-15,4-6-2 0,-3 6 0 0,3-6 0 16,0 5-97-16,-3-5-20 0,3 6-4 0</inkml:trace>
  <inkml:trace contextRef="#ctx0" brushRef="#br0" timeOffset="178420.361">27742 1810 1606 0,'0'0'33'0,"0"0"9"0,0 0-34 0,0 0-8 0,0 0 0 0,0 0 0 16,0 0 0-16,0 0 0 0,0 0 0 0,0 0-11 15,0 0 27-15,0 0 6 0,0 0 1 0,0 0 0 16,0 0 5-16,0 0 2 0,0 0 0 0,0 0 0 16,0 0 2-16,0 0 0 0,0 0 0 0,0 0 0 15,0 0-24-15,-3 6-8 0,3-6 0 0,0 0 9 16,0 0 2-16,0 0 0 0,0 0 0 0,0 0 0 16,0 0 27-16,0 0 6 0,0 0 0 15,0 0 1-15,0 0-17 0,0 0-3 0,0 0-1 0,0 0 0 16,-4 6-16-16,4-6-8 0,0 0 8 0,0 0-8 15,0 0 9-15,0 0-9 0,0 0 10 0,0 0-10 16,0 0 8-16,-7 0-8 0,4-6 0 0,3 6 9 16,-4 0-9-16,4 0 0 0,-3-6 0 0,3 6 0 15,-4-9 0-15,4 7 0 0,0-1 0 0,-3-3 0 16,3 6 0-16,0 0 0 0,0 0-12 0,0 0 12 16,0 0-9-16,0 0 9 0,0 0 0 0,0 0 0 15,0 0-10-15,0 0 10 0,0 0-8 0,0 0 8 16,0 0 0-16,0 0 14 0,0 0-2 0,0 0 0 15,0 0-3-15,0-6-1 0,0 6 0 0,0-6 0 16,0 6 2-16,3-6 0 0,-3 0 0 0,0 6 0 16,0 0 3-16,0 0 1 0,0 0 0 0,0 0 0 15,0 0-5-15,0 0-1 0,0 0 0 0,0 0 0 16,0 0 0-16,0 0 0 0,0 0 0 0,0 0 0 16,0 0-8-16,0 0 0 0,-3 6 0 0,-1 6 0 15,1 0 0-15,-1-4 0 0,1 4 0 0,-1 0 0 16,4 6-8-16,-3-7 8 0,-1 4 0 0,4 3 0 15,0-1 0-15,0-2 0 0,0 3 0 0,0-1 0 16,0-5 0-16,0 3 0 0,0 2 0 0,0-5 8 0,4 0-8 16,-4 0 0-16,0-4 0 0,0 4 0 0,3 6 0 0,-3-6 8 0,0-1-8 0,0 1 8 15,4 3-8-15,-4 2 12 0,0-5-12 16,0 6 12-16,0-3 1 0,0-4 1 0,0 7 0 16,0-6 0-16,0 2 4 0,0 4 1 0,0-6 0 0,0 5 0 15,0 4-10-15,0-9-1 0,0 5-8 0,-4 4 12 16,4-3-12-16,0 5 0 0,-3-8 8 0,3 3-8 15,0-1 10-15,-4 1-1 0,4-9 0 0,0 8 0 16,-4-11-9-16,4 6 10 0,0-6-10 0,0 6 10 16,0-12-10-16,0 0 0 15,0 0 9-15,0 0-9 0,0 0 0 0,0 0 9 0,0 0-9 0,0 0 0 16,0 0 0-16,0 0 0 0,0 0 0 0,0 0 0 16,0 0 0-16,0 0-20 0,0 0 2 0,0 0 1 15,0 0-7-15,0 0 0 0,0 0-1 0,0-6 0 16,0 6-15-16,-3-6-4 0,3 0 0 0,0 0 0 15,0 0-53-15,0 0-11 0,3-3-3 0</inkml:trace>
  <inkml:trace contextRef="#ctx0" brushRef="#br0" timeOffset="193881.137">6435 1687 843 0,'0'0'24'0,"-4"6"5"0,1 0-29 16,3-6 0-16,-7 5 0 0,7-5 0 16,0 0 68-16,0 0 8 0,0 0 2 0,-7 0 0 0,7 0-26 0,-8-5-4 0,1 5-2 0,0-12 0 15,0 6-23-15,4-3-5 0,-4 3-1 0,3-6 0 16,1 7-2-16,-1-7-1 0,1 0 0 16,-1 6 0-16,4-3-5 0,0 3-1 0,-3-5 0 0,3 11 0 15,0 0-8-15,0-6 0 0,0 6 0 0,0 0 0 16,0 0 0-16,0 0 8 0,0 0-8 0,0 0 8 15,0 0 2-15,0 0 0 0,0 0 0 0,-4 12 0 16,4-1 5-16,0-2 1 0,-4-3 0 0,4 6 0 16,0 0-3-16,0-1 0 0,0 1 0 0,4-3 0 15,-4-3 3-15,0 6 0 0,4-1 0 0,-1 1 0 16,-3-6-4-16,4 9-1 0,-1-9 0 16,1 5 0-16,-1-5-11 0,4 6 8 0,-3 0-8 0,-1-3 8 15,4 2-8-15,4 1 0 0,-8-6 0 0,1 12 8 16,0-7-8-16,-1 4 0 0,1 3 0 0,-1-7 8 15,1 7-8-15,-1-3 0 0,1 2 9 0,-1-5-9 16,1 6 0-16,-4-4 0 0,0 4 0 0,0 6 0 16,3-4 9-16,-3-2-9 0,4 5 12 0,-4 4-12 15,3-10 25-15,-3 10-1 0,4-4-1 0,-1 1 0 16,1-3-23-16,-1 2 0 0,1-5 0 0,-1-4 0 16,5 4 0-16,-1 0 0 0,0-1 0 0,3-5 0 15,-3 3 0-15,-3-3 0 0,3-7 0 0,-4 7 0 16,1-6 0-16,-4-6 0 0,0 0 10 0,0 0-10 15,0 0 36-15,0 0 0 0,0 0 1 0,0 0 0 16,0 0-5-16,0 0-2 0,0 0 0 0,0 0 0 16,0 0-18-16,-7 0-4 0,-7 0-8 0,7 0 12 0,0 0-12 15,3-6 0-15,-3 6 0 0,4-12 0 16,-1 12 0-16,-3-5 0 0,3-1 0 0,1 0 0 16,-1-6 0-16,1 3 0 0,-1-3-9 0,1 1 9 15,-1-7 0-15,4 3 0 0,-3 4-8 0,-1-1 8 16,4 0-11-16,-3-6 1 0,3 4 0 0,-4-10 0 0,4 12 10 0,0-8 0 15,0-4 0-15,0 7 0 0,0-7 0 0,0 9 0 16,0-8 0-16,-3-1 0 0,3 4 0 0,0-4 0 0,3 4 0 16,-3-10 0-16,0 7 0 0,0 2 0 0,4-2-8 0,-4-4 8 15,3 10 0-15,-3-7 0 0,4 4 0 16,-1 2 0-16,-3 0 0 0,4 1 0 0,-4-4 0 0,0 9 0 16,3-5 0-16,-3-1 0 0,0 3 0 0,-3 4 0 15,6-1 0-15,-3 0 0 0,0 6 0 0,0-3 0 16,0-2 0-16,0 5 0 0,0-6 0 15,0 6 0-15,0 0 0 0,0 6 0 0,0 0 0 0,0 0 0 16,0 0 0-16,0 0 0 0,0 0 0 0,0 0 0 16,0 0 0-16,0 0-8 0,0 0 8 0,0 0 0 15,0 0 0-15,0 0-10 0,0 0 10 0,0 0 0 16,0 0-12-16,4 6 4 0,3 0 8 0,-4 0-13 16,-3 11 13-16,4-2-9 0,-4 3 9 0,0 5-8 15,3-2 8-15,-3 2 0 0,0 1 0 0,0 8-8 16,0 4 8-16,0-10 0 0,4 12 0 0,-4-2 0 15,0 2 0-15,0-3 0 0,0-3 0 0,0 4 0 16,4 2 0-16,-1-9-8 0,1 9 8 0,-1-8 0 16,1-4 0-16,-4-2 0 0,0-4 0 0,3-2 0 15,-3 0 0-15,0-4 0 0,0 10 0 0,0-12 0 16,4-1 0-16,-1-5 0 0,4-6 0 0,-7 0 0 16,0 0-20-16,0 0-6 0,0 0-1 0,4 0 0 15,6 0-138-15,1 0-28 0</inkml:trace>
  <inkml:trace contextRef="#ctx0" brushRef="#br0" timeOffset="212458.251">20560 1801 1165 0,'0'0'24'0,"-7"9"7"0,7-9-31 0,0 0 0 0,-11 0 0 0,11 0 0 15,-7 0 64-15,7 0 6 0,-7 0 2 0,4-9 0 16,-4 7-17-16,7 2-3 0,-4-3-1 0,4 3 0 0,-7-6-18 0,7 6-3 16,0 0-1-16,-7-6 0 15,7 6-2-15,-4-6-1 0,4 6 0 0,-3-6 0 0,3 6 2 16,0-6 1-16,-4 0 0 0,4 6 0 0,-3 0 6 0,3 0 1 16,0-6 0-16,0 6 0 0,0 0-6 0,0 0-1 15,0 0 0-15,0 0 0 16,-4-5-13-16,1-1-4 0,-1 6 0 0,1-9 0 15,3 9 1-15,0-6 0 0,-4 0 0 0,4 6 0 0,0 0-3 0,0 0-1 16,0 0 0-16,0 0 0 0,0 0 8 0,0 0 2 16,0 0 0-16,0 0 0 15,0 0-19-15,0 0 10 0,0 0-10 0,0 0 8 0,0 0 2 0,0 12 0 16,-3-3 0-16,3-3 0 16,0 5-10-16,0-5 12 0,0 6-12 0,0 0 12 0,0-1-12 0,0 4 0 0,0-3 0 15,0 6 8-15,0-7-8 16,0 4 0-16,0 3 0 0,0-7 0 0,3 7 0 0,-3-3 0 0,0-4 0 0,0 1 0 15,0 6 0-15,0-3 0 0,0 2 0 16,0 1 0-16,0 0 0 0,4-4 0 0,-4 4 0 0,0-1 0 16,3 1 0-16,-3 3 0 0,4-4 0 15,-4 4 0-15,3 2 0 0,1-5 0 0,-4 0 0 16,3 2 0-16,1-2 0 0,-1 0 0 0,1-7 9 16,3 10-9-16,-4-9 32 0,1-1 1 0,-4 4 1 0,0-3 0 15,0 0-34-15,0-6 0 16,0-6 0-16,0 5 0 0,0 7 19 0,0 0-3 0,0-12-1 0,0 3 0 15,0-3-1-15,0 0 0 0,0 0 0 0,-4 6 0 16,4-6-4-16,-7 12-1 0,7-12 0 0,0 0 0 16,0 0 11-16,0 0 3 0,0 0 0 0,0 0 0 15,-7 0-23-15,7 0-13 0,-7 5 1 0,0-5 1 16,4 0 11-16,-4-5 0 0,0-1 0 0,0-6 8 16,3 3-8-16,1-3 0 0,-1 1 0 0,0-7 0 15,1 3 0-15,-1-2 0 0,1-1 0 0,3-9 0 0,0 10 0 0,0-7 0 16,0 4 0-16,0-4-8 15,0 7 8-15,0-4 0 0,0-3 0 0,0 7 0 0,0-4 0 16,0 9 0-16,0-5 0 0,0-7 0 16,0 10 0-16,-4 2 0 0,1-6 0 0,-1 6 0 0,1 1 0 0,-1 2 0 15,-3-3 0-15,4 0 0 16,-4 1 9-16,0-1 4 0,0-3 1 0,-1 9 0 0,-2-5-14 16,3 5-15-16,0-6 3 0,3 6 1 15,-3-3 11-15,7 9 0 0,0 0-9 0,-3-6 9 16,3 6 0-16,0-6 0 0,0 1-9 0,0 5 9 15,3-6-12-15,-3-6 2 0,4 6 0 0,-4 6 0 0,7 0-1 0,-4-6 0 16,4 0 0-16,-3 6 0 0,3-9 3 16,-4 7 0-16,5-1 0 0,-5-3 0 0,1-6 8 0,-4 12 0 0,0 0 0 0,0 0-8 15,0 0 8-15,0 0-12 0,0 0 12 0,0 0-12 16,0 0 12-16,0 0 0 0,0 0 0 0,0 0 0 16,0 0 0-16,0 0 0 0,0 0-9 0,0 12 9 15,0-12-14-15,0 0 2 0,0 0 0 0,0 0 0 16,0 6-16-1,3-3-4-15,1 8 0 0,-1-5 0 0,1 0-24 16,3-6-4-16,-4 6-2 0,4-6 0 0,0 12-21 0,4-12-4 0,-4 0-1 16,0 6 0-16,0-6-96 0,0 0-20 15,0 5-4-15</inkml:trace>
  <inkml:trace contextRef="#ctx0" brushRef="#br0" timeOffset="-198495.979">28092 1796 946 0,'0'0'40'0,"0"0"-32"15,0 0 43-15,0 0 9 0,0 0 1 0,0 0 1 16,0 0 14-16,0 0 4 0,0 0 0 0,0 0 0 16,0 0-52-16,0 0-9 0,-7 0-3 0,3-6 0 15,1 0-16-15,-1 0 0 0,1 0 0 0,-1 6 0 16,0-6 0-16,1 0 0 0,3 6 0 0,-4-6 0 16,4 6 0-16,0 0-9 0,0 0 9 0,0 0-8 15,0 0 8-15,0 0 0 0,0 0 0 0,0 0 0 16,0 0 19-16,0 0-1 0,0 0 0 0,0 0 0 15,0 0-3-15,0 0-1 0,0 0 0 0,0 0 0 16,0 0-2-16,0 12-1 0,0-6 0 0,0 0 0 16,0-6 13-16,0 0 4 0,0 0 0 0,0 0 0 15,0 6 5-15,0-6 2 0,0 0 0 0,0 0 0 16,0 0 15-16,0 0 3 0,0 0 1 0,0 0 0 16,0 0-38-16,0 0-7 0,0 0-1 0,0 0-8 15,0 0 10-15,-3 12-10 0,3-9 8 0,0-3-8 0,0 5 9 16,0 1-9-16,0 0 10 0,-4 6-10 0,4-6 0 0,4 6 0 0,-4-7 0 15,0 1 0 1,3 3 9-16,-3-3-9 0,0 6 8 0,0 0-8 0,4-7 0 0,-4 1 0 0,0 0 0 16,0 3 0-16,0 3 0 0,0-1 0 15,0-5 0-15,0 6 0 0,0 0 8 0,0-3-8 0,0 2 8 16,0-5-8-16,0 0 15 0,0 0-3 0,0-6 0 16,0 12 0-16,0-6 11 0,0 6 1 15,0-4 1-15,0 4 0 0,3 0-10 0,-3 0-3 0,0-1 0 16,0 10 0-16,4-9-12 0,-4 5 11 0,0 1-11 0,0-3 10 15,4-4-10-15,-4 1 0 0,0 6 0 0,3-6 8 16,-3 2-8-16,0-2 8 0,4 0-8 0,-1-6 8 16,-3 5-8-16,0-5 0 0,4 3 0 0,-4-3 0 15,0 0 0-15,0 6 0 0,3-6 0 0,-3-1 0 16,0-5 0-16,0 6 12 0,0-6-4 0,0 9 0 16,0-3-8-16,0-6 0 0,0 12 9 0,0-6-9 15,0 0 0-15,4-1 8 0,-4 7-8 0,0-6 0 16,0-6 0-16,0 6 0 0,0 0 0 0,0 3 0 15,0 2 0-15,0 1 0 0,0 0 0 0,3 0 0 16,-3-6 0-16,0 8 0 0,0-2 0 0,0-6 0 16,0 0 0-16,0 6 0 0,0-4 0 0,0-8 0 15,0 0 0-15,0 0 0 0,0 0 0 0,0 0 0 16,4 6 0-16,-4-6 0 0,0 0 0 0,0 0 8 16,0 0-8-16,0 0 0 0,0 0 8 0,0 0-8 15,0 0 0-15,0 0 9 0,0 0-9 0,0 0 0 16,0 0 27-16,0 0-2 0,0 0 0 0,0 0 0 15,0 0-25-15,0 0 0 0,-7-6 0 0,3 3 0 16,4 3-12-16,-3-5-2 0,-1-1 0 0,4 0 0 0,-3-6 14 16,3 0 0-16,-4-2 0 0,4 2 0 0,0 0 0 15,-3-6 0-15,3 7 0 0,0-4 0 0,0 3 0 0,-4-5 0 16,4-1 0-16,0 6 0 0,-4-3 12 0,4 4 0 16,-3 5-1-16,3-6 0 0,-4-6-11 0,4 4 0 15,0 2 0-15,0-6 8 0,0 4-8 0,-3 2 0 0,3-6 0 16,0 6 0-16,0 1 0 0,-4-1 0 15,4-3 0-15,0 3 0 0,-3 1 0 0,3-1 0 16,-4-9 0-16,1 4 0 0,-1-1 10 0,1 0-10 0,-1 4 12 16,-3-10-12-16,4 12 0 0,-1-8 0 0,1 2 0 0,-1 6 0 15,1-11 0-15,-5 8 0 0,5 4 0 0,-1-1-12 16,1-9-1-16,3 15 0 0,-4-5 0 0,4 5 0 16,0-6 3-16,-3 6 1 0,3 6 0 0,0 0 0 15,0 0-2-15,0 0 0 0,0 0 0 0,0 0 0 16,3-6-2-16,-3 6-1 0,0 0 0 0,0 0 0 15,0 0 14-15,0-6-12 0,0 6 12 0,0 0-12 16,0 0 12-16,7 0-11 0,-7 0 11 0,0 0-10 16,4-6-6-16,-4 6 0 0,7 0-1 0,-7 0 0 15,7 6-16-15,-7-6-3 0,7 0-1 0,-7 0 0 16,7 0-22-16,-7 0-4 0,4 0-1 0,-4 0 0 16,7 0-12-16,0 6-4 0,-4 0 0 15</inkml:trace>
  <inkml:trace contextRef="#ctx0" brushRef="#br0" timeOffset="-182960.501">6978 1593 716 0,'0'0'20'0,"0"0"5"0,0 0-25 0,-7 0 0 0,7 0 0 0,-4-6 0 16,4 6 38-16,0 0 2 0,0 0 1 0,0 0 0 15,0 0-22-15,-7 0-5 0,7 0-1 0,0 0 0 16,0 0-13-16,0 0 0 0,0 0 8 0,-7 0-8 15,7 0 0-15,0 0 0 0,-7 6 8 0,7-6-8 16,0 0 16-16,0 0 1 0,0 0 0 0,-7 0 0 16,7 0 23-16,0 0 4 0,0 0 0 0,0 0 1 15,-3 6-4-15,3-6-1 0,0 0 0 0,-7 5 0 16,7-5-4-16,0 0 0 0,0 0-1 0,-7 0 0 16,7 0 1-16,0 0 0 0,0 0 0 0,0 0 0 15,0 0 1-15,0 0 1 0,0 0 0 0,-8 0 0 16,8 0-5-16,-3 6-1 0,-1-3 0 0,-3 3 0 15,0 0-9-15,4 0-3 0,-4 0 0 0,3 6 0 16,1-7-6-16,-1 7-2 0,1-3 0 0,-1 3 0 16,4 0-2-16,-3-7-1 0,-1 7 0 0,4 0 0 15,-4 3 0-15,1-4 0 0,3 7 0 0,-4 0 0 16,1-4 1-16,3 4 0 0,-4 0 0 0,4-7 0 16,0 10 2-16,0 3 0 0,0-1 0 0,0 3 0 0,4-2-12 15,-1 2 8-15,1 4-8 0,-4-4 8 16,3 4-8-16,1-7 0 0,0 4 0 0,-4-4 8 0,3-2 0 15,1 2-8-15,-1-5 12 0,-3 0-4 16,4-4 0-16,-4 4 0 0,3-6 0 0,-3-1 0 16,0 10 0-16,4-9 0 0,-4 0 0 0,0-1 0 15,0-2-8-15,-4 3 10 0,4 0-10 0,-3-1 10 0,-1 1-10 0,4-6 0 16,-3 0 9-16,-1 3-9 0,4-3 0 0,0-6 0 0,0 6 0 0,0-6 0 31,4 5-16-31,-4 7-8 0,0-6-2 0,3 0 0 16,-3-6-52-16,4 0-10 0,3 6-3 0,-4 0 0 0,4-6-80 15,7 3-16-15,-7 2-3 0</inkml:trace>
  <inkml:trace contextRef="#ctx0" brushRef="#br0" timeOffset="-170213.327">20870 1784 615 0,'-7'-18'12'0,"4"12"4"0,3-5-16 0,-4-4 0 0,1 9 0 0,3 0 0 15,0 6 40-15,0 0 5 0,0 0 1 0,0 0 0 16,0 0-2-16,0 0 0 0,0 0 0 0,0 0 0 16,0 0 0-16,0 0 0 0,0 0 0 0,0 0 0 15,0 0 5-15,0 0 1 0,0 0 0 0,0 0 0 16,0 0 7-16,0 0 2 0,0-6 0 0,0 6 0 16,0 0-15-16,0-6-2 0,0 0-1 0,0 6 0 15,0-5-9-15,0 5-1 0,0 0-1 0,0 0 0 0,0 0-17 0,0 0-3 16,3-6-1-16,-3 6 0 15,0 0 2-15,0 0 0 0,0 0 0 0,0 0 0 0,0 0 5 0,0 0 2 16,0 0 0-16,0 0 0 16,0 0-2-16,0 6-1 0,0 5 0 0,0-5 0 0,0 0 5 0,0 6 0 15,0-3 1-15,-3 2 0 16,3 1 0-16,0-6 0 0,3 12 0 0,-3-12 0 0,0-1 7 0,0 4 2 16,-3-3 0-16,3 6 0 15,0 0-4-15,0-6-1 0,0-1 0 0,0 4 0 0,0 3-12 0,0 0-2 16,0 0-1-16,0-1 0 15,0 4 0-15,-4 3 0 0,4-7 0 0,0 1 0 16,0 6-10-16,-3-4 12 0,3-2-12 0,0 6 12 0,0-6-1 16,-4 8 0-16,4-2 0 0,-3-6 0 0,3 5 1 0,-4-2 0 15,4 3 0-15,-3-1 0 16,-1-2 1-16,4 3 1 0,-4-1 0 0,4 1 0 0,-3-9-5 16,3 2-1-16,0-5 0 0,0-6 0 0,-4 12 0 0,4-6 0 0,0 0 0 15,-3 0 0-15,3 0-8 0,0-1 0 0,0 4 9 0,0 3-9 16,0 0 0-16,3-6 0 15,-3 11 0-15,4-5 0 0,-4 3 0 0,3-3 0 0,-3 5 0 0,4-5 0 16,0 3 0-16,-4-4 0 0,3 1 0 0,1 0 0 16,-4 0 0-16,3-9 0 0,1 2 0 0,-4-5 0 15,0 12 0-15,0-12 0 0,3 6 0 0,-3-6 0 16,4 6 0-16,-4-6 0 0,0 0 0 16,0 0 0-16,0 0 0 0,0 0 8 0,0 0-8 15,0 0 0-15,0 0 0 0,0 0 8 0,0 0-8 0,0 0 0 16,0 0 0-16,0 12 9 0,0-12-9 0,0 0 0 15,0 0 9-15,0 0-9 0,0 0 0 0,0 0 9 16,0 0-9-16,0 0 0 0,0 0 0 0,0 0 0 16,0 0 0-16,0 0 0 0,0 0 0 0,0 0 0 15,0 0 0-15,0 0 0 0,0 0-10 0,0 0 10 0,0 0-12 0,0 0 12 16,0-6-13-16,-4 0 5 16,4-6 8-16,0 12-8 0,0-12 8 0,0 4-8 0,0 2 8 0,0 0-10 15,0-6 10-15,0 0-10 16,0 1 10-16,4-4 0 0,-4 3 0 0,0-5 0 15,0 5-8-15,3-3 0 0,-3 3 0 0,0 1 0 16,0 5 8-16,4-6-12 0,-4-6 12 0,0 4-12 0,3-4 12 0,-3 0-12 0,0 7 12 16,0-4-12-16,0-3 12 0,0 6 0 15,0-5-9-15,0-4 9 0,4 9-8 0,-4-5 8 16,0-4-10-16,0 9 10 0,0-5-18 0,0 5 2 16,0-6 1-16,0 10 0 0,0-4-3 0,0 0-1 0,0 0 0 0,-4 6 0 15,4-5 3-15,0 2 1 16,0 3 0-16,-3 0 0 0,3 0 15 0,0 6-12 0,0-6 12 0,0 6-12 15,0-6 12-15,0 6 0 0,0-5 0 16,0 5-9-16,0 0 9 0,0-6 0 0,0 6 0 0,0-12 0 16,0 9 0-16,0-9 0 0,3 6 0 0,-3 6 0 15,0 0 0-15,0-5-8 0,0-1 8 0,4 6 0 16,-4-6-13-16,3-6 2 0,-3 6 1 0,0 6 0 16,4-6-37-16,-1 3-7 15,-3-3-2-15,4 1 0 0,-4 5-20 0,0 0-5 0,3 0-1 16,-3 0 0-16,0 0-20 0,0 0-4 0</inkml:trace>
  <inkml:trace contextRef="#ctx0" brushRef="#br0" timeOffset="-115419.69">15120 1728 884 0,'0'6'18'0,"0"-6"6"0,-3 9-24 0,3-9 0 0,-8 6 0 0,8-6 0 15,-7 0 39 1,7 0 3-16,-7 5 1 0,0 1 0 16,7-6-26-16,-7 0-5 0,7 0 0 0,0 0-1 0,-7 6 17 0,7-6 3 0,0 0 1 0,0 0 0 15,0 0 0-15,0 0 1 0,0 0 0 0,0 0 0 16,0 0 2-16,0 0 0 0,0 0 0 0,0 0 0 15,0 0-5-15,0 0-1 0,0 0 0 0,0 0 0 16,0 0-29-16,0 0-8 0,0 0-1 0,0 0 0 16,0 0 25-16,0 0 6 0,0 0 1 0,0 0 0 15,-3 6 1-15,3-6 1 0,0 6 0 0,0-6 0 16,-4 12-5-16,1-6 0 0,3-6-1 0,-4 5 0 16,1 4-11-16,3-9-8 0,-4 6 12 0,4-6-12 15,0 0 0-15,0 0 0 0,0 0 0 0,0 0 0 16,0 0 0-16,0 6 0 0,4 0 0 0,-4 6 0 15,3-6 0-15,1 5 0 0,-1 4 0 0,4-3 0 16,0 0 21-16,0-1-2 0,0 1-1 0,0 3 0 16,4-4-7-16,-4 1-2 0,0 6 0 0,0-3 0 0,0 2-1 0,-3 7-8 15,3-12 12-15,-4 8-4 0,4-2 1 0,-3-1 0 16,-4-5 0-16,3 9 0 0,-3-10 6 0,0 13 1 16,0-3 0-16,0-4 0 0,0 1-6 0,-3-3-1 15,3-4 0-15,-4 7 0 0,4 5-9 0,-3 4 10 16,3-9-10-16,-4-7 10 0,4 4 2 0,-3-9 0 15,3-6 0-15,0 0 0 0,0 0-27 0,0 0-5 16,0 0 0-16,0 0-1 0,3 6 46 0,-3 6 10 0,0-7 1 0,4 7 1 16,-4-12-29-16,0 6-8 0,3 3 0 15,1 3 0-15,-4-1 0 0,3 1 8 16,-3-12-8-16,0 6 0 0,0 0 0 0,0 6 8 0,0-4-8 16,0 10 0-16,0-6 0 0,0-6 9 0,0-6-9 0,4 12 0 15,-4-4 22-15,0-2-2 16,0-6-1-16,0 0 0 0,0 0-19 0,0 0 0 0,0-6 0 0,0 6 0 31,0 0-48-31,0 0-12 0,0-8-4 0,0 2 0 0,3 0 44 0,-3 6 9 0,0 0 2 0,0 0 0 16,0-6-195-16,-3-6-38 15</inkml:trace>
  <inkml:trace contextRef="#ctx0" brushRef="#br0" timeOffset="-102141.907">15526 1945 535 0,'-7'-5'11'0,"0"-1"3"0,3 6-14 0,4 0 0 0,-7-12 0 0,7 12 0 16,-7-3 56-16,0-3 9 0,0 0 2 0,7 6 0 16,-4 0-13-16,4 0-2 0,-7-6-1 0,0 1 0 0,7 5-25 0,0 0-5 15,0 0-1-15,0 0 0 16,0 0-20-16,-3 0 0 0,3 0 0 0,0 0 0 0,0 0 0 0,-7-6 0 16,0 0 0-16,3 0 0 15,4 6 11-15,0 0-3 0,0 0 0 0,0 0 0 0,-3-6 10 0,3-3 2 16,-4 3 0-16,4 0 0 15,0 1-7-15,4-1-1 0,-4-6 0 0,3 6 0 0,-3 6 6 0,4 0 1 16,-4 0 0-16,7-6 0 0,0 6 6 0,-4 0 2 0,4-6 0 16,0 6 0-16,0 0-7 0,0-6-2 15,-3 3 0-15,-4 3 0 0,0 0 11 0,7 0 3 16,-7 0 0-16,4 0 0 0,3-2 2 0,-7 2 1 16,0 0 0-16,0 0 0 15,0 0-11-15,3 2-1 0,-3-2-1 0,0 0 0 0,7 9 2 0,-7-9 1 16,0 0 0-16,0 0 0 0,4 0-9 0,-1 6-1 0,1 0-1 0,-4 0 0 15,0 6 2-15,3-6 0 0,-3 5 0 0,0-5 0 16,0 3-4-16,4 3-1 0,-4-6 0 0,0 5 0 16,3-5 10-16,1 0 3 0,-1 3 0 0,1 3 0 15,-4-1-24-15,4-5 0 0,-1 6 0 0,1 6 0 16,-1-4 8-16,1-2 0 0,-1 0 0 0,1 0 0 16,-1 2 3-16,1 4 1 0,-4 0 0 0,3-1 0 15,1 4 1-15,-1 2 1 0,-3-5 0 0,4 3 0 16,-4-4-3-16,3 7-1 0,1-9 0 15,-4 8 0-15,3 1 10 0,-3-10 1 0,0 10 1 0,0-12 0 16,0 8-6-16,0-2-2 0,0 5 0 0,0-5 0 0,0 3 0 16,0-4 0-16,4-5 0 0,-4 0 0 15,0-4-6-15,0 10-8 0,0-6 11 0,0-6-11 16,0 0 8-16,0 5-8 0,0-11 0 0,0 0 0 16,3 6 8-16,-3-6-8 0,0 0 0 0,0 9 0 0,0-9 0 0,0 0 0 15,0 0 0-15,0 6 0 16,0-6 0-16,0 0 0 0,0 0 0 0,0 0 0 0,0 0 0 0,0 0-12 15,0 0 3-15,0 0 1 16,0 0-20-16,0 0-4 0,0 0-1 0,0 0 0 16,0 0-23-16,0 0-4 0,0 0 0 0,8 6-1 15,-8-6-24-15,7 0-5 0,0 0-1 0,0 0 0 16,0 0-7-16,0 0-2 0,3 0 0 0</inkml:trace>
  <inkml:trace contextRef="#ctx0" brushRef="#br0" timeOffset="-61874.777">28448 1766 801 0,'0'0'16'0,"0"0"5"0,0 0-21 0,0 0 0 0,0 0 0 0,-7 6 0 16,3 0 16-16,4-6-2 0,-7 0 0 0,7 0 0 15,-7 6 10-15,7-6 3 0,0 0 0 0,-7 6 0 16,7-6 6-16,0 0 2 0,-7 0 0 0,7 0 0 16,0 0-12-16,0 0-3 0,0 0 0 0,0 0 0 15,0 0-6-15,0 0-2 0,0 0 0 0,0 0 0 16,0 0 10-16,0 0 2 0,0 0 0 0,0 0 0 16,0 0 9-16,0 0 3 0,0 0 0 0,0 0 0 15,0 0-15-15,0 0-2 0,0 0-1 0,0 0 0 16,0 0 0-16,0 0 0 0,0 0 0 0,0 0 0 15,0 0 2-15,0 0 0 0,0 0 0 0,0 0 0 16,0 0-20-16,0 0 0 0,0 0 0 0,0 0 0 16,0 0 0-16,0 0 0 0,0 0 0 0,4-12 0 15,-1 12 0-15,1-6 13 0,-4 0-4 0,3 0-1 16,-3 0-8-16,0 1-9 0,4-1 9 0,-4 6-13 16,0-9-86-16,0 9-17 0,0-6-3 0</inkml:trace>
  <inkml:trace contextRef="#ctx0" brushRef="#br0" timeOffset="-33939.186">28399 1846 1333 0,'0'-6'28'0,"0"6"6"0,0-6-34 0,0 6 0 0,0 0 0 0,0 0 0 15,0-6 74-15,0 6 8 0,-4-6 2 0,1 0 0 16,-1 0-16-16,0-3-4 0,1 4 0 0,-1-1 0 16,1 0-22-16,3 0-5 0,-4 0-1 0,4 6 0 15,0 0-14-15,0 0-3 0,-3-6-1 0,3 6 0 16,0 0-18-16,-4 0 0 0,4 0 8 0,0-6-8 16,-3 0 0-16,3 6 0 0,0-5 0 0,0 5 0 15,0 0 0-15,0 0 0 0,0 0 0 0,0 0 0 16,0 0 0-16,0 0 0 0,0 0 0 0,0 0 0 15,0 0 16-15,0 0 0 0,0-6 0 0,0 6 0 16,0 0 23-16,0 0 4 0,0 0 1 0,0 0 0 16,0 0-4-16,0 0 0 0,3 11 0 0,-3-11 0 15,4 6-6-15,-4-6-2 0,3 6 0 0,-3-6 0 0,0 6 0 16,0-6 0-16,0 0 0 0,0 6 0 0,0-6 4 0,0 0 0 16,4 12 0-16,-4-6 0 0,3-1-27 15,-3 4-9-15,0-3 0 0,4 0 9 0,-4 6 0 0,0 0 0 0,0-1 0 16,0-5 0-16,0 3-9 0,0 9 0 15,-4-7 0-15,4 1 0 0,0-3 0 16,0 9 0-16,-3-7 0 0,3 7 0 16,0-3 0-16,-4 2 0 0,1 1 0 0,3 0 0 0,-4-7 10 0,1 4 0 0,3-3 0 15,-4 5 0-15,1-11-2 0,3 6 0 0,0 3 0 16,-4-3 0-16,4-1 5 0,-3 7 1 0,-1-3 0 0,4 2 0 16,0 1-2-16,-3-3 0 0,3 2 0 0,0 1 0 15,0-6 3-15,0-6 0 0,0 2 0 0,0 4 0 16,-4 0-15-16,4 0 0 0,-3-1 0 0,-1 1 0 15,4 3 0-15,-3-3 0 0,3 5 0 0,-4-5 0 16,0 3 0-16,4-3-8 0,-3 5 8 0,-1-5-10 16,4 0 10-16,-3-4 0 0,3 4 8 0,-4 0-8 15,4 0 0-15,0-6 0 0,0 5 0 0,0-2 0 16,0-9 0-16,0 0 0 0,0 0 0 0,0 0-8 16,0 0 8-16,0 0 0 0,0 0 0 0,0 0 0 15,0 0 0-15,0 0-8 0,0 0 8 0,0 0-8 16,0 0-17-16,0 0-3 0,0 0-1 15,0 0 0-15,0 0-37 0,0 0-7 0,0 0-2 0,0-6 0 16,0-2-156-16,0 2-31 0</inkml:trace>
  <inkml:trace contextRef="#ctx0" brushRef="#br0" timeOffset="-32763.247">27009 2451 1652 0,'0'0'34'0,"-7"-12"9"0,0 12-35 0,3-5-8 0,1-1 0 0,-1 0 0 16,0 0 8-16,1-3 0 0,-1 3 0 0,1 0 0 15,-1 0 3-15,1-5 0 0,-1 5 0 0,1 6 0 16,3-6-2-16,-4-3 0 0,1 3 0 0,3 6 0 15,0 0-1-15,0 0-8 0,0 0 12 0,0 0-4 16,0 0 0-16,0 0 0 0,0 0 0 0,0 0 0 16,0 0 17-16,0 0 3 0,0 0 1 0,0 0 0 15,0 0 22-15,0 0 4 0,0 0 1 0,0 0 0 16,0 0-26-16,0 0-5 0,0 0-1 0,0 0 0 16,7 3 23-16,0-3 4 0,0 0 1 0,0 0 0 15,4-3 0-15,-4-3 0 0,3 6 0 0,1 0 0 16,3-6-37-16,-4 1-7 0,1-1-8 0,3 0 11 15,-3 0-11-15,3 0 10 0,0 6-10 0,0-12 10 16,0 6-10-16,0 3 12 0,0-2-12 0,0-1 12 16,1 0-12-16,-1 0 8 0,0 6-8 0,0-6 8 15,0-6-8-15,0 12 0 0,4-6 0 0,-1 6 0 16,-2-5 10-16,2-1-10 0,4 3 12 0,-3-3-12 16,0 0 18-16,-1 0-3 0,4 0-1 0,-3 6 0 15,0-6 6-15,-1 0 2 0,1 1 0 0,0-1 0 16,-1-3-14-16,1 3-8 0,0-6 8 0,-4 6-8 0,3 0 15 15,-3 6-2-15,0-5 0 0,4-1 0 0,0 6-4 0,-4-6-1 16,0 6 0-16,4 0 0 0,-4 0-8 16,0 0 10-16,4 6-10 0,-4-6 10 0,3 0-10 0,1 6 0 15,0-6 0-15,-1 5 0 0,4-5 0 0,-3 0 0 16,0 0 0-16,3 6 8 0,-4-6-8 16,5-6 0-16,-1 6 0 0,-4 0 0 15,5-5 9-15,-5 5 0 0,4-6 0 0,-3 0 0 0,0 0 4 0,-1-6 1 16,1 3 0-16,3-2 0 0,-3-1 2 0,3 0 0 0,-3 6 0 0,-1-6 0 15,1 4-16-15,-1-4 0 0,1 0 0 0,0 0 0 16,-1 1 0-16,-3 2 0 0,4-9-13 0,-4 6 4 16,0 6 9-16,0 1 0 0,1-1 0 0,2-6 0 15,-3 9-28 1,0-3-3-16,1 6-1 0,-1 0 0 0,0 0 16 0,-4 0 4 0,4 0 0 0,1 6 0 16,-5-6-7-16,4 3-1 0,-3 9 0 0,-1-6 0 15,1-1 20-15,0-5 0 0,-1 6 0 0,1-6 0 16,-1 6 0-16,-3 0 0 0,4 0 0 0,0 0 0 15,-1 0-16-15,1-6 1 0,-1 3 0 0,4 0 0 16,-3-3 3-16,0 0 1 0,3 0 0 0,-4 0 0 16,1 0-14-16,-1 0-3 0,1 0-1 0,-4 0 0 15,4-3-25-15,-1 0-5 16,-3-3-1-16,0 0 0 0,0 0-105 0,0 6-22 0,-7 0-4 0</inkml:trace>
  <inkml:trace contextRef="#ctx0" brushRef="#br0" timeOffset="-18128.463">7355 1687 716 0,'0'0'0'0,"0"0"0"15,0 0 59-15,0 0 12 0,0 0 2 0,-7 0 1 16,0 0-13-16,-3 0-2 0,10 0-1 0,0 0 0 15,0 0-25-15,-7 6-5 0,7-6 0 0,0 0-1 16,-7 0 9-16,7 0 3 0,0 0 0 0,0 0 0 16,0 0-11-16,0 0-1 0,0 0-1 0,0 0 0 15,0 0 5-15,0 0 1 0,0 0 0 0,0 0 0 0,0 0-32 0,0 0 0 16,0 0 0-16,0 0 0 16,0 0 23-16,0 0 1 0,0 0 1 0,0 0 0 15,0 0-5-15,0 0 0 0,0 0-1 0,0 0 0 16,0 0-3-16,-4 6 0 0,4-6 0 0,0 0 0 15,0 0 0-15,0 0-1 0,0 0 0 0,0 0 0 16,0 0-1-16,0 0 0 0,0 0 0 0,0 0 0 0,0 0 2 0,0 0 0 16,0 0 0-16,0 5 0 15,0 1 5-15,0 6 2 0,0-6 0 0,-3 9 0 0,-1-4-12 0,4 1-3 16,4-6 0-16,-4 0 0 0,0-6-8 0,0 12 10 16,0-1-10-16,0-2 10 0,0 9 3 0,3-6 1 0,-3 5 0 15,0-8 0-15,-3 9-3 0,3-6-1 16,0-1 0-16,0 1 0 0,0 3 3 0,0 2 1 0,0-11 0 0,0 6 0 15,0 0 4 1,-4 2 1-16,4-8 0 0,-4 6 0 0,4 0-9 0,0 0-2 0,-3-4 0 0,3 4 0 16,0 6 1-16,-4-6 0 0,4-1 0 0,0-2 0 15,0 9-9-15,0-6 0 0,-3 5 9 0,3-2-9 16,0 3 0-16,0-7 8 0,0 7-8 0,0-6 0 16,0 2 0-16,0 4 0 0,0-6 0 0,-4-6 8 15,4 0-8-15,-3-1 0 0,3-5 0 0,0 0 8 16,0 6-8-16,-4-3 0 0,4 3 8 0,-3 0-8 15,-4 0 0-15,3 0 9 0,1 0-9 0,-1 5 0 16,1-5 0-16,-1 3 0 0,1 3 0 0,-1-6 0 16,1 6 0-16,-5-7 0 0,5 7-8 0,-1-6 8 15,1 3 0-15,-1-3 0 0,1 0 0 0,3-6 0 0,0 0 0 16,0 0 0-16,0 0 0 0,0 0-9 16,0 0 17-16,0 0 4 0,0 0 1 0,0 0 0 15,0 0-13-15,0 0 0 0,0 0-12 0,0 0 12 16,0 0-27-16,0 0 2 0,0 0 0 0,0 0 0 15,0 0-16-15,0 0-3 0,0 0-1 0,0 0 0 16,10 6 18-16,-3-6 4 0,1 5 1 0,-1 7 0 16,-4-6-19-16,4 6-4 0,-3-3-1 0,-1-1 0 15,8 7 8-15,-8-3 2 0,-3 0 0 0,4-1 0 16,-4-2-4-16,3 3-1 0,1 0 0 0,-1-1 0 16,4 1-27-16,1-6-6 0,-1-3-1 0</inkml:trace>
  <inkml:trace contextRef="#ctx0" brushRef="#br0" timeOffset="-6957.857">5652 2075 816 0,'-15'0'16'0,"8"6"6"0,0-6-22 0,7 0 0 0,-7 6 0 0,7-6 0 16,-7 0 62-16,7 0 8 0,-7 0 2 0,7 0 0 15,-7 5 1-15,7-5 1 0,0 0 0 0,-7-5 0 16,-4 5-19-16,4 0-4 0,0-6-1 0,0 0 0 16,4 6-15-16,-4-12-3 0,3 6-1 0,4-6 0 15,-3 10-5-15,3 2-1 0,0 0 0 0,0 0 0 16,0 0-7-16,0 0-2 0,0 0 0 0,0 0 0 16,0 0-16-16,0 0 0 0,0 0 0 0,7 2 0 15,-4 1 13-15,4 6 3 0,0-9 0 0,-3 6 0 16,3 0-8-16,0 0-8 0,0 0 11 0,-3 0-11 15,3-1 20-15,-4 1-4 0,4-6 0 0,0 6 0 16,-3-3-1-16,-4-3-1 0,7 12 0 0,-7-12 0 16,3 0 10-16,-3 0 3 0,7 0 0 0,4 6 0 15,-4-6-18-15,0 0-9 0,-3-6 10 0,3 6-10 0,0 0 26 16,0 0-1-16,3 0 0 0,-3 0 0 0,4 0-13 16,0 0-4-16,-1-9 0 0,1 6 0 0,-1 3-8 15,8-3 0-15,-4 3 0 0,-7 3 0 0,4-3 0 0,-1 3 0 0,4 6 0 16,-3-9 8-16,0 0-8 0,3 6 0 0,-4-6 9 15,4 6-9-15,4-6 8 0,-7 0-8 0,3 0 10 0,-4 0-10 16,4 0 14-16,1 0-3 0,-1 0-1 0,0-6 0 16,0 6-1-16,3 0 0 0,-6-6 0 0,7 6 0 15,-4 0 3-15,3-12 0 0,1 9 0 0,0 3 0 16,3-6-4-16,-7 0-8 0,4 1 12 16,-1-1-4-16,4 0-8 0,-3 6 8 0,3 0-8 0,0-6 8 15,-6 0-8-15,-1 6 0 16,0-6 0-16,0-3 0 0,0 6 0 0,0 1 0 0,0 2 0 0,-3 0 0 15,6 0 10-15,-9-6-10 0,6 6 12 0,-4 0-12 16,1 0 31-16,-1-6-1 0,-3 6 0 0,4 0 0 16,-4-6-30-16,0 6 8 0,4 0-8 0,-4 0 0 15,0-6 13-15,7 0 0 0,-7-6 0 0,0 6 0 16,0 1-2-16,4-1-1 0,-1-3 0 0,4 3 0 16,-3 0-2-16,0 0-8 0,3 0 12 0,-4 6-4 15,8-6-8-15,-8 1 0 0,1-1 0 0,0 6 0 16,3-12 0-16,0 9 0 0,-4 3 0 0,5 0 0 15,-5 0 0-15,1 0 0 0,6 0 0 0,-6 0 0 16,-8 0 0-16,4 0 0 0,1 0 0 0,-1 0 0 16,0-6 0-16,0 6 0 0,0-6 8 0,3 6-8 15,-3-6 12-15,4 1-4 0,0-1 0 0,-4 6 0 0,3-6 4 16,4-6 1-16,-3 12 0 0,-8-9 0 0,8 6-5 16,0 0-8-16,3-3 11 0,0 1-11 0,-4-1 8 15,1-6-8-15,3 12 0 0,-3 0 0 0,6-6 11 16,-10 6-11-16,7 0 10 0,-3 0-10 15,0 0 0-15,-1 0 0 0,4-6 0 0,-3 6 0 16,0 0 0-16,-1-6 0 0,1 6 0 0,3 0 0 0,-7 0 0 0,0 0 0 0,4 0 0 16,-4-6 0-16,3 3 8 0,1 1-8 0,-4-1 0 15,3 3 0-15,-3-6 0 0,0 6 8 0,4-6-8 16,-4 0 0-16,4 0 0 0,-4 6 0 0,3-6 0 0,-3 0 0 16,0 6 0-16,4-6 0 0,0 6 0 0,-1-5 0 15,1 5 0-15,-1-6 0 0,1 6 0 0,0 0 0 16,3 0 0-16,-4-9 0 0,4 9 0 0,-3 0 0 15,3 0 0-15,-3 0 0 0,-1-6 0 0,1 6 0 16,3 0 0-16,-4-6 0 0,1 6 0 0,0 0 0 16,-1 0 0-16,1-6 0 0,-4 6 0 15,0-6 0-15,0 0 0 0,0 1 0 0,0-1 0 0,-3 0 0 16,-1 0 0-16,4 6 0 0,-3-9 0 0,3 9 0 0,0 0 0 0,-7 0 0 16,3 0 0-16,1 0 0 15,3 0 0-15,-4 0 0 0,5 0 0 0,-1 0 0 0,0 0 0 16,-4-6 0-16,8 6 0 0,-8 0 0 15,4 0 9-15,0 0-9 0,0 0 8 0,4 0-8 0,-4 0 0 0,0-6 0 16,0 6 0-16,0 0 0 16,0 0 0-16,-7 0 0 0,0 0 0 0,4 6 0 0,3-6 0 0,-7 0 0 15,3 6 0-15,-3-6 0 16,0 0-10-16,0 0-4 0,0 0-1 0,0 0 0 16,4 3-9-16,-4-3-1 0,0 0-1 0,0 0 0 0,0 0 13 0,0 0 2 15,0 12 1-15,0-12 0 16,3 6-24-16,1 0-5 0,-4-1-1 0,4 1 0 15,3 0-36-15,-4 0-7 0,4 0-1 0</inkml:trace>
  <inkml:trace contextRef="#ctx0" brushRef="#br0" timeOffset="17142.701">29069 1822 482 0,'0'0'20'0,"0"0"-20"15,0 0 52-15,0-6 7 0,0 6 1 0,0 0 0 16,-4 0-4-16,4 0 0 0,0 0 0 0,0 0 0 16,-3-6-19-16,-1-3-4 0,1 7-1 0,3 2 0 15,0 0 10-15,-4-3 2 0,4 3 0 0,0 0 0 16,-7-6-20-16,7 6-3 0,0 0-1 0,-3-6 0 0,3 6 20 0,0 0 3 15,-4-6 1-15,4 6 0 16,0 0-20-16,-7-6-3 0,7 6-1 0,0 0 0 16,0 0 20-16,0 0 4 0,0 0 1 0,-7 6 0 15,4 0-22-15,-5 0-5 0,5 0-1 0,-4-1 0 16,7-5-17-16,0 0 0 0,0 0 8 0,0 0-8 16,0 0 36-16,0 0 3 0,0 0 1 0,-7 0 0 0,7 0-20 0,0 0-4 15,0 0-1-15,-4 9 0 0,4-9 21 0,-7 6 4 16,4 0 0-16,-1 0 1 0,4 6-17 0,-3-6-3 0,3-6-1 0,0 5 0 15,-4 1-6-15,4 0-2 0,0 3 0 16,0 3 0 0,0-6-57-16,0 5-12 0,0 1-3 0,0 3 0 0,0 2 104 0,0-5 21 0,4 0 4 15,-1 3 1-15,1 2-54 16,-4 1-16-16,3 0 0 0,-3-7 8 16,4 4 8-16,-4 3 1 0,0-7 1 0,0 4 0 0,3 3-18 0,-3-6 0 0,0-1 8 0,4-5-8 15,-4 9 10-15,0-3-2 0,0-1 0 16,0 1 0-16,0 0-8 0,3 0 0 0,-3-6 0 0,0 2 0 15,0 4 9-15,0-6 0 0,0 6 0 0,0-6 0 16,0 0-9-16,4 5 0 0,-4-2 0 0,0 3 0 16,0-6 0-16,3 0 10 0,-3 5-10 0,0-5 10 15,0 3-10-15,4 3 10 0,-4-6-10 0,0 0 10 16,0 5-10-16,0-5 12 0,3 0-12 0,-3-6 12 16,0 6-12-16,0-6 0 0,0 0 0 15,0 0 0-15,0 0 0 0,0 0 0 0,0 0 0 0,0 0 0 16,0 0 0-16,0 0 0 0,0 0 0 0,0 6 0 15,0-6 0-15,0 0 0 0,0 0 0 0,0 9 0 16,0-9-16-16,4 6 2 0,-4-6 0 0,0 6 0 16,0-6-18-16,0 0-4 0,7 5-1 0,-3-5 0 15,-1 12-16-15,4-12-3 0,0 6-1 0,0-6 0 16,-3 6-15-16,3-6-4 0,0 6 0 0,-4 0 0 16,4-6-2-16,-3 0-1 0,3 0 0 0,0 3 0 15,-3 0-5-15,3-1-2 0,0-2 0 0</inkml:trace>
  <inkml:trace contextRef="#ctx0" brushRef="#br0" timeOffset="33534.468">8139 1631 823 0,'0'0'16'0,"0"0"7"0,0 0-23 0,0 0 0 0,0 0 0 0,0 0 0 16,0 0 96-16,0 0 16 0,0 0 2 0,0 0 1 15,0 0-45-15,0 0-9 0,-7 0-1 0,7 0-1 16,-8-6-41-16,1 6-8 0,0-6-2 0,7 6 0 16,0 0 0-16,0 0 0 0,0 0 0 0,0 0 0 15,0 0 16-15,-7 0 4 0,7 0 0 0,-7 0 0 0,7 0-16 0,-7 6-4 16,7-6 0-16,-7 6 0 15,7-6-8-15,-3 6 8 0,-1 6-8 0,1-7 8 16,3 1 0-16,-4 6 0 0,4-12 0 0,-4 3 0 16,4 9 13-16,0-6 3 0,-3 0 0 0,3-6 0 0,0 11 6 0,-4-5 2 15,4-6 0-15,0 6 0 16,0 0 14-16,-3 9 3 0,3-9 1 0,0-6 0 0,0 0-41 0,-4 5-9 16,4 7 0-16,-3-6 0 0,-1 0 8 15,4 6 3-15,0-6 0 0,0 2 0 0,0 4-11 0,0 0 10 0,-3 6-10 16,3-7 10-16,-4 4-10 0,4 3 0 15,-3-1 9-15,-1-5-9 0,4 9 0 0,0-4 9 0,0-5-9 0,-7 6 0 16,7 2 11-16,0-2-11 0,-3-6 10 16,3 2-10-16,0-2 9 0,-4 6-9 0,4-7 8 15,0 1-8-15,-3 3 10 0,3-3-10 16,0-1 12-16,-4 1-12 0,4 0 10 0,0-6-10 16,-3 3 8-16,3-3-8 0,0 5 9 0,0-5-9 15,0 6 10-15,0-12-10 0,0 0 10 0,0 0-10 0,0 0 10 0,0 0-10 16,-8 6 0-16,8-6 8 0,0 0-8 0,0 0 0 15,0 6 15-15,0-6 0 0,0 0 0 0,4 3 0 16,-4 8-15-16,0-5 0 0,4 0 0 0,-4 0 0 16,0-6-21-16,3 6-1 0,4 6 0 0,-3-6 0 15,-1-1-2-15,4 1-1 0,-7-6 0 0,4 9 0 16,3-3-19-16,0 0-4 0,-4 0-1 0,4 0 0 16,0 0-12-16,1-6-3 0,-1 0 0 0,3 0 0 15,-3-6-1-15,0 6-1 0,4-6 0 0,-4 0 0 16,4-6-104-16,-1-3-21 0</inkml:trace>
  <inkml:trace contextRef="#ctx0" brushRef="#br0" timeOffset="54903.997">16591 2395 436 0,'-7'-17'12'0,"4"11"4"0,-1-6-16 0,-3 6 0 0,3-3 0 0</inkml:trace>
  <inkml:trace contextRef="#ctx0" brushRef="#br0" timeOffset="55814.576">16122 1913 756 0,'0'0'16'0,"0"0"4"0,0 0 1 0,0 0 0 0,-7-6-21 15,0 6 0-15,7 0 0 0,-7 0 0 0,0-6 61 0,7 6 8 0,-7 0 2 0,0 0 0 16,0 0-30-16,7 0-5 0,-11-5-2 0,4 5 0 16,0-6-14-16,0 6-2 0,0-6-1 0,0 6 0 15,0-12 1-15,7 12 0 0,-7 0 0 0,0-9 0 16,-1 6-4-16,1 0-1 0,7 3 0 0,-3-6 0 15,3 6-13-15,-7-5 0 0,0-1 8 0,3 0-8 16,1 0 0-16,3 6 0 0,0 0 0 0,-7-6 0 16,7 6 0-16,0 0 0 0,0 0 8 0,0 0-8 15,0 0 24-15,0 0 1 0,0 0 1 0,-7 0 0 16,7 0 20-16,0 0 4 0,0 0 1 0,0 0 0 16,0 0-7-16,0 0 0 0,0 0-1 0,-7-6 0 15,7 6-8-15,0 0-2 0,0 0 0 0,0 0 0 0,0 0 43 0,0 0 9 16,0 0 2-16,0 0 0 0,0 0-64 0,0 0-13 15,0 0-2-15,0 0-8 16,0 0-36-16,0 0-15 0,0 0-2 0,0 0-1 16,0 0 54-16,0 0 0 0,-4 6 16 0,-3 0-4 0,3 6 4 0,1-6 2 15,3-1 0-15,-4 4 0 16,4 3-7-16,0 0-2 0,0 0 0 0,4-1 0 0,-1 1 3 0,-3 3 1 16,0 2 0-16,0-5 0 15,0 6 0-15,0-4 0 0,4-2 0 0,-4 12 0 0,0-12 3 0,3 8 1 0,1-2 0 16,-4-1 0-16,0 4-2 0,4-3-1 0,-4-1 0 0,0 1 0 15,3 2-1-15,-3 4 0 0,0-9 0 0,0 2 0 16,4 7-13-16,-4-12 9 16,3 2-9-16,1 4 8 0,-1 0-8 0,1-1 12 0,-1-2-12 0,1-3 12 15,-1-1-12-15,1 7 0 0,-4-9 9 0,3 3-9 16,1-1 0-16,-1 1 9 16,-3-6-9-16,4 0 0 0,-4-6 9 15,0 0-9-15,0 0 0 0,0 0 9 0,0 0-9 0,0 12 0 0,0-9 9 0,0 2-9 16,0-5 0-16,0 12 8 0,0-6-8 0,0 6 0 15,0-6 0-15,0 6 0 0,0-4 0 0,0 1 0 16,0 0 0-16,0-3 0 0,0 0 0 0,0-6 0 16,0 6 0-16,0-1 0 0,0-5 0 0,0 0 0 15,0 0 0-15,0 0 0 0,0 0 0 0,0 0 0 16,0 0 0-16,0 0 0 0,0 0 0 0,0 0 0 16,0 0 0-16,0 0 0 0,0 0 0 0,0 0 0 0,0 0-19 0,0 0-1 15,0 0-1-15,-4 0 0 16,4 0-17-16,0 0-3 0,-3-5-1 0,3 5 0 15,0 0-22-15,0 0-5 0,3-6-1 0,-3 6 0 16,7 0-24-16,1 0-5 0,-1 0-1 0</inkml:trace>
  <inkml:trace contextRef="#ctx0" brushRef="#br0" timeOffset="68579.345">21142 1766 596 0,'0'0'25'15,"0"0"-25"1,0 0 52-16,0 0 4 0,0 0 2 0,0 0 0 15,0 0-27-15,0 0-6 0,0-6-1 0,0 0 0 16,0 1 4-16,0-1 0 0,4 6 0 0,-4-9 0 0,0 9 7 0,0 0 1 0,0-6 1 16,0 6 0-16,0-6 8 0,0 6 2 0,0-6 0 0,3 0 0 15,-3 6-6-15,0 0-1 0,0 0 0 0,0 0 0 16,0 0 1-16,0 0 0 0,0 0 0 0,0 0 0 16,0 0 4-16,0 0 1 0,0 0 0 0,0 0 0 15,0 0-6-15,0 0-2 0,4 0 0 0,-4 0 0 16,7 6-18-16,-7-6-3 0,3 0-1 0,-3 0 0 15,4 6 4-15,-1 6 0 0,-3-3 0 0,4-3 0 16,-4-1 4-16,0 7 0 0,3-6 1 0,-3 6 0 16,4 0 0-16,-1-7 0 0,1 4 0 0,-4-3 0 15,3 6 0-15,1 6 0 0,-1-7 0 0,1 4 0 16,-1 3-4-16,-3-1-1 0,4 4 0 0,-4-4 0 16,0 7-3-16,0-6-1 0,4 2 0 0,-1 4 0 15,-3 2 0-15,4-2-1 0,-4-1 0 0,3 4 0 16,-3-4 0-16,4 4 0 0,-1-4 0 0,1 1 0 15,-1-4-5-15,1 4-1 0,-1-4 0 0,1 4 0 16,-1-1-1-16,1-2 0 0,-1-3 0 0,1 5 0 16,-1-2 4-16,1-4 1 0,-1 1 0 0,1 0 0 0,0-7-5 0,-4 10-8 15,3-9 11-15,1 5-11 16,-4-2 9-16,0-3-9 0,3 0 0 0,-3-7 9 0,0 7-9 0,0-3 0 16,0-3 0-16,0 0 8 15,0-6-8-15,0 0 0 0,0 0 9 0,-3 12-9 0,3-12 0 0,0 0 8 16,0 0-8-16,0 0 0 15,0 0 0-15,0 0-10 0,0 0 1 0,0 0 0 16,0 0-34-16,0 0-6 0,0 0-2 0,0 0 0 16,0 0-135-16,0 0-27 0,0 0-6 0,0-6-647 0</inkml:trace>
  <inkml:trace contextRef="#ctx0" brushRef="#br0" timeOffset="82629.719">29199 1728 1454 0,'0'0'30'0,"0"0"8"0,0 0-30 0,0 0-8 0,0 0 0 0,0 0 0 16,0 0 11-16,0 0 1 0,0 0 0 0,0 0 0 15,0 0-4-15,0 0 0 0,0 0 0 0,0 0 0 16,0 0 26-16,0 0 5 0,0 0 1 0,0 0 0 16,0 0-27-16,0 0-5 0,0 0 0 0,0 0-8 15,0 0 36-15,0 0 1 0,0 0 0 0,0 0 0 16,0 0-16-16,0 0-3 0,0 0-1 0,0 0 0 15,0 0-3-15,0 0-1 0,0 0 0 0,0 0 0 16,0 0 1-16,4 15 0 0,-4-4 0 0,3-5 0 16,-3 6-6-16,0 0 0 0,0 0-8 0,4 2 12 15,-4-2 11-15,0 6 1 0,4-7 1 0,-4 1 0 16,0 9-25-16,0-4 0 0,0 1 0 0,0 3 0 16,0-4 0-16,0 7 0 0,0-4 0 0,3 10 0 15,-3-13 8-15,4 10-8 0,-4-4 0 0,7-2 8 16,-7 2-8-16,3 4 0 0,1-4 0 0,-1 1 0 0,1-9 8 15,-1-4-8-15,-3 7 8 0,4-6-8 0,-1 0 0 0,-3-1 0 16,4 4 0-16,-4-3 0 0,0-6 0 0,3 5 0 0,-3-5 0 16,0 3 8-16,0-9 5 0,0 0 1 0,0 0 0 15,4 6 0-15,-1 0-14 0,1 0 0 0,0 0 0 16,-4 0 0-16,3-1 12 0,-3-5-3 0,0 12-1 0,4-6 0 31,-4 0-59-31,0 3-12 0,3 3-2 0,-3-7-1 0,4 7 104 0,-4-6 21 0,-4 6 4 16,4-6 1-16,0 0-52 0,0 8-12 15,0-8 0-15,0 0 0 0,0 6 0 0,0-6 0 0,0 0 0 0,0 2 0 16,0-8 0-16,-3 6-12 0,3-6 3 0,0 0 0 16,0 12-3-16,0-12-1 0,0 6 0 0,0-6 0 15,0 0-21 1,0 0-4-16,0 0-1 0,0 0 0 0,0 6-25 0,0-6-6 0,0 0-1 16,3 6 0-16,-3-6-50 0,0 0-11 0,7 0-1 0</inkml:trace>
  <inkml:trace contextRef="#ctx0" brushRef="#br0" timeOffset="106979.452">21615 1722 642 0,'0'0'27'0,"0"0"-27"0,0 0 0 0,0 0 8 16,0 0-8-16,0 0 0 15,0 0 22-15,0 0-1 0,0 0 0 0,0 0 0 0,0 0 37 0,0 0 7 16,0 0 2-16,0 0 0 16,0 0-9-16,-7 6-2 0,7-6 0 0,0 0 0 0,0 0-18 0,0 0-4 0,-4 6-1 0,-3 3 0 15,4-9 5 1,3 0 1-16,0 0 0 0,-4 11 0 0,4-11-15 0,-4 6-4 0,4-6 0 0,0 0 0 15,0 0 19-15,0 0 3 0,0 0 1 0,0 0 0 16,0 0 10-16,0 0 3 0,0 0 0 0,0 0 0 16,0 0-28-16,0 0-6 0,0 6-1 0,0-6 0 15,0 6-2-15,4 0-1 0,0 6 0 16,-1-6 0-16,1-3 6 0,-1 2 0 0,1 1 1 0,-4-6 0 16,3 6-6-16,4 0-2 0,-3 0 0 0,-1 6 0 15,1-6-7-15,-1-1-2 0,1 1 0 0,-1 0 0 16,-3 3 26-16,0 3 5 0,4 0 1 0,-4-7 0 15,3 7-30-15,1-6-10 0,-4 9 0 0,4-4 9 16,-1 1-9-16,-3 0 0 0,0 3 9 0,4-4-9 16,-4 1 0-16,3 6 8 0,1-6-8 0,-1 2 0 15,1 4 0-15,-4 0 0 0,3-7 0 0,4 10 0 16,-7-9 0-16,4 5 0 0,-1 1 0 0,1-3 8 16,-4 2-8-16,3 1 12 0,-6-6-4 0,6 2 0 15,-3 4-8-15,0-12 8 0,0 0-8 16,0 6 8-16,0-7-8 0,4 10 0 0,-4-3 8 0,3-6-8 15,-3 0 0-15,4 0 8 0,-4-1-8 0,3 7 0 0,1-9 0 0,0 3 9 16,-4 0-9-16,3 0 0 16,-3-6 8-16,4 6-8 0,-4-6 0 0,3 6 0 15,-3-6 0-15,0 0 0 0,4 5 0 0,-4-5 0 16,3 6 0-16,-3-6 0 0,0 0 0 0,0 0 0 0,0 0-9 0,0 0-3 16,0 0 0-16,0 0 0 15,0 0-3-15,0 6-1 0,0-6 0 0,0 0 0 16,0 6-20-16,0-6-5 0,0 9-1 0,4-3 0 15,-4 6-10-15,0-7-3 0,3 7 0 0,-3-6 0 16,4 6-9-16,-4-6-1 0,3-3-1 0,-3 2 0 16,4 7 1-16,-1-6 0 0,1 6 0 0,-1-6 0 15,1 0-3-15,-1 0 0 0,-3-6 0 0,4 5 0 16,-4-5-18-16,0 0-4 0,0 0-1 0</inkml:trace>
  <inkml:trace contextRef="#ctx0" brushRef="#br0" timeOffset="128812.277">8347 1716 874 0,'0'0'19'0,"0"0"4"0,0 0 1 0,0 0 1 0,0-6-25 0,0 0 0 0,0 1 0 0,0-7 0 16,0 6 24-16,0 6-1 0,0 0 0 0,0 0 0 16,0 0 9-16,0 0 3 0,0 0 0 0,0 0 0 15,0 0-5-15,0 0-1 0,0 0 0 0,0 0 0 16,0 0-10-16,0 0-3 0,0 0 0 0,0 0 0 15,0 0-4-15,0 0 0 0,0 0-1 0,0 0 0 16,0 0 4-16,0 0 1 0,0 0 0 0,0 0 0 16,0 0 4-16,0 0 2 0,0 0 0 0,0 0 0 15,0 0 12-15,0 0 2 0,0 0 1 0,0 0 0 16,0 0-9-16,0 0-3 0,0 0 0 0,0 0 0 16,0 0-3-16,-7 0-1 0,7 0 0 0,0 0 0 0,0 0 0 0,0 0 0 15,-7-6 0-15,7 6 0 16,0 0-11-16,0 0-2 0,0 0-8 0,0 0 12 0,0 0-12 0,0 0 0 15,0 0 0-15,0 0 0 16,0 0 0-16,0 0 0 0,0 0 0 0,-4 6 0 16,4 0 0-16,0 6 0 0,0-7 0 0,0 1 0 15,0 6 12-15,4-6-4 0,-4 0-8 0,0 9 12 0,3-4 4 0,-3 1 1 16,4 0 0-16,-4 3 0 16,0-4 7-16,0 1 2 0,0-6 0 0,0 12 0 0,-4-7-1 0,4 4 0 15,0-3 0-15,0 0 0 16,0 5-13-16,0-8-2 0,-3 9-1 0,3-7 0 0,0 7-1 0,0-6 0 0,0 2 0 15,0-8 0 1,0 6 6-16,3 6 1 0,-3-12 0 0,4 5 0 0,-4-2-2 0,0 9 0 16,3-12 0-16,-3 5 0 0,0-5-13 0,4 0 0 15,-4-6 0-15,0 6 0 0,0-6 0 0,0 9 0 0,3-3 0 0,-3-6 0 16,4 6-8-16,-4 0 8 0,0-6-12 0,3 11 12 16,-3-5 0-16,0-6 0 0,0 0 0 0,0 0 0 15,4 12 0-15,-4-12 0 0,0 3 0 0,3 9 0 16,1-6 0-16,-4 5 0 0,0-11 0 0,0 0 0 15,0 0 0-15,0 0 0 0,3 6 0 0,-3-6 0 16,4 6 0-16,-4-6 0 0,3 6 0 16,1 0 0-16,0 0 0 0,-4-6 0 15,3 6 0-15,4-3 0 0,-7-3-8 0,0 0 8 0,4 5 0 0,-1 1 0 16,1 0 0-16,-1 0 0 0,1 0 0 0,-1 0 0 16,-3-6 0-16,0 0 0 0,0 0 0 0,0 0 0 15,0 0 0-15,0 0 12 0,0 6-3 0,0-6-1 16,0 0-8-16,0 0 0 0,0 0 0 0,0 0 0 15,0 0 0-15,0 0 0 0,0 0 0 0,0 0 0 16,0 0-39-16,0 0-3 0,0 0-1 0,0 0 0 16,0 0 9-16,0 0 2 0,0 0 0 0,-3 6 0 15,3-1 5-15,0-5 2 0,0 6 0 0,0 3 0 0,-4-3 4 0,4 0 1 16,0 0 0-16,0 0 0 0,4 0 10 0,-4-1 10 16,0 10-13-16,3-3 5 0,1-6 8 0,-1 0 0 15,-3-6 0-15,0 6 0 0,4-1 0 0,-4-5 0 16,0 0 0-16,0 0 0 0,0 0 0 0,0 0-8 0,0 0 8 15,0 0-8 1,0 0-34-16,0 0-6 0,0-5-2 16</inkml:trace>
  <inkml:trace contextRef="#ctx0" brushRef="#br0" timeOffset="155772.357">14743 2298 481 0,'0'0'13'0,"-7"12"4"0,-1-6-17 0,1 0 0 0,0 0 0 0,0 0 0 15,0-1 97-15,0 1 16 0,0 3 3 0,7-9 1 16,-3 3-10-16,3-3-3 0,-11 9 0 0,4-9 0 15,7 0-31-15,-7 6-6 0,7-6-2 0,0 0 0 16,0 0-9-16,-4 6-3 0,4-6 0 0,0 0 0 16,0 0-5-16,0 0-2 0,-7-6 0 0,0 6 0 15,0 0-22-15,7 0-5 0,-3-6-1 0,3 6 0 16,-4-6-9-16,4 6-1 0,0 0-8 0,-3-6 12 16,-1-3-12-16,4 9 0 0,0 0 0 0,0 0 0 0,0 0 0 0,0 0 0 15,0 0 0-15,0 0 0 0,0 0 0 0,0 0 0 16,0 0 0-16,0 0 0 0,0 0 0 0,0 0 0 15,0 9 0-15,0-9 0 16,0 0 9-16,0 0 3 0,0 0 0 0,0 0 0 0,0 0 0 0,-3 6 0 16,3-6 0-16,0 0 0 15,0 0-3-15,0 0 0 0,3 6 0 0,-3-6 0 16,0 0 2-16,0 0 0 0,0 0 0 0,0 0 0 0,0 0 0 0,0 0 0 0,7 0 0 16,0 6 0-16,-7-6 0 15,7-6 0-15,-7 6 0 0,4 0 0 0,3-6 1 0,0 3 1 0,-4 0 0 0,4 0 0 16,1 3-13-16,-1 0 11 0,3-6-11 0,1 6 10 15,-4 0-2-15,0 0 0 0,0 0 0 0,4 0 0 16,-1 0 0 0,-3-6 0-16,0 6 0 0,0 0 0 0,0-5 0 0,0 5 0 0,4-6 0 0,0 6 0 15,-1-6-8-15,4 0 12 0,-3 0-12 16,-1 0 12-16,1-3-4 0,3 6-8 0,4 3 12 0,-1-3-4 16,1 3-8-16,-4 0 0 0,-3-5 0 0,3 5 0 15,7 0 0-15,0 0 0 0,-3 0 0 0,-1 0 0 16,5 0 0-16,-8-6 0 0,3 6 0 0,1 0 0 15,0 0 0-15,-4 0 0 0,0 0 8 0,0 0-8 16,0 0 0-16,0 0 10 0,0 0-10 0,0 0 10 16,1 0-10-16,-1-6 0 0,-4 6 0 0,4 0 8 15,0 0-8-15,1 0-12 0,-5-6 2 0,4 6 1 16,0 0 33-16,0-6 6 0,1 6 2 0,2 0 0 16,1 0-32-16,3-12 0 0,4 12 0 0,-4-6 0 15,4 6 0-15,-4-5 0 0,0-1 0 0,-3 3 0 16,3 3 0-16,-4-6 0 0,5 0 0 0,-5 0 0 15,1 0 0-15,-1 6 0 0,1-6 0 0,0 0 0 0,-1 6 0 16,1-5 0-16,0 5 0 0,-4-6 0 16,3 0 8-16,-2 3 0 0,-1 0-8 0,0 0 12 0,3 3 0 0,-3-6-1 15,1 0 0-15,-1 0 0 16,3 0-11-16,1 6 10 0,7-5-10 0,-8-1 10 0,4 0-10 0,-3 0 0 16,0 6 9-16,-4 0-9 15,-4-12 0-15,5 9 8 0,-1-3-8 0,-4 6 0 0,1-6 0 16,3 6 0-16,-3-5 0 0,-4 5 0 0,0-6 0 15,-4 6 0-15,-3-6 0 0,4 6 0 0,-4-6 0 0,7 0 0 16,0 6 0-16,-4 0 0 0,4 0 0 0,-3 0 0 16,3-6 0-16,-4 6 0 0,1 0 0 0,-4 0-8 15,7 0 8-15,-7 0 0 0,0 0 0 16,0 0-10-16,0 0 10 0,0 0 0 0,0 0-12 0,0 0 4 16,0 0 8-16,0 0-13 0,0 0-1 0,0 0 0 15,0 0 0-15,0 6 0 16,0 6-99-16,0 0-20 0,4 5-4 0</inkml:trace>
  <inkml:trace contextRef="#ctx0" brushRef="#br0" timeOffset="181071.997">8657 1716 736 0,'0'0'15'0,"-7"6"5"0,7-6-20 0,0 0 0 0,0 0 0 0,0 0 0 16,0 0 42-16,-7 0 5 0,4-6 1 0,-5 0 0 16,5 0-16-16,-1 1-4 0,1-1 0 0,-1 0 0 15,4 0 19-15,-3-3 3 0,3 3 1 0,0 6 0 16,0 0-1-16,0 0 0 0,0-6 0 0,0 6 0 15,0 0-30-15,0 0-7 0,0 0-1 0,0 0 0 0,0 0 12 0,0 0 1 16,-4 6 1-16,1 3 0 0,-1-3 6 0,1 0 0 16,3 6 1-16,-4-7 0 15,1 1-9-15,3 0-3 0,-4 0 0 0,4-6 0 0,-3 6 2 0,-1 0 0 16,4 3 0-16,0-9 0 0,-3 6-10 0,3 5-1 16,0-11-1-16,0 6 0 0,0 0-11 0,0 0 0 15,0-6 0-15,0 0 0 0,0 0 8 0,3 18-8 16,1-10 12-16,-1 4-4 0,4 0-8 0,-3 0 10 15,-1 5-10-15,1-2 10 0,-1 3 3 0,1-1 1 16,3 4 0-16,-4 2 0 16,1-5-4-16,-1 8-1 0,1-8 0 0,0 6 0 0,-1 2 1 0,1-2 0 15,-1-7 0-15,1 4 0 0,-1-4-10 0,1 7 0 16,-4-3 9-16,3-4-9 16,1 1 19-16,-1-6-1 0,-3 2 0 0,4-2 0 0,-4 0-5 0,0-6-1 15,0-6 0-15,0 6 0 0,0-6-3 0,3 5-1 16,-3 4 0-16,0-9 0 0,0 0-8 0,0 0 0 0,0 0 0 15,0 0 0-15,4 6-17 0,-4-6-3 0,0 0 0 0,0 0 0 32,0 0-159-32,7-6-32 0</inkml:trace>
  <inkml:trace contextRef="#ctx0" brushRef="#br0" timeOffset="182585.197">16496 2025 1161 0,'0'6'24'0,"-4"0"7"0,4-6-31 0,0 6 0 0,0-6 0 0,0 0 0 16,0 0 8-16,0 0-8 0,0 0 0 0,0 0 9 15,0 0 10-15,0 0 1 0,0 0 1 0,0 0 0 16,0 0-9-16,-3-6-3 0,3 0 0 0,0 6 0 15,0-6 0-15,0 6 0 0,0 0 0 0,0 0 0 16,0 0-9-16,0 0-14 0,0 0 3 0,0 0 1 16,0 0-1-16,3-6 0 0,-3 0 0 0,0 6 0 15,0 0 3-15,0 0 0 0,0 0 0 0,0 0 0 16,0 0 8-16,0 0 11 0,0 0-3 0,4 12 0 16,-1-6 45-16,-3 0 9 0,0 0 2 0,0-1 0 15,0-5 12-15,0 0 4 0,0 0 0 0,0 9 0 16,0-3-18-16,0-6-3 0,-3 12-1 0,3-6 0 15,0 0-13-15,0-1-2 0,0 1-1 0,0 3 0 16,0 9-24-16,0-6-5 0,0-7-1 0,3 13 0 16,-3-3-4-16,0-3-8 0,0 5 11 0,4 1-11 15,-4 2 8-15,0-2-8 0,3 0 0 0,-3-1 0 16,0 10 10-16,4-10-10 0,-4 10 8 0,0-9-8 16,4 5 8-16,-4 4-8 0,0-4 8 0,0-2-8 0,0 2 28 15,-4 1 0-15,0-4 0 0,1-2 0 16,-1 5-28-16,1-5 0 0,-4 3 0 0,3-4 0 0,1 1 12 0,-4-6-4 15,3 2 0-15,1-2 0 0,-1 0-8 0,1-6-11 0,-1 5 3 16,4-11 0-16,0 0 8 0,0 0 0 0,0 0 0 16,0 0 0-1,0 0-139-15,0 0-22 0,0 0-5 0</inkml:trace>
  <inkml:trace contextRef="#ctx0" brushRef="#br0" timeOffset="184165.355">20306 2334 1710 0,'-18'11'36'0,"18"-11"7"0,-7 9-35 15,7-9-8-15,-3 12 0 0,3-12 0 16,-7 6 0-16,0 0 0 0,-1 0 0 0,1-1 0 0,7-5 0 0,-7 6 10 15,7-6-1-15,-10 6 0 0,10-6 36 0,0 0 7 0,0 0 2 0,-7 0 0 16,0 0-8-16,0-6-2 0,7 6 0 0,-7 0 0 16,0-6-8-16,3 6-1 0,-3 0-1 0,0 0 0 15,3 0 7-15,-3-5 2 0,4-1 0 0,3 6 0 16,-7 0-6-16,7 0-1 0,0 0 0 0,0 0 0 16,0 0-4-16,0 0-2 0,0 0 0 0,0 0 0 15,0 0-30-15,0 0 0 0,0 0 0 0,0 0 0 16,0 0 0-16,0 0 0 0,0 0 0 0,0 0 0 15,0 0 0-15,0 0 0 0,0 0 0 0,7-6 0 16,-4 6 0-16,4-6-8 0,0 0 8 0,0 0-13 16,4 3 13-16,0 3-12 0,3-6 12 0,0 6-12 15,7 0 12-15,0 0 0 0,4 0 0 0,0-6 0 16,-1 6 0-16,5 0 0 0,-1 0 0 0,-4-5 0 16,5 5 0-16,-1 0 0 0,4 0 0 0,-4 0 0 15,-3 0 16-15,6 0-3 0,-2 0-1 0,-1 0 0 16,0 0-12-16,0-6 8 0,-3 6-8 0,3 0 0 15,0 0 9-15,1-6-9 0,-1 0 8 0,4 6-8 0,-4-6 8 0,0-6-8 16,4 9 0-16,-4-3 8 16,4 1-8-16,-4-1 0 0,7 0 0 0,-3-6 0 0,3 0 0 0,0 1 8 15,-3 2-8-15,3 3 0 16,-3-6 0-16,0 0 0 0,0 6 0 0,0 1 0 0,-4-1 0 0,0 0 0 16,4-3 8-16,-4 3-8 15,4 0 0-15,-4 0 0 0,4 0 0 0,-1 1 0 0,-2 5 0 0,2-6 0 0,-2 6 0 16,-5 0 0-16,1 0 0 15,0 0 0-15,-1 0 9 0,1 0-9 0,-4 0 0 0,0 0 9 16,1 6-9-16,-5-6 0 0,1 0 8 16,-1 5-8-16,1-5 0 0,-4 6 0 0,0 0 0 0,0 0 0 15,1 0 8-15,-1-6-8 0,0 0 0 16,-4 3 0-16,1-3 0 0,3 0 0 0,0 0-9 0,0 0 1 0,0 0 0 0,-3 0 0 31,7 0-15-31,-1-3-2 0,1 3-1 0,0-6 0 16,6 0-14-16,1 0-2 0,-4-5-1 0,0 5 0 15,4 0-34-15,-4 0-7 0,4-6-2 0</inkml:trace>
  <inkml:trace contextRef="#ctx0" brushRef="#br0" timeOffset="186039.364">29503 1801 1026 0,'-7'0'28'0,"0"-2"8"0,0 2-28 0,7 0-8 0,-11 0 0 0,4-3 0 15,0 3 27-15,-4 0 4 0,4 0 1 0,0 0 0 16,-3-6 0-16,3 6 0 0,0 0 0 0,7 0 0 16,-8 0 9-16,1 0 3 0,7 0 0 0,0 0 0 15,0 0 6-15,0 0 2 0,-7 0 0 0,7 0 0 0,0 0-18 0,0 0-3 0,0 0-1 16,0 0 0-1,0 0 74-15,0 0 14 0,0 0 3 0,0 0 1 0,0 0-82 0,0 0-16 16,0 0-3-16,0 0-1 16,0 0-41-16,0 0-9 0,0 0-2 0,0 0 0 0,0 0 50 0,-7 6 10 0,7-6 1 0,0 0 1 15,-3 3-18-15,3-3-3 0,-4 2-1 0,1 13 0 16,3-9 2-16,-4 12 0 0,4-12 0 0,0 5 0 16,4-2-2-16,-4 9 0 0,0-6 0 0,3-1 0 15,-3 1 0-15,0 3 0 0,4 2 0 16,-4-5 0-16,3 0-8 0,-3 0 10 0,4 2-10 0,-1-2 10 15,-3 6 0-15,4-6 0 0,-1-4 0 16,-3 4 0-16,4 6-1 0,-1-7 0 0,-3 1 0 16,4 3 0-16,-4-3-9 0,0 5 0 0,4-5 9 15,-4 3-9-15,0 2 8 0,3-5-8 0,-3 12 10 0,4-10-10 16,-4-2 22-16,3 0-2 0,-3 6 0 16,4-10 0-16,-4 10-6 0,3-6-2 0,-3 0 0 0,0-1 0 15,4 1-12-15,-4 3 0 0,3-3 0 0,1 5 0 16,-4-11 0-16,3 6 0 0,-3-3 0 0,0 2 0 15,4 1 12-15,-4-6 0 0,0-964 0 0,0 1934 0 16,3-970-12-16,-3 8 0 0,4-8 0 0,-4 0 0 16,0-6 0-16,0 0 0 0,0 0 0 0,0 0 0 15,3 6 9-15,-3-6-1 0,0 0 0 0,0 6 0 0,0-6-8 0,0 0 0 16,4 12 0-16,-4-12 0 16,0 5 0-16,0-5 0 0,0 0 0 0,0 0 0 15,-4 6 0-15,1 3 0 0,-1-3 0 0,4-6 0 16,0 6 0-16,-3 6-11 0,3-7 3 0,0-5 0 15,-4 6 8-15,4-6 0 0,0 0 0 0,0 0-8 16,0 0 8-16,0 12 0 0,0-12-9 0,0 0 9 0,0 0-10 16,0 0 10-16,0 0-13 0,0 0 5 0,0 0 8 15,0 0-8-15,0 0 8 0,0 0-8 16,0 0-27-16,0 0-5 0,0 0 0 0,0 0-1 16,0 0 8-16,0 0 1 0,0 0 1 0,0 0 0 15,0 0-5-15,0 0-2 0,0 0 0 0,4 6 0 16,-4-6-26-16,0 0-4 0,7 6-2 0,-7-6 0 15,0 0-46-15,3 0-10 0,-3 0-2 0</inkml:trace>
  <inkml:trace contextRef="#ctx0" brushRef="#br0" timeOffset="203447.314">23403 2310 612 0,'-17'0'17'0,"-1"0"4"0,4 0-21 0,-4-12 0 0,1 9 0 0,-1-3 0 16,4 1 16-16,-4-7 0 0,-3 0-1 0,7-6 0 15,-4 4-15-15,1 2-16 0,-1-6 3 0,4 7 1 16,0-7-24-16,0 3-5 0,0-8-1 0</inkml:trace>
  <inkml:trace contextRef="#ctx0" brushRef="#br0" timeOffset="204419.132">22532 1969 1288 0,'-11'12'27'0,"11"-12"5"0,0 0-32 0,0 0 0 0,0 0 0 0,0 0 0 16,0 0 58-16,0 0 5 0,0 0 1 0,-7-6 0 15,0 6-16-15,0-6-4 0,4 0 0 0,-4 0 0 16,3 6-35-16,1-6-9 0,3 0 0 0,0 6 0 0,-4-5 0 0,4 5 12 15,0-6-12-15,0 6 12 16,0 0-12-16,0 0 0 0,0 0 0 0,0 0 0 16,0 0 0-16,0-12 0 0,0 12 0 0,0 0 0 15,0 0 0-15,0 0 0 0,0 0 0 0,0 0 0 16,0 0 0-16,0 0 12 0,0 0-12 0,0 0 12 16,0 0 4-16,0 0 0 0,0 0 1 0,0 0 0 0,0 0 5 0,0 0 1 15,0 0 0-15,0 0 0 0,0 0-23 0,0 0 0 0,0 0 0 0,0 0 0 16,0 0 0-16,0 0 0 0,0 0 0 0,0 0-12 15,0 0 12-15,0 0 14 0,0-3-3 0,0 3-1 16,-4-6 1-16,4 6 0 16,0-6 0-16,0 6 0 15,0-6-3-15,0 1 0 0,0-1 0 0,0 6 0 0,0 0 0 0,0 0 0 0,0 0 0 16,0 0 0-16,0 0-8 0,0 0 0 0,0 0 9 16,0 0-9-16,0 0 8 0,0 0-8 0,0 0 10 0,0 11-10 15,0-5 19-15,0 9-3 0,4 3 0 0,-4-7 0 16,0 1 5-16,0 6 1 0,0-4 0 0,0 4 0 15,4 0-2-15,-1-6 0 0,-3 2 0 0,4-2 0 16,-1 6-6-16,-3-7-2 0,4 10 0 0,-4-9 0 16,0 5 0-16,3-5-1 0,-3 3 0 0,0-3 0 15,0 5-11-15,4-5 8 0,-1 3-8 0,-3 2 8 16,4-5-8-16,-4 0 0 0,3 0 0 0,-3-1 0 16,0 10 12-16,0-3-4 0,0-1 0 0,0 4 0 15,0-4-8-15,4 1 0 0,-4-6 0 0,0 3 0 16,3 8 0-16,-3-5 0 0,0 2 0 0,4-2-11 15,-4 0 11-15,3 2 8 0,-3-2-8 0,4-7 11 16,-4 7-11-16,3-6 0 0,1 3 0 0,-4-4-11 16,3-5 11-16,-3 6 0 0,0-6-9 0,0-6 9 15,0 0 0-15,0 0 10 0,0 0-1 0,0 0 0 16,0 0-1-16,0 0-8 0,0 0 12 0,0 0-4 16,-7 0-8-16,7 0 0 0,-7 6 0 0,7-6-11 15,0 0-17-15,0 0-4 0,0 0-1 0,0 0 0 16,-3-6-51-16,3 0-9 0,-4 0-3 0,8 0 0 15,-4 0-132-15,3-5-26 0</inkml:trace>
  <inkml:trace contextRef="#ctx0" brushRef="#br0" timeOffset="-209059.959">29746 1743 930 0,'4'-21'19'0,"-4"21"5"15,0 0-24-15,3-6 0 0,1 0 0 0,-4 6 0 16,3 0 25-16,-3 0 0 0,0 0 0 0,0 0 0 15,0 0-17-15,0 0-8 0,0 0 8 0,0 0-8 16,0 0 40-16,0 0 2 0,0 0 1 0,4 6 0 16,-4-6 15-16,0 0 3 0,3 6 1 0,-3 0 0 15,0-6-34-15,0 0-6 0,0 0-2 0,4 6 0 16,-4-6 12-16,0 0 1 0,0 9 1 0,0-9 0 0,3 6-3 0,-3-6-1 0,0 0 0 0,0 0 0 16,0 0 11-16,0 0 3 0,0 0 0 15,0 0 0-15,4 5-21 0,-4-5-4 0,4 6-1 0,-4 0 0 16,0-6-10-16,0 12-8 0,0 0 12 0,0-6-12 15,0-6 15-15,0 0-4 0,0 0-1 0,0 3 0 16,-4 8 16-16,0-5 3 0,4 0 1 0,-3 6 0 16,-1 0-16-16,4-1-3 0,-3-2-1 0,3 9 0 15,0-6-2-15,0 5 0 0,0 4 0 16,0-4 0-16,0 1-8 0,0 8 0 0,-4-8 0 16,4 6 8-16,-3-4-8 0,-1 10 0 15,4-10 0-15,-3 10 8 0,-1-7 5 0,1 4 1 0,-1-4 0 0,1-2 0 16,3 8 11-16,-4-11 3 0,1-1 0 0,3 4 0 15,-4 2-7-15,1-2-1 0,-1-3 0 0,0-1 0 16,1 1 2-16,-1-3 0 0,4 8 0 0,-3-5 0 16,-1-6-4-16,1 8-1 0,3-8 0 0,-4 0 0 15,1-1-9-15,3-2-8 0,0 3 12 0,0-6-12 16,0 0 13-16,0-6-4 0,0 6-1 0,0-6 0 16,0 0 2-16,0 5 0 0,0-5 0 0,0 0 0 15,0 0-10-15,0 0 10 0,0 0-10 0,0 0 10 16,0 0-20-16,0 0-4 0,0 0-1 0,0 0 0 15,0 0-55-15,0 0-11 0,0 0-3 0,0 0 0 16,0 0-125-16,0 0-26 0,7 0-5 0</inkml:trace>
  <inkml:trace contextRef="#ctx0" brushRef="#br0" timeOffset="-197563.199">28783 2481 270 0,'0'0'0'0,"-7"2"11"0,7-2-3 0,-7 12 0 0,0-6-8 0,0 0 0 0,0 0 0 0,0 0 0 15,0 6 0-15,3-7 0 0,-3 1 0 0,4 0 0 16,3-6 40-16,0 0 7 0,0 0 1 0,0 0 0 16,0 0 57-16,0 0 12 0,0 0 3 0,0 0 0 15,0 0-48-15,0 0-10 0,0 0-2 0,0 0 0 16,0 0-50-16,-4-6-10 0,1 0 0 0,-1 1 0 16,4-1-27-16,-3 0 0 15,3-6 0-15,0 6 0 0,0 6 27 0,0 0 11 0,0-6-1 0,0 6 0 16,0 0 8-16,0 0 2 0,0 0 0 0,0 0 0 15,0 0-10-15,0 0-2 0,0 0 0 0,0 0 0 16,0 0 16-16,0 0 4 0,0 0 0 0,0 0 0 16,3 6 0-16,-3 6 0 0,0-6 0 0,4 0 0 15,-4-6 1-15,0 11 1 0,0-11 0 0,0 6 0 16,0-6 26-16,3 6 4 0,-3-6 2 0,0 0 0 16,0 0 3-16,0 0 1 0,0 0 0 0,0 0 0 15,0 0-14-15,0 0-2 0,0 0-1 0,0 0 0 16,0 0-17-16,0 0-4 0,0 0-1 0,0 0 0 15,0 0-15-15,0 0-4 0,0 0 0 0,0 0 0 16,0 0 8-16,0 0 2 0,0 0 0 0,0 0 0 16,0 0-18-16,0 0 0 0,0 0 0 0,0 0 0 15,0 0-22-15,0 0-8 0,0 0-2 0,4 3 0 16,-4-3 32-16,0 0 12 0,7 0-1 0,-7 0 0 0,3-3 8 0,4 0 1 0,-3-3 1 0,3 3 0 16,0-2-13-16,0-1-8 0,7 0 8 0,-3 6-8 15,3-6 8-15,0-6-8 0,0 6 8 0,0-3-8 16,4 4 13-16,-1-1-1 0,5-6-1 0,-1 0 0 15,0 0-11-15,0 1 0 0,4-4 0 0,-1 3 0 16,5 0 0-16,-5 1 8 0,5-7-8 0,2 3 0 16,-2 4 0-16,6-1 0 0,0-6 0 0,-3 3 0 15,7-2 0-15,-4-7 0 0,0 7 0 16,0 2 0-16,1-3 0 0,-1 7 8 0,-3-7-8 16,3 3 0-16,0-8 0 0,1 2 0 0,-5 9 0 0,5-5 0 15,-5-7 0-15,1 10 0 0,-4-4 8 16,4-6-8-16,-7 7 0 0,3-4 0 0,-3 3 0 0,-4 7 8 15,0-10-8-15,-3 9 0 0,-1 1 0 0,-6 5 0 16,0-6-8-16,-1 0 8 0,1 9-10 0,-4-3 10 16,-4 1-13-16,4 5 3 0,-3 0 1 0,3 0 0 15,-4 0-18-15,1 5-3 0,3 1-1 0,-3-3 0 16,-1 3-10-16,1 0-3 0,-1 6 0 0,1-6 0 16,-1 0-2-16,1-1-1 0,3 1 0 0,0 0 0 15,-4-6 4-15,4 6 1 0,0-6 0 0,-3 3 0 16,3-3 6-16,-3 0 2 0,3 0 0 0,-7 0 0 15,3 0 1-15,-3 0 0 0,0 0 0 0,4-3 0 16,-1 3-89-16,1-6-18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8T16:18:55.6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3316 6937 1314 0,'-3'6'37'0,"-1"6"8"0,1 0-36 0,3-3-9 16,-4-4 0-16,4 7 0 15,-4-6 43-15,4 9 6 0,0-6 2 0,0 5 0 16,0-8-7-16,0 12 0 0,0-6-1 0,-3-7 0 16,3 7-15-16,0 3-4 0,-4-3 0 0,4-1 0 0,0-2-11 0,0 6-2 0,0 0-1 15,0-10 0-15,0 7 21 0,0 0 4 0,0-3 1 0,0-3 0 16,0 5-7-16,4-5-1 0,-4-6 0 0,0 0 0 15,0 6-28-15,0-6-21 0,0 0 3 0,0 0 1 16,0 0 17-16,0 0 8 0,0 0-8 0,0 0 12 16,0 0-1-16,0 0-1 0,0 0 0 0,0 0 0 15,0 0 9-15,3-6 1 0,-3 0 1 0,0 6 0 16,-3-8-33-16,3 8-8 0,0-6 0 0,-7 3-1 16,3-3 21-16,-3 3 0 0,0-3 0 0,0 6 0 15,-7-6 20-15,7 0 8 0,-4 0 1 0,-3 6 1 16,4-5-30-16,-8-1 0 0,4-3-13 15,0 0 4-15,0 0-15 16,-7 3-2-16,-1-5-1 0,1-1 0 0,4-3 18 0,-1 3 9 0,4 7-10 0,-7-7 10 16,3 0 0-16,4 0 0 0,-4 6 0 0,8 0 0 15,-4 1 0-15,3 2-9 0,4 3 9 0,-4 0 0 16,4 6-9-16,0-4 9 0,-3 4-10 0,-1 6 10 16,4 6-12-16,0-4 3 0,0 4 1 0,0 6 0 15,3-1 8-15,-3 4-10 0,0 5 10 0,0-3-10 16,0 4 10-16,0 2 11 0,0-3-3 0,4 4 0 15,-5-1 12-15,5 3 1 0,-4-6 1 0,3 4 0 16,1 2-22-16,-1-3 0 0,4-2 0 0,-3 2 0 16,3-3 0-16,3-5 0 0,-3 2 0 0,4 0 0 0,-1-8 0 15,1 2 0-15,3-2 0 0,-4-3 0 0,5-1 39 16,-5-2 3-16,8-3 1 0,-1 5 0 0,1-5-25 16,-1 0-5-16,5 0-1 0,-1-1 0 15,7 4-3-15,-4-9-1 0,-2 6 0 0,6-6 0 16,0 0-8-16,4 2 10 0,-1-5-10 0,-3 3 10 15,-3-3-10-15,7 0 0 0,-4 0 0 0,0-3-11 0,4 6-3 16,-8-6-1-16,1 0 0 0,0 0 0 16,-1-6-132-16,1 6-26 0,0-3-6 0</inkml:trace>
  <inkml:trace contextRef="#ctx0" brushRef="#br0" timeOffset="768.677">3581 7705 957 0,'0'0'20'0,"0"0"4"0,0 0-24 16,0 0 0-16,0 0 0 0,0 0 0 16,0 0 104-16,0 0 15 0,0 0 3 0,-4-6 1 15,-3 3-13-15,0 0-2 0,4 0-1 0,-5 3 0 0,5-6-35 0,-1 6-6 0,-3-6-2 0,4 6 0 16,-4-6-31-16,7 6-6 0,-7 0-2 0,0 0 0 15,7 0-15-15,-11 0-10 0,11 0 12 0,-7 0-12 16,7 0 0-16,-4 6 0 0,-3-6 0 0,4 6 0 16,-1 0 0-16,1 3 0 0,-1 0 0 0,1 5 0 15,3-2 0-15,-4 0 0 0,1 5 0 16,3-5 0-16,-4 3 0 16,1 2 8-16,3-5 0 0,-4 3-8 0,4 3 17 0,0-7-3 15,0 1-1-15,0 0 0 0,0 3 1 0,0-4 0 0,0 1 0 16,4 0 0-16,-4-6-6 0,3 5-8 0,4 4 11 0,-3-9-11 15,3 6 8-15,-4 0-8 0,4-4 0 0,0 1 0 16,4 0 8-16,0-3-8 0,-1 6 0 0,1-6 0 16,-1-1 0-16,-3 1 0 0,8 0 0 0,-5-6 0 15,4 0 0-15,-3 0-11 0,-1 0 2 0,5-6 0 16,-1 6 27-16,-4-6 6 0,1 1 0 0,-1-7 1 16,-3 6-11-16,4-9-2 0,0 6-1 0,-4 1 0 15,0-4 4-15,0 0 1 0,0 0 0 0,-4 1 0 16,1-4 0-16,-1 3 1 0,1 0 0 0,-1-5 0 15,1 5-17-15,-4 3 0 0,4-3-8 0,-4-5 8 16,0 2 0-16,0 6 16 0,-4 0-1 0,4-8-1 16,-4 11-22-16,1-6-5 0,-4 3-1 0,3 0 0 15,-6 1 14-15,3 2 0 0,-4 0 0 0,-3 6 0 16,3-6 0-16,-3 6-19 0,0-6 4 0,-7 6 1 16,3 0 14-16,1 0 0 0,-4 0-10 0,-1-6 10 15,8 6 0-15,0 0 0 0,-7 0 0 0,7 6 0 0,3-6 0 16,1 0 0-16,3 6-9 0,0-6 9 15,0 6 10-15,7-6 6 0,-4 6 0 0,4-6 1 16,4 6-37-16,-1-3-7 0,1 5-1 0,-1-2-1 16,4 0 17-16,0 3 12 0,4-9-13 0,-4 6 5 15,4 0-68-15,3-6-12 0,0 6-4 0</inkml:trace>
  <inkml:trace contextRef="#ctx0" brushRef="#br0" timeOffset="1695.974">3838 7652 1094 0,'0'0'23'0,"0"0"5"16,0 0-28-16,0 0 0 0,0 0 0 0,0 0 0 16,0 0 56-16,0 0 7 0,0 0 1 0,0 0 0 15,0 8-1-15,0-2 0 0,4 6 0 0,-4-6 0 0,3 6 1 0,-3-3 1 16,4 8 0-16,-1-5 0 0,-3 0-34 0,0 2-7 0,4-2-2 0,-4 6 0 15,0-6 15-15,0 2 3 0,0-2 1 0,0 0 0 16,0 0 4-16,0-7 1 0,0 1 0 0,0-6 0 16,0 0-22-16,0 0-4 0,0 0 0 0,0 0-1 15,0 0 26-15,0 0 6 0,0 0 1 0,0 0 0 16,0 0-32-16,0 0-7 0,0 0-1 0,0 0 0 16,0 0-12-16,0 0 0 0,0 0 0 0,0 0 0 15,0 0 0-15,0 0 0 16,0 0 0-16,0 0 0 0,0 0 0 0,0 0 0 15,0 0 0-15,3-6 0 0,1 1 0 0,-4-1 0 0,0-3 0 0,3 0 0 16,-3 3 0-16,0-3 0 0,4-2 0 0,-4 5 0 16,0 0 0-16,4-6 0 0,-4 3 0 0,0 3 0 15,3-2 0-15,1 5 0 0,-1-3 0 0,4 0 0 16,-7 6 0-16,4-6 0 0,3 6 0 0,-4 0 0 16,-3 0 0-16,7 0 0 0,0 0 0 0,-3 6 0 15,3-6 0-15,0 6 0 0,0 0 0 0,0-3 0 16,0 5 0-16,0-2-16 0,0 0 3 0,4 3 1 15,-4-3 12-15,0 0 0 0,4 5 0 16,-1-2-9-16,-3-3 9 0,4 0 0 0,-4 3 0 0,-4 0 0 16,4-3 0-16,0-1 0 0,1 1 0 0,-5 0 0 15,4 0 0-15,-7-6 0 0,4 0 0 0,-4 0 0 16,0 0 0-16,0 0 0 0,0 0 0 0,0 0 0 16,0 0 0-16,0 0 9 0,0 0-9 0,0 0 0 15,0 0 0-15,0 0 0 0,3-6 0 0,-3 0 0 16,4 0 0-16,-4 1 0 0,0-7-8 0,0 3 8 15,0 3 0-15,0-3-9 0,0 6 9 0,0-8 0 16,3 5 0-16,-3 6 0 0,0 0 0 0,0 0-8 16,0 0 8-16,0 0-13 0,4 0 5 0,-4 0 8 0,7 0-11 0,0 0 11 15,0 0-8-15,0 0 8 0,0 0 0 0,4 0 0 16,-1 0 0-16,1 0-8 0,-4 0 8 0,3-6 0 16,1 6 0-16,3-6 8 0,-3 6-8 0,-1 0 0 0,1-6 0 0,-1 3 0 15,-3 3 0-15,8 0 0 0,-5-3-8 16,-3 3 8-16,0 3-32 0,0-3 0 15,4 3-1-15,-4 3 0 0,4 6 56 0,-4-6 11 0,0 5 2 0,0 1 1 16,0 0-29-16,-4 8-8 0,4-8 0 16,-3 0 0-16,-4 3-28 0,3 2-8 15,-3 1 0-15,4-6-1 0,-4 2 37 0,0-2 0 0,0 0 0 0,0-6 0 16,0-6 20-16,0 0 12 0,0 0 3 0,0 0 0 16,0 0-56-16,7-6-11 0,4 6-3 0,-1-6 0 15,-3-6-125-15,0 6-26 16,4-2-5-16</inkml:trace>
  <inkml:trace contextRef="#ctx0" brushRef="#br0" timeOffset="2599.522">4685 7028 1094 0,'0'0'23'0,"0"0"5"0,0 0-28 0,0 0 0 0,0 0 0 0,0 0 0 16,0 0 100-16,0 0 16 0,0 0 2 0,0 0 1 15,0 0-30-15,0 0-5 0,-7 3-2 0,3 3 0 16,4-6-20-16,-3 6-4 0,-1 6-1 0,4 0 0 16,0-4 4-16,0 4 1 0,0 6 0 0,0 0 0 15,4-4-30-15,-1 10-7 0,1-1-1 0,3 4 0 16,-4 2-5-16,4 0-2 0,1 4 0 0,-1 5 0 16,0-3 0-16,0 4 0 0,0-1 0 0,0 3 0 15,-4-3 0-15,4 3 0 0,0-2 0 0,-3-4 0 16,7 3 7-16,-4-6 2 0,-4-2 0 0,4-1 0 15,-3-2 5-15,-4-4 1 0,3-2 0 0,1 2 0 16,-4-5-12-16,3 2-1 0,1-2-1 0,-4 0 0 16,3-7-6-16,-3 4-2 0,0-3 0 0,0-6 0 15,0 6-2-15,0-12 0 0,0 0 0 0,0 0 0 16,0 0 0-16,0 0 0 0,0 0 0 0,0 0 0 16,0 0 4-16,0 0 0 0,0 0 0 0,-3-12 0 15,-1 12-12-15,1-6 12 0,-1 0-12 0,1-6 12 16,3 3-12-16,-4-2 0 0,1 5 0 0,-1-6 0 15,1 0 0-15,-1 1 0 0,1-7 0 0,-5 9 0 16,8-9 0-16,-3 1-11 0,-1 2 3 0,4 3 0 16,-3-5 8-16,-1-1-8 0,4 3 8 0,-3 4-8 0,3-1 8 0,0 0 12 15,0 0-2-15,3 4-1 0,-3-1-9 0,4 6 0 0,-4-3 0 16,0 6 0-16,3-6 0 0,-3 6 0 0,7 0 0 0,1-6 0 16,-1 6 0-16,-4-6 0 0,4 6 0 15,-3 0 0-15,3 0 0 0,3 0 0 0,-3 0 0 0,4 6 0 16,0-6-49-1,-1 6-12-15,1-6-3 0,-1 6 0 0,1 0 52 0,7 0 12 0,-8 0 0 0,1 2 0 16,-1 4 20-16,4-6 6 0,1 0 2 0,-5 6 0 16,1-9-28-16,-1 8 0 0,1-2 0 15,-1 0 0-15,1-3 0 0,0 6 0 0,-4-1 0 16,-4-5 0-16,1 3 0 16,-1 0 0-16,4 0 0 0,-3 2 0 0,-4 1 0 0,3-6 0 0,-3 3 0 0,0 0 0 15,0 5 0-15,0-8 0 0,-3 6 0 0,3-6 0 16,-4 0-17-16,4 0-9 0,0-6-2 15,-3 11 0-15,3-11 74 0,-7 6 14 0,7-6 4 0,-4 3 0 16,-6 3-64-16,3-6-12 0,-4 0-2 0,0 0-1 16,1 0 24-16,-4 0 5 0,3 0 1 0,-3-6 0 15,0 3-15-15,0-3 0 0,3 4 0 0,-6-1 0 16,-1-3 0-16,4 6 0 0,0-6 0 0,3 6 0 16,1-6-31-16,-1 6-9 0,0-6-1 0,4 6-1 15,7 0-9-15,0 0-1 0,0 0-1 0,-7 0 0 16,7 0-41-16,0 0-8 0,0 0-2 0,-3-6 0 15,-1 0-167-15,1 0-33 0</inkml:trace>
  <inkml:trace contextRef="#ctx0" brushRef="#br0" timeOffset="2995.855">5285 7746 1454 0,'0'0'30'0,"0"0"8"0,0 0-30 0,-4 6-8 0,4-6 0 0,-3 8 0 15,-1-2 78-15,0 0 14 0,4-6 4 0,-7 6 0 16,7-6-25-16,0 6-5 0,0-6-1 0,0 12 0 16,0-12-52-16,-3 6-13 0,3-1 0 0,0 1 0 15,0 3 54-15,0-3 8 0,3 0 2 0,-3 6 0 16,0-6-52-16,0-1-12 0,7 7 0 0,-7-6 0 16,0 0 0-16,0 0 0 0,0 0 0 0,0 3 0 15,0 2 0-15,0-5 0 0,0 0 0 0,-7 0 0 16,7 0 0-16,0 0 0 0,-3 3 0 0,3-4 0 15,0-5 0-15,-4 6 0 0,4-6 0 0,0 0 0 16,0 0-48-16,0 0-13 0,0 0-3 0</inkml:trace>
  <inkml:trace contextRef="#ctx0" brushRef="#br0" timeOffset="3175.495">5218 7414 1579 0,'0'5'32'0,"0"1"10"0,3 0-34 0,-3 0-8 0,0-6 0 0,0 0 0 15,4 6 46-15,-4-6 7 0,0 3 2 0,0-3 0 16,0 0-55-16,0 0 0 0,0 0-13 0</inkml:trace>
  <inkml:trace contextRef="#ctx0" brushRef="#br0" timeOffset="3845.859">5482 7708 1337 0,'-14'8'28'0,"14"-8"6"0,0 0-34 16,0 0 0-16,0 0 0 0,0 0 0 0,0 0 109 0,0 0 15 0,0 0 4 0,0 0 0 16,0 0-21-16,0 0-4 0,0 0-1 0,0 0 0 15,0 0-57-15,0 0-11 0,0 0-2 0,0 0-1 16,0 6-31-16,4 0 8 0,3 0-8 15,-4 0 0 1,4 0 0-16,0 0 0 0,0 2 8 0,4-2-8 0,-1 0 0 0,1 0-10 0,-4 6 2 0,4-6 0 16,-1 0 8-16,1-6 11 0,-4 5-3 0,4 1 0 15,-4-6 3-15,0 0 0 0,-4 0 0 0,4 0 0 16,0-6 17-16,0 1 4 0,-3-1 1 0,6 6 0 16,-6-6-7-16,0 0-2 0,-1 6 0 0,1-6 0 15,-1 0-11-15,1 3-2 0,-4-3-1 0,3 3 0 16,-3 3-10-16,0-8 0 0,4 8 9 0,-4 0-9 15,0-6 0-15,-4 0 9 0,4 0-9 0,-3 0 0 16,3 0 0-16,-4-8 0 0,-3 8 0 0,0 0-12 16,-4 0-6-16,4 0-1 0,0 0 0 0,-3 0 0 15,-4-6-3-15,3 7-1 0,-3-4 0 0,0 3 0 16,0 3 15-16,3-3 8 0,-10 3-10 0,7-3 10 16,3 6 0-16,-3 0 0 0,4 0-8 0,2 6 8 15,-2-3 0-15,3 3-11 0,0 3 11 0,3 0-10 16,1 8 10-16,3-5 0 0,0 0 0 0,-4 5-8 15,8-2 8-15,-4 3 0 0,3-1 0 0,4-2 0 16,-3 3 0-16,-1-1 8 0,4-2 0 0,0-3 0 16,-3 5 5-16,3-5 2 0,0 0 0 0,4 0 0 15,-4 2 3-15,0-2 1 0,3 0 0 0,4 0 0 0,-6-3-6 16,-1-1-1-16,3 1 0 0,-3 3 0 0,4-6-12 0,-1 6 0 16,1-7 8-16,3-2-8 0,-3 3 0 0,-1-3 8 0,1 0-8 15,3 0 0-15,-3-3 0 0,-4-3 0 0,3 0 0 16,1 0-10-16,-1-3-100 15,1 3-20-15,3-8-4 0</inkml:trace>
  <inkml:trace contextRef="#ctx0" brushRef="#br0" timeOffset="4492.982">5870 7708 1579 0,'-3'14'32'0,"-1"-8"10"0,1 0-34 0,3 0-8 0,0 6 0 0,-4-1 0 15,4-2 96-15,0 3 18 0,0 0 3 0,0 5 1 16,0-8-47-16,0 0-10 0,4 6-1 0,-4-4-1 15,0 1-35-15,3-3-8 0,-3 0 0 0,0 0-1 16,4 2 37-16,-4 1 7 0,3-6 1 0,-3 0 1 16,4 0-46-16,-4-6-15 0,0 6 8 0,0-6-8 0,0 0 0 0,0 0 0 15,0 0 0-15,0 0 0 0,0 0 0 0,0 0 0 0,0 0 0 16,0 0 0-16,0 0 55 0,0 0 7 0,0-6 2 16,3 0 0-16,-3 0-52 0,0 0-12 0,0-6 0 15,0 7 0-15,0-7 0 0,0 6 0 16,0-3 0-16,0 3 0 15,4 0 0-15,-4-5 0 0,0-4 0 0,3 6 0 16,-3 0-18-16,0-3-6 0,4 1-2 0,-1 5 0 0,-3-6 26 0,7 3 0 0,-3 3 0 0,0-5-8 16,-1 11 8-16,1-6 0 0,-1 0 0 0,1 0 0 15,-1 0 0-15,4 6-8 0,-3 0 8 0,3 0 0 16,-4-6 19-16,4 6 9 0,0 0 1 0,0 0 1 16,1 0-50-16,-1 0-11 15,0 0-1-15,0 0-1 0,0 0 33 0,0 0 0 0,7 0 0 0,-7 0 0 16,0 6 0-16,4-6 0 0,-4 0 0 0,3 0 0 15,1 6 0-15,-1-6-8 0,1 6 8 16,0 0 0-16,-4 0 0 0,3-3 0 0,1 8 0 0,-4-2 0 16,7 6 0-16,-7-3 8 0,-3 5-8 15,-1-2 9-15,4 3 15 0,0-1 4 0,-3-2 0 0,3 8 0 16,-4-5-37-16,1 0-7 0,-4 2-2 0,3 4 0 16,1-4 18-16,-1 4 11 0,1-1-2 0,3-5 0 15,-3 9 0-15,-1-10 0 0,1-2 0 0,3 3 0 16,-4-1-9-16,1-5 0 0,3 0 0 0,0-6 0 15,3 2 0-15,-6-2 0 0,3-3 0 0,-4 0 0 16,1 3-152-16,0-6-32 0,3-6-6 0</inkml:trace>
  <inkml:trace contextRef="#ctx0" brushRef="#br0" timeOffset="5407.74">7676 7666 1094 0,'0'0'46'16,"0"0"-37"-16,0 0 137 0,0 0 27 0,0 0 6 0,0 0 1 31,0 0-84-31,0 0-17 0,0 0-3 0,0 12-1 0,0-6-31 0,-3 6-7 0,3-3-1 0,0 2 0 16,0 1-16-16,3-6-3 0,-3 0-1 0,0 6 0 15,0-12 3-15,4 8 0 0,-4-8 0 0,0 0 0 16,0 0 0-16,0 0 0 0,0 0 0 0,0 0 0 16,0 0 1-16,0 0 1 0,0 0 0 0,0 0 0 15,0 0 3-15,0 0 0 0,4-5 0 0,-1 2 0 16,1-3-13-16,-4 6-3 0,0-12 0 0,0 6 0 15,0 0-17-15,0 0-4 0,0-2-1 0,-4-1 0 16,1 3 14-16,-1-3 0 0,-3 3 0 0,3-6 0 16,-3 6 0-16,0-2 0 0,-3-1 0 0,3 3 0 15,-4 3-35-15,0 0-4 0,-3 0-1 16,0 3 0-16,0 0 18 0,0 0 3 0,0 3 1 0,0 3 0 16,0 3 5-16,0-3 1 0,3 2 0 0,-3 10 0 15,3-12 12-15,1 9 0 0,-1 2-10 0,1-5 10 16,3 0 0-16,-1 0 0 0,1-9 0 0,0 8 0 15,4-5 9-15,-8 0 7 0,8 0 0 0,-1 6 1 16,1-6 2-16,3-6 0 0,-4 5 0 0,1 4 0 16,3-9-3-16,0 9 0 0,3 0 0 0,-3 3 0 15,4-1-2-15,-1 1-1 0,4-6 0 0,4 6 0 16,-4 3 0-16,3 2 0 0,5-5 0 0,-1 0 0 16,3 2-5-16,1 4-8 0,0-6 11 0,-1 5-11 0,1-5 12 0,-1 3-12 15,5-3 12-15,-5-1-12 0,1-5 0 0,0 3-20 16,6-3 2-16,-10 0 1 0,1-3 17 15,2 6 0-15,1-9 0 0,-4 0 0 0,0 0 0 0,0 0 0 16,4 0 0-16,-11-9 0 0,3 6 0 0,1-3 0 16,0 0 0-16,-4-3 0 0,3 3-55 15,1-5-7-15,-1-1-2 0,-3-3 0 16,4 3-153-16,3-5-31 0</inkml:trace>
  <inkml:trace contextRef="#ctx0" brushRef="#br0" timeOffset="6067.083">8082 7822 1181 0,'0'0'24'0,"0"0"7"16,-3-6-31-16,-1 3 0 0,1-3 0 0,-1 1 0 16,4-1 101-16,0 6 15 0,-4-6 2 0,4 0 1 0,0 6-21 15,0 0-4-15,-3 0-1 0,3 0 0 16,0 0-45-16,-4-6-8 0,-3 6-3 0,0 0 0 16,0 0-18-16,0 0-4 0,-3 0-1 0,-1 6 0 0,4-6-2 15,-4 6 0-15,1 0 0 0,-1 0 0 16,1-1-3-16,-1 1-1 0,1 0 0 0,-1 3 0 15,0-3-8-15,4 6 10 0,0-6-10 0,-3 5 10 16,6-5 0-16,-3 0 0 0,4 3 0 0,-1 0 0 0,4 5 9 0,-4-8 1 16,4 0 1-16,-3 0 0 0,3 6 3 0,0-12 0 15,3 6 0-15,-3 3 0 0,0-9-6 0,0 5-1 0,4 1 0 16,0 6 0-16,3-6-3 0,-4 0-1 0,4-6 0 16,4 12 0-16,-4-7-5 0,3-2-8 0,5 3 11 0,-5-3-11 15,4 3 8-15,0 3-8 0,4-9 0 0,-4 6 0 16,7 0-9-16,-10-6-9 0,3 6-2 0,0-6 0 15,0 0 38-15,4 0 7 0,-4-6 2 0,0 0 0 16,-3 0 8-16,-1-3 1 0,4 3 1 16,-3-3 0-16,-4 1-29 0,3-4-8 0,-2 0 0 0,-1 6 0 15,-4-9 0-15,1 4 0 0,-1-1 0 0,1 0 0 16,-4 6 0-16,-4-11 0 0,4 5 0 0,-7 3 0 16,0 3 0-16,0-6 0 0,0-5 0 0,0 8 0 15,-7 0 0-15,3 0 0 0,-3-2 0 0,-4-1 0 16,4 6-28-16,0-3-6 0,-3 0-2 0,2 6 0 15,-2 0 26-15,3-2 10 0,0 2-8 0,3 3 8 16,-3 3-10-16,3 2 10 0,1-2-12 0,-1 3 12 16,1 3-12-16,-1-3 4 0,4 6 8 0,-4-6-13 15,4 5 13-15,4-2-11 0,-4 0 11 0,7 0-10 16,0 3-4-16,-4-1-1 0,4 1 0 0,0-6 0 16,4 0-45-16,-4 0-10 0,0-6-2 0,7 9 0 15,0-4-92-15,3 1-20 0,1 0-3 0</inkml:trace>
  <inkml:trace contextRef="#ctx0" brushRef="#br0" timeOffset="6544.883">8364 7857 1552 0,'0'0'44'0,"0"0"10"16,0 0-43-16,0 0-11 0,0 0 0 0,0 0 0 16,0 0 112-16,0 0 20 0,0 0 4 0,0 0 0 15,0 0-72-15,0 0-16 0,0 0-2 0,0 0-1 16,0 0-28-16,0 0-5 0,0 0-2 0,0 12 0 15,0-3 10-15,4 0 1 0,-1 6 1 0,1-4 0 16,3-5-14-16,-3 12-8 0,-1-6 10 0,4-1-10 16,-3 4 9-16,3-3-9 0,0 0 8 0,-4 2-8 15,4-5 10-15,0 0-10 0,-3 3 12 0,3-1-12 16,0-5 22-16,0 0-2 0,4-3-1 0,-4 0 0 16,3 0-9-16,1-3-2 0,-1 0 0 0,1 0 0 15,0-3 31-15,-4-3 5 0,3 0 2 0,-3 0 0 16,0 1-23-16,4-13-5 0,-4 9-1 0,0-6 0 15,4 7-17-15,-4-10 0 0,0 0 0 0,0 7 0 16,-4-4 0-16,4-3 0 0,-3 6 0 0,-1-8 0 0,1 8 0 0,0-6 0 16,-1 1 0-16,-3-1 0 15,4 9-17-15,-4-8-11 0,0-1-1 0,0 3-1 16,0 4-17-16,0-1-3 0,0 0-1 0,0 6 0 16,-4-8-93-16,4 5-20 0,0 0-3 0</inkml:trace>
  <inkml:trace contextRef="#ctx0" brushRef="#br0" timeOffset="7265.126">8879 7087 1337 0,'-14'-9'28'0,"7"6"6"0,0 1-34 0,4-4 0 0,-1 0 0 0,4 6 0 16,-7-6 57-16,7 6 5 0,0 0 1 0,0 0 0 16,0 0-8-16,0 0-2 0,0 0 0 0,0 0 0 15,0 0-11-15,0 0-2 0,4 12-1 0,-4-6 0 16,3 2 9-16,1 1 1 0,-1 6 1 0,4-3 0 16,-3-1-4-16,3 4-1 0,-4 9 0 0,4-7 0 15,4 7-9-15,-4 2-1 0,4-2-1 0,-4 2 0 16,3 4-8-16,1 2-2 0,-4-3 0 0,0-5 0 15,0 2-9-15,-3-2-3 0,6 2 0 0,-6 4 0 16,-1-7 8-16,1 4 2 0,3-1 0 0,-4 4 0 16,1-1-6-16,-1-3-2 0,-3-2 0 0,4-6 0 15,-4 2-6-15,3-2 0 0,-3-1-8 0,0-2 12 16,0-3 8-16,0 5 0 0,0-5 1 0,0 0 0 0,4 3-30 16,-4-4-7-16,0 1 0 0,3-6-1 15,-3 3 17-15,4 3 0 0,-4 5 0 0,0-5 0 16,4 0 10-16,-4-6 6 0,3 5 0 0,-3 4 1 15,4-3-65-15,-4-6-12 0,0 11-4 0,3-11 0 16,-3 3 12-16,0 3 1 0,4-6 1 0,-4-6 0 16,0 0-27-16,0 0-6 0,0 0-1 0,0 0 0 15,0 0-68-15,3-12-13 0,-3 0-3 0</inkml:trace>
  <inkml:trace contextRef="#ctx0" brushRef="#br0" timeOffset="7628.97">8657 7646 1337 0,'0'0'56'15,"0"0"-44"1,0 0 70-16,0 0 14 0,0 0 4 0,0 0 0 16,0 0-58-16,7 3-11 0,0-3-3 0,0 3 0 15,0-3 19-15,4 3 3 0,0 2 1 0,-1-5 0 16,1 6-31-16,3 0-5 0,-4 0-2 0,5-6 0 16,-1 6 10-16,0-6 1 0,3 6 1 0,-3-3 0 15,8 0-5-15,-5 0 0 0,1-3-1 0,-4 3 0 16,0-3-5-16,0 0-1 0,4 0 0 0,-4-3 0 0,4 3-4 0,-4 0-1 0,0-3 0 15,4 3 0-15,-4 0-8 0,0-3 0 16,0 3 0-16,3-3 0 16,-2 3-46-16,-1 0-5 0,0 0-1 0</inkml:trace>
  <inkml:trace contextRef="#ctx0" brushRef="#br0" timeOffset="8640.324">9250 7713 1094 0,'0'0'46'15,"-7"9"-37"1,3-3 75-16,4-6 16 0,-3 6 2 0,-1 0 1 0,4-6-16 0,-3 6-3 0,3-6-1 0,0 0 0 16,0 0-11-16,0 0-1 0,0 0-1 0,0 0 0 15,0 0-5-15,0 0-1 0,0 0 0 0,0 6 0 16,0-6-9-16,0 0-3 0,0 0 0 0,0 0 0 16,0 8-32-16,0-8-6 0,3 6-2 0,-3-6 0 15,4 6-12-15,-4-6 0 0,7 6 0 0,-4 0 0 16,-3-6 54-1,4 0 8-15,-1 0 2 0,4 0 0 0,-3 0-52 0,3 6-12 0,-3-6 0 0,3 0 0 16,0 6-22 0,0-6-7-16,0 0-2 0,-4 0 0 0,-3 0 31 0,7 0 0 0,4 0 0 0,-4 6 0 15,0-6 0-15,0 0 0 0,0 0 0 0,0 0 0 16,4-6 0-16,-4 12 0 0,0-6 0 0,0 0 0 16,0 0 0-16,0 0 0 0,0 0 0 0,0 0 0 0,0 0 0 15,-3 0 0-15,3 0 0 0,0 0 0 0,0-6 10 16,-7 6-10-16,7-6 8 0,-7 6-8 0,0 0 9 15,0 0-9-15,4-6 10 0,3 0-10 0,-4-3 0 0,-3 9 0 16,0 0 0-16,0 0 0 0,0 0 0 0,0 0-10 16,0 0 10-16,0 0-12 0,-3-9 12 0,-1 1-8 15,4 8 8-15,-3-6-8 0,-1 0 8 0,0-6 0 16,-3 6 0-16,4 0 0 0,-1-2 0 0,-3-1 0 16,4 0 0-16,-1 3 0 0,-3 0 0 0,4-6 0 15,-1 6 0-15,1-2 0 0,-4-1 0 0,3 3 0 16,4 6 0-16,-4-6 0 0,-3 3 0 0,4-3-10 15,3 6 10-15,-7 0 0 0,0-6-17 0,0 6 3 16,0 0 1-16,0 0 0 0,0 6-2 0,-1-6 0 16,5 6 0-16,-8-6 0 0,4 6 3 0,0 0 1 0,0 0 0 15,0 0 0-15,0-3 11 0,0 2 12 0,0 7-2 0,0-6-1 16,0 0-9-16,-4 6 0 0,1-3 0 0,-1 2 0 16,1 1 0-16,-1-6 0 0,7 0 0 0,-3 0 0 15,4 0 17-15,-1-3 2 0,1 5 0 0,-1-5 0 16,1 3-9-16,-1 0-2 0,4 0 0 0,-3 0 0 15,-1 0-8-15,4 0 0 0,-3 5 9 0,3-5-9 16,0 0 0-16,0 3 0 0,0 3 0 0,0-1 8 16,3-5 20-16,1 6 4 0,-4-3 0 0,3 0 1 15,1 5-53-15,-1-2-12 0,4-6-1 16,0 6-1-16,0 0 54 0,4-1 12 0,3 4 1 0,-3-3 1 16,3 0-34-16,0-1 0 0,0 1 0 15,-3-3 0-15,3 3-20 16,0-6-10-16,0-1-2 0,4 1-1 0,-4 0 33 0,0 0 0 0,0-3 0 0,7 3 0 15,-7-3 0-15,4-3 0 0,-4 9 0 0,4-9 0 16,-4-9-15-16,0 9-5 0,0-3-2 0,0-3 0 16,0 3-46-16,0-3-8 0,0 0-3 0,-3-5-603 15,3-1-121-15</inkml:trace>
  <inkml:trace contextRef="#ctx0" brushRef="#br0" timeOffset="9525.807">11201 7505 836 0,'0'0'24'0,"0"0"4"0,0 0-28 0,0 0 0 0,0 0 0 0,0 0 0 15,0 0 95-15,0 0 13 16,0 0 2-16,0 0 1 0,-4 6-24 0,4-6-5 0,0 0-1 0,-3 5 0 16,3 4 38-16,0 3 7 0,3-6 2 0,-3-6 0 15,0 0-52-15,4 12-9 0,3-6-3 0,-4 5 0 16,1-2-7-16,3-3-1 0,-4 0-1 0,4 0 0 15,-3-6-37-15,3 6-7 0,-3-6-2 0,3 6 0 16,-4-6 10-16,1 0 1 0,-4 0 1 0,0 0 0 16,3 11 18-16,-3-11 3 0,0 0 1 0,0 0 0 15,0 0-56-15,0 0-11 0,0 0-3 16,0 0 0-16,-3-11 27 0,-1 5 12 0,1 0 0 0,-4-3-1 16,0 3 4-16,-1-3 1 0,-2 0 0 0,-1 4 0 15,1-7-16-15,-1 6 0 0,-7 0 0 0,4 0 0 0,-3 0 0 16,3 0 0-16,-4 3 0 0,4 3 0 15,0 3-20-15,0 3-6 16,0 0-2-16,-1 0 0 0,8 6 14 0,-3 0 2 0,3-7 1 0,0 10 0 16,0 3 11-16,3-6-10 0,-3 8 10 0,4 1-10 0,-1-1 10 0,0 1 0 15,4 2 0-15,-3 1-8 0,3-1 8 0,0 4 0 16,0-4 0-16,0-2 0 0,3 2 0 0,1-5 0 16,0-3 0-16,-1 2 8 0,4-5-8 0,4 0 11 15,-1 0-11-15,-3-3 12 16,7-1 20-16,-3 7 4 0,0-3 0 0,3 0 1 0,0-7-29 15,0 1-8-15,-4 0 0 0,5 0 0 0,-5 3 0 0,4-3 0 0,-3-6 0 16,-1 12 0-16,5-12 0 0,-5 0 0 0,1 0 0 16,-4 0 0-1,3-6-72-15,1 0-16 0,0 0-4 0,-1 0-637 0,1 0-128 16</inkml:trace>
  <inkml:trace contextRef="#ctx0" brushRef="#br0" timeOffset="10118.651">11455 7763 1276 0,'0'0'36'0,"0"0"8"0,0 0-35 0,0 0-9 0,0 0 0 0,0 0 0 16,0 0 61-16,0 0 11 0,3 6 1 0,-3 0 1 0,4 3 43 15,-4-9 9-15,3 6 2 0,1 0 0 0,-4 0-34 0,7-1-6 16,-4 1-2-16,4 0 0 0,1 3-38 0,2-6-7 16,-3 3-1-16,0-3-1 0,-7-3-15 0,7 6-2 15,-3-6-1-15,3 6 0 0,3-6-21 0,-3 0 9 16,1 5-9-16,-1-5 0 0,3 0 41 0,-3-5 2 16,0 5 0-16,0-6 0 0,0 0-35 0,0 0-8 15,-3 3 0-15,3 0 0 0,0-3 0 16,-3 3 0-16,3-3 0 0,0 0 0 0,-4 1 0 15,4-1 0-15,-7-6 0 0,4 6 0 16,-1 0-49-16,1-3-12 0,-4 1-3 0,3 5 0 0,-3-3 44 0,0-6 9 16,0 6 2-16,-3 0 0 15,-1-8-37-15,1 5-7 0,-1 0-2 0,-3 3 0 0,-3-6 44 0,-1 0 11 16,0 4 0-16,1 2 0 0,-4-3 0 0,0 3 0 0,0 3 0 16,-1 3 0-16,-2-6 0 0,3 6 0 0,0 0 0 0,0 0 0 15,3 6 14-15,-3-3 5 0,3 6 1 16,1 0 0-16,3 2-20 0,0 1 10 0,-1 0-10 0,1 0 8 15,0 0-25-15,4 8-6 0,-4-2-1 0,3 2 0 16,1-2 48-16,3 5 10 0,0-2 2 16,0-3 0-16,3 5-19 0,1-8-3 0,-1 8-1 15,1-5 0-15,3-6 3 0,0 5 1 16,0-2 0-16,0-3 0 0,4-6 1 0,-1 6 0 16,1-4 0-16,3 1 0 0,0-3-8 0,-3 3-2 0,3-3 0 0,3 6 0 15,1-7-8-15,0 1 0 0,-1-6 9 0,1 0-9 16,0 0 31-16,-4 0 1 0,3 0 1 0,4-6 0 15,-3 6-102 1,0-5-21-16,-1-7-4 0,1 6-1 0,0-6-153 0,-1 3-32 0</inkml:trace>
  <inkml:trace contextRef="#ctx0" brushRef="#br0" timeOffset="10737.268">13046 7508 1314 0,'0'0'37'0,"0"0"8"0,3 6-36 0,1-1-9 0,-1 4 0 0,1 0 0 15,-4-3 103-15,3 0 18 0,1 0 4 0,-1 0 1 16,-3-6-12-16,0 5-2 0,0 4-1 0,0-9 0 15,0 6-23-15,0 0-4 0,0-6 0 0,0 6-1 0,0-6-67 16,0 0-16-16,0 0 0 0,0 0 0 0,0 0 0 0,-7 6 0 16,0-6 0-16,0 0 0 0,0 0 0 0,-3-6 0 15,3 3 0-15,-4-3 0 0,-3 3 0 0,3-3 0 16,-6 3 0-16,3-3 0 0,-4 1 0 0,4 5 0 16,-4-6 0-16,0 6 0 0,1-6 0 0,-1 6 0 15,1 0 0-15,-1 6 0 0,4-6 8 0,-4 6-8 16,4-1 12-16,0 7-12 15,3 0 0-15,-3 3 0 0,4 2 0 0,3-2-12 0,0 3 12 0,3 5 0 16,1-5 0-16,-1 2 0 0,4-2 0 0,0 0 0 16,0-4 0-16,4 4 0 0,-1 0 0 0,1-4 0 15,3-2 0-15,0 6 0 0,0-7 0 0,0 1 0 16,3-6 0-16,1 0 0 0,3 0 0 0,0 0 0 0,4 8 0 16,-1-8 0-16,1 0 48 0,3 0 13 0,0-6 3 15,1 6 0 1,2-6-103-16,-3-6-20 0,4 6-4 0,0-6-1 15,-4 0 38-15,7 0 7 0,-3-8 2 0,3 5 0 16,-3 0-167-16,0-9-32 0,-4 1-8 0,0-1 0 0</inkml:trace>
  <inkml:trace contextRef="#ctx0" brushRef="#br0" timeOffset="11297.367">13289 7017 1026 0,'0'0'28'0,"-7"3"8"0,0 0-28 0,0 2-8 0,3 4 0 0,1-3 0 0,-1 6 52 0,1 0 10 16,-1-1 2-16,1 4 0 0,3 3 10 0,0-6 2 16,-4-1 1-16,4-2 0 0,0 9 41 0,0-1 8 15,4 7 2-15,-4 2 0 0,7-2-52 0,-4-4-9 16,1 10-3-16,3-7 0 0,-3 10 0 0,3-4 0 15,0 3 0-15,-4 1 0 0,4 8-24 0,-3-9-4 16,3-2-2-16,-4-4 0 0,1 4-3 0,-1-4-1 16,1 3 0-16,-1-2 0 0,-3 2-30 0,4-5 0 15,-1 2 0-15,-3 4 0 0,4-7 57 0,-4-2 6 16,0-4 1-16,0-5 0 0,0-3-64 0,0 0-28 16,0-9 3-16,0 0 0 0,0 0 40 0,0 0 8 0,0 0 1 15,0 0 1-15,0 0-25 0,4-6 0 0,-1 0 0 16,-3-6 0-16,4 0 0 0,-1-5 0 0,-3 5 0 15,4-3 0-15,-1-2 0 0,1 5 0 0,-1-3 0 0,1 1 0 16,-1 5 0-16,1-3 0 0,3 0 0 16,-4 3 0-16,4-2 0 0,-3 2 0 0,3 6 0 0,0-3 0 15,-3 0 0-15,3 6 0 0,0-6 0 0,-4 6 0 16,-3 0 0-16,7 0 0 0,0 0 0 0,0 0 0 16,0 6-16-16,1 0-9 15,2 0-2-15,1 6 0 0,-4 2 27 0,3-2 0 0,1 0 0 0,0 3 0 16,-1-1 21-16,-3 7 3 0,4-9 1 0,-4 8 0 15,3-2-25-15,-3-1 0 0,-3 1 0 0,-1-6 0 16,5 3 0-16,-5 2 0 0,1-11 0 0,-1 6 0 16,1 0-16-16,-1-7-9 15,-3 1-2-15,0-6 0 0,0 0-8 0,0 0-1 16,0 0-1-16,0 0 0 0,0 0-73 0,0 0-14 0,7 3-4 16,-3-6-580-16,3-3-116 0</inkml:trace>
  <inkml:trace contextRef="#ctx0" brushRef="#br0" timeOffset="11665.948">13839 7752 1465 0,'0'0'32'0,"0"0"6"0,0 0 2 0,0 0 2 0,0 0-34 0,0 0-8 0,0 0 0 0,0 0 0 15,0 0 92-15,0 0 16 0,0 0 3 0,0 0 1 16,0 0-58-16,4 8-11 0,-4-8-3 0,0 9 0 16,0-3-12-16,0 3-4 0,0 3 0 0,0-1 0 15,0 1 1-15,0 0 0 0,0 3 0 0,-4 2 0 16,4-5 11-16,-3 3 3 0,3 2 0 0,0-5 0 15,-4 0-19-15,4 0-3 0,0 2-1 0,0-2 0 16,0 0-16-16,0 6 0 0,0-10 0 0,0 7 0 16,4-6 0-16,-4 3 0 0,0-12 0 0,0 0 0 15,0 0-41-15,0 0-12 0,0 0-3 0,0 0 0 16,7-6-159-16,0 0-32 0</inkml:trace>
  <inkml:trace contextRef="#ctx0" brushRef="#br0" timeOffset="11868.442">13780 7352 1690 0,'0'0'48'0,"0"0"11"0,-4 6-47 16,4 0-12-16,-4 5 0 0,1-2 0 0,3 0 24 0,0 0 2 0,-4 3 1 0,4-7 0 15,0 7 1-15,4-6 1 0,-4 0 0 16,0-6 0-16,7 6-29 0,-3-3 0 15,3 0 0-15,-4-3 0 16,4 0-68-16,0 0-20 0,0 0-4 0,0-3-630 0</inkml:trace>
  <inkml:trace contextRef="#ctx0" brushRef="#br0" timeOffset="12369.884">14111 7819 1850 0,'0'0'40'0,"0"0"9"0,0 0 2 0,4 6 1 0,-1 3-41 0,1-3-11 0,3 0 0 0,0 5 0 0,0-5 69 0,0 0 12 15,3 0 3-15,-2-6 0 0,2 6-28 0,1-3-6 16,-4-3-1-16,0 6 0 0,3-6-17 0,-3 3-3 15,4-3-1-15,0 0 0 0,-4 0-10 0,3 0-2 16,-3 0-1-16,-3 0 0 0,3 0-7 0,-7 0 0 16,0 0-8-16,0 0 12 0,0 0-12 0,0 0 11 15,0 0-11-15,0 0 10 0,0 0-10 0,0 0 0 16,0-9 0-16,-4 3 0 0,1 3 0 0,-1-9 8 16,-3 1-8-16,-3-1 0 0,3 3 0 0,-7 0 0 15,3 0-9-15,0-2 9 0,1 5 23 0,-4 0 11 0,3 0 2 16,0-3 1-16,1 6-29 0,3 3-8 0,0 0 0 15,0 3 0 1,0 0-50-16,3 3-11 0,-3 0-3 0,0 0 0 0,4 5 52 0,-1 1 12 0,0 0 0 16,4 3 0-16,-3-4 0 0,-1 7 0 0,4-12 0 15,-3 6 0-15,3 2 0 0,3-2 0 0,-3 0 0 0,4 0 0 16,-1 2 0-16,1-2 0 0,0 0 0 0,6 6 0 16,-3-7 0-16,4 1 0 0,-1 3 0 0,4-3 0 15,1-1 0-15,-1-5 0 0,0-3 0 0,0 3 0 16,0 0 16-16,4 6 7 0,-4-12 1 0,0 6 0 31,4-6-98-31,3 5-19 0,0-5-4 0,-4 0-1 0,5 0-87 0,-1-5-18 0,-4-1-3 16,-6 6-1-16</inkml:trace>
  <inkml:trace contextRef="#ctx0" brushRef="#br0" timeOffset="12852.239">14605 7802 1728 0,'0'0'38'0,"0"0"8"0,0 0 2 0,0 5 0 0,0 4-39 0,-4-3-9 15,4 3 0-15,0 0 0 0,0 3 84 0,4-1 14 16,-4-5 3-16,4 3 1 0,-1 0-61 0,-3-3-12 0,4 8-2 16,-1-8-1-16,-3 0 27 0,0 0 6 0,0-6 1 0,4 6 0 15,-4-6 6-15,3 6 2 0,-3-6 0 0,0 0 0 16,0 0-55-16,0 0-13 0,0 0 0 15,0 0 0-15,4 0 0 0,-4 0 0 16,0 0 0-16,0 0 0 0,0 0 0 0,0 0 0 0,0-6 0 0,0 0 0 16,3 0 0-16,-3-6 0 0,0 1 0 0,0 5 0 15,4-3 0-15,-4 3 0 0,3-6 0 0,1 6 0 16,-1-5-16-16,1 2-5 0,-1 0-2 0,1 3 0 16,-1 3 15-16,1-3 8 0,3 0-10 0,-3 1 10 15,3 5 0-15,-4-6-9 0,4 6 9 0,-7 0 0 16,4 0 0-16,3 0 0 0,0 0 0 0,0 0-8 15,0 0 8-15,0 0 0 0,0 0 0 0,4 6 0 16,-4-6 0-16,0 5 8 0,3 1-8 0,1-3 8 16,0 3-8-16,-1 0 9 0,1 0-9 0,-1 0 10 15,1 6-10-15,-4-1 8 0,3-5-8 0,1 3 8 16,0 3-8-16,-1 0 0 0,-3-1 0 0,4 1 0 16,-4-6 8-16,0 6-8 0,0-1 0 0,0 4 8 0,-3-3-8 15,-1-6 8-15,1 11-8 0,-1-11 8 16,-3 3-20-16,4 3-5 0,-4-6-1 0,3 0 0 15,-3-6-220-15,0 0-44 0,0 0-9 16,0 0-1-16</inkml:trace>
  <inkml:trace contextRef="#ctx0" brushRef="#br0" timeOffset="13624.088">16563 7728 1314 0,'0'0'37'0,"0"0"8"0,0 0-36 0,0 0-9 0,0 0 0 0,0 0 0 0,0 0 103 0,-7 6 18 15,0-6 4-15,0 6 1 0,-4-6-55 0,4 0-11 16,-3 0-3-16,-5 0 0 0,5 0-7 0,-1 0-2 16,1 0 0-16,-4 0 0 0,3 0-18 0,-3 0-4 15,0 6-1-15,0-6 0 0,3 6 6 0,-3 2 1 16,0-2 0-16,3 3 0 0,-3 0-12 0,4 3-3 16,-5-1 0-16,5 4 0 0,-1 0-1 0,1-6-1 15,-1 8 0-15,4-5 0 0,-4-3-15 16,4 9 0-16,0-7-12 0,0 1 12 0,0 0 0 0,4-6 0 15,-1 5 0-15,4-5 0 0,0-6 14 0,0 9 3 16,0-9 1-16,4 6 0 0,3-6 3 0,3 6 1 16,1-6 0-16,3 0 0 0,0 0-12 0,4 0-2 0,3-6-8 15,0 0 12-15,0-3-12 0,4 3 8 0,-4 1-8 0,0-7 0 16,4 0 20-16,-4 6-1 0,4-6-1 0,-7-2 0 31,-4 5-38-31,0 0-8 0,-4 3-2 0,-3 0 0 0,0 0 30 0,1-5 0 0,-8 5-8 16,0 6 8-16,3-3 0 0,-3 3 0 0,0-6 0 0,0 6 0 15,0 0 0-15,-3-3 0 0,3 3 0 0,-4-3 0 16,-3 3 0-16,3 3 0 0,-3 0 0 0,4 3 0 16,-1-3 0-16,1 3 0 0,-1 5 0 0,1-5 0 15,3 6 24-15,0-6 5 0,-4 3 1 0,8 3 0 16,-4-1-30-16,3 1 0 0,1-6 0 0,-4 6 0 0,7-1 0 16,-4-2 0-16,1 3 0 0,-1-6 0 0,4 12 0 15,1-13 0-15,-1 4 0 0,0 0 0 0,0 0 0 16,0-3 0-16,-7-6 0 0,7 6 0 15,3 0-16-15,-10-6-8 16,11 0-3-16,-11 0 0 0,11 0-124 0,-4 0-25 0,3 0-4 0,1-6-467 16,-1 0-93-16</inkml:trace>
  <inkml:trace contextRef="#ctx0" brushRef="#br0" timeOffset="14570.542">16327 7258 1090 0,'0'0'24'0,"-8"-6"4"0,1 6 2 0,-3 0 2 0,10 0-32 0,-7 0 0 15,0 0 0-15,0 0 0 0,7 0 65 0,0 0 7 16,-7 0 2-16,7 0 0 0,0 0 26 0,0 0 4 0,0 0 2 15,0 0 0-15,0 0-18 0,0 0-3 0,-4 6-1 0,1-3 0 16,3-3-41-16,-4 3-9 0,4 2-2 0,0 4 0 16,4-3-5-16,-1 6-2 0,4 0 0 0,0-1 0 15,0 1-25-15,4 3 8 0,-1-3-8 0,5-1 0 16,2 1 0-16,1 0 0 0,3 3-12 0,-3 2 12 31,3 1-180-31,0-3-29 0,32 26-6 0,-7-21-1 0</inkml:trace>
  <inkml:trace contextRef="#ctx0" brushRef="#br0" timeOffset="19125.206">17713 6887 1569 0,'0'15'66'0,"-4"3"-53"16,1-7 6-16,-1 10 1 0,-3 3 0 0,4-1 0 15,-1 9-2-15,-3 4 0 0,4-4 0 0,-1 6 0 16,1 3-6-16,3 3-2 0,-4 3 0 0,4-8 0 16,0 5 4-16,0-9 1 0,0 3 0 0,0 3 0 15,4 1 9-15,-4-1 1 0,3-3 1 0,1 12 0 16,-4-3-8-16,3-9-2 0,1 0 0 0,-4-2 0 16,0-1-16-16,3-3 10 0,-3-2-10 0,0 2 8 15,0-5-8-15,0-4 0 0,0 1 9 0,0-1-9 16,0-2 12-16,0-4-3 0,0 1 0 0,0 3 0 0,0-10-9 15,4 1 0-15,-4-6 0 0,0 9 8 0,3-9-22 0,-3-1-5 16,0 1-1-16,0-6 0 16,0 0-64-16,0 0-12 0,0 0-4 0</inkml:trace>
  <inkml:trace contextRef="#ctx0" brushRef="#br0" timeOffset="19625.736">18045 7746 1060 0,'-7'-6'22'0,"3"0"5"0,-3 6-27 0,0-6 0 0,3 6 0 0,-3-6 0 15,0 6 39-15,-3 0 2 0,3-6 1 0,-4 3 0 16,0 3 22-16,1-5 5 0,-1 5 1 0,1 0 0 15,-1 0-8-15,4 5-2 0,-4-2 0 0,4 3 0 16,0 0-28-16,0 0-5 0,0 0-2 0,0 6 0 16,4-1-17-16,-1 4-8 0,1 3 8 0,-1 5-8 15,1-5 0-15,-1 8 0 0,4-8 0 0,-3 8 0 16,3-2 0-16,0-1 0 0,3-2 0 0,-3 3 0 16,7-7 39-16,-3 4 2 0,-1-9 1 0,4-1 0 15,0-11-16-15,0 0-3 0,4 0-1 0,-1-6 0 16,1-11 22-16,0 2 4 0,3-3 0 0,-4-5 1 15,1 2-33-15,-1-2-6 0,1-1-2 0,-4-2 0 16,4 2-8-16,-8-2-9 0,1 5 9 0,-1 1-13 16,1-1-4-16,-4 6-1 0,0 1 0 0,-4 2 0 15,4 6 2-15,0 6 0 0,0 0 0 0,0 0 0 16,-7 0-8-16,0 12-2 0,4 0 0 0,-4 2 0 0,3 4 15 16,-3 0 11-16,3 5-13 0,1-2 5 0,-1 2 8 0,4-2 0 0,0 2 0 15,0-5 0-15,4 3 21 0,-1-4 0 0,5 1 0 0,-1 2 0 16,3-5 4-16,1 0 1 0,-1 2 0 0,4-5 0 15,-3-3-14-15,3 0-4 0,0 6 0 16,-3-10 0-16,3 1-25 0,4 0-6 0,-1-6-1 16</inkml:trace>
  <inkml:trace contextRef="#ctx0" brushRef="#br0" timeOffset="20225.019">19981 7011 1824 0,'0'0'38'0,"0"0"8"0,0 0-37 0,-7 0-9 0,7 0 0 0,-7-6 0 16,4 0 68-16,-4 6 12 0,0 0 3 0,0-6 0 15,-4 0-57-15,4 0-11 0,-4 1-3 0,-3-4 0 16,0-6-12-16,0 6-16 0,-4-8 3 15,1-4 1-15,-4 3 12 0,-1 1 0 0,1-7 0 0,-4 4 0 16,1 2 0-16,-4 0 0 0,3 1 0 0,0 5 0 16,1 3 0-16,2 3 0 0,1 6 0 0,-4-6 0 15,1 12 0-15,3 0 0 0,-8 0 0 0,1 15-9 16,3-4-17-16,1 10-3 16,-1-4-1-16,0 7 0 0,4-1 30 0,4 3 0 0,-1 7 8 0,-3-4-8 15,7 3 10-15,0-3-10 0,-1 4 8 0,1 5-8 16,4-9 8-16,3-3-8 0,-4 6 0 0,4 4 8 15,0-4 32-15,3-3 5 0,1 3 2 0,3-11 0 16,0 2-31-16,0 1-7 0,0 2-1 0,3 3 0 16,1-2 1-16,0-4 0 0,3 3 0 0,0 9 0 15,3-2-9-15,1-7 0 0,-1 3 0 0,1 3 0 16,0-8 0-16,-4 8 0 0,0-3 0 0,0 4 0 16,-4-13 0-16,-3 9 0 0,4-2 0 0,-4-10 0 15,0 1 0-15,0-10 0 0,0 4 0 0,-4-6 0 16,1-3-56-16,3-4-4 0,0-5-1 0,0 0 0 15,0 0-54-15,-7-8-10 0,3-10-3 0</inkml:trace>
  <inkml:trace contextRef="#ctx0" brushRef="#br0" timeOffset="20543.475">19043 7655 1523 0,'0'0'32'0,"0"0"7"0,0 0-31 0,0 0-8 0,0 0 0 0,0 0 0 16,0 0 67-16,0 0 12 0,0 0 2 0,0 0 1 15,0 0-22-15,0 0-5 0,0 0-1 0,0 0 0 16,0 0-6-16,0 0 0 0,0 0-1 0,7 5 0 16,0 1-19-16,4 0-3 0,-1-6-1 0,1 6 0 15,3 0-5-15,0 0-2 0,4-3 0 0,-1 3 0 16,1 0-27-16,0 5-6 0,3-5 0 0,-4 0-1 15,1 0 17-15,0 0 0 0,-1 0 0 0,-3 0 0 16,4-3 0-16,0 5 0 0,-4-5 0 0,3 3 0 16,1 0-29-16,0 0-3 0,-1 0 0 0,5 0 0 15,-5-6-33-15,1 6-7 0,3-1-2 0,0 1 0 16,0-6-28-16,0 0-6 0,1 0 0 0</inkml:trace>
  <inkml:trace contextRef="#ctx0" brushRef="#br0" timeOffset="21032.789">19618 7784 1552 0,'-4'18'44'0,"1"-1"10"0,3-5-43 16,0 3-11-16,0-4 0 0,0 1 0 0,0-6 15 0,0 3 1 0,3-3 0 15,-3-6 0-15,0 0 25 0,4 3 6 0,3 0 1 0,0 3 0 16,0-1-4-16,4-5-1 0,-1 0 0 0,1 0 0 16,-1 0-3-16,1-5-1 0,3 5 0 0,-3-6 0 15,3 6-15-15,0-3-2 0,4 3-1 0,-4-3 0 16,0 3 3-16,0 0 1 0,0-3 0 0,0 0 0 16,-3 0-33-16,-1 3-8 0,1-6 0 0,0 6-1 15,-4-6 17-15,-4 6 0 0,1-6 0 0,-4 6 0 16,0 0 0-16,0-6 0 0,-4-5 0 0,-3 5 0 15,0 0 17-15,0 0-2 0,0-3-1 0,-4 3 0 16,4 0-41-16,-3 1-8 0,-1-1-1 0,-3 0-1 16,3 0 26-16,1 0 11 0,-1 3-8 0,-3 0 8 15,3 3 0-15,1 3 0 0,3-3 0 0,-4 9 8 16,4-3-8-16,0 0 0 0,4 0 0 0,-4 8 0 16,3-2 0-16,1-3 0 0,-1 6 0 0,4 2 0 15,-4-8 11-15,4 3 1 0,4 5 0 0,-4-5 0 16,4 0 0-16,-1 0 1 0,1-3 0 0,3-1 0 15,-4 1 7-15,4 3 0 0,4-6 1 0,-4 6 0 16,7-7-11-16,0 4-2 0,0 0-8 0,0 0 12 16,0 3-12-16,4-1 11 0,0-5-11 0,-1 0 10 0,1-3-25 0,3 3-5 15,0-3 0-15,-3 0-1 0,0-3-3 0,-1 0 0 16,1-6 0-16</inkml:trace>
  <inkml:trace contextRef="#ctx0" brushRef="#br0" timeOffset="21468.409">20179 7740 1546 0,'-4'12'65'0,"1"5"-52"16,-1-2 47-16,1 3 8 0,3-4 3 0,-4 1 0 15,4 0-29-15,-3 2-6 0,3-2 0 0,0-3-1 16,-4 5-3-16,4-11-1 0,0 0 0 0,0 6 0 15,0-12 26-15,0 0 6 0,0 0 1 0,0 0 0 16,0 0-28-16,0 0-4 0,0 0-2 0,0 0 0 16,0 0-4-16,0 0-1 0,0 0 0 0,0-12 0 15,-3 6-13-15,3 0-4 0,0-5 0 0,0 2 0 16,3 0-8-16,-3 0 0 0,4-3 0 0,-4 1 0 16,3 2 0-16,1 0 0 0,-1-3 0 0,1 3 0 15,3-2 0-15,0 5 0 0,0-6-9 0,0 3 9 16,0 0 0-16,4 1 0 0,-4 2 8 0,0 0-8 15,0 6 0-15,0-6 0 0,0 6 0 0,0 0 0 16,-3 6 0-16,3-6 0 0,0 6 0 0,0 0 0 0,-4 5 0 16,4 1-18-16,0 3 2 0,0-3 1 0,-3 5 15 15,3 1 0-15,-3 2 0 0,-1-2 0 0,1 0 0 16,-1 8 0-16,1-8 0 0,-4 5 0 0,7-2 0 16,-4 2 0-16,1-11 0 0,-1 3 0 15,1 3 0-15,-1-7 0 0,1-5 0 0,-1-3 0 16,-3-3-13-16,7-3-3 0,1 3-1 0,-1-6 0 15,0 0-169-15,0-5-34 0,3-1-6 0</inkml:trace>
  <inkml:trace contextRef="#ctx0" brushRef="#br0" timeOffset="22010.348">20599 7863 1556 0,'-4'12'44'0,"1"-9"10"16,3 6-43-16,-4-3-11 0,4 3 0 0,0-4 0 15,0-5 77-15,4 12 14 0,-1-12 2 0,4 6 1 16,0 0-30-16,0 0-7 0,4 0-1 0,0-6 0 15,3 9-16-15,0-7-3 0,3-2-1 0,-3 6 0 16,1-6-24-16,2 3-12 0,-3-3 10 0,0 0-10 0,1 0 57 16,-5 0 6-16,4 0 1 0,-7-3 0 15,0 0-52-15,-3 0-12 0,-1 1 0 0,-3 2 0 16,4-9-48-16,-4 3-13 0,-4 0-3 0,1-6 0 0,-1 6 52 0,-3-5 12 16,0-1 0-16,0 3 0 0,0 3 0 0,-3 0 0 0,-1-6 0 15,0 7 0-15,1-7 10 0,-1 6 5 0,1 0 1 16,-1 0 0-16,0 3-4 0,1-3-1 15,-1 6 0-15,1 0 0 0,-1 0 2 0,4 0 1 0,0 0 0 16,4 6 0-16,-5 0-14 0,5 0 11 0,-1 3-11 16,1 3 10-16,-1-1-10 0,4-5 8 0,-3 6-8 15,3-3 8-15,3 3-8 16,-3-1 0-16,4 1 0 0,-1 0 8 0,1-6 4 16,7 8 0-16,-4-2 0 0,3 6 0 0,1-6-12 0,-1 2-11 0,4 4 3 0,-3 0 0 15,0-1 8-15,-1-5 11 0,1 9-3 16,-1-4 0-16,1-5-8 0,3 6 0 0,-7-4 0 0,4-2 0 31,-1-6-49-31,-3 6-12 0,4-9-3 0,-1 0 0 0,1-3-102 0,0-3-21 0,-1 0-4 0,1-9-1 16,-1 0 103-16,5-5 20 0</inkml:trace>
  <inkml:trace contextRef="#ctx0" brushRef="#br0" timeOffset="22460.211">20574 7728 1041 0,'0'0'44'0,"0"0"-36"16,0 0 42-16,0 0 8 0,0 0 2 0,0 0 0 15,0 0 13-15,0 0 3 0,0 0 1 0,0 0 0 16,0 0 4-16,0 0 1 0,0 0 0 0,0 0 0 15,0 0-12 1,0 0-2-16,0 0-1 0,0 0 0 0,0 0-8 16,0 0-2-16,0 0 0 0,0 0 0 0,0-6-13 0,4-3-2 0,3 1-1 0,-4 2 0 15,4-3-10-15,0-3-3 0,0-6 0 0,0 4 0 16,4 2-12-16,0 0-4 0,-1-5 0 0,1 2 0 16,3 0-12-16,-4 1 0 0,-3 2 0 0,4 0 0 15,-4 0 0-15,-3 1 0 0,3 2 0 0,-4 3 0 16,4 6 0-16,-7 0 0 0,4 0-13 0,-4 0 4 15,3 6-19-15,1 3-3 16,-1 5-1-16,1 1 0 0,-4-3 32 0,0-1-9 0,0 7 9 16,0 3 0-16,-4 2 0 0,4-5 19 0,0 8-3 0,0-8-1 15,-3 0-15-15,3 2 0 0,0-2 0 0,0-4 0 16,0 1 0-16,0-6 0 0,0 3 0 0,3-6 0 16,-3-6 0-16,0 0 0 0,7 0 0 0,0 0 0 15,0 0 0-15,1 0 0 0,2 0 0 0,1 0 0 16,-1-6-202-16,4 0-43 0</inkml:trace>
  <inkml:trace contextRef="#ctx0" brushRef="#br0" timeOffset="22848.342">21117 7061 1885 0,'0'0'53'0,"0"0"12"0,0 0-52 0,0 0-13 0,0 0 0 0,0 12 0 15,-3-7 70-15,3 4 11 0,0 9 3 0,0-6 0 16,0 5-27-16,0 4-5 0,3 2 0 0,-3-2-1 15,0 2-16-15,4 1-3 0,-4-1-1 0,3 10 0 16,1-4-12-16,-1 9-3 0,1 7 0 0,-1 7 0 16,5-2-24-16,-5 0-6 0,1 6-1 0,-1-23 0 15,1 5 15-15,-1 3 0 0,1-3 0 0,-1 3 0 16,1-2 0-16,-1-4 0 0,1 3 0 0,3 12 0 16,-4-9 0-16,4-3 0 0,-3 1 0 0,-1-10 0 15,1 0 0-15,0-2 0 0,-1-7 0 0,-3 4 0 16,4-6 0-16,-1-7 0 0,1 1 0 0,-1 0 0 15,-3-3-156-15,0-9-29 0,0 0-6 0</inkml:trace>
  <inkml:trace contextRef="#ctx0" brushRef="#br0" timeOffset="23119.873">20923 7722 1579 0,'-3'6'32'0,"-1"6"10"0,4-6-34 16,0 0-8-16,0 2 0 0,0-2 0 0,0-6 104 0,0 6 20 0,4 0 3 0,-1 0 1 15,1 0-52-15,3 0-9 0,-4-6-3 0,4 0 0 16,4 6 0-16,-4-6 0 0,4 5 0 0,-1-5 0 16,4 6-51-16,4-6-13 0,0 0 0 0,-1 3 0 15,4-3 0-15,-3 3 0 0,3-3 0 0,0 0 0 16,1-3 0-16,-5 3 0 0,1-3 0 0,-4 3 0 15,0-6-113-15,0 1-26 0,0 5-5 0,4-6 0 16,-8 0-25-16,5 6-5 0,-5-6-1 0</inkml:trace>
  <inkml:trace contextRef="#ctx0" brushRef="#br0" timeOffset="23559.476">21534 7696 1576 0,'0'0'32'0,"0"9"9"0,-4 2-33 0,4 1-8 0,-4-6 0 0,4 6 0 16,-3 2 92-16,-1 1 16 0,1 6 3 0,-4-4 1 16,3-5-26-16,-3 9-5 0,4-4-1 0,-1-2 0 15,1 3-36-15,-1-1-8 0,1 1-2 0,-1-6 0 16,4 5-6-16,-3-2 0 0,3-3-1 0,0 5 0 16,0-5-19-16,0 3-8 0,0-3 8 0,0-1-8 0,3-5 0 0,-3 0 0 0,0 0 0 0,0-6 0 15,0 0 35-15,0 0 1 0,0 0 1 0,0 0 0 16,0 0-10-16,0 0-3 0,0 0 0 15,0 0 0-15,0-6-16 0,0-6-8 16,-3 7 0-16,3-13 8 0,-4 6-8 0,4-3 0 0,0-2 0 0,-3 5 0 16,3-3 0-16,0-2 0 0,-4-1 0 0,0 6 0 31,1-11 0-31,-1 8 0 0,1-8 0 0,-1 2 0 0,-3 3 0 16,4 1 0-16,-1-1 0 0,4 3 0 0,-3-2 0 0,3 5 0 0,0 6 0 15,3-6 0-15,-3 1 0 0,4 5 0 0,-1-3 0 0,1 3 0 16,3 6 0-16,0 0 0 0,4-6 0 0,-1 6 0 15,1 6 0-15,-1-6 0 0,1 6 9 0,3 0-9 16,0-3 0-16,0 3 0 0,4 2 0 0,-4 1 0 16,0-9-56-16,0 6-7 0,4 0-1 15,-1 0 0-15,1-6 0 0,0 6 0 0,-1 0 0 0,8-6 0 16,-4 3-51-16,0 2-10 0,-3-5-3 0,3 3 0 16,-3-3-51-16,-4 0-10 0</inkml:trace>
  <inkml:trace contextRef="#ctx0" brushRef="#br0" timeOffset="24110.569">21915 7740 1337 0,'-11'6'28'0,"11"-6"6"16,-7 6-34-16,0 2 0 0,3-2 0 0,-3 0 0 15,4 0 58-15,-4 6 5 0,3-6 1 0,1 0 0 16,-1 5 0-16,1-5 0 0,3 0 0 0,-4 0 0 16,4 0 31-16,0-6 6 0,4 9 2 0,-4-3 0 0,3-1-63 0,-3-5-12 0,7 6-2 0,-3 0-1 15,3-6 31-15,3 6 7 0,1-6 1 0,0 3 0 16,-1 0-52-16,1-3-12 0,3 3 0 0,-7-3 0 16,3 0 0-16,1 0 0 0,3 0 0 0,-3 0 0 15,-1 0 0-15,4 0 0 0,-3 0 0 0,3-3 0 16,0 0 0-16,-3 0 0 0,-4 3 0 0,3-6 0 15,-3 0 0-15,1 0 0 0,-5 1 0 0,4-1 0 16,-3 0 0-16,-1 0 0 16,-3 0 0-16,0-3 0 0,0 3 0 0,0-5 0 0,-3 5 0 0,-1 0 0 15,1 0 0-15,-4-3 0 0,-1 0 0 0,1 3 0 16,-3-2 0-16,-1 8 0 0,1-6 0 0,-1 6 0 16,0 0 0-16,1 0 0 0,-1 0 0 0,-3 6 0 15,4 2 0-15,-1-2 0 0,0 3 0 0,1 6 0 16,-1-3 0-16,1-1 0 0,3 4 0 0,-4 3 0 15,4-1 0-15,0 1 0 0,0-3 0 0,3 8 0 16,1-5 0-16,-1 2 0 0,4 4 0 0,-3-6 0 16,3-4 0-16,3 4 0 0,-3-6 0 0,4 5 0 15,-1-8 0-15,4 3 0 0,-3 6 0 0,7-7 0 16,-4 1 54-16,3 6 8 0,1-7 2 0,-4 4 0 16,3-9-72-16,1 12-15 0,0-10-2 0,3 4-1 0,-4 0 26 15,4 6 0-15,0-7 0 0,4 1-8 16,-4 3-24-16,4-3-4 0,-4-7 0 0,0 7-1 15,0-6-22-15,0-6-4 0,0 0-1 0,-3 0 0 16,3 0-102-16,-3-6-21 0</inkml:trace>
  <inkml:trace contextRef="#ctx0" brushRef="#br0" timeOffset="24997.104">22662 7017 1896 0,'-3'-6'40'0,"-4"6"8"0,3-6-39 0,4 6-9 0,-7-6 0 0,7 6 0 31,-7 0 34-31,0 0 5 0,0 0 1 0,0 6 0 16,0-6 22-16,7 0 5 0,-7 6 1 0,7-6 0 0,0 0-20 0,0 0-3 0,0 0-1 0,0 0 0 15,-4 0 2-15,4 0 0 0,-3 6 0 0,3-6 0 16,0 0-23-16,0 0-5 0,0 0-1 0,0 0 0 16,0 0-7-16,0 0-2 0,0 0 0 0,3-3 0 15,4 0 19-15,1 3 3 0,2-6 1 0,1 0 0 16,-1 6-23-16,1 6-8 0,-1-6 0 0,5 6 0 15,-5-6 0-15,4 6 0 0,-3-3 0 0,3 2 0 16,-3 1 0-16,-1 0 0 0,1 6 0 16,-4-6 0-16,3 6 0 0,-3-6 0 0,0-1 0 0,4 4 0 15,-4 3 0-15,0-6 0 16,-3 0 0-16,3 6 0 0,-4-7 0 0,4 4 0 0,-3 3 0 0,-1 0 0 16,1-1 0-16,-4 1 0 0,0 3 0 0,0-6 0 15,-4 5 0-15,1-8 0 0,-1 6 0 0,-3 0 0 16,4-6 0-16,-1 0 0 0,-3-1 0 0,4 4 0 15,-1-3 0-15,-3 6 0 0,3 0 0 0,-3-6 0 16,4-1 0-16,-4 4 0 0,3 0 0 0,-3 0 0 16,0-3 0-16,0 0 0 0,4 0 0 0,-4 5 0 15,3-11 0-15,1 9 0 0,-1-3 0 0,0 3 0 16,4-6 0-16,-3 3 0 0,3-6 0 0,-7 11 0 16,3-5 8-16,1 0 1 0,-1 6 1 0,1-6 0 15,3 0-10-15,-4 3 0 0,4 2 0 0,-3 1 0 16,3 0 0-16,-4-6 8 0,4 3-8 0,-3 2 8 0,-1 1-8 15,1 0 0-15,3 0 0 0,-4-7 0 16,1 7-23-16,-1-6-6 0,1 0-2 0,-1 3 0 0,0-3 31 16,1 5 0-16,3 1 0 0,0-6 0 0,-4 3 0 0,4 0 0 15,0-1 0-15,0 4 0 0,0 0 0 0,0-6 0 16,0-6 0-16,4 6 0 0,-4 3 0 16,3-1 0-16,1 1 0 0,0-3 0 0,-1 6 0 0,4-6 0 0,0 0 0 15,0-3 0-15,0 5 0 0,0-2 0 0,0 0 0 0,0-3 0 16,4 3 0-16,-4 0 0 0,4-6 0 0,-1 6 0 15,1-6 0-15,-4 6 0 0,3-1 0 0,-3 1 0 16,4-6-216-16,-4 0-36 16,0 3-8-16</inkml:trace>
  <inkml:trace contextRef="#ctx0" brushRef="#br0" timeOffset="25269.375">22796 8222 1824 0,'0'0'38'0,"0"0"8"0,0 0-37 16,0 0-9-16,0 0 0 0,0 0 0 0,0 0 0 16,-3 0 0-16,3 0 0 0,0 0 0 0,0 0 0 15,0 0 0-15,-7-6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5304"/>
          </a:xfrm>
        </p:spPr>
        <p:txBody>
          <a:bodyPr>
            <a:normAutofit/>
          </a:bodyPr>
          <a:lstStyle/>
          <a:p>
            <a:pPr algn="ctr"/>
            <a:endParaRPr lang="en-US" dirty="0">
              <a:latin typeface="BTimes New Roman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5148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dirty="0"/>
              <a:t>Bonjour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huit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AA61E-29D0-4867-A5F1-B7C6DC3B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8500-DBCF-4540-895A-D18EF8BE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sentences of at least five words, in French, using the verbs indicated in You must use a different subject pronoun for each sentence.</a:t>
            </a:r>
          </a:p>
          <a:p>
            <a:pPr marL="0" indent="0">
              <a:buNone/>
            </a:pPr>
            <a:r>
              <a:rPr lang="en-US" dirty="0" err="1"/>
              <a:t>grossir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choisir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grandir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obéir</a:t>
            </a:r>
            <a:r>
              <a:rPr lang="en-US" dirty="0"/>
              <a:t> à </a:t>
            </a:r>
          </a:p>
          <a:p>
            <a:pPr marL="0" indent="0">
              <a:buNone/>
            </a:pPr>
            <a:r>
              <a:rPr lang="en-US" dirty="0" err="1"/>
              <a:t>finir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4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BA77E-A070-4BCA-B5A8-627AAC29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0C7A1-09E0-4B40-85B8-B0E81D78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will be no written homework due until January 10, 2023.</a:t>
            </a:r>
          </a:p>
        </p:txBody>
      </p:sp>
    </p:spTree>
    <p:extLst>
      <p:ext uri="{BB962C8B-B14F-4D97-AF65-F5344CB8AC3E}">
        <p14:creationId xmlns:p14="http://schemas.microsoft.com/office/powerpoint/2010/main" val="15527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1ED7-B9A2-4187-BEE0-18DA6B1B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9F01-8D02-4BBC-8CEA-19977AF8F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err="1">
                <a:solidFill>
                  <a:srgbClr val="FF0000"/>
                </a:solidFill>
                <a:latin typeface="Algerian" panose="04020705040A02060702" pitchFamily="82" charset="0"/>
              </a:rPr>
              <a:t>Étudiez</a:t>
            </a:r>
            <a:r>
              <a:rPr lang="en-US" sz="4400" dirty="0">
                <a:solidFill>
                  <a:srgbClr val="FF0000"/>
                </a:solidFill>
                <a:latin typeface="Algerian" panose="04020705040A02060702" pitchFamily="8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4946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AFEA-412A-41C0-B75A-4C15CA60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72BD1-217B-460E-89C3-21BBBFEA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Billet de sortie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which uses the word “</a:t>
            </a:r>
            <a:r>
              <a:rPr lang="en-US" dirty="0" err="1"/>
              <a:t>combien</a:t>
            </a:r>
            <a:r>
              <a:rPr lang="en-US" dirty="0"/>
              <a:t>.”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D2D6B90-0B8A-42D8-AA5E-C04142EB43E1}"/>
                  </a:ext>
                </a:extLst>
              </p14:cNvPr>
              <p14:cNvContentPartPr/>
              <p14:nvPr/>
            </p14:nvContentPartPr>
            <p14:xfrm>
              <a:off x="995760" y="2426400"/>
              <a:ext cx="7229160" cy="566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D2D6B90-0B8A-42D8-AA5E-C04142EB43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6400" y="2417040"/>
                <a:ext cx="7247880" cy="5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29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</a:t>
            </a:r>
          </a:p>
          <a:p>
            <a:pPr marL="0" indent="0">
              <a:buNone/>
            </a:pPr>
            <a:r>
              <a:rPr lang="en-US" dirty="0"/>
              <a:t>Why is Bob’s chicken under the desk, and where is the dog’s pencil?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6002DF-547B-4305-98D1-C1AD99B5BFB9}"/>
                  </a:ext>
                </a:extLst>
              </p14:cNvPr>
              <p14:cNvContentPartPr/>
              <p14:nvPr/>
            </p14:nvContentPartPr>
            <p14:xfrm>
              <a:off x="297255" y="291471"/>
              <a:ext cx="11607120" cy="492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6002DF-547B-4305-98D1-C1AD99B5BF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895" y="282111"/>
                <a:ext cx="11625840" cy="494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03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huit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9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681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Cesar Ritz was a francophone Swiss hotelier whose eponymous Hôtel Ritz in Paris and in London were synonymous with elegance and attention to detail.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0B50F0-A78E-45DF-BDDC-B9F978149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995" y="3732280"/>
            <a:ext cx="2354962" cy="23549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809220-9AF7-4B85-9AA9-FA7A76B1F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619" y="3860221"/>
            <a:ext cx="3261124" cy="21784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0E1188-E7DF-4A93-B2B4-B65B78546D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683" y="3634026"/>
            <a:ext cx="3189108" cy="238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1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721B-7204-4A81-BFB6-07397D26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7CA58-E7AC-41D0-9AE3-C0423C19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922"/>
            <a:ext cx="10515600" cy="561504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Thus, if a place, a person, or a gang member is said to be Ritzy, it means that they are very high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BB5617-6309-431D-BBC1-DF85D3E0A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429" y="2695939"/>
            <a:ext cx="2215819" cy="337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2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tomorrow, December 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15:  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632"/>
            <a:ext cx="10515600" cy="5311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magasin</a:t>
            </a:r>
            <a:r>
              <a:rPr lang="en-US" dirty="0"/>
              <a:t>		</a:t>
            </a:r>
            <a:r>
              <a:rPr lang="en-US" dirty="0" err="1"/>
              <a:t>pourquoi</a:t>
            </a:r>
            <a:r>
              <a:rPr lang="en-US" dirty="0"/>
              <a:t>		le </a:t>
            </a:r>
            <a:r>
              <a:rPr lang="en-US" dirty="0" err="1"/>
              <a:t>sucre</a:t>
            </a:r>
            <a:r>
              <a:rPr lang="en-US" dirty="0"/>
              <a:t>		</a:t>
            </a:r>
            <a:r>
              <a:rPr lang="en-US" dirty="0" err="1"/>
              <a:t>bavarder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coûter</a:t>
            </a:r>
            <a:r>
              <a:rPr lang="en-US" dirty="0"/>
              <a:t>	</a:t>
            </a:r>
            <a:r>
              <a:rPr lang="en-US" dirty="0" err="1"/>
              <a:t>boire</a:t>
            </a:r>
            <a:r>
              <a:rPr lang="en-US" dirty="0"/>
              <a:t>		</a:t>
            </a:r>
            <a:r>
              <a:rPr lang="en-US" dirty="0" err="1"/>
              <a:t>finir</a:t>
            </a:r>
            <a:r>
              <a:rPr lang="en-US" dirty="0"/>
              <a:t>	        </a:t>
            </a:r>
            <a:r>
              <a:rPr lang="en-US" dirty="0" err="1"/>
              <a:t>une</a:t>
            </a:r>
            <a:r>
              <a:rPr lang="en-US" dirty="0"/>
              <a:t> piscine		comment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beurre</a:t>
            </a:r>
            <a:r>
              <a:rPr lang="en-US" dirty="0"/>
              <a:t>	</a:t>
            </a:r>
            <a:r>
              <a:rPr lang="en-US" dirty="0" err="1"/>
              <a:t>dépenser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tasse</a:t>
            </a:r>
            <a:r>
              <a:rPr lang="en-US" dirty="0"/>
              <a:t>	     </a:t>
            </a:r>
            <a:r>
              <a:rPr lang="en-US" dirty="0" err="1"/>
              <a:t>aller</a:t>
            </a:r>
            <a:r>
              <a:rPr lang="en-US" dirty="0"/>
              <a:t>	</a:t>
            </a:r>
            <a:r>
              <a:rPr lang="en-US" dirty="0" err="1"/>
              <a:t>obéir</a:t>
            </a:r>
            <a:r>
              <a:rPr lang="en-US" dirty="0"/>
              <a:t> 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parc</a:t>
            </a:r>
            <a:r>
              <a:rPr lang="en-US" dirty="0"/>
              <a:t>	</a:t>
            </a:r>
            <a:r>
              <a:rPr lang="en-US" dirty="0" err="1"/>
              <a:t>combien</a:t>
            </a:r>
            <a:r>
              <a:rPr lang="en-US" dirty="0"/>
              <a:t>	</a:t>
            </a:r>
            <a:r>
              <a:rPr lang="en-US" dirty="0" err="1"/>
              <a:t>patiner</a:t>
            </a:r>
            <a:r>
              <a:rPr lang="en-US" dirty="0"/>
              <a:t>	un </a:t>
            </a:r>
            <a:r>
              <a:rPr lang="en-US" dirty="0" err="1"/>
              <a:t>morceau</a:t>
            </a:r>
            <a:r>
              <a:rPr lang="en-US" dirty="0"/>
              <a:t>		le prix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prendre</a:t>
            </a:r>
            <a:r>
              <a:rPr lang="en-US" dirty="0"/>
              <a:t>	</a:t>
            </a:r>
            <a:r>
              <a:rPr lang="en-US" dirty="0" err="1"/>
              <a:t>choisir</a:t>
            </a:r>
            <a:r>
              <a:rPr lang="en-US" dirty="0"/>
              <a:t>	la place	</a:t>
            </a:r>
            <a:r>
              <a:rPr lang="en-US" dirty="0" err="1"/>
              <a:t>quand</a:t>
            </a:r>
            <a:r>
              <a:rPr lang="en-US" dirty="0"/>
              <a:t>	le </a:t>
            </a:r>
            <a:r>
              <a:rPr lang="en-US" dirty="0" err="1"/>
              <a:t>jambon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nager</a:t>
            </a:r>
            <a:r>
              <a:rPr lang="en-US" dirty="0"/>
              <a:t>		un </a:t>
            </a:r>
            <a:r>
              <a:rPr lang="en-US" dirty="0" err="1"/>
              <a:t>verre</a:t>
            </a:r>
            <a:r>
              <a:rPr lang="en-US" dirty="0"/>
              <a:t>	</a:t>
            </a:r>
            <a:r>
              <a:rPr lang="en-US" dirty="0" err="1"/>
              <a:t>l’addition</a:t>
            </a:r>
            <a:r>
              <a:rPr lang="en-US" dirty="0"/>
              <a:t>	</a:t>
            </a:r>
            <a:r>
              <a:rPr lang="en-US" dirty="0" err="1"/>
              <a:t>réussir</a:t>
            </a:r>
            <a:r>
              <a:rPr lang="en-US" dirty="0"/>
              <a:t>	</a:t>
            </a:r>
            <a:r>
              <a:rPr lang="en-US" dirty="0" err="1"/>
              <a:t>l’hôpital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56C2A2-7532-43CA-B4D1-D113AABCEBC6}"/>
                  </a:ext>
                </a:extLst>
              </p14:cNvPr>
              <p14:cNvContentPartPr/>
              <p14:nvPr/>
            </p14:nvContentPartPr>
            <p14:xfrm>
              <a:off x="1994040" y="11520"/>
              <a:ext cx="8853480" cy="970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56C2A2-7532-43CA-B4D1-D113AABCEB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4680" y="2160"/>
                <a:ext cx="8872200" cy="98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34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25486</TotalTime>
  <Words>307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Arial</vt:lpstr>
      <vt:lpstr>BTimes New Roman</vt:lpstr>
      <vt:lpstr>Calibri</vt:lpstr>
      <vt:lpstr>Calibri Light</vt:lpstr>
      <vt:lpstr>Times New Roman</vt:lpstr>
      <vt:lpstr>Office Theme</vt:lpstr>
      <vt:lpstr>PowerPoint Presentation</vt:lpstr>
      <vt:lpstr>Travail de cloche</vt:lpstr>
      <vt:lpstr>Bonjour</vt:lpstr>
      <vt:lpstr>Pourquoi tombons-nous?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303</cp:revision>
  <cp:lastPrinted>2017-12-14T22:00:10Z</cp:lastPrinted>
  <dcterms:created xsi:type="dcterms:W3CDTF">2016-10-03T15:38:19Z</dcterms:created>
  <dcterms:modified xsi:type="dcterms:W3CDTF">2022-12-08T19:31:04Z</dcterms:modified>
</cp:coreProperties>
</file>