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1" r:id="rId3"/>
    <p:sldId id="352" r:id="rId4"/>
    <p:sldId id="316" r:id="rId5"/>
    <p:sldId id="349" r:id="rId6"/>
    <p:sldId id="353" r:id="rId7"/>
    <p:sldId id="350" r:id="rId8"/>
    <p:sldId id="354" r:id="rId9"/>
    <p:sldId id="30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51"/>
            <p14:sldId id="352"/>
            <p14:sldId id="316"/>
            <p14:sldId id="349"/>
            <p14:sldId id="353"/>
            <p14:sldId id="350"/>
            <p14:sldId id="354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1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treize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6EBF-1269-414C-AF67-38AA62EC8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32845-FF5C-4C01-881A-B6214966E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</a:t>
            </a:r>
            <a:r>
              <a:rPr lang="en-US" dirty="0" err="1"/>
              <a:t>école</a:t>
            </a:r>
            <a:r>
              <a:rPr lang="en-US" dirty="0"/>
              <a:t> que LCHS.</a:t>
            </a:r>
          </a:p>
        </p:txBody>
      </p:sp>
    </p:spTree>
    <p:extLst>
      <p:ext uri="{BB962C8B-B14F-4D97-AF65-F5344CB8AC3E}">
        <p14:creationId xmlns:p14="http://schemas.microsoft.com/office/powerpoint/2010/main" val="66252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treize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2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Thursday, December 15:  9:40 – 11:20.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finish taking the test before the end of the test period, you will be allowed to go to another room only if you have a pass from a teacher.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C’est le drapeau du pays francophone </a:t>
            </a:r>
            <a:br>
              <a:rPr lang="fr-FR" sz="2800" b="1" dirty="0"/>
            </a:br>
            <a:r>
              <a:rPr lang="fr-FR" sz="2800" b="1" dirty="0"/>
              <a:t>Madagascar, où se trouve les </a:t>
            </a:r>
            <a:r>
              <a:rPr lang="fr-FR" sz="2800" b="1" dirty="0" err="1"/>
              <a:t>aye-ayes</a:t>
            </a:r>
            <a:r>
              <a:rPr lang="fr-FR" sz="28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77E3EC-1796-4A89-87EE-833B654A1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947" y="1638035"/>
            <a:ext cx="5873062" cy="470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1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DE2E9-7BA4-4B1B-B150-ACC21806A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0A9DD8E-4266-467A-B104-9EEE0460D8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1832" y="1978702"/>
            <a:ext cx="7354647" cy="412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6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9B83-7165-45DD-9246-C311D6FA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8782-9550-46FC-ADE6-11DD9163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139"/>
            <a:ext cx="10515600" cy="5709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Alain </a:t>
            </a:r>
            <a:r>
              <a:rPr lang="en-US" dirty="0" err="1"/>
              <a:t>L’Éponge</a:t>
            </a:r>
            <a:r>
              <a:rPr lang="en-US" dirty="0"/>
              <a:t>, the father of Bob, had made a large fortune in California, and then he sold his squids to the Comte de </a:t>
            </a:r>
            <a:r>
              <a:rPr lang="en-US" dirty="0" err="1"/>
              <a:t>Chagny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The singers from Austria will speak at noon. After they will have performed the opera (which will begin at 1 PM) they will eat dinner at 7:00 PM with Mr. Lovely.</a:t>
            </a:r>
          </a:p>
          <a:p>
            <a:pPr marL="0" indent="0">
              <a:buNone/>
            </a:pPr>
            <a:r>
              <a:rPr lang="en-US" dirty="0"/>
              <a:t>Jacques Plante will make everyone buy hockey pucks.</a:t>
            </a:r>
          </a:p>
          <a:p>
            <a:pPr marL="0" indent="0">
              <a:buNone/>
            </a:pPr>
            <a:r>
              <a:rPr lang="en-US" dirty="0"/>
              <a:t>A great novel was written in Monroeville.</a:t>
            </a:r>
          </a:p>
          <a:p>
            <a:pPr marL="0" indent="0">
              <a:buNone/>
            </a:pPr>
            <a:r>
              <a:rPr lang="en-US" dirty="0"/>
              <a:t>After having written her novel, Jane sang a song which nobody heard.</a:t>
            </a:r>
          </a:p>
          <a:p>
            <a:pPr marL="0" indent="0">
              <a:buNone/>
            </a:pPr>
            <a:r>
              <a:rPr lang="en-US" dirty="0"/>
              <a:t>M. Dubois would have given a horse to Gwen, but he thought she did not like them.</a:t>
            </a:r>
          </a:p>
          <a:p>
            <a:pPr marL="0" indent="0">
              <a:buNone/>
            </a:pPr>
            <a:r>
              <a:rPr lang="en-US" dirty="0"/>
              <a:t>After having entered LCHS, Tom was cold. </a:t>
            </a:r>
          </a:p>
          <a:p>
            <a:pPr marL="0" indent="0">
              <a:buNone/>
            </a:pPr>
            <a:r>
              <a:rPr lang="en-US" dirty="0"/>
              <a:t>Even though they make beautiful curtains, the sisters have none.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3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09D9D-1777-4213-BAEC-E9396063C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A8323-371A-4551-9EE9-893481A3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À </a:t>
            </a:r>
            <a:r>
              <a:rPr lang="en-US" dirty="0" err="1"/>
              <a:t>bientôt</a:t>
            </a:r>
            <a:r>
              <a:rPr lang="en-US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805" y="189519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fr-FR" dirty="0"/>
              <a:t>Écrivez une ou deux phrases qui expriment vos pensées à la fin du semestre.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38328</TotalTime>
  <Words>247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PowerPoint Presentation</vt:lpstr>
      <vt:lpstr>Bonjour!</vt:lpstr>
      <vt:lpstr>PowerPoint Presentation</vt:lpstr>
      <vt:lpstr>C’est le drapeau du pays francophone  Madagascar, où se trouve les aye-ayes.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345</cp:revision>
  <dcterms:created xsi:type="dcterms:W3CDTF">2016-10-03T16:25:09Z</dcterms:created>
  <dcterms:modified xsi:type="dcterms:W3CDTF">2022-12-13T19:40:00Z</dcterms:modified>
</cp:coreProperties>
</file>