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31" r:id="rId2"/>
    <p:sldId id="360" r:id="rId3"/>
    <p:sldId id="369" r:id="rId4"/>
    <p:sldId id="272" r:id="rId5"/>
    <p:sldId id="261" r:id="rId6"/>
    <p:sldId id="364" r:id="rId7"/>
    <p:sldId id="366" r:id="rId8"/>
    <p:sldId id="367" r:id="rId9"/>
    <p:sldId id="368" r:id="rId10"/>
    <p:sldId id="362" r:id="rId11"/>
    <p:sldId id="352" r:id="rId12"/>
    <p:sldId id="355" r:id="rId13"/>
    <p:sldId id="365" r:id="rId14"/>
    <p:sldId id="370" r:id="rId15"/>
    <p:sldId id="363" r:id="rId16"/>
    <p:sldId id="3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60"/>
            <p14:sldId id="369"/>
            <p14:sldId id="272"/>
            <p14:sldId id="261"/>
            <p14:sldId id="364"/>
            <p14:sldId id="366"/>
            <p14:sldId id="367"/>
            <p14:sldId id="368"/>
            <p14:sldId id="362"/>
            <p14:sldId id="352"/>
            <p14:sldId id="355"/>
            <p14:sldId id="365"/>
            <p14:sldId id="370"/>
          </p14:sldIdLst>
        </p14:section>
        <p14:section name="Untitled Section" id="{E4F6FBF3-9DBA-45B8-ACA2-3D3499C403F8}">
          <p14:sldIdLst>
            <p14:sldId id="363"/>
            <p14:sldId id="358"/>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1-10T15:43:05.611"/>
    </inkml:context>
    <inkml:brush xml:id="br0">
      <inkml:brushProperty name="width" value="0.05292" units="cm"/>
      <inkml:brushProperty name="height" value="0.05292" units="cm"/>
      <inkml:brushProperty name="color" value="#FF0000"/>
    </inkml:brush>
  </inkml:definitions>
  <inkml:trace contextRef="#ctx0" brushRef="#br0">4290 4962 806 0,'0'0'17'0,"-7"0"4"0,0 6 1 0,0 0 2 0,3 2-24 0,-7-2 0 15,8 0 0-15,-4 0 0 0,0 0 29 0,3 0 2 16,-3-6 0-16,7 0 0 0,-3 6 40 0,3-6 8 0,-7 5 1 0,7-5 1 15,-4 3-32-15,4-3-6 16,-7 6-2-16,7-6 0 0,0 0-15 0,0 0-3 16,0 0-1-16,-3 6 0 0,3-6 2 0,0 0 1 0,-4 12 0 0,4-12 0 15,-3 6 1-15,3-6 0 0,0 6 0 0,0-6 0 16,-4 6-10-16,0-1-3 0,-3 1 0 0,4 0 0 16,3-6 7-16,-7 6 2 0,7 0 0 0,-4 3 0 15,-3-3 6-15,4 0 0 0,-1-6 1 0,-3 11 0 16,4-5 8-16,-4 0 2 0,3 0 0 15,1 0 0-15,3 3-19 0,-4 2-3 0,4 1-1 0,-4 0 0 16,4 0-7-16,-3 8-1 0,3-8-8 16,0 6 12-16,0-7-4 0,0 1-8 0,3 3 11 0,1 8-11 15,7-5 12-15,3 8-4 0,-7-8 0 0,0 0-8 16,0 2 8-16,-4-2-8 0,4 3 0 0,-3 2 0 16,3 1 8-16,-3-4-8 0,3 10 0 0,-4-7 0 15,4 9 19-15,-3 1-3 0,-1 2-1 0,4 0 0 16,-3 4-15-16,-1-7-18 0,-3 3 4 0,4-2 1 15,-1-4 13-15,1-3 0 0,-1 4 0 0,1-10 0 16,-4 10 0-16,0-7 0 0,3-2 0 0,-3 2 0 0,0 1 0 16,0-9 0-16,-3 8 0 0,3-5 0 0,-4-7 8 0,1 4-8 15,3-3 12-15,-4 0-12 0,1-6 11 0,-1 5-11 16,-3-11 10-16,0 9-10 0,0-6 22 0,-3 0-2 16,-1-3 0-16,0 0 0 0,1-3-10 0,-4-9-2 15,-7 6-8-15,-1-5 12 0,1-1-12 0,0-9 11 16,0 10-11-16,3-7 10 0,1 0-10 0,-5 4 0 15,5 2 9-15,3-6-9 0,3 6 0 0,-3-2 0 16,3 2 0-16,4 0 0 16,0 6-28-16,-3-5-4 0,6 5-1 0,-3-6 0 0,-3-3 33 0,6 9 0 15,1-5 0-15,-1-1 0 16,0-6-58-16,1 6-5 0,3-2-1 0,-4-4 0 16,1 6-128-16,3-5-27 0,0 2-5 0,0-3 0 0</inkml:trace>
  <inkml:trace contextRef="#ctx0" brushRef="#br0" timeOffset="497.326">3838 4871 1036 0,'0'0'23'0,"0"0"5"0,-3 5 0 0,3 1 1 0,-4 6-29 0,4-3 0 16,0 0 0-16,-3 0 0 0,3-4 57 0,0-5 6 15,0 6 1-15,0-6 0 0,0 0 0 0,0 12 0 16,0-12 0-16,0 0 0 0,0 0-21 0,0 0-4 16,3 0-1-16,-3 0 0 0,0 0-10 0,7 6-1 0,0-6-1 0,0 6 0 15,0-6-26-15,4 0 0 0,-4 0 0 0,7-6 0 16,-3 6 40-16,3-6 2 0,-4 6 1 0,5-6 0 16,2 0-18-16,4 6-3 0,0-6-1 0,4 6 0 15,-4 6-5-15,1-6 0 0,2 0-1 16,4 6 0-16,1 0-15 0,-8-6 0 0,4 12 0 0,-1-6 0 15,-3-3 0-15,-3 3-20 0,3-1 4 0,-3 7 0 16,-1-6 27-16,1 0 5 16,0-6 2-16,3 6 0 0,0 0-29 0,-3-6-5 0,-4 6-2 0,7-6 0 15,0 5 18-15,-3-5 14 0,-1 0-2 0,5 3-1 32,-5-3-120-32,-3 6-24 0,0-6-5 0,4 3-370 0,-4 0-75 0</inkml:trace>
  <inkml:trace contextRef="#ctx0" brushRef="#br0" timeOffset="1162.155">4491 5526 1074 0,'0'0'30'0,"0"0"8"16,-7 0-30-16,7 0-8 0,-7 0 0 0,0 0 0 0,7 0 0 0,-7 3 0 0,0-3 0 15,-4 3 0-15,11-3 104 0,-7 3 19 16,0 0 4-16,0 3 1 0,3 0-52 0,1 0-9 16,3-6-3-16,-7 5 0 0,3 1 0 0,4-6 0 0,0 0 0 0,-7 6 0 15,7-6-51-15,0 0-13 0,0 0 0 16,-3 6 0-16,3-6 28 0,0 0 2 0,0 0 1 0,0 0 0 15,0 0-14-15,3 6-2 0,1 0-1 0,-1 3 0 16,4-3-14-16,0-1 0 0,4-5 8 0,3 6-8 16,4 0 0-16,-4-6 0 0,3 0 0 0,-3 6 0 15,4-6 16-15,-4-6 1 0,-3 6 0 0,-1 0 0 16,1-6-7-16,0 0-2 0,-4 1 0 0,0-10 0 16,0 6 13-16,-4 0 3 0,1 3 0 0,-4-5 0 15,3-1 6-15,-3 0 2 0,0 0 0 0,0 3 0 16,-3 4-48-16,3-7-10 15,-4 0-2-15,1 0 0 0,-1 4-6 16,-3-4-2-16,4 0 0 0,-4 0 0 0,0 6 24 0,-1-2 12 0,1-1-12 0,0 0 12 16,-3 3-25-16,6 6 1 0,-3-6 1 0,0 0 0 15,-3 6 3-15,-1 0 1 0,0 0 0 0,4 6 0 16,-3-6 3-16,-1 12 0 0,4-9 0 0,-3 12 0 0,-1-7 16 0,4 4 0 16,-4 0 0-16,8 6 0 0,-4-7 0 15,0 4 0-15,3 3 0 0,-3-1 0 0,7 4 0 0,-7 2 0 16,7-8 0-16,-3 9 0 0,6-1 0 0,-3 4 0 15,7-4 0-15,-3 6 0 0,-1-2 0 0,4 2 0 16,-3-2 0-16,3-4 0 0,-4 1 32 0,1-4 9 16,3-2 3-16,3 0 0 0,1 2-21 0,0-8-4 15,-1 6-1-15,4-7 0 0,4 1-10 0,0 3-8 16,-1-3 9-16,-3-1-9 0,11 4 0 0,-4-3 0 16,0 0 0-16,4-7 0 0,-4 7 0 0,0-6 0 15,1 0 0-15,-1 0 0 16,-4-3-108-16,8-3-17 0,-7 0-4 0,6 0-714 0</inkml:trace>
  <inkml:trace contextRef="#ctx0" brushRef="#br0" timeOffset="29816.729">6223 5673 853 0,'0'0'18'0,"0"0"4"0,0 0 1 0,0 0 2 0,0 0-25 0,0 0 0 0,0 0 0 0,0 0 0 0,0 0 97 0,0 6 15 15,4 0 2-15,-1 6 1 0,1-6-80 0,-1-3-16 16,4 5-3-16,0 1-1 0,-3-3-24 0,3 6-5 15,3-6-1-15,-3 0 0 0,0-1 63 0,-7 1 13 16,0-6 3-16,0 0 0 0,8 3 0 0,-8-3 0 16,0 0 0-16,7-3 0 0,0-3-52 0,-4-5-12 15,1 5 0-15,-4 0 0 0,3-6 40 0,-3 3 6 16,0 1 1-16,0-1 0 0,0-3-47 0,-3 6 0 16,-1 0 0-16,-3 6 0 0,4-6 0 0,-4 0 0 15,-1 3 0-15,5 3 0 16,-4 9-40-16,-7-9-2 0,3 0 0 0,1 0 0 0,-1 12 17 0,-3 0 3 0,3 0 1 15,-3-4 0-15,4 1 12 0,-4 0 9 16,3 3-12-16,-7-6 12 0,8-6 0 0,-1 6 0 16,1-6 12-16,-1 5-3 0,0-5-1 0,1 0-8 0,-1 6 12 15,4-6-4-15,0 0 9 0,0 0 2 0,0-6 0 0,7 6 0 16,-4 0-2-16,-3 0 0 0,4 0 0 0,3 0 0 16,0 0 7-16,0 0 0 0,0 0 1 0,0 0 0 15,0 0-16-15,0 0-9 0,0 0 10 0,-7 0-10 16,7 12 0-16,-4 3 0 0,4-3 0 0,-3-6 0 15,3 5 10-15,0 10-10 0,3-3 10 0,-3 5-10 16,0-2 9-16,4-4-9 0,-4 1 8 0,7-6-8 16,0-1 0-16,-4-2 0 0,1 3 8 0,0 0-8 0,3-6 0 15,0-1 0-15,0 1 0 0,3-6 0 0,1 6 13 16,-1-6-2-16,1 0-1 0,3 0 0 0,0 6-10 0,4-3-16 16,-4-3 4-16,-3 3 1 0,3 3 40 0,3 0 8 15,1-6 2-15,-4 0 0 0,0 3-39 0,0-6 0 16,4 0 0-16,-4 0 0 0,0 3 0 15,0 3 0-15,0-6 0 0,4 3 0 16,-7-3-173-16,-1-3-30 0,-3-3-5 0,0 3-2 0</inkml:trace>
  <inkml:trace contextRef="#ctx0" brushRef="#br0" timeOffset="30675.957">6597 5179 940 0,'0'0'26'0,"0"0"7"0,0 0-33 0,-4-6 0 0,1 1 0 0,3 5 0 16,0 0 36-16,0 0 0 0,0 0 0 0,0 0 0 16,0 0 20-16,0 0 5 0,0 0 1 0,0 0 0 15,0-6-48-15,0 6-14 0,0 0 0 0,0 0 8 16,0 0 48-16,0 0 11 16,0 0 1-16,0 6 1 0,-4 5-14 0,4-5-3 0,0 0-1 0,0 12 0 0,0 2 1 0,0-2 1 15,4 5 0-15,-1 4 0 0,1 2-17 16,-1-5-3-16,1 2-1 0,-4 7 0 0,4-4 0 0,-4 6 0 15,3-2 0-15,-3-7 0 0,0 9-4 0,0-14 0 16,0 8-1-16,-3-5 0 0,-1 2 1 0,-3 4 0 16,3-7 0-16,-3 4 0 0,0-4-12 0,4 10-1 15,-4 11-1-15,0 3 0 16,3-15-6-16,1-8-8 0,-1-10 11 0,1-2-11 0,-1-6 8 16,0-6-8-16,4 6 0 0,0-6 0 15,0 0 0-15,0 0 0 0,0 0 0 0,0 0 0 0,0 0 9 0,0 0-9 16,8-6 0-16,-8 6 9 0,10 0-9 0,-10 0 0 15,7 0 0-15,-7 0 0 0,11 0 0 0,-1 0 0 16,1 0 0-16,-11 0 0 0,0 0 0 0,0 0 0 0,0 0 0 16,0 0 0-16,0 0 0 0,0 0 0 0,0 0 0 15,0 0 8-15,0 0-8 0,0 0 0 0,0-6 0 0,-4-6 0 16,4 3 19-16,-3 4-2 0,-1-7 0 0,1 6 0 16,-1-6-27-16,1 0-6 0,-1 4 0 0,1-4-1 15,-1 6 25-15,1-12 6 0,3 12 1 0,0 1 0 16,0-4-24-16,0 3-5 0,-4 3-1 0,4 3 0 15,0 0 15-15,4-9 15 0,-1-3-3 0,1 6-1 16,-4 6-11-16,0-5-16 0,3-1 4 0,-3 6 1 16,0 0 11-16,0 0 0 0,0 0 0 0,0 0 0 15,0 0 0-15,0 0 0 0,11-6 0 0,-11 6 0 16,10 6 0-16,-10-6 0 0,0 0 0 0,11 0 0 16,-11 0 0-16,0 0 0 0,0 0 0 0,11 0 0 0,-11 0 0 15,7 6 0-15,-7-6 0 0,0 0 0 16,0 0 0-16,0 0 0 0,0 0 0 0,0 0 0 15,10 0 0-15,-10 0 0 0,11 0 0 0,-11 0 0 0,0 0 0 0,14 5 0 16,-11 1 0-16,-3-6 0 0,11 12 0 0,-4-3 0 16,0 3 0-16,-3-1 0 0,3 7 0 0,-4-6 0 15,4 2 0-15,-3-2 0 0,-1 6 0 0,1-6 0 16,-1 2 0-16,1 4 0 0,-4-6 0 0,3-6-8 16,1 5 8-16,-4 4-8 0,4-9 0 0,-4-6 0 15,0 0 0-15,0 0 0 16,0 0-36-16,0 0-6 0,0 0-2 0,0 0 0 0,0 0 41 15,0 0 11-15,7-6 0 0,-4-3-976 0</inkml:trace>
  <inkml:trace contextRef="#ctx0" brushRef="#br0" timeOffset="31343.421">7239 5876 1314 0,'0'0'37'0,"0"0"8"0,0 0-36 0,0 0-9 0,0 0 0 0,-7-6 0 0,3 6 116 0,-3-6 20 16,0 0 5-16,0 1 1 0,0 5-30 0,4-6-5 15,-4 0-2-15,0 0 0 0,0 3-49 0,-1-3-9 16,5 0-3-16,-4 0 0 0,3 0-26 0,-10 1-6 16,7-1 0-16,0 0-1 0,0 0-11 0,0-3 0 15,0 6 0-15,-4 0 0 0,4 0 0 0,0 0-9 16,0 3 9-16,0 0-13 16,7 0-21-16,-7 6-4 0,4 3-1 0,-5 9 0 15,1-12 39-15,4 5 18 0,-1-5-2 0,1 6 0 0,-1 3-25 0,-6 2-6 16,3 1-1-16,0-6 0 0,7-1 16 0,-4 4 12 15,1 3-3-15,-1-6 0 0,4-7-9 0,0 1 0 16,0-6 0-16,0 6 8 0,0 3-8 0,0-9 0 0,0 12 9 16,0-12-9-16,0 0 0 0,0 0 9 0,11 0-9 0,-4 6 0 15,3-1 11-15,1-5-11 0,-4 0 10 16,3 0-10-16,1 0-12 0,0 0-8 0,3 0-1 0,-4 6-1 16,1-6 39-16,0-6 8 0,-1 6 2 0,-3-5 0 31,0-1-43-31,-7 6-9 0,0 0-2 0,14-6 0 0,-10 0 44 0,3-6 9 0,0 6 2 0,0-2 0 15,-3 2-28-15,-4-6 0 0,3-6-14 0,-3 9 5 16,4-2 0-16,-4-1 0 0,0-6 0 0,-4-2 0 16,4 2 9-16,0 6 0 0,0 6 0 0,0 1 0 15,-3-1 0-15,3 6 0 0,0 0 0 0,-4 6 0 16,4-6-8-16,0 5 0 0,4 7 0 0,-8 3 0 16,8 3 8-16,-4-7 0 0,0 7-9 0,-4-3 9 15,4 2 0-15,0 1 10 0,0-6-1 0,0-1 0 16,0-2 3-16,0 9 1 0,0-6 0 0,0-1 0 15,0-5 0-15,0 6 0 0,0-12 0 0,0 0 0 16,0 0-13-16,7 6 8 0,-3 0-8 0,3 3 0 0,3-9 0 0,4 5 0 16,-3 1 0-16,3-6 0 15,0 0-135-15</inkml:trace>
  <inkml:trace contextRef="#ctx0" brushRef="#br0" timeOffset="31923.839">7606 5967 1552 0,'0'0'44'0,"0"0"10"0,0 0-43 0,-4 9-11 0,4-9 0 0,0 0 0 16,0 0 53-16,-7 6 9 0,7-6 2 0,-3 6 0 15,3-6 0-15,0 6 0 0,0-6 0 0,0 5 0 16,0-5-25-16,0 6-5 0,0 0-1 0,0 6 0 16,3-6-9-16,-3-6-1 0,0 0-1 0,0 0 0 15,0 0 3-15,0 0 1 0,0 6 0 0,0-6 0 0,0 0 5 16,0 0 1-16,0 0 0 0,0 0 0 0,0 0-14 0,0-6-2 15,0-3-1-15,-3 0 0 0,3 3-15 0,-4 0 11 16,1 1-11-16,3-7 10 0,0 6-10 0,0-12 0 16,-4 4 0-16,8 2 0 0,-4 0 0 0,0 6-11 15,0 6 11-15,0 0-8 0,7-6 8 16,-7 6-10-16,0 0 10 0,0 0-10 0,0 0 2 16,7 0 0-16,3 0 0 0,1 0 0 15,-4 6 8-15,0-6 0 0,4 0-9 0,-1 0 9 0,-3 6 0 0,0 6 0 16,4-12 0-16,0 6 0 0,-4-6 0 0,3 0 0 15,1 0 0-15,-1 0 0 0,1 6 0 0,0-6 21 16,-1 0-2-16,1 6-1 0,-1-6-28 0,1 8-6 16,-1 1 0-16,1 6-1 0,0-9 6 0,-1 0 2 0,1-1 0 15,-4 7 0-15,0 3 9 0,0 3-10 16,-4-1 10-16,5 1-10 0,-5-3 10 0,1 8 0 0,-1-5 0 0,-3-7 0 16,0 4 0-16,4-3 0 0,-4 0 0 15,3-1 0-15,-3-5 0 0,7 3 0 0,-7-9 0 0,0 0 8 16,0 0-8-16,0 0-16 0,4-9 4 0,-4-2-669 15,3-1-134-15</inkml:trace>
  <inkml:trace contextRef="#ctx0" brushRef="#br0" timeOffset="32477.16">8068 5259 1112 0,'0'0'32'0,"0"0"6"0,0 0-30 0,0 0-8 0,0 0 0 16,-4 0 0-16,4 0 61 0,0 0 11 0,0 0 3 0,0 0 0 16,0 0 4-16,0 0 1 0,0 0 0 0,0 0 0 15,0 0-12-15,0 0-3 0,0 0 0 16,4 6 0 0,-4 2-13-16,4 4-2 0,-1 0-1 0,-3 0 0 0,4 5-5 0,-1-2-2 15,1 3 0-15,-4 5 0 0,3-5-12 0,-3 8-2 0,4-8-1 0,-4 2 0 16,3 4-11-16,1 5-3 0,-1-2 0 0,1 2 0 15,-4 4-13-15,3-4 11 0,-3 9-11 0,0-3 10 16,4-2-1-16,-4-4 0 0,0-2 0 0,3-4 0 16,1-2 0-16,-4 2 0 0,3 1 0 0,5 2 0 15,-8 4 3-15,3-10 0 0,4 4 0 0,-3-1 0 16,-1-2-12-16,4-4-17 0,-3 1 4 0,-1 0 1 16,1 2 32-16,-1 4 8 0,1-12 0 0,-1-4 1 15,1-2 5-15,-4 6 1 0,0-6 0 0,0-6 0 16,0 0-50-16,0 0-9 0,0 0-3 15,0 0 0-15,3 6 43 0,-3-6 9 0,0 0 2 0,0 0 0 16,0 0-73-16,0 0-14 0,0 0-4 16,-3 0 0-16,3-6 0 0,-4 0 0 0,4-6 0 0,0 6 0 15,4 1-204-15,-1-4-42 16,-3 9-8-16,0 0-2 0</inkml:trace>
  <inkml:trace contextRef="#ctx0" brushRef="#br0" timeOffset="32886.723">8008 5753 1314 0,'-7'0'37'0,"7"0"8"0,0 0-36 0,0 0-9 0,0 0 0 0,-4 0 0 15,4 0 53-15,0 0 9 0,0 0 2 0,0 0 0 16,0 0 43-16,0 0 9 0,0 0 1 0,0 0 1 16,-3-6-45-16,3 0-9 0,0 0-1 0,0-6-1 15,0 6-40-15,0 3-8 0,0 3-2 0,-7-6 0 16,-4 1-12-16,1-1 0 0,3 0 0 0,7 6 0 16,0 0 20-16,0 0 2 0,0 0 0 0,0 0 0 15,3 12-22-15,1-9 0 0,-1 5 0 0,4-2 0 16,-7-6 0-16,7 3 0 0,0-3 0 0,4 0 0 15,-4 0 0-15,4 6 0 0,-1 6 0 0,-3-12 0 16,4-12 15-16,-1 6-2 0,1 12 0 0,0-6 0 0,3-6 2 16,-4-3 0-16,4 6 0 0,4-2 0 0,-4 7-1 15,0-4 0-15,0-1 0 0,-3-3 0 0,3 0-14 0,-3 6 0 16,-4 6 0-16,3 0 0 16,1-12-68-16,-1 6-17 0,-2 6-3 0,-1-3-576 15,0-3-114-15</inkml:trace>
  <inkml:trace contextRef="#ctx0" brushRef="#br0" timeOffset="33840.968">8403 5938 1074 0,'0'0'30'0,"0"0"8"0,0 0-30 0,0 0-8 16,0 0 0-16,0 0 0 0,0 0 52 0,0 0 10 16,0 0 2-16,0 0 0 0,0 0 49 0,0 0 11 15,0 0 1-15,0 0 1 0,0-6-60 0,0 6-12 16,0 0-2-16,0 0-1 0,0 0-22 0,0 0-4 15,0 0-1-15,0 0 0 0,0 0 4 0,0 0 0 16,0 0 0-16,4 0 0 0,-4 0-8 0,7 0-2 16,-7 0 0-16,3 6 0 0,4-6-9 0,-7 0-1 15,4-6-8-15,3 6 12 0,-4 0-12 0,5 0 0 16,-1 6 0-16,0-6 0 0,0-6 13 0,0 6-3 0,0 0-1 0,0 6 0 16,0-6 2-16,3 6 0 0,-2-6 0 15,-1 6 0-15,0-1 4 0,0-2 1 0,0 6 0 0,3 0 0 16,-3 3-6-16,0-12-1 0,4 0 0 0,-4 6 0 15,4-6-9-15,-4 0 12 0,3 0-12 16,-3 0 12-16,4-6 1 0,0 6 1 0,-4-6 0 0,3 0 0 16,-3-6-14-16,0 6 0 0,0 3 0 0,0 3-10 15,0 0 10-15,1-5 0 0,-1-7 8 16,-4 0-8-16,4 6 0 0,0 0 0 0,0 0-10 0,-3 0 10 16,-4-2 0-16,3 2 0 0,1-6 8 0,-1 0-8 15,1 6 0-15,-1-5 0 0,1 5 0 0,-1-3 0 16,-3-3 0-16,0 6 0 0,0-5 0 0,0-13-10 15,-3 9 10-15,-1-2 0 0,4 11 0 0,-3 0 0 16,-1 0-8-16,1-3 0 0,-4-3 0 0,0 7 0 16,-4-1-7-16,1 6-1 0,-1-6 0 0,4 12 0 15,-4 8-16-15,1-2-3 0,-1 0-1 0,1 0 0 16,3 5 16-16,-1 4 4 0,-2-3 0 0,3-7 0 0,3 1 6 0,-3 0 2 16,0 3 0-16,0-4 0 0,0 13 8 0,4-12 0 15,-5 2 0-15,5-2 0 0,-1-6 12 0,1 6 5 16,-1-6 1-16,4-1 0 0,0-5-9 0,0 0-1 15,-3 6-8-15,3-6 12 0,0 0 24 0,0 0 4 16,0 6 0-16,0-6 1 0,0 0-23 0,0 0-5 16,0 0-1-16,7 9 0 0,0 3-3 0,0-6-1 15,0-1 0-15,4-5 0 0,-4 6-8 0,3 0 0 16,-3 0 0-16,4 3 0 0,3 3 0 0,-3-1 0 16,3-5 9-16,-4 6-9 0,4 0 0 0,-3-6 0 0,7 3 0 15,-1-4 0-15,1 1 0 0,-4 0 0 16,4 0 0-16,-1 0 0 0,1 0 0 0,-4-6 0 0,7 0 0 0,-7-6 0 15,0 6 0-15,1-6 0 0,-1 6 0 16,-4-6-8 0,4-6-42-16,-3 10-8 0,3 10-2 0,-3-14 0 15,3-5-3-15,-4 5-1 0,1 3 0 0,-4-3-844 0</inkml:trace>
  <inkml:trace contextRef="#ctx0" brushRef="#br0" timeOffset="51397.747">9645 5606 623 0,'0'0'17'0,"0"0"5"0,0 5-22 0,0 1 0 0,0 6 0 0,0-6 0 16,3 9 50-16,1-4 6 15,0 7 0-15,-1 0 1 0,1-4 6 0,-1 4 1 16,-3 6 0-16,4-4 0 0,-1 4-12 0,1-7-1 0,6 10-1 0,1-4 0 16,-4 1-29-16,-4-7-5 0,1-2-2 0,0 3 0 15,3-6-14-15,-4 14 0 0,4-8 0 0,-3-1 0 16,-1 1 0-16,1-3 0 0,-1 2 0 0,4 1 0 16,-3-9 54-16,-1-3 8 0,-3-1 2 0,4 1 0 15,-4-6 0-15,0 0 0 0,0 0 0 0,0 0 0 16,0 0-52-16,0 0-12 0,0-6 0 0,0-2 0 15,-4-1 54-15,1 6 8 0,-1-9 2 0,-3 0 0 16,0 6-52-16,4-5-12 0,-1 2 0 0,-3 3 0 0,4-6-14 16,-4 6-6-16,-1 0 0 0,1-5-1 0,0-1 21 0,0-3 0 15,0 4 0-15,0-7 0 0,4-6 8 0,-4 10-8 16,0-10 12-16,3-2-4 0,0 2-8 0,1 1 8 16,3-4-8-16,-4 4 8 0,1-4-8 15,3 10 0-15,0-7 0 0,-7 3 0 0,-4 4 0 16,4-1 0-16,0 6 0 0,7 7 0 0,0 5-8 15,0 0 8-15,0 0-10 0,0 0 10 16,0 0-11-16,0 0 11 0,11-6-12 0,-11 6 12 0,0 0-10 0,10 0 10 16,1 6-8-16,3-6 8 0,-3 5-10 0,-1 1 10 15,1 0-12-15,-1 6 12 0,4-3-10 0,1 0 10 16,-1 5-8-16,0-2 8 0,3 6-14 0,-2-9 2 16,-1 5 1-16,0 7 0 15,0-15-37-15,0 5-8 0,0-2-2 0,-3-3-681 0</inkml:trace>
  <inkml:trace contextRef="#ctx0" brushRef="#br0" timeOffset="52058.191">10153 5753 1443 0,'0'0'32'0,"0"0"6"0,-7 0 2 0,0 0 0 0,7 0-32 0,-7 0-8 0,-4 0 0 0,4 0 0 0,0 0 74 0,0 5 13 16,-4-5 2-16,1 0 1 0,-1 0-47 0,1 6-10 15,-1-6-1-15,1 6-1 0,2-3-31 0,1 3 0 16,0 6 0-16,0-6 0 0,4-6 0 0,-1 6 0 16,1-1 0-16,-1 7 0 0,4-6-11 0,0 9 11 15,0-3-10-15,4 5 10 0,-1-5-11 0,1 0 11 16,-4-4-12-16,7 4 12 16,3 12-28-16,1-4 0 0,-4-2 1 0,0 0 0 0,0-13 73 0,0 7 14 15,-3-3 4-15,3-3 0 0,-7-6-54 0,0 0-10 16,3 9 0-16,-3-9 0 0,0 0 0 0,7 3 0 15,0 3 0-15,0-1 0 0,-7-5 36 0,8 0 2 16,2 0 1-16,-3 0 0 0,0-5-25 0,0-1-5 0,0 0-1 0,4 0 0 16,-4-3 0-16,-3 3 0 0,3-6 0 0,0 7 0 15,-7 5-8-15,7-18 0 0,-4-8 0 0,1-4 0 16,-1 12-14-16,-3 4-5 0,4-4-1 0,-4 6 0 16,0-2-12-1,0 5-2-15,0-6-1 0,0 9 0 0,0 0 47 0,0 1 8 0,-4-7 3 0,4 6 0 16,-3 0-37-16,3 3-7 0,-4 3-2 0,4 0 0 15,0 0 43-15,0 0 8 0,0 0 1 0,0 0 1 16,-3 9-30-16,3-3 8 0,-4 0-8 0,4 0 0 16,0-1 0-16,0 7 0 0,0 0 0 0,0 9 0 15,0 8 0-15,0-11 0 0,0-4 0 0,4-2 9 16,-4 0-9-16,3 0 8 0,1-4-8 0,-1 1 8 16,1 6-8-16,3-9 0 0,7 0 0 0,0-1-11 0,-3 1 11 15,-1 0 0-15,4 0 8 0,-7-3-8 16,4 3 0-16,0-3 0 0,3-3 0 0,0 3 0 15,0 3-84-15,0 0-22 0,4 5-4 0,-1 1-709 16</inkml:trace>
  <inkml:trace contextRef="#ctx0" brushRef="#br0" timeOffset="52568.478">10530 5747 1267 0,'0'0'28'0,"0"0"5"0,0 6 2 0,4-1 1 0,3 4-36 0,-3-3 0 0,-1 6 0 0,-3 0 0 16,4-6 58-16,-4 5 5 0,0 1 1 0,3-6 0 15,-3 0-16-15,4 9-2 0,-1 2-1 0,1 7 0 16,-1-16-24-16,-3 4-5 0,4 0 0 0,-4 0-1 16,3 0-15-16,1-4 9 0,3 10-9 0,-4-6 8 15,1-6-8-15,-1 5 0 16,-3-11 0-16,0 0 0 0,0 0 53 0,0 0 9 0,0 0 2 0,0 0 0 16,-3-6 0-16,-4 6 0 0,0-5 0 0,3 5 0 0,-3-6 0 0,0-6 0 15,0 0 0-15,0 6 0 0,7 3-52 0,-3-8-12 16,-1-7 0-16,4-3 0 0,-4 10 0 0,1-1 0 15,-1 0 0-15,-3 0 0 0,4 7 0 16,-1-7 0-16,1-3 0 0,3 3 0 16,-4 6-20-16,4 1-6 0,0-7-2 15,-3 6 0-15,3 0-6 0,0 0-2 0,-4-3 0 0,4-8 0 0,0-10 36 16,4 4 0-16,-4 5 0 0,0 6 0 0,3-2 0 0,1-4 0 16,3 6 0-16,-4 6 0 0,-3 6 0 0,11-6 0 15,-4 1 0-15,4-10 0 0,-1 3 0 0,1 6 0 16,-1 0 0-16,4 0 0 0,1 1 0 0,-1 5 0 15,0-6 0-15,0 12 0 16,-4-6-109-16,5 5-15 0,-8 7-4 0,0-6-716 0</inkml:trace>
  <inkml:trace contextRef="#ctx0" brushRef="#br0" timeOffset="53251.042">10915 5723 1393 0,'0'0'30'0,"-7"6"6"0,0-6 2 0,0 12 2 0,3-6-32 16,1 5-8-16,-1-5 0 0,1 0 0 0,3 9 48 0,-4-3 7 15,4-6 1-15,0 5 1 0,4-5-23 0,-4 6-5 16,3-6-1-16,1 0 0 0,-1 3-16 0,-3-9-3 16,0 0-1-16,4 5 0 0,3 1 45 0,0-6 9 15,0 0 2-15,0 6 0 0,4-6-22 0,-4 0-4 0,0 0-1 16,3 0 0-16,1 0-25 0,-1 6-12 0,1 0 10 0,3-6-10 15,0 0 0-15,-3 0 0 0,3 0 0 0,-3 6 0 16,-1 0 0-16,1-6 0 16,-1 0 0-16,-3 0 0 0,0 3 0 0,0-3 8 0,-3-3-8 15,-4 3 0-15,0 0 20 0,0-6 0 16,-4 0 1-16,1-6 0 16,-1 6-46-16,1 0-10 0,-1 1-1 0,1-1-1 0,-4-3 14 0,0 3 3 15,3 0 1-15,-3 0 0 0,0-6 9 0,-4 7 2 0,1-7 0 0,-1-3 0 16,-3 3 8-16,4 6 8 0,-4-5-8 0,-1-7 11 15,1 9-11-15,4 0 0 0,-1 4 0 0,1 2 0 16,-1 3 0-16,11 0-9 0,0 0 9 0,0 0-13 16,0 0 1-16,-4 5 0 0,-3 1 0 0,4 9 0 15,-1-3 2-15,1 0 1 0,3-1 0 0,0-2 0 16,0 9 9-16,0-6 0 0,3-1 0 0,-3 1-8 16,0 0 8-16,4 3 0 0,-1-4 0 0,-3 1 0 0,4 0 14 15,-1-3-2-15,4 8 0 0,1 1 0 0,-1-6-1 0,0-6-1 16,0 2 0-16,0 10 0 0,0-12 26 0,0 6 4 15,3-7 2 1,-2 1 0-16,2 0-16 0,1 3-3 0,-1-3-1 0,1-3 0 0,-1 3-22 0,5 3-10 16,-1-4 1-16,-4 1 0 0,4-6 9 0,-3 6 12 15,3-6-2-15,-3 0-1 0,-11 0-9 16,7-6 0-16,-4 0 0 0,-3 1 0 16,0-7-152-16,0 6-32 0,4-9-6 0,-4 9-2 0</inkml:trace>
  <inkml:trace contextRef="#ctx0" brushRef="#br0" timeOffset="53959.697">11314 5673 1314 0,'0'0'37'0,"0"0"8"0,0 0-36 0,0 0-9 0,0 0 0 0,0 0 0 16,0 0 49-16,0 6 8 0,3 0 2 0,1 12 0 15,-4-10 8-15,3 4 1 0,-3-12 1 0,4 6 0 16,-1 6-25-16,4 0-4 0,7-1-2 0,-3-2 0 16,-4 9-10-16,0-6-1 0,0-1-1 0,-3 1 0 15,3 6 6-15,-4-4 0 0,1 4 1 0,-1 0 0 0,-3-7-1 16,0 4-1-16,4-3 0 0,-4 0 0 0,0-6-31 0,0 2 0 16,0-2 0-16,0 6 0 0,0-12 0 0,0 0 0 15,0 0 0-15,0 0 0 0,0 0 0 0,0 0 0 16,0 0 0-16,0 0 0 15,0 0 0-15,0 0 0 0,3-9 0 0,1 0 0 16,-1 1 44-16,1-10 2 0,-1 0 1 0,-3-2 0 0,0-4-24 0,0 7-5 16,-7-10-1-16,4 9 0 0,-1-5-17 0,1 2 0 15,3 10 0-15,-4-1 0 0,8-6-15 0,-4 9-6 16,0 1-2-16,0 5 0 16,0 3-14-16,0 0-3 0,0 0-1 0,7 0 0 0,0 0 49 0,0 3 9 15,-3 2 3-15,3 1 0 0,0 6-32 0,0 0-7 16,0 0-1-16,0-1 0 0,0 1 20 0,0 9 0 0,0-4 0 0,0 1 0 15,-3 3 0-15,6-4 0 0,1 10 0 16,-1-4 0-16,-6-5 48 0,3-1 12 0,-4-8 4 0,1 3 0 16,-4 0-52-16,0-12-12 15,0 0 0-15,0 0 0 0,0 0 0 0,0 0 0 0,0 0 0 0,0 0 0 16,0 0 0-16,0 0 0 0,0 0 0 0,0 0 0 16,3-6 54-16,1 0 8 0,0-9 2 15,-1 9 0 1,4 1-103-16,-3-7-20 0,3 0-4 0,-4 0-1 0,4-5 52 0,-3 8 12 0,3-9 0 0,-4 6 0 15,4 7 0-15,-3-10 0 0,3 3 0 0,0-6 0 16,0 7 0-16,-3 5 0 0,3-9 0 0,-4 9 0 16,-3 6 0-16,7-3 0 0,0 0 0 0,-3-3 0 15,3 12 0-15,0-6-12 0,4 6 12 0,-1 0-12 16,-3 9 12-16,0-9-12 0,0 5 12 0,0 1-12 16,0 6 12-16,-3 2-11 0,3-2 11 0,-3 0-10 15,-1-7 10-15,4 4 0 0,-3-3 0 0,-1 0 0 0,1-1 0 16,-1 1 0-16,1 3 0 0,3-9 0 0,-4 5 0 0,4-5 0 15,-3 0 0-15,3 6 0 0,-3-9 0 0,3 0 0 16,-4 3 0-16,-3-6 0 16,7 0-91-16,0 0-16 0,-7 0-3 0,7 0-522 15,0-3-104-15</inkml:trace>
  <inkml:trace contextRef="#ctx0" brushRef="#br0" timeOffset="54445.596">11839 5770 1285 0,'0'0'28'0,"-3"6"5"0,3 3 2 0,-4 3 2 0,4-6-29 0,0-6-8 0,0 0 0 0,-3 5 0 16,3-5 60-16,0 0 10 0,0 0 2 0,0 0 1 15,0 0 1-15,0 0 0 0,0 0 0 0,0 0 0 16,7 0-28-16,0 0-6 0,0 0 0 0,3-5-1 15,-3 5-24-15,4 0-5 0,3 0-1 0,-3 0 0 16,3 0-9-16,0 0 0 0,0 5 9 0,0-5-9 16,0 0 0-16,4 0-13 0,-4 0 1 0,0 0 1 15,-3 0 11-15,-1 6 0 0,4-6 0 0,-3 0 0 16,-4-6 0-16,0 1 0 0,-3 5 0 0,-1-6 0 16,-3 0 0-16,0-6 0 0,-3 6 0 0,-1-3 0 15,1 3-9-15,-4-5 0 0,3 5 0 0,-3-6 0 16,-4-3-1-16,1 7 0 0,-1-1 0 0,-3-9 0 15,4 6 32-15,-5 3 6 0,8 4 2 0,-3 2 0 0,3 6-9 16,3 2-1-16,1-2-1 0,-1 9 0 16,4 6-5-16,0 2-1 0,0 10 0 0,4-13 0 0,-1-2-13 0,1 9 0 15,3-1 0-15,3 10 0 0,8-4 12 0,-4-6 0 16,-3 4 0-16,-1-4 0 0,1-11 13 0,-4 9 3 16,3-4 0-16,1-5 0 0,0 0 13 0,-4-6 3 15,-7-6 1-15,3 3 0 0,8-3-36 0,-1 0-9 16,4-3 0-16,-3-3 0 0,7 3 0 0,-4-3 0 15,0-3 0-15,-3 9 0 16,3-12-59-16,0 7-13 0,0-1-4 0,-4 0-595 16,5 0-119-16</inkml:trace>
  <inkml:trace contextRef="#ctx0" brushRef="#br0" timeOffset="55045.745">12446 5803 1141 0,'0'0'24'0,"0"0"6"0,-4-6 1 0,4 0 2 0,-3-6-33 0,-1 3 0 0,1 3 0 0,3 6 0 0,-4-6 86 0,4 6 10 15,0 0 3-15,0 0 0 0,0 0 18 0,0 0 4 16,0 0 1-16,-3 6 0 0,3 21-42 0,-4-21-8 16,4-6-1-16,0 6-1 0,4 11-56 0,-4-5-14 15,0-12 0-15,0 0 0 0,3 6 0 0,1 9 0 16,-1-4 0-16,1 1 0 0,-4 0 31 0,3 2 3 16,1-2 1-16,0 6 0 15,-1-6-25-15,1-1-10 0,-1-2 8 0,1 3-8 0,-4-12 25 0,0 0 0 16,0 0 0-16,0 0 0 0,0 0-25 0,0 0 0 15,0 0 0-15,0 0 0 0,0 0 19 0,0 0-2 16,0 0 0-16,0 0 0 0,0-9-5 0,-4 0-2 16,4 1 0-16,0 2 0 0,0 6-1 0,0-18 0 0,0-11 0 15,0 2 0-15,0 1-9 0,0 2 8 0,0 1-8 16,0-1 8-16,0 4-8 0,0 2 0 0,4-3 0 0,-4 4 0 16,3 5 0-16,-3-6 0 0,4 7 0 0,-1-1 0 15,4 3 0-15,-3 3 0 0,3-6 0 16,-4 12 0-16,-3 0-12 0,7 0-2 15,1 0 0-15,-5 0 0 0,4 0 14 0,0 6 0 0,0 0 0 0,-3 0-9 16,-1-6 9-16,4 9-8 0,0 0 8 0,0-1-8 16,-3 4-9-16,3-6-2 0,4 12 0 15,-1-12 0-15,-3 5 19 0,0 10 0 0,0 2 0 0,0-5 0 16,0-9 0-16,0 9 0 0,1 14 0 0,-5-14 0 16,4-13 0-16,-3 1 0 0,-1 18 0 0,-3-12 0 15,0-12 0-15,0 0 0 0,0 0 0 0,0 0 0 16,7 2-106-16,-3 1-18 0,3 0-3 15,0 3-513-15,0 0-102 0</inkml:trace>
  <inkml:trace contextRef="#ctx0" brushRef="#br0" timeOffset="55521.707">12838 5023 1036 0,'0'0'23'0,"0"-5"5"0,0-1 0 0,3 0 1 0,-3 0-29 0,0 6 0 0,0 0 0 0,0 0 0 16,0 0 57-16,0 0 6 0,0 0 1 15,0 0 0-15,0 0-52 0,4 6-12 0,-1-6 0 0,1 12 0 16,-1-7 105-16,-3 4 19 0,4 3 3 0,-1 0 1 15,1 5-67-15,-1-5-13 0,1 9-2 0,-1 2-1 16,4 10-21-16,-3 2-4 0,3-3 0 0,-3-2-1 16,3 14 27-16,0 3 6 0,0-3 0 0,3 12 1 15,-3 0-31-15,0-12-6 0,0-12-2 0,-3-3 0 16,3-5-14-16,-3-1 0 0,-1 4 0 0,1-6 0 16,3 2 36-16,-4 1 13 0,1-4 3 0,3 10 1 15,-4-13-33-15,1 1-8 0,-1-3 0 0,-3 2-1 16,4 1-11-16,-4-9 0 0,3 2 0 0,-3 1 0 15,0 0 53-15,0 0 9 0,4-6 2 0,-4 2 0 16,0 1-103-16,0 6-20 16,0-9-4-16,4 0-1 0,-4 5 52 0,0-5 12 0,0-6 0 0,3 6 0 15,-3-6-54-15,0 0-8 16,0 0-2-16,0 0 0 0,0 0 44 0,0 0 9 0,4-6 2 0,-4 0 0 16,0 0-38-16,-4 1-7 0,4-7-2 0,-3 6 0 15,-1-9-56-15,0 9-12 0,1-5-3 0,-4 5 0 0</inkml:trace>
  <inkml:trace contextRef="#ctx0" brushRef="#br0" timeOffset="55841.138">12739 5470 1728 0,'0'0'38'0,"0"0"8"0,0 0 2 0,0 0 0 0,0 0-39 0,0 0-9 0,0 0 0 0,0 0 0 16,7 0 53-16,3 3 9 0,8 6 2 0,-7-9 0 16,-4 6-14-16,0-6-2 0,3 0-1 0,1 0 0 15,3 6-30-15,-3-6-5 0,3 12-2 0,0-7 0 16,0 4-10-16,0 0 0 0,4 0 0 0,-4 3 0 15,0-6 0-15,0-1 0 16,0-5-14-16,4 0 5 0,-4-11-38 0,0 5-7 0,0 0-2 0,0 3 0 16,0-3-104-16,8 0-20 0,-5 0-5 0,-3 0-490 15</inkml:trace>
  <inkml:trace contextRef="#ctx0" brushRef="#br0" timeOffset="112381.325">14192 5753 1011 0,'0'0'22'0,"0"0"5"0,-7 0 1 0,0 0 0 0,0 0-28 0,0-6 0 0,0 6 0 0,0-6 0 0,-4-6 63 0,4 12 6 15,-3-9 2-15,-1 6 0 0,1 0-6 16,-5 0-1-16,5 3 0 0,-4-3 0 0,3 3 0 0,-3 0 0 16,-4 0 0-16,4 3 0 0,0 0-52 0,-3 0-12 15,2 0 0-15,1 6 0 0,0 3 0 0,0 0 0 16,0 2 0-16,0 4 0 15,0 0 0-15,0-1 0 0,0 1 0 0,-1 2 0 0,1-2 0 0,7 0 0 16,-3-7 0-16,3 4 0 0,0 3 0 0,3-6 0 16,-3 2 0-16,3 4 0 0,4-12 12 0,-3 5 0 15,6 1-1-15,-3 3 0 0,8-6-11 0,-5 0 0 16,8 2 0-16,-1 7 0 0,1-12 0 0,3 0 0 0,0 0 0 16,4 0 0-16,-1-9-12 0,1 0 3 0,3 6 0 15,0 0 0-15,-3-3 9 0,3-3 0 16,0 0 0-16,0-3 0 0,1-6 0 0,2 0 0 0,-3 0 0 0,4-8 0 15,-4-4 27-15,-3-5 7 16,0-3 2-16,-1 2 0 0,1-2-24 0,-4-12-12 16,-3-3 12-16,3-9-12 0,-4 6 8 0,-3-6-8 0,0 6 0 15,0-3 0-15,0 9 0 0,-3 0 0 0,0-6 8 16,-1 0-8-16,-3 3 0 0,0 3 0 0,0 6 8 16,0-3-8-16,-3 2 0 0,-5 1 0 0,5 9-13 0,-4-1 5 15,3 4-8-15,-3 8-2 0,0-2 0 0,0 8 0 16,0 6 6-16,0-6 0 0,0 0 1 0,0 12 0 15,0-5 3-15,0 10 0 0,3-5 0 0,-3 12 0 16,0 6-3-16,4-9 0 0,-4 2 0 0,3 13 0 16,1-6 11-16,-1 8-10 15,4-2 10-15,-4 8-10 0,4-3 10 0,4 1 0 0,-4 2 0 0,4 6 0 16,-4-8 0-16,7 8 0 0,-4-3 0 0,1 9 0 16,3 0 0-16,-4-2 0 0,1 2 0 0,-1 0 0 0,1 12 8 15,-1-9 0-15,-3 3 0 0,4 0 0 16,-1 0 0-16,-3-9 1 0,4 9 0 0,-1-6 0 0,-3-6 0 15,0 3 0-15,0-3 0 0,4-11 0 0,0-4-18 0,-4 1-4 16,3-9-1-16,-3 8 0 0,4-11 40 0,-4 0 8 16,3-1 2-16,-3-2 0 0,4 0-12 15,-1 0-1-15,1-9-1 0,-4 0 0 0,0 0 0 0,0 0 0 16,7-6 0-16,0-3 0 0,0-3-37 0,0 1-7 16,0 5-2-16,0-6-848 15</inkml:trace>
  <inkml:trace contextRef="#ctx0" brushRef="#br0" timeOffset="113015.457">14379 5826 1170 0,'0'0'25'0,"-3"6"6"15,-1 0 1-15,4 3 1 0,-3 2-33 0,3-5 0 0,0 0 0 0,0-6 0 16,0 0 27-16,0 12-2 0,0-6 0 0,0-6 0 15,0 0 26-15,0 0 5 0,7 0 0 0,0 0 1 16,0 6-14-16,0-6-3 0,3 3-1 0,-3 2 0 16,8 1-55-16,-5 0-12 0,4 0-1 0,-3 6-1 0,3-6 75 0,0 6 15 15,0-12 4-15,0 5 0 0,4-2-52 0,-7-3-12 16,3 0 0-16,-4-3 0 0,-3 3 0 0,0-5 0 16,0-1 0-16,0 0 0 0,-3 0 34 0,0-12 4 15,-4 9 1-15,0 1 0 16,0-1-27-16,-4-3-4 0,0 0-8 0,1 6 11 0,-1-8-11 0,-3-4 0 15,4 6 0-15,-4 1 8 0,3-1 8 0,-3-9 0 0,0 4 1 16,0-7 0-16,4 15-17 0,-1 0 0 0,-3 1 0 0,0 2 0 31,-4-6-48-31,4 6-12 0,-3 0-4 0,3 6 0 0,0 0 52 0,-4 6 12 16,4-6 0-16,-4 6 0 0,4 6 0 0,0-3 0 0,0 8 0 0,0 7 0 16,4-7 0-16,-1 10 0 0,1-4 0 0,-1 4 0 15,4-4 0-15,0 1 0 0,0-4 0 0,4 10 0 16,-1-4 0-16,1 4 0 0,3-7 0 0,0 4 0 15,-4-4 0-15,1 1 0 0,3-4 0 0,-4 4 0 16,1-4 0-16,-1 4 0 0,1-1 0 0,-1-11 0 16,5 3 0-16,-1-9 0 0,-7-6 0 0,0 0 0 15,7 11 0-15,0 1 0 0,3-6 0 0,-10-6 0 16,0 0 0-16,14 3 0 0,1-3 0 0,-1 0 0 0,3-3 0 16,-3 3 0-16,0 0 0 0,4-6-771 15</inkml:trace>
  <inkml:trace contextRef="#ctx0" brushRef="#br0" timeOffset="113615.891">14947 5720 1267 0,'0'0'28'0,"0"0"5"0,0 0 2 0,0 0 1 0,0 0-36 0,-7 3 0 0,7-3 0 0,-3 6 0 15,-1 6 105-15,1-6 15 0,-5 0 2 0,1-1 1 16,0 1-62-16,0 0-12 0,0-3-2 0,0 3-1 16,4 6-22-16,-1-6-5 0,4-6-1 0,-7 6 0 15,4-1-10-15,-4 1-8 0,7-6 9 0,-8 6-9 16,5 0 0-16,-1 3 0 0,4-9 0 0,0 0 0 15,0 0 0-15,-3 9 0 0,3 0-11 0,-4-4 11 16,4 7-11-16,0 0 11 0,0-6-8 0,0 3 8 16,0-4 0-16,0-5 0 0,0 0 0 0,0 0 0 15,0 0 0-15,0 0 0 0,0 6 0 0,0 0 0 0,4 6 0 16,-4-6 12-16,3 0 0 0,-3-6-1 16,0 0-11-16,0 0-12 0,0 0 2 0,4 6 1 0,-1 0 9 15,5-1 11-15,-8-5-3 0,0 0 0 16,0 0-8-16,0 0 0 0,7 3 0 0,3 0 0 15,-3 0 0-15,0 0 0 0,4 6 0 0,-8-3 0 16,4 0 0-16,-7-6 0 0,11 0 0 0,-4 6 0 0,4-1 0 0,-1 1 0 16,-3 0 0-16,4 3 0 0,-4-3 0 0,0 3 0 15,-3 0 0-15,3-4 0 0,-7-5 0 0,0 0 0 16,3 12 0-16,-3-12 0 0,0 0 0 0,7 0 0 16,-3 12 0-16,-4-12 0 0,0 0 0 0,0 0 0 15,0 0 0-15,0 0 0 0,0 0 0 0,0 6 0 16,0 0 0-16,0-3 0 0,0 3 0 0,-4 5 0 0,-3 1 0 15,4-6 0-15,-4 0 0 0,-4 6 0 0,0-4 0 16,-3-2 0-16,0 0 0 0,4 6 0 0,-5-6 0 16,5 11 0-16,-4-5 0 0,0 0 0 0,0-3 0 0,-1 3 0 15,1-12-10-15,4 0-7 0,-4 0-2 0,3 0-549 32,0 0-111-32</inkml:trace>
  <inkml:trace contextRef="#ctx0" brushRef="#br0" timeOffset="122542.23">16055 5667 1074 0,'-4'-9'30'0,"4"9"8"0,0 0-30 0,0 0-8 0,0 0 0 0,0 0 0 16,-3 9 23-16,3-9 3 0,0 0 1 0,0 12 0 15,3-6 6-15,1 6 2 0,-1-6 0 0,-3-6 0 16,8 3-27-16,-5 2-8 0,4 1 0 0,-7-6 0 0,7 3 19 0,0-3-3 16,-3-6-1-16,3 3 0 0,-7 3 17 15,3-3 3-15,1-2 1 0,-1-1 0 16,-3 6-13-16,0 0-3 0,0 0 0 0,0 0 0 0,0 0-7 0,0 0-1 16,0 0-1-16,0 0 0 0,0 9-11 0,0-4 8 15,-3 4-8-15,-1 0 8 0,4-9-8 0,-3 0 8 16,3 0-8-16,-7 0 8 0,3 0-8 0,1 0 12 15,-4 0-12-15,0 0 12 0,0-9-12 0,-1 0 10 16,1 1-10-16,0 8 10 0,0 0-10 0,0 0 8 0,0 0-8 0,0-6 8 16,4 0-8-16,3 6 0 0,-7-6 0 0,-1 6 0 15,8 0 20-15,-10 6 3 0,10-6 0 0,-7 0 0 32,7 0-70-32,0 0-13 0,0 0-4 0,-7 6 0 0,-4 5 52 0,8-2 12 0,-1-3 0 0,1 12 0 15,3-6 0-15,0-1 0 16,-4 1 0-16,1 3 0 0,3 2 0 0,-4 1 0 0,0-3 0 0,1 2 0 15,3-5 28-15,0 6 9 16,-4-4 2-16,4 4 0 0,0-6-11 0,0 0-3 0,0-1 0 0,4-2 0 16,-4 9-25-16,3-12 0 0,-3-6 0 0,0 0 0 15,8 11 32-15,-5-5 2 0,8 0 0 0,-4 0 0 16,3 0-8-16,1-3-2 0,-1-3 0 0,5 0 0 16,-1 0-12-16,3 0-4 0,1 0 0 0,-4 0 0 15,4 0-8-15,-4 0-14 0,7 0 3 0,-3 0 1 16,3-3-61-16,-4 3-12 0,5 3-2 0,-5 0-687 15</inkml:trace>
  <inkml:trace contextRef="#ctx0" brushRef="#br0" timeOffset="123246.892">16267 5197 1036 0,'0'32'23'0,"0"-20"5"0,-4-6 0 0,1 6 1 0,3 2-29 0,0 4 0 0,3-6 0 0,4 5 0 15,-3-2 79-15,3 3 9 0,-4-1 3 0,8 1 0 16,-4 3-43-16,3-4-9 0,-3 1-2 0,1 5 0 15,2-2 15-15,4 2 2 0,4-8 1 0,0 3 0 16,-4 5-37-16,-4-11-7 0,-3 6-2 0,0 2 0 16,0 10 44-16,-3-4 9 0,-1-2 2 0,1-1 0 15,-4-2-52-15,0-4-12 0,0 1 0 0,0 3 0 16,0-4 0-16,-4-5 0 0,1 9 0 16,-8-4 0-16,1 1 0 0,3-3 0 0,0-4 0 0,3 1 0 0,4-12 0 0,0 0 0 15,0 0 0-15,0 0 0 0,0 6 0 0,0-6 0 16,0 0 0-16,0 0 0 0,0-12 32 0,-3 0 4 15,3 10 1-15,0-4 0 0,0 0-21 0,3 0-5 16,-3 0-1-16,0 0 0 0,4-6-10 0,-1 7 0 16,-3-4 0-16,4 0 0 0,3 0 0 0,0 3-14 15,-4-6 3-15,1 1 1 16,-1 11-22-16,4 0-4 0,-3 0 0 0,3 0-1 0,0-12 37 0,-3 6 0 16,3 0 0-16,-4 3 0 0,4-3-21 0,0 6 3 15,0 3 1-15,0 3 0 0,0 6 3 0,1 0 1 16,-1-6 0-16,0 5 0 15,0 1 13-15,0 0-11 0,0 3 11 0,0 2-10 0,0 1 10 0,0-4 0 0,0 4 0 16,0 6-8-16,0-10 28 16,0 4 7-16,4 0 1 0,-4-7 0 0,0 1 9 0,-4-3 3 0,1 0 0 0,-1 0 0 15,5-4-15-15,-8-5-2 0,0 0-1 0,3 6 0 16,-3-6-22-16,0 0 0 16,0 0 0-16,0 0-632 0,0 0-132 0</inkml:trace>
  <inkml:trace contextRef="#ctx0" brushRef="#br0" timeOffset="123788.373">16880 5797 1314 0,'-3'6'37'0,"3"-6"8"0,-4-6-36 0,1 6-9 16,-4-6 0-16,0 6 0 0,0 0 97 0,3 0 18 15,-3 6 3-15,-3 0 1 0,2-6-37 0,1 0-7 16,-3 0-2-16,3 5 0 0,-4-5-22 0,1 0-5 16,-1 0-1-16,0 6 0 0,4 6-36 0,-3-3-9 15,3 0 0-15,0 0 0 0,0-4 0 0,3 1 0 0,1 0 0 0,-1 6-11 16,4 3 3-16,0 2 0 0,0-11 0 0,4 12 0 15,-1-1 8-15,1-5-12 0,-1 9 12 0,4-4-12 32,-3-11-12-32,-4 6-2 0,7-3-1 0,-4 3 0 0,4-7 65 0,-3 1 13 15,3 0 2-15,0-12 1 0,0-5-35 0,-3-1-7 16,3 3-2-16,0 3 0 0,-4 0 43 0,4 0 9 0,0 0 2 0,-3-5 0 16,-1-1-52-16,4-3-12 0,-3 4 0 0,0-1 0 15,-4 0 0-15,3 0 0 0,4-2 0 0,-3 8 0 16,-4-6 0-16,0 6 0 0,0 0 0 0,0 6 0 15,-4-6 0-15,4 6 0 0,0 0 0 0,0 0 0 16,0 0-48-16,0 0-13 0,7 6-3 16,0 6 0-16,0 0 52 0,4-6 12 0,-8 8 0 0,4-8 0 15,-3 6 0-15,3 0 0 0,-3-6 0 0,3 2 0 0,0 1 0 16,-4 6 0-16,1-9 0 0,-1 0 0 0,4-1 0 0,-7-5 0 16,0 0 0-16,4 6 0 0,-1 0 13 0,4-6 6 15,-7 0 1-15,4 0 0 16,-1 0-135-16,4 0-26 0,-3 0-6 0,3 0-1 15</inkml:trace>
  <inkml:trace contextRef="#ctx0" brushRef="#br0" timeOffset="124208.678">17152 5814 1436 0,'0'0'32'0,"-3"6"6"0,3 6 2 0,0 0 0 0,3 2-32 0,-3-2-8 0,4 6 0 0,-1-9 0 16,1 8 52-16,-1 1 10 0,1-6 2 0,-1-1 0 15,1 1-40-15,3 3-7 0,-4-3-1 0,1-7-1 16,-4-5-15-16,3 6 0 0,1 0 8 0,-4-6-8 16,0 0 30-16,0 0 3 0,7-6 1 0,-7 6 0 15,0 0 23-15,0 0 5 0,0-6 1 0,0 1 0 16,0-7-35-16,0-6-6 0,0 4-2 0,0 2 0 15,0-6-20-15,3 3 0 0,-3 4 0 0,4-1 0 16,0 6 0-16,-1-6 0 0,1 1-11 0,-1-1 11 16,-3 12-9-16,4-6 9 0,3-3-8 0,-4 3 8 15,4 0-13-15,-7 6 2 0,0 0 1 0,4 6 0 16,3 0-18-16,-4 0-4 16,-3-6-1-16,4 6 0 0,3 9 54 0,-3-4 11 0,3-5 3 0,-4 6 0 0,1 3-20 15,-1-4-4-15,1 1-1 0,-1 6 0 0,1-12 6 16,-1 5 2-16,1-2 0 0,-1 3 0 15,1-6-18-15,3 6 0 0,0-12 0 0,-3 5 0 0,-4-5 18 0,0 0-3 16,0 0-1-16,0 0 0 16,0 0-36-16,7 0-7 0,-4 0-2 0,-3 0-933 0</inkml:trace>
  <inkml:trace contextRef="#ctx0" brushRef="#br0" timeOffset="124785.214">17653 5673 1540 0,'0'0'34'0,"0"0"7"0,0 0 2 0,0 0 0 0,0 0-35 0,-4 0-8 0,4 0 0 0,-7 6 0 16,0 6 64-16,0-6 10 0,4 0 2 0,-4-3 1 16,7-3-4-16,-7 2-1 0,0-2 0 0,-4 3 0 15,8 6-37-15,-5-6-8 0,1-3-2 0,0-3 0 0,7 3-8 0,-10 0-1 16,-1 0-1-16,4 0 0 0,0 0 9 0,0 3 3 16,-4 9 0-16,4 0 0 0,4-6-14 0,3-6-2 15,0 0-1-15,0 0 0 0,0 11-10 0,-4-5 0 16,4 3 9-16,0 3-9 0,0-6 0 0,0-6 0 15,0 0 0-15,4 6 0 0,-1-1 0 0,-3-5 9 16,0 0-9-16,7 6 0 0,0 0 10 0,-3 0-10 16,-4-6 8-16,7 0-8 0,0 9 0 0,0-6 0 15,-7-3 0-15,7 3 0 0,0 9 0 0,4-7 0 16,-8 1 0-16,4-6 0 0,1 6 0 0,-1 6 0 16,-4-6 0-16,4 0 0 0,-3-3 0 0,-1 5 0 15,4 1 0-15,-3-3 0 0,3 6 0 0,-4 0 8 16,1-6-8-16,-1-1 0 0,1 4 8 0,-4-9-8 15,0 12 0-15,3-6 8 0,-3-6-8 0,4 12 10 0,-4-12-10 16,0 0 10-16,0 0-10 0,0 0 0 0,0 0 9 16,0 0-9-16,0 0 0 0,-4 5 0 0,4-5 0 0,-7 0-12 15,0 6 12-15,0-6 0 0,-3 0 0 0,-1 0 0 16,4 0 12-16,-3 0 4 0,-1 0 0 0,4-6 1 31,-4 6-38-31,4 0-8 0,-7-5-2 0,4 5 0 0,2-6-49 0,-2 0-11 16,-1 6-1-16,1-6-554 0,3-3-110 0</inkml:trace>
  <inkml:trace contextRef="#ctx0" brushRef="#br0" timeOffset="125381.22">17868 5864 1728 0,'0'0'38'0,"-3"0"8"0,3 0 2 0,-7-6 0 0,0 6-39 0,7 0-9 0,0 0 0 16,-7 0 0-16,-1 6 89 0,1-6 16 0,4 0 3 0,-4 6 1 15,0 0-72-15,3-6-14 0,-3-6-3 0,4 0-1 16,-4 12-19-16,7-6 0 0,0 0 0 0,0 0 0 16,-7 12 0-16,3 0 0 0,4-12 0 0,0 6 0 15,0 8 0-15,0-8 0 0,0 6 0 0,4-6 0 16,-4 6 0-16,3-7 0 0,4-2 0 0,-7-3 0 16,4 9 35-16,-1 0 3 0,4-3 1 0,0 0 0 15,-7-6-11-15,7 0-3 0,4 6 0 0,0-6 0 16,3 0-25-16,-4 0 0 0,1 0 0 0,-1 0 0 15,1 0 0-15,0 0 0 0,-1 0 0 0,1-6 0 16,-1 6 0-16,1-6 0 0,-4 6 0 0,3-6 0 16,-2 6 0-16,-1-9 0 0,0 3 0 0,0 0 0 15,0 1 0-15,-4-1 0 0,1-6 0 0,-4-6 0 16,3 6 0-16,-3 4 0 0,0-10 0 0,0 0 0 16,0 4-46-16,-3 2-14 0,-1 6-4 15,-3-6 0-15,4 1 52 0,-8-1 12 0,1 12 0 0,-1-12 0 0,0 6 0 16,-3-3 0-16,4 3 0 0,-4 6 0 0,7 0 0 15,-4-5 0-15,0 10-10 0,1-5 10 0,-1 6-11 16,4 3 3-16,0 9 0 0,0-6 0 0,4-1 8 0,-1 1-12 16,-3 0 12-16,3 3-12 0,4-4 12 0,-3 1 0 15,3-6 0-15,0 0 0 16,0 0-28-16,0-6-3 0,7 3-1 0,0 2 0 16,0-5-140-16,4 3-28 0,6-3-5 0,-3 0-2 0</inkml:trace>
  <inkml:trace contextRef="#ctx0" brushRef="#br0" timeOffset="125875.718">18129 5791 1377 0,'0'0'39'0,"0"0"9"0,0 0-39 0,0 0-9 0,0-6 0 0,0 6 0 15,4 12 116-15,-1-6 20 0,4-6 5 0,-7 0 1 16,4 5-29-16,3 1-5 0,-4 6-2 0,1-3 0 16,0 0-59-16,-4 5-12 0,3-2-3 0,1 0 0 15,-4-6-18-15,0 3-4 0,3-1-1 0,-3-8 0 16,0 0-9-16,0 0 10 0,0 0-10 0,0 0 10 16,0 0-2-16,0 0 0 0,0 0 0 0,0 0 0 0,0 0 6 15,0 0 1-15,0 0 0 0,0 0 0 16,0 0-23-16,0 0-5 0,0-5-1 0,4 2 0 15,-1 0 14-15,1-9 16 0,-1 0-3 0,4 0-1 16,-3 1-32-16,-1 5-8 0,4 6 0 0,0-6-1 16,0-15-1-16,-3 10 0 0,3 11 0 0,0-6 0 0,0-12 10 0,-3 9 3 15,3 6 0-15,0 6 0 0,0 0 17 0,0-3 0 16,0-3 0-16,0 6 0 0,0 3 0 0,0 6 0 16,0-18 0-16,0 12 0 0,0 0 0 0,-3 0 0 15,-1-1 0-15,4 7 0 0,1 3 0 0,-5-3 0 16,1 5 0-16,-4 1 0 0,3 0 0 0,1 2 0 0,-4-8 0 15,3 0 0-15,4-1 48 0,-3-8 12 0,-4-3 4 16,0 9 0-16,3 6-52 0,1-9-12 16,-4-6 0-16,3 6 0 0,1-1 0 0,-1 1 0 15,-3-6 0-15,4 6 0 16,3 0-48-16,-4 0-13 0,-3-6-3 0,8 6 0 16,-5 0-102-16,-3-6-21 0,7 3-4 0,-3-3-1 0</inkml:trace>
  <inkml:trace contextRef="#ctx0" brushRef="#br0" timeOffset="126579.053">18789 5600 1630 0,'0'0'36'0,"0"0"7"0,0 0 1 0,0 0 3 0,0 0-38 0,-4 6-9 0,4-6 0 0,-3 5 0 16,-4 7 126-16,0-6 23 15,0 12 5-15,0-9 1 0,7-9-124 0,-7 2-31 0,0 7 0 0,-1-3 0 16,1 0 37-16,0 0 2 0,0 6 0 0,0-3 0 16,0 14-31-16,0-5-8 0,4-12 0 0,-4 5 0 15,0-5 0-15,7-6 0 0,0 0 0 0,0 0 0 16,-4 21 19-16,0-9 5 0,4-18 2 0,0 6 0 15,-3 11-26-15,3-11 0 0,0 0 0 0,-4-5 0 16,4 5 0-16,0 0 0 0,0 17 0 0,0 1 0 16,0-3 0-16,0-15 0 0,4-12 0 0,-4-3 0 15,3 9 0-15,-3 0 0 0,4 6 0 0,0-6 0 16,-4 6 0-16,0 0 0 0,3 18 0 0,4-12 0 16,0-18 0-16,-3 6 0 0,3 0 0 0,0 12 0 31,-4 15-18-31,4-9-9 0,0-6-1 0,0-6-1 0,-3-12-5 0,3 9-1 0,4 18 0 0,-4-15 0 15,-4 0 35-15,4-6 0 0,4 6 0 0,-8 6 0 16,-3-6 0-16,7 5 0 0,1 1 0 0,-1 0 0 0,3 6 44 16,-3-6 16-16,-3 0 4 0,-1 0 0 0,1-1-52 15,-4-5-12-15,0 0 0 0,3 9 0 0,1 3 0 0,-4-12 0 16,0 0 0-16,0 12 0 0,0-12 0 0,0 0 0 16,-4 6 0-16,4-6 0 0,0 0 0 0,0 0 0 15,0 0 0-15,-7 11 0 0,-3-8 0 0,3 3 0 16,0 6 0-16,-4-6 0 0,-3-6 0 0,3 6 0 15,1-6 0-15,-1 0 0 0,1 6-9 0,-1-6-5 16,0 5-1-16,1-5 0 16,-4 0-129-16,3 6-27 0,1-6-5 0,2 0 0 0</inkml:trace>
  <inkml:trace contextRef="#ctx0" brushRef="#br0" timeOffset="127655.277">20193 5779 1267 0,'0'0'28'0,"0"12"5"0,-4-6 2 0,4-6 1 0,0 0-36 0,0 0 0 0,0-6 0 0,0 6 0 0,-7 12 109 15,0-7 15-15,4 7 4 0,-4-6 0 16,0 9-62-16,0-3-12 0,-4-7-2 0,-3 1-1 15,3 0-1-15,-3-6 0 0,4 0 0 0,-4-6 0 16,-1 6-27-16,1-6-6 0,0 1-1 0,0-4 0 16,0 6-16-16,0 0 0 0,3-9 0 0,1 12-9 0,-1-6 9 0,4 6 0 15,-3 0 0-15,10 0-8 0,-4 0 0 0,0 6 0 16,-3 3 0-16,7-3 0 0,0-6-3 0,0 6 0 16,0 5 0-16,0-5 0 0,0 6 11 0,4 0-10 15,-4-3 10-15,3-4-10 0,5 1 10 0,-5 0 0 16,1 0 0-16,-1 6-8 0,4 6 8 0,-3-10 0 15,6-2 8-15,1 6-8 0,-1-12-16 0,1 6-7 16,0 0-1-16,6 0-1 0,1-12 25 0,0 12 0 16,3-1 0-16,0-5 0 0,0 0 26 0,0-11 10 15,4-19 3-15,-4 10 0 0,0-4-31 0,-3 4-8 0,3 2 0 16,-3 0 0-16,-4-2 10 0,-4-4 1 0,1 1 0 16,0-10 0-16,-4 4-3 0,3-9 0 15,-3-3 0-15,-3-3 0 0,-1 5-8 0,-3-5 0 16,4 3 0-16,-8-9 8 0,1 6-20 0,-4-3-5 15,0 3-1-15,-4-12 0 16,0 12-22-16,-3-6-4 0,0 3 0 0,0-3-1 16,0 6-13-16,-4 0-2 0,4 3-1 0,-3 2 0 0,6 4 47 0,0 9 14 0,1-4 0 0,-1 16 0 15,4 2-57 1,4 6-4-16,3 6-1 0,0 0 0 0,-4 6 44 0,1 0 9 0,-1 5 9 0,4 10-13 16,0-3 13-16,4 8 0 0,-1-2 12 0,1 8-12 15,3-3 8-15,3 10-8 0,1 2 0 0,0-3 0 16,-1 6 0-16,4 3 0 0,-3 9 0 0,3-6 0 0,0 0 0 0,-3-3 0 15,-1 6 0-15,1 0 0 0,-4 3 0 16,0-1 0-16,0 7 0 0,-7-6 0 0,3-15 31 0,-3 3 2 16,0 0 1-16,-3 1 0 0,3-10-3 0,0-3-1 15,0-2 0-15,0 2 0 0,0-9 6 0,3 1 2 16,1-4 0-16,3 4 0 0,-3-9-10 0,3-4-1 16,0 7-1-16,0-12 0 0,0 0-34 0,0 0-8 15,0-6 0-15,0 0-1 16,0 0-108-16,0 0-22 0</inkml:trace>
  <inkml:trace contextRef="#ctx0" brushRef="#br0" timeOffset="128125.311">20592 5697 1706 0,'0'0'37'0,"0"6"8"0,-4 5 2 0,1 4 1 0,-1 9-38 0,4-7-10 0,0-2 0 0,0 3 0 16,0-13 57-16,4 13 10 0,-4-3 1 0,3-3 1 16,4-1-18-16,-3 7-4 0,6 5-1 0,-3-8 0 15,4-21-22-15,0 0-5 0,-1 3-1 0,1 0 0 16,3-2-18-16,0 5 0 0,0 0 0 0,0 0 0 15,-3-3 0-15,3-3 0 0,-4 0 0 0,1 0 0 16,0-6 0-16,-4 1-20 0,0 2 2 0,-4 0 1 16,1 0-24-16,-4 3-5 0,0-6-1 0,-4 1 0 15,4-10-35-15,-7 3-7 0,4 7-2 0,-4 5 0 16,-1-6 43-16,1 12 9 0,-7-12 2 0,7 6 0 16,-3 6-5-16,3-3-1 0,-4-2 0 0,0-1 0 15,1 6 18-15,-1 0 3 0,1 6 1 0,-1-6 0 0,1 0 68 0,3 5 13 16,-4 10 4-16,0 3 0 0,8-6-52 0,-4-1-12 15,0-2 0-15,3 3 0 0,4 0 54 0,0-1 8 16,0 1 2-16,4 3 0 0,-1-6-52 0,1 11-12 16,3 4 0-16,0-4 0 0,0 4-17 15,4-6-7-15,3-1 0 0,-4 10-1 0,1-16 25 0,-1 7-8 16,4-3 8-16,1 2 0 16,-1-5-112-16,0 6-18 0,3 2-3 0</inkml:trace>
  <inkml:trace contextRef="#ctx0" brushRef="#br0" timeOffset="129200.214">22451 4982 1452 0,'0'0'41'0,"0"0"9"0,0 0-40 0,0 0-10 0,-4 6 0 0,-3 0 0 15,4 0 75-15,-1 0 13 0,1 6 2 0,-1-4 1 16,1 10-73-16,-1-6-18 0,1 0 0 0,-1 8 0 15,0-2 21-15,-3 11 1 0,4-11 0 0,-1 8 0 16,4-8-12-16,-3-3-2 0,-1 14-8 0,4-5 12 16,4 2-12-16,-1 3 11 0,1-14-11 0,3 20 10 15,-4 4-10-15,5 2 0 0,-1-3 0 16,3-9 0-16,1-2 0 0,-4 2 0 0,3-5 0 0,-6 2 0 0,3-5 0 16,-4-4 0-16,1 1 0 15,-8 9 0-15,4-4 8 0,-3 6 0 0,-1-8 0 0,-3 8 0 0,0 1 34 0,0 2 6 16,0 0 2-16,0-8 0 0,4 0 2 0,-4-13 0 15,0 4 0-15,-4-3 0 0,4-6-32 0,0-1-7 16,-4 1-1-16,4-6 0 0,0 0 5 0,0-6 1 16,-4 1 0-16,4-1 0 0,-3 0-6 0,-1-9-2 15,4 3 0-15,-3 1 0 0,3-7-10 0,-1 0 0 16,5 4 0-16,-4-4 0 16,0 0-50-16,3-2-2 0,1-4-1 0,-4 7 0 0,3-13 53 0,1 10 0 15,-1-13 0-15,4 10 0 0,-3-7-8 0,3 4-4 16,0 2-1-16,0-5 0 0,0 3 13 0,-4-4 0 0,1 10 0 15,-1-19 0-15,8-2 0 0,-4-9 10 0,-4-6 0 16,1-5 0-16,-1 11-10 0,4 3-12 0,-4 8 2 0,1-5 1 16,3 0 9-16,0-3 0 0,0 3 0 0,0-6 0 15,0 3 0-15,0 3 0 0,3 0 0 0,5 0 0 16,-1 9-11-16,0 2 11 0,3 4-13 0,4 2 5 16,0 10 0-16,1-7 0 0,2 7 0 0,1 2 0 15,-1 3-5-15,5 6-1 0,2 0 0 0,1 6 0 16,0 0-2-16,-1 6-1 0,1-6 0 0,3 12 0 15,-3 0 6-15,0 8 2 0,-1 4 0 0,1-4 0 16,0 10 9-16,3 2 0 0,-3 3 0 0,-8-5-8 16,1-4 8-16,-7 10 9 0,-1-10-1 0,-3 3-8 15,-3-2 34-15,-4-4 0 0,-7 1 0 0,0 2 0 16,-7-2-7-16,-1-4-2 0,-2 4 0 0,-4 2 0 16,-1-2-7-16,-2-1-2 0,-1-2 0 0,-3 3 0 15,3-7 0-15,-3 1 0 0,3-9 0 0,1 2 0 0,2 1-8 16,-2 0-8-16,6 3 12 0,0 8-12 0,1-17 0 0,3 6 0 15,0-12 0-15,3 6 0 0,0-6-19 0,4 0-4 16,-3-12-1-16,3 0 0 16,0 6-124-16,-4-3-24 0,4 1-6 0</inkml:trace>
  <inkml:trace contextRef="#ctx0" brushRef="#br0" timeOffset="129818.681">22849 5673 1497 0,'-3'-12'32'0,"-1"7"8"0,1-4 0 0,-4 6 4 0,7 3-36 0,-7 0-8 0,0-9 0 0,-4 9 0 0,0 0 53 16,1 0 9-16,-1-6 2 0,1 0 0 16,-4 0-52-16,3 6-12 0,-3 0 0 0,3 0 0 0,1-6 17 0,-1 6 1 15,4 0 0-15,0 6 0 0,7-6-29 0,0 0-5 16,-7 0-2-16,0 6 0 0,3 0 18 0,-3 6 0 15,4-3 0-15,-1 2 0 0,1 13 0 0,-1-6 0 16,1-1 0-16,-1 4 0 0,4-9 0 0,-3-1 0 16,3-2 0-16,0-9 0 0,3 12 34 0,4 0 10 15,-7-12 3-15,0 0 0 0,11 0-24 0,-1 6-5 16,1-6-1-16,3 0 0 0,-3-6-17 16,-1 6 0-16,4-6 0 0,-3-6 0 0,3 3 41 0,4-3 5 15,-4 1 1-15,-4-7 0 0,5 3-47 0,-1 4 0 0,0-7 0 16,-4 0-13-1,1 4-19-15,0 2-3 0,-8 0-1 0,4 0 0 16,0 1-24-16,-3 5-4 0,-1-6-2 0,-3 6 0 16,4 3 27-16,-4-3 6 0,0 6 1 0,0 0 0 0,0 0 32 0,0 0 0 15,0 0 0-15,0 0 0 0,0 0 9 0,0 0 6 0,0 6 1 0,-4-3 0 16,4 6-3-16,-3 6 0 0,3-4 0 0,0-5 0 16,0 6 24-16,0 0 5 0,0-3 1 0,0 2 0 15,0-5-28-15,0 6-6 0,0-12-1 0,3 12 0 16,-3-12-8-16,0 0 10 0,4 6-10 0,-4 2 10 15,3 10-10-15,1-6 0 0,-1 0 0 0,1 2-11 16,3 4-42 0,4-6-9-16,-4-1-2 0</inkml:trace>
  <inkml:trace contextRef="#ctx0" brushRef="#br0" timeOffset="130299.514">23146 5714 1267 0,'0'6'28'0,"0"3"5"0,0 3 2 0,3-6 1 0,-3 5-36 0,4 1 0 15,-1-3 0-15,1 9 0 0,3-12 58 0,-4 11 5 0,5-5 1 16,-5-3 0-16,-3-3 0 0,4 0 0 15,-1 5 0-15,1-5 0 0,3 0 0 0,-7 0 0 0,0-6 0 16,0 0 0-16,0 0-52 0,0 0-12 0,0 0 0 0,0 0 0 16,0 0 40-16,0 0 6 0,0 0 1 15,0 0 0-15,3-12-24 0,-3 6-5 0,-3 0-1 0,-1-5 0 16,4 2-27-16,0-3-6 0,0-6 0 0,0 7-1 31,4-13-35-31,-4 4-6 0,3-4-2 0,1 1 0 0,-1 2 8 16,1 9 0-16,-1-8 1 0,4 2 0 0,-3 6 41 0,-1 6 10 0,1-5 0 0,-4 11 0 15,0 0 0-15,0 0 0 0,0 0 0 0,0 0 0 16,0 0 8-16,11 5 4 0,-4 1 1 0,3 6 0 16,-6-6-13-16,3 9 11 0,0-7-11 0,0 7 10 15,-4 3-1-15,1-1 0 0,3 4 0 0,-4-3 0 16,1-7 2-16,0-2 0 0,-1 3 0 0,1 12 0 0,-1-13-3 0,-3 16-8 16,4 2 12-16,-1-5-4 0,4-10-8 15,-3-2 12-15,-4 6-12 0,3-1 12 0,1-5-12 0,3 3 0 16,-4-3 9-16,1-1-9 15,-1-5-108-15,1 9-27 0,3-6-5 0</inkml:trace>
  <inkml:trace contextRef="#ctx0" brushRef="#br0" timeOffset="130593.772">23555 5838 1458 0,'0'0'32'0,"0"0"6"0,0 0 2 0,0 9 1 0,0-3-33 0,0-6-8 0,0 0 0 0,0 0 0 16,0 0 94-16,0 0 17 0,0 0 3 0,0 0 1 15,3 17-73-15,1-5-14 0,0 0-4 0,-4-12 0 16,0 0 19-16,3 6 3 0,4 8 1 0,-3 4 0 15,-1-12-35-15,1 6-12 0,-1-7 9 0,-3-5-9 16,0 0 8-16,0 0-8 0,4 6 8 0,-4-6-8 16,0 0-39-16,0 0-13 0,0 0-2 0,0 0-850 15</inkml:trace>
  <inkml:trace contextRef="#ctx0" brushRef="#br0" timeOffset="130765.81">23544 5511 1814 0,'0'0'52'0,"0"0"10"0,0 0-50 0,0 0-12 15,0 0 0-15,-3 6 0 0,3-6 30 0,-4 6 3 16,1 0 1-16,3-6 0 0,0 0-18 0,0 0-4 16,0 0-1-16,0 0-572 15,0 0-115-15</inkml:trace>
  <inkml:trace contextRef="#ctx0" brushRef="#br0" timeOffset="131185.252">23925 5635 1497 0,'0'0'32'0,"0"0"8"0,0 0 0 0,-7 0 4 0,7 0-36 0,0 0-8 0,-7 0 0 0,0 0 0 15,4 0 104-15,-4 0 20 0,0 0 3 0,0 6 1 16,-1-3-23-16,1 3-4 0,0-3-1 0,0 0 0 16,0 2-64-16,0 1-14 0,0-6-2 0,0 0-1 0,0 6-8 0,0-6-2 15,0 6 0-15,3 0 0 0,-3 6-9 0,4 5 0 16,-1 22 0-16,-3-19 0 0,7-20 0 15,-3 18 0-15,-1 5 0 0,1-5 0 0,3-18 0 0,0 0 0 16,0 0 0-16,0 0 0 0,0 0 0 0,3 21 0 16,1 8 0-16,-1-9 0 0,-3-20 0 15,0 0 0-15,7 3 0 0,-3 12 0 0,3 3 0 16,0-6 0-16,0-7 0 0,0-2 0 16,0-3 0-16,4 0 0 0,-4 3 0 0,3 0 0 0,1-3 0 0,-1 0 0 15,1 0 0-15,3 0 0 0,-3 3-28 0,-1-3 3 16,4 0 0-16,-3 0 0 15,3 9-111-15,-3-9-23 0,3 0-4 0,-7-9-703 0</inkml:trace>
  <inkml:trace contextRef="#ctx0" brushRef="#br0" timeOffset="131888.333">24529 4865 1267 0,'0'0'28'0,"3"-6"5"0,1 0 2 0,-1 0 1 0,1-3-36 0,-1 9 0 0,1-6 0 0,-4 6 0 16,0 0 58-16,3 0 5 0,-3 0 1 0,0 0 0 16,0 0-52-16,0 0-12 0,0 0 0 0,0 0 0 15,0 0 54-15,0 0 8 0,4 6 2 0,-4 6 0 16,0-3-52-16,0 3-12 0,0-1 0 0,-4 7 0 16,1-6 0-16,-4 8 0 0,3-2 0 0,-3 6 0 0,0-4 54 15,0 9 8-15,0 4 2 0,0-4 0 16,0-2-19-16,0 8-3 0,0 15-1 0,0-6 0 0,7-9-16 15,-4 9-3-15,4-5-1 0,0-4 0 0,0-9-21 16,0-2 9-16,0 2-9 0,0 4 0 0,0-4 0 16,0 4 0-16,4 2 0 0,-4-9 0 15,0-5 0-15,3-12 0 0,-3-6 0 0,0 0 0 16,0 9-48-16,0 0-12 0,0-4-4 0,-3 4 0 16,3-3-106-16,-7 0-22 0,-11-6-4 15,4 6 0-15</inkml:trace>
  <inkml:trace contextRef="#ctx0" brushRef="#br0" timeOffset="132151.074">24511 6105 914 0,'0'0'20'0,"0"0"4"0,0 0 0 0,0 0 3 0,0 0-27 0,0 0 0 0,0 0 0 0,0 0 0 15,0 0-70 1,4-11-19-16,-1 2-4 0,-3 3-1 0</inkml:trace>
  <inkml:trace contextRef="#ctx0" brushRef="#br0" timeOffset="139504.018">25439 5062 576 0,'0'0'12'0,"0"0"4"16,0-12 0-16,0 12 0 0,0 0-16 0,0 0 0 0,0 0 0 0,0 0 0 0,0 0 0 0,0 0-15 15,3-6 3-15,-3 6 1 0,0 0-1 0,0 0-1 16,0 0 0-16,0 0 0 16,0 0-20-16,0 0-4 0,0 0-1 0,0 0 0 0</inkml:trace>
  <inkml:trace contextRef="#ctx0" brushRef="#br0" timeOffset="143898.07">25569 5529 601 0,'0'0'12'0,"0"0"4"0,-3-3 0 0,3 3 2 0,0 0-18 0,0 0 0 0,0 0 0 0,0 0 0 0,0 0 0 0,0 0 0 15,0 0 0-15,0 0 0 0,0 0 0 0,0 0-9 16,-4-6 9-16,4 6-12 16,0 0-20-16,0 0-5 0,-3-3-1 0,3 3 0 15,0 0 14-15,0 0 4 0,0 0 0 0,0 0 0 0,0 0 11 0,0 0 9 16,0 0-12-16,0 0 12 0,0 0 16 0,-7-6 11 16,7 6 1-16,0 0 1 0,0 0 36 0,0 0 7 15,-4 0 2-15,4 0 0 0,0 0 12 0,0 0 2 16,-7-5 1-16,7 5 0 0,0 0-20 0,-7-6-4 15,4 0-1-15,-1 0 0 0,-3 0-39 0,3-3-8 0,1 6-1 16,3 3-1-16,0 0 13 0,0 0 4 0,0-8 0 0,-4 2 0 16,4 0-13-16,-3-6-3 0,3 6 0 0,-4 0 0 15,4 6-16-15,-3-12 0 0,3 1 0 0,-4 2 0 16,4-3 56-16,0 6 5 16,-3-6 1-16,3 12 0 0,-4-11-48 0,4 5-14 0,-3 3 0 15,3 3 8-15,0 0-8 0,0 0 0 0,0 0 0 16,0 0 0-16,0 0 0 0,0 0 0 0,3 9 0 15,-3 2 0-15,0 1 0 0,0 0 0 0,4-3 0 0,-1 8 0 16,-3 1 0-16,4 0 0 0,-1 2 0 0,-3 4 0 16,4-1 0-16,-4-5 0 0,0 3 0 0,0 2 0 15,0 4 0-15,0-10 0 0,0 1 0 0,-4-3 0 16,4 8 28-16,-3-5 4 0,-1-4 0 0,-3 4 1 16,4 6-25-16,-1-10-8 15,-3 4 0-15,4 0 0 0,-1-13-21 0,1 7-11 0,-1-6-3 16,0 6 0-16,4-6 35 0,-3 3 0 0,3 2 0 0,-4-5 0 15,4-6 0-15,0 0 0 0,0 0 0 0,0 0 0 0,0 0 24 0,0 0 11 16,0 0 2-16,0 0 1 0,4-12-10 16,-4 7-1-16,0-7-1 0,3 3 0 0,-3-3-26 0,0 6 0 15,4-5 0-15,-4 5-11 0,0-12 11 0,4 9 0 16,-1-3 8-16,-3 7-8 0,0-7 0 0,0 0 0 16,0-3 0-16,4 7 8 0,-1-1-8 0,-3-3 0 15,4 0 0-15,-1 0 0 0,-3 1 0 0,4-4 0 16,-4 3 0-16,0 0 0 0,3 1 0 15,-3-1 0-15,0 3 0 0,4 3 0 0,-1-6 0 0,1 7 0 16,-1-7 0-16,-3 0 0 0,4 6 0 0,-4-3 0 16,3 3 0-16,-3-5 0 0,0 5 0 0,0 6 0 15,0-6 0-15,0-6 0 0,0 3 52 0,-3 4 10 0,3-1 2 0,-4 0 0 16,-3 6-52-16,4-6-12 0,-4 6 0 16,-4-6 0-16,4 6 0 0,-4 0 0 0,-3 0 0 0,4 0 0 15,-4 0-17-15,0 0-7 0,3 6 0 0,-3 0-1 16,3 3 6-16,1-1 2 0,-1 7 0 0,0-3 0 15,1 5-3-15,3-2 0 0,0 3 0 0,0 5 0 16,0-8 20-16,3 3-12 0,1-1 12 0,-1 1-10 16,1-3 10-16,3-4 0 15,-4 1 0-15,4 0 8 0,-3 0-8 0,3-6 0 16,0-3 0-16,0-3 0 0,0 5 0 0,0-5 0 0,0 0 0 16,0 6 0-16,3 0 52 0,1 0 10 0,-4-6 2 0,0 0 0 15,0 0-52-15,0 0-12 0,0 0 0 0,7 0 0 0,3 0 0 16,-10 0-12-16,0 0 3 0,7-6 0 15,0 3 9-15,0-3 12 0,0 3-2 0,0-2-1 16,1-4-24-16,-1 9-5 0,0-12 0 0,0 6-1 16,-4 0 10-16,1-6 3 0,3 1 0 0,-4-4 0 0,4-3 8 0,-3 7 0 15,3-7 8-15,-3 9-8 0,-1-9 8 0,4 7-8 16,-3-4 8-16,-1 3-8 0,1 0 8 0,-4 7-8 16,0-13 8-16,3 12-8 0,-3 0 18 0,0 6-1 15,4-9 0-15,-4 9 0 0,0 0-33 0,0 0-8 16,0 0 0-16,0 0-1 15,0 9-11-15,0-3-3 0,3 6 0 0,-3 5 0 0,0-2 39 16,0 3 0-16,0 11 0 0,4-5 0 0,3-4 20 0,-4 7 12 16,4-10 3-16,-3 7 0 15,3 2-56-15,0-8-11 0,0 6-3 0,0-13 0 0,-3 4 35 16,3-3 0-16,0 0 0 0,0-7 0 0,3-5 44 0,1 6 16 0,0-6 4 16,3 0 0-1,0 0-109-15,0 0-22 0,4 0-4 0,-1-6-534 16,-3 1-107-16</inkml:trace>
  <inkml:trace contextRef="#ctx0" brushRef="#br0" timeOffset="144213.006">25763 5118 1036 0,'-3'29'46'0,"3"-8"10"0,0 8-45 0,-4 3-11 16,8-2 0-16,-1 2 0 0,1-3 53 0,3-5 9 16,0 8 2-16,0 4 0 0,-3-4 2 0,3 6 1 15,3-3 0-15,-3 4 0 0,0-7-39 0,4 9-7 16,-4 3-1-16,0-3-1 0,0-2 18 0,-3-1 4 15,-1-9 1-15,-3-2 0 0,4-4-34 0,-1 1-8 16,-3-13 0-16,0 4 0 16,0-3 0-16,0 0 12 0,0-12-4 0,0 0 0 15,0 0-125-15,-3-6-26 0</inkml:trace>
  <inkml:trace contextRef="#ctx0" brushRef="#br0" timeOffset="144452.383">25626 5444 1728 0,'0'0'38'0,"0"0"8"0,0 0 2 0,0 0 0 0,0 0-39 0,0 0-9 0,0 0 0 0,0 0 0 16,0 0 53-16,0 0 9 0,0 0 2 0,0 0 0 16,3 6-9-16,-3-6-2 0,7 0 0 0,0-6 0 15,4 6-33-15,0 6-8 0,3-6 0 0,-4 0-1 0,4 0-11 16,4 6 0-16,0-3 0 0,-1 2 0 15,4-2 0-15,1 0 8 0,2-3-8 0,1 0 8 16,-4 6-70-16,4 0-14 16,0-6-4-16,-4 0-524 0,0-6-106 0</inkml:trace>
  <inkml:trace contextRef="#ctx0" brushRef="#br0" timeOffset="144852.887">26578 5023 990 0,'-7'9'21'0,"7"-9"5"0,-3 12 1 0,-1-6 1 0,1 6-28 0,3-1 0 0,-4 4 0 0,1 3 0 15,-1-6 57-15,1 11 6 0,3-5 1 0,-4 2 0 16,0-2 10-16,4-6 2 0,-3 14 1 0,3-2 0 16,0-1-10-16,0 10-3 0,3-4 0 0,1 9 0 15,0-8 0-15,-1 2 0 0,1 6 0 0,-1 0 0 16,1 3-51-16,-1-2-13 0,4-4 0 0,-3-3 0 15,-1 7 0-15,1-4 0 0,-1-9 0 0,1 4 0 16,-1-1 0-16,-3-8 0 0,4-4 0 0,-4 1 0 0,3-12 54 16,-3 0 8-16,0-6 2 0,0 0 0 15,0 0-116-15,0 0-24 0,0-6-4 16,-3-6-520-16,3 0-104 0</inkml:trace>
  <inkml:trace contextRef="#ctx0" brushRef="#br0" timeOffset="145450.122">26427 5494 1608 0,'-7'12'45'0,"7"-1"11"0,-4-8-44 0,4 6-12 16,0 6 0-16,0-3 0 0,4-7 20 0,-1 1 1 0,1 0 1 0,3 0 0 16,-4-3 4-16,4 3 1 0,-3-6 0 0,3 3 0 15,3-3 29-15,-3 0 7 0,1-3 1 0,-1-3 0 16,0 6-20-16,0-3-4 0,0-9-1 0,3 1 0 31,1-1-63-31,-1 0-12 0,-2 0-2 0,2 9-1 0,1-8 23 0,-4-1 4 0,0 0 0 0,0-3 1 16,0-2-33-1,0-1-8-15,-4 6 0 0,5-11-1 0,-1 8 42 0,-4-3 11 0,1-2 0 16,-1 8 0-16,1 0 0 0,-1 1 0 0,1-1 0 0,-4 0 0 16,3 9 0-16,1-3 0 0,-4 0 0 0,0 6 0 15,3 6 0-15,1 0 0 0,-4-6 0 0,3 9 0 16,-3 3 0-16,4 5 0 0,-1-11 0 0,-3 6 0 15,4 3 49-15,0 2 12 0,-4-5 3 0,3 3 0 16,1 8-52-16,3-5-12 0,-4 0 0 0,1 2 0 16,3 10 0-16,-4-10 0 0,-3 4 0 0,4 5 0 15,-1-2 0-15,1 2 0 0,-1-6 0 0,-3 4 0 0,4-6 0 16,-4-7 0-16,0 1 0 0,3-9 0 0,-3-6 54 0,0 0 8 16,0 0 2-16,0 0 0 15,0 0 0-15,0-6 0 0,4-6 0 0,-4 3 0 16,4 1-52-16,-1-1-12 0,-3-3 0 0,4 0 0 0,-4 0 0 0,0 4-15 15,3 5 3-15,-3-3 1 0,0-3 11 0,4 9 0 16,-4-6 0-16,0 6 0 0,0 0-14 0,0 0-1 16,0 0 0-16,0 0 0 15,3 6-18-15,1 6-4 0,-4-12-1 0,3-959 0 0,1 1938 38 16,-1-967 0-16,4 0 0 0,-3 0 0 0,3 5 0 0,0 4 0 16,-4-9 0-16,1 5 0 0,3 4 0 0,-3-4 0 15,3-5 0-15,-4 3 0 0,4-6 0 0,-3 0 0 16,-1 2 0-16,-3-11 0 0,4 6 0 0,-4-6 0 15,7 0 0-15,-7 0 0 0,0 0 0 0,0 0 0 0,7 0 0 0,0 0 0 32,-4-6-161-32,5 6-25 0,-5-6-5 0,1 1-1 0</inkml:trace>
  <inkml:trace contextRef="#ctx0" brushRef="#br0" timeOffset="145846.969">26977 5606 1314 0,'0'0'37'0,"0"0"8"0,0 11-36 0,0 1-9 0,0 3 0 0,0-1 0 0,3-5 53 0,-3 3 9 16,4 6 2-16,0-9 0 0,-1 5 24 0,1-5 6 16,-1 3 1-16,1-6 0 0,-1 0-44 0,-3-6-9 15,7 5-2-15,-3-5 0 0,3 0-40 0,0 0 0 16,0 0-8-16,-4-5 8 0,1-1 44 0,-4 0 16 15,3-12 3-15,1 3 1 0,0 4-52 0,-4-13-12 16,3 7 0-16,-3-4 0 16,-3 3-48-16,3 1-13 0,-4-1-3 0,0 3 0 0,1 4 52 0,-1-7 12 15,-3 6 0-15,4 3 0 16,-4 3-54-16,0 1-8 0,0-1-2 0,-4 0 0 0,4 6 52 16,-4 0 12-16,4 6 0 0,4 0 0 15,-4 5-54-15,3 1-8 0,-3-3-2 0,0 9 0 0,4-1 64 0,-4-5 10 16,3 9 3-16,1-4 1 0,3 4-14 0,0 2 0 0,0-5 0 0,0 3 0 15,3 2 15-15,1-5 0 0,-1-1 0 0,1 4 0 16,-1-3-4-16,1-1-1 16,6-2 0-16,1-3 0 15,-1 5-39-15,5 1-8 0,-1-3-2 0,3 2-423 0,-3-5-85 16</inkml:trace>
  <inkml:trace contextRef="#ctx0" brushRef="#br0" timeOffset="146440.927">27707 5006 1176 0,'0'0'33'0,"0"0"7"0,0 0-32 0,0 6-8 0,-3 5 0 0,3-2 0 15,3-3 66-15,-3 6 11 0,0 0 3 0,4-1 0 16,-4 4-7-16,0 3-1 0,3-6 0 0,-3 11 0 16,0-11-14-16,4 14-3 0,-4 4-1 0,3 2 0 0,1-3-16 0,-1-2-3 15,4 8-1-15,-3-3 0 0,3 7-19 16,-3 2-4-16,3 3-1 0,-4-6 0 0,4 3-10 16,-3 3 8-16,-1-2-8 0,1 2 8 0,3 0-8 15,-7-15 0-15,3 4 0 0,-3-1 8 0,0-3-8 16,4-11 0-16,-4-3 9 0,0-4-9 0,0-5 0 15,0-6-10-15,0 12 1 0,0-12 0 16,0 0-112-16,3-12-23 0,1 3-4 0,-1-8 0 0</inkml:trace>
  <inkml:trace contextRef="#ctx0" brushRef="#br0" timeOffset="146915.693">27478 4950 1407 0,'0'0'31'0,"0"0"6"0,0 0 2 0,3-6 1 0,4 6-32 0,-3-6-8 0,3 0 0 0,0 6 0 15,0 0 52-15,4 0 10 0,-1 0 2 0,1 6 0 16,3 0 3-16,0-6 1 0,0 0 0 0,4 6 0 15,-4-6-3-15,0 0 0 16,4 0 0-16,-1 0 0 0,1 6-29 0,0-6-5 0,3 0-2 0,-4 6 0 16,5-3-17-16,-1 0-3 0,-4-3-1 0,8 6 0 15,-4-4-8-15,0 10 0 0,-3-12 0 0,0 6 0 16,-1 6 0-16,5-6 0 0,-5 5-11 0,-3 4 11 0,4-3-22 16,-4 6 1-16,0 5 0 0,0-2 0 15,-3 2-12-15,-1 1-3 0,1 8 0 16,-4-3 0-16,0 4 36 0,-3-4 0 0,-4 9 0 0,0-5 0 0,-7 2 0 0,0 3 0 15,-4-2 0-15,-3 8 0 0,-4 0 0 0,-3-3 0 16,-4 3 0-16,4 6 0 0,4-6 29 0,-5 0 13 16,-2-3 2-16,-1 3 1 15,7-8-82-15,-3 2-17 0,4-12-3 16,2 4-1-16,-2-7 34 0,3 1 6 0,3-10 2 0,4-2 0 0,0-6 16 0,0 0 11 16,0-6-2-16,0 0 0 0,0-12 19 0,0 6 4 15,0-5 1-15,0-4 0 16,-4-3-52-16,4 1-10 0,-4-1-3 0,1-3-563 15,-4 4-113-15</inkml:trace>
  <inkml:trace contextRef="#ctx0" brushRef="#br0" timeOffset="147300.249">28219 5641 1504 0,'0'0'43'0,"0"0"9"0,-4 6-42 0,4 0-10 16,-3 8 0-16,-1-2 0 0,4 6 12 0,-3-7 1 15,3 10 0-15,0-3 0 0,0-1 41 0,0-2 8 16,0 9 2-16,0-7 0 0,0 1-52 0,0 2-12 16,3 4 0-16,-3-4 0 0,0-2 0 0,4 0 0 15,-1-1 0-15,1-11 0 0,-4-6 0 0,0 0 0 0,0 0 0 16,0 0 0-1,0-6-100-15,3-5-22 0,-3-19-5 0,0 4-1 0</inkml:trace>
  <inkml:trace contextRef="#ctx0" brushRef="#br0" timeOffset="147464.586">28229 5494 1825 0,'0'0'40'0,"0"0"8"0,0 0 1 0,0 0 3 0,0 0-41 0,0 0-11 0,0 0 0 0,-3-6 0 16,3 0-107-16,0-3-23 0,3-8-5 15,1-7-540-15</inkml:trace>
  <inkml:trace contextRef="#ctx0" brushRef="#br0" timeOffset="148003.379">28635 5579 1177 0,'0'0'25'0,"0"0"6"0,0 0 1 0,0 0 2 0,0 0-34 0,0 0 0 16,0 0 0-16,0 0 0 0,0 0 108 0,0 0 16 15,0 0 2-15,-7 0 1 0,0 0-47 0,-4-6-8 16,1 6-3-16,-1-6 0 0,1 6-23 0,-1-6-5 0,-3 6-1 0,3-5 0 16,-3-1-25-16,4 0-6 0,-5 6-1 0,1-6 0 15,0 6-8-15,7 0 0 0,-3 6 0 0,3 6 0 16,3-7 0-16,-3-5 0 0,3 6 0 0,4 0 0 16,-3 0 0-16,3 0 0 0,0 9 0 0,0-4 0 15,0 1 0-15,3-6 0 0,1 0 0 0,3 6 0 31,-3-3-22-31,-1-4-3 0,1 1-1 0,-1 0 0 0,4 0 26 0,-3 0 0 0,3 6 0 0,-4-12 0 16,-3 0 0-16,0 0 0 0,7 6 0 0,-7-6 0 16,4 3 0-16,-4-3 0 0,7 2 0 0,-7-2 0 15,3 3 23-15,-3-3 9 0,0 0 3 0,8 3 0 16,-8-3-25-16,3 6-10 0,4 3 8 0,-3-3-8 16,6 0 0-16,-3-6 0 0,0 12 0 0,0-7 0 15,0 1-10-15,-3 3 10 0,3 3 0 0,0 0-9 16,0-6-19-16,-3 5-3 15,-1 1-1-15,1 0 0 0,-4-3 32 0,0 2 0 0,0-5 0 0,-4 6 0 0,4-6 0 16,-3 6 0-16,-4-12 0 0,0 6 0 0,-1-4 32 16,-2-2 12-16,-1 3 2 0,1-3 1 0,-1 0-31 0,1-3-7 15,-5-2-1-15,1 2 0 16,0-9-50-16,-3-6-10 0,-1 7-3 0,4-7 0 16,3 3-109-16,1-2-23 0,-1 11-4 0,0-12-1 15</inkml:trace>
  <inkml:trace contextRef="#ctx0" brushRef="#br0" timeOffset="148592.936">28949 5573 1743 0,'0'0'49'0,"0"0"11"0,0 0-48 0,-4 6-12 0,4-3 0 0,-3 6 0 16,3 6 73-16,-4-4 12 0,1-5 3 0,3 6 0 15,-4-3-28-15,1-3-6 0,-1 2-1 0,4-8 0 0,0 0-42 0,0 0-11 16,0 0 0-16,0 0 0 0,0 0 0 0,0 0 0 15,0 0 0-15,0 0 0 0,0-8-8 0,0-1-4 16,4 3-1-16,-4-6 0 0,0 6 4 0,0 0 1 16,0 1 0-16,-4-1 0 0,1-3 8 0,-1 6-8 15,1-3 8-15,-1 3-8 0,-6-3 0 0,6 6 0 16,4 0 0-16,-7 0 0 0,-4-6 8 0,4 6 11 16,-3 0-3-16,-1 6 0 0,4-6 2 15,-3 0 0-15,-1 6 0 0,0-3 0 0,1 0 19 0,3 3 4 16,0 0 1-16,-4 3 0 0,8-9-22 0,-4 5-4 15,7-5 0-15,-8 0-8 0,1 0 11 0,7 0-11 16,-7 6 10-16,0-6-10 0,4 0 0 0,-4 6 0 16,7-6 0-16,-7 0 0 0,0 6 0 0,0 0-20 0,3 3 4 15,-3-3 0-15,-4 2 0 0,8 1 1 0,-4 9 0 0,3 0 0 32,1-1-13-32,-1 4-4 0,4-4 0 0,0 4 0 15,4 3 0-15,-1-7 0 0,1 4 0 0,3-4 0 0,0-5 32 0,3 6 0 16,-2-4 0-16,2-2 0 0,-3 6 26 0,4-6 11 0,3-6 3 0,0-1 0 15,-3 7-13-15,3 3-3 0,-4-15 0 0,4 6 0 16,0 0-70 0,-3-1-14-16,-4 1-4 0,4 0 0 0,-4-6-153 0,3 0-31 15,15 0-7-15,-4 0-1 0</inkml:trace>
  <inkml:trace contextRef="#ctx0" brushRef="#br0" timeOffset="149074.287">29143 5679 806 0,'0'0'17'0,"-4"6"4"0,-3 0 1 0,0 0 2 0,4 0-24 0,-1 2 0 16,-3-2 0-16,4 6 0 0,-4-6 107 0,-4 6 17 15,4-6 3-15,0-1 1 0,-4 7 0 0,4-3 0 16,4 3 0-16,-4 0 0 0,0-7-52 0,3 1-9 15,1 6-3-15,-1-6 0 0,1 3-36 0,-1-3-7 0,1 5-1 0,3 1-1 16,-4-6-19-16,4 0 10 0,4 6-10 0,-4-9 8 16,3 2 27-16,-3 1 5 0,4 0 0 0,-1 0 1 15,4-6-33-15,-3 12-8 0,3-6 0 16,0 0 0-16,0 0 0 0,0-1 0 0,3 1 0 0,1 0 0 16,-4 3 0-16,4-3 0 0,-4-6 0 15,0 6 0-15,0-6 0 0,0 0 0 0,0-6 0 0,-4 6 0 16,5 0 0-16,-1-6 0 0,0-3 0 0,0 3 0 15,-4 0 0-15,4-5 0 0,-3 5 0 0,-1-12 0 16,1 3 0-16,-1 4 0 0,-3-1 0 0,0-6 0 16,0 1 0-16,0-4 0 0,0 9 0 0,0-5 0 15,-3-4 0-15,-1 9 0 0,1-5 0 0,-4-1 0 16,0 3 0-16,0 4 0 0,0-1 0 0,-4 0 0 16,4 0 0-16,-4 3 0 0,1 4 0 0,-1 2 0 15,1 3-28-15,-1 0-7 0,0 0-1 16,4 3-1-16,0 5 8 0,0 4 1 0,4 0 1 0,-4 0 0 15,0 2-29-15,3 4-7 0,1 6-1 16,-1-13 0-16,1 4-51 0,-1 9-10 16,4-13-3-16,-3 1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1-10T16:11:22.014"/>
    </inkml:context>
    <inkml:brush xml:id="br0">
      <inkml:brushProperty name="width" value="0.05292" units="cm"/>
      <inkml:brushProperty name="height" value="0.05292" units="cm"/>
      <inkml:brushProperty name="color" value="#FF0000"/>
    </inkml:brush>
  </inkml:definitions>
  <inkml:trace contextRef="#ctx0" brushRef="#br0">6315 1211 1634 0,'-11'5'46'0,"1"1"11"0,2 0-45 0,-2 0-12 0,-4-6 0 0,3 3 0 16,-3 0 22-16,0-3 2 0,0 3 1 0,-4-3 0 16,1 6 11-16,3-6 3 0,-4 0 0 0,0 0 0 15,1 0-8-15,2 6-2 0,-2 0 0 0,3-6 0 16,-4 11-9-16,4-5-3 0,-7 0 0 0,3 6 0 16,1-6-17-16,2 2 0 0,-2 4 8 0,-1 6-8 15,4 0 17-15,-4 8 0 0,1 3 0 0,-1-2 0 16,4 2 9-16,-4-2 2 0,4-4 0 0,0 1 0 15,7 2 10-15,0-2 2 0,-4-4 1 0,1 4 0 16,6-7-15-16,1 4-3 0,-1 3-1 0,4-7 0 16,0 1-11-16,0 2-3 0,0-8 0 0,4 6 0 15,3-3-8-15,3 2 10 0,-3 1-10 0,4-1 10 16,0-5 6-16,6 3 0 0,1-3 1 0,3-1 0 0,4-5-27 0,7 6-6 16,-4-9 0-16,4 9-1 15,-1-12 17-15,1 6 0 0,-4-6 0 0,4-6 0 0,0 6 0 0,0-12 0 16,-11 3 0-16,7-3 0 15,-3 1 12-15,-1-7 7 0,4 3 1 0,-10 4 0 0,0-13-20 16,-1 1 0-16,-2-4 0 0,-5 4 0 0,1-4 0 0,-8-8 10 16,4 8-10-16,-7-2 12 0,0 2-4 0,-3-2-8 15,-4 6 12-15,0-4-4 0,0 9-8 0,-4-8 0 16,0 8 0-16,1-5 0 0,-1 8 0 0,-3-2-14 16,0-1 3-16,3 6 1 15,-6 0-21-15,3-2-4 0,3 8-1 0,-3-6 0 16,3 0-24-16,-3 0-4 0,4-2-2 0,-1 2 0 15,-3 6-151-15,3 0-31 0</inkml:trace>
  <inkml:trace contextRef="#ctx0" brushRef="#br0" timeOffset="422.121">6149 1760 1617 0,'-11'-6'33'0,"8"1"10"0,-4-1-35 0,3-3-8 0,-3-3 0 0,4 12 0 16,-1-6 30-16,-3 0 4 0,0 0 1 15,7 6 0-15,0 0 12 0,0 0 2 0,-4-5 1 0,4 5 0 32,0 0-7-32,0 0-2 0,0 0 0 0,-7 5 0 0,7 7-30 0,0-6-11 0,4 6 0 0,3-3 9 15,0 2-1-15,4 1-8 0,-1 0 12 0,1 0-4 16,6-3 0-16,-6 2 0 0,3 1 0 0,0-6 0 15,4 0-8-15,-4 0 0 0,4-6 0 0,-1 6 0 16,8-6 0-16,-7 5 0 0,3-5 0 0,3 0 0 31,5 0-127-31,2 0-27 0,-6 0-6 0</inkml:trace>
  <inkml:trace contextRef="#ctx0" brushRef="#br0" timeOffset="1125.684">7659 1672 1393 0,'0'32'28'0,"-4"-20"9"0,4 0-29 0,0 9-8 0,0-10 0 0,0 13 0 16,0-7 112-16,0 4 22 0,-3 3 4 0,-4-7 1 16,3 4-53-16,4-4-10 0,-3-5-3 0,-1-3 0 15,1 3-9-15,-1-6-3 0,4-6 0 0,0 0 0 16,0 0-8-16,-7-6-1 0,0 0-1 0,0-3 0 15,0-3-37-15,0-5-14 0,0-7 11 0,3 9-11 0,1-8 0 0,-1 5 8 16,4-2-8-16,0-4 0 16,0 1 0-16,0 2 0 0,0-2 0 0,0-4 0 15,0 4 0-15,0-1-8 0,4 9 8 0,-4-8 0 0,3 5 0 16,4-5 0-16,-3 14 0 0,-1-3 0 0,1 0-9 0,3 6 9 16,-4-5 0-16,4 5-9 15,4 3 9-15,-4 0-12 0,11 3 12 0,-11 0-12 0,10 3 3 0,-2 0 0 16,-1 3 0-16,3 5 0 15,1-5 9-15,0 6 0 0,-4-6-9 0,3 6 9 0,1 2 0 0,0 4 0 16,-4-6-9-16,0 5 9 0,-4-2 0 16,1 3 0-16,-4 5 0 0,0-8 0 0,0 3 0 0,4-1 0 15,-11 1 0-15,3 3 0 16,1-10 8-16,-1 7-8 0,1-6 0 0,-4-1 0 0,3 4 0 0,-3-3 0 0,4 6 0 16,-4-13 0-16,0 4-20 0,3 3-4 15,1-6-1-15,0 0 0 16,3-6-120-16,0 6-24 0,-4-6-5 0,4-6-1 15,0 6-25-15,0-12-4 0</inkml:trace>
  <inkml:trace contextRef="#ctx0" brushRef="#br0" timeOffset="1544.945">8093 1687 1249 0,'0'0'27'0,"0"12"5"0,-4-7 2 0,4 7 2 0,0-6-28 0,0 6-8 0,0-3 0 0,4 2 0 0,-4-5 127 0,0 0 24 15,0-6 5-15,0 0 0 16,0 0-32-16,0 0-8 0,0 0 0 0,0 0-1 16,3 6-64-16,1-6-13 0,3 0-2 0,0 0-1 15,0 0-20-15,4-6-4 0,-1 6-1 0,4-12 0 0,-7 7-10 0,4-1 0 16,3-15 0-16,-3 9 8 16,-1 1-8-16,4-7 0 0,-3-3 0 0,-1 10 0 0,1-7 0 0,-4-3 0 15,0 10 0-15,4-7 0 16,-11 6 0-16,3 0 0 0,-3-2-12 0,0 2 12 0,4 6 0 0,-4 0 0 15,0 6 0-15,0 0 0 16,0 0 0-16,-4-6 0 0,1 0 0 0,-4 6 0 0,-4 0-13 0,0 0 5 0,1 6 8 16,-4-6-13-16,3 6 3 0,-3 0 1 15,3 0 0-15,1 6 0 0,-1 2 9 16,1-2-12-16,-1 0 12 0,1 0-12 0,-1 5 12 0,4 4 0 16,0-3-9-16,3-1 9 0,-3 4 0 0,4 2 0 15,3-5-9-15,-4 3 9 0,4-10 0 16,-3 1 8-16,3 0-8 0,0-6 12 0,3 3 0 0,-3-9 0 0,4 5 0 15,-1 1 0 1,4-6-3-16,4 0-1 0,0 0 0 0,6 0 0 0,1-9-8 0,3 7-11 0,0-1 3 0,7 3 0 31,1-6-88-31,2 6-18 0,8-6-3 0</inkml:trace>
  <inkml:trace contextRef="#ctx0" brushRef="#br0" timeOffset="2073.716">9765 1637 1440 0,'0'0'60'15,"0"0"-48"-15,0 0 71 0,0 0 13 0,0 0 4 0,0 0 0 16,0 0-36-16,-7 6-6 0,3 5-2 0,1-5 0 15,3 6-1-15,-4 3-1 0,4-3 0 0,0-1 0 16,-3 7 8-16,3-3 2 0,-4 2 0 0,1 1 0 16,3 5-21-16,-4 4-4 0,4 2-1 0,-3 4 0 15,3-4-30-15,-4 3-8 0,1 1 0 0,3 8 0 16,0-9-8-16,0 3-4 0,0 4 0 0,0-10 0 16,0-2 20-16,0 8 3 15,0-15 1-15,0 10 0 0,0-13-12 0,0 10-17 0,0-4 4 16,0-2 1-16,0-9 12 0,0-12 16 0,0 0-3 0,0 0-1 15,0 0-4-15,0 0-8 0,-7 0 11 0,-4-12-11 16,4 3 12-16,-4-3-12 0,-3-5 12 0,4 5-12 16,-5-14 0-16,1 8-9 0,-3-6-1 0,-1 4 0 15,-3-10-11-15,3 7-3 0,-6-4 0 0,2 4 0 16,-2-4-91-16,-1 4-18 0,0-1-4 16</inkml:trace>
  <inkml:trace contextRef="#ctx0" brushRef="#br0" timeOffset="2272.549">9504 1296 1641 0,'-4'14'69'15,"1"-2"-55"-15,3-6-14 0,0 0 0 0,0-6 0 0,0 0-691 16</inkml:trace>
  <inkml:trace contextRef="#ctx0" brushRef="#br0" timeOffset="2821.935">10164 1481 1979 0,'0'0'41'0,"0"0"10"0,0 0-41 0,0 0-10 0,0 0 0 0,0 0 0 0,0 0 18 0,0 0 2 15,0 0 0-15,0 0 0 0,0 0 60 0,0 0 13 16,0 0 3-16,0 0 0 0,0 0-20 0,-8 0-4 15,1 0-1-15,-7 0 0 0,0 3-63 16,-3 0-8-16,-5 6-12 0,5-3 4 16,-4 5-24-16,3-5-4 0,-3 0 0 0,7 6-1 15,0-3 17-15,-1 8 3 0,8-5 1 0,0 6 0 0,4-1 1 0,3-2 1 16,-4 9 0-16,4-7 0 0,0 4 14 16,4 8 0-16,-1-2-10 0,1-4 10 0,-1 1 0 0,1-4 13 0,3 4-1 15,0-7-1-15,0 4 1 0,-3-3 1 16,3-1 0-16,0-5 0 0,3 3 3 0,-3-4 0 15,4-5 0-15,-4 0 0 0,4 0 4 0,-1 0 0 16,-3-6 1-16,4-6 0 0,-1 6-21 0,4-6 0 0,-6 0 0 16,2-5 0-16,1-7 12 0,-1 3-3 15,1-2 0-15,-1-7 0 0,1 9 1 0,0-8 0 0,-4 5 0 0,0-8 0 16,0 2-2-16,0 7-8 0,-4-10 12 16,1 10-4-16,3-10-8 0,-3 9-11 0,-4-5 3 15,0 2 0-15,0 4-1 0,0 5 0 16,0 0 0-16,-4 0 0 0,0 1 9 0,1 8 0 0,-1-3 0 0,1 0 0 15,-4 6-8-15,-4 0 8 0,1 0-8 0,-1 0 8 16,-3 0-24-16,0 6 0 0,-4 0 0 0,4 3 0 31,-7 2-24-31,3-5-5 0,1 6-1 0,-1 0 0 0,4 5-10 0,7-8-3 16,0 9 0-16,0-6 0 0,7-1-126 0,3 1-26 0,1-3-5 16,-1-3 0-16</inkml:trace>
  <inkml:trace contextRef="#ctx0" brushRef="#br0" timeOffset="3181.535">10478 1649 1953 0,'-8'-6'82'0,"5"0"-66"16,-1 0 28-16,1 0 4 0,-1 0 2 0,1 0 0 15,3 6 4-15,-4-3 1 0,4 3 0 0,0 0 0 16,0 0-11-16,0 0-3 0,0 0 0 15,0 0 0-15,0 0-24 0,0 0-5 0,0 0 0 0,0 9-1 32,4-3-11-32,-1-961 0 0,1 1934 0 0,-1-968 0 0,1 1 0 0,3-3 0 0,0 9 0 0,-3-13 0 15,3 7 18-15,0 0 2 0,0-6 0 0,3 3 0 16,1-3-20-16,-1-1-9 0,1 1 1 0,7 0 0 16,-8-6 19-16,8 0 4 0,0 0 1 0,-1 0 0 15,1-6-16-15,3 6 0 0,0-6 0 0,0 1 0 16,4-1 0-16,-4-9 0 0,0 3 0 0,1 0 0 15,-5 1 0-15,4-7 0 0,-7 3 0 0,1 4 0 16,-5-7 0-16,-3 6 0 0,0-3-9 0,-7-2 9 16,0 5-82-16,-3-6-10 0,-4 4-3 15,-4-4 0-15,-3 6-132 0,0-5-26 0</inkml:trace>
  <inkml:trace contextRef="#ctx0" brushRef="#br0" timeOffset="3633.95">10911 1569 1865 0,'0'0'39'0,"0"0"9"16,0 0-39-16,4 6-9 0,-4-6 0 0,3 6 0 0,5 0 76 0,-1 0 12 15,0 0 4-15,3-1 0 16,1 1-43-16,-1-6-8 0,5 3-1 0,-1 3-1 0,0-6-23 0,3 6-4 0,-3-6 0 0,4 0-1 15,-4-6-11-15,-3 6 0 0,3-9 9 0,-4 3-9 16,5 1 12-16,-8-7-1 0,0 6-1 0,0-6 0 16,-4 0-10-16,4-2 0 0,-3 2-12 0,-4 0 12 15,3 0-12-15,-3 1 12 0,0-4-10 0,0 9 10 16,0-6-14-16,-3 1 3 0,3 5 1 16,0 0 0-16,0 0 10 0,0 6 8 0,0 0-8 15,0 0 11-15,0 0-11 0,-7-6 0 16,7 6 0-16,-7 6 0 0,7-6 0 0,-7 0 0 0,-4 6 8 0,1 6-8 15,2-1-9-15,1-5-4 0,-3 6-1 0,3 3 0 16,0 2 14-16,0-5-11 0,0 6 11 0,0 2-10 16,3 4 10-16,-3-1 16 0,3-2-4 0,1 2-1 15,3 4-22-15,0-4-4 0,0-5-1 0,3 9 0 16,1-10 16-16,0 1 0 0,-1-3 0 0,4-4 0 16,0 1 8-16,0 6-8 0,4-7 12 0,-1-2-12 15,4 3 14-15,4 0-4 0,0 0-1 0,-1-1 0 16,8 1-33-16,0-3-6 0,3-3-2 0,-3 0 0 15,3-1-128-15,0 1-27 0,4-6-5 0</inkml:trace>
  <inkml:trace contextRef="#ctx0" brushRef="#br0" timeOffset="4179.85">12524 1643 2394 0,'3'29'100'0,"-3"-2"-80"0,0 2 17 0,4-3 3 15,-1-2 1-15,-3-1 0 16,4 4-17-16,-4-4-3 0,0 4-1 0,0-4 0 0,0 10-10 0,0-16-2 15,0 13-8-15,0-10 12 16,-4 10-12-16,1-4 0 0,-1 4 0 0,1 2 0 0,-4-3 0 0,3 4-15 16,-3-10 3-16,0 10 1 15,3-4-1-15,-3 0 0 0,0 4 0 0,0-7 0 0,4 4 12 0,-1-7 0 16,1-2 0-16,-1-10 0 16,1 7 0-16,-1-6 0 0,1-6 9 0,3-6-9 0,-8 0 32 0,-2 0 0 15,3-6 0-15,-4-6 0 0,1 0-6 16,-1-5-2-16,-3 2 0 0,0-9 0 0,0 1-16 0,0-4-8 0,-4 4 0 15,0-4 8-15,1-2-8 0,-4 0-14 0,-1 2 3 0,-6 4 1 32,3-10-41-32,1 10-8 0,-4-4-1 0,3-2-1 15,0 3-134-15,0-4-26 0,1 4-6 0</inkml:trace>
  <inkml:trace contextRef="#ctx0" brushRef="#br0" timeOffset="4356.038">12365 1502 1530 0,'0'17'32'0,"0"-11"8"0,0-6-32 0,3 6-8 0,-3-6 0 0,0 0-644 16</inkml:trace>
  <inkml:trace contextRef="#ctx0" brushRef="#br0" timeOffset="4908.552">12989 1722 2305 0,'0'0'48'0,"0"0"12"0,-10 0-48 0,3 0-12 0,0 0 0 0,-4-6 0 15,4 0 42-15,-4 0 6 0,-3 1 2 0,0-1 0 16,0-6-30-16,0 3-7 0,-4-3-1 0,-3 1 0 16,3-1-12-16,1 6 0 0,3-6 0 0,-4 6 0 15,4 3 0-15,0 3 0 0,3 0-10 0,1 0 10 16,-1 0-12-16,4 0 2 0,7 0 1 0,-7 9 0 15,0-3-6-15,3 6-1 0,-3 5 0 0,4 1 0 16,-1-3-7-16,4 8-1 0,-3-5-1 0,3 8 0 16,-4-8 25-16,4 0 16 0,0 2-3 0,0-2 0 15,0 0-13-15,4-1 0 0,-4 4 8 16,3-4-8-16,1-5 25 0,-1 3 3 0,4-9 0 0,0 5 0 16,1-5 4-16,2 0 2 0,1 0 0 0,-1 0 0 0,1-12-18 15,3 6-3-15,0-6-1 0,0-6 0 16,4 1-12-16,-1-10 0 0,-2 4 8 0,2-7-8 0,1 9 0 15,-4-2 0-15,-3-13 0 0,-1 10-10 16,-3-4-25-16,0 7-5 0,-3-4 0 0,-1 3-1 16,-3 7-27-16,0-7-4 0,-3 3-2 0,-1 9 0 15,-3 0 22-15,4 1 4 0,3 5 0 0,0 0 1 16,-7 0 38-16,3 5 9 0,-3 1 0 0,3 6 0 16,4 3 16-16,-3-3 6 0,3 5 1 0,0 10 0 0,0-10 13 15,0 7 4-15,0 2 0 0,3 4 0 16,1-13-14-16,3 4-2 0,4-9-1 0,-4 5 0 0,0-5-6 0,3 3-1 15,1-9 0-15,-4-1 0 0,4 1-16 0,-1-6 0 16,1 6 8-16,-4-12-8 16,0 6-32-16,-4-6-9 0,4-5-3 0</inkml:trace>
  <inkml:trace contextRef="#ctx0" brushRef="#br0" timeOffset="5599.676">13261 1716 1788 0,'-4'6'51'0,"1"6"10"0,-1-3-49 0,1 2-12 0,-1-5 0 0,1 0 0 15,-1 6 44-15,1-6 7 0,3 6 1 0,-4-9 0 0,4-3-16 0,0 0-4 16,-3 11 0-16,3-5 0 16,0 0-16-16,0 6-3 0,0-6-1 0,0-6 0 15,3 6-12-15,-3-6 0 0,0 0 0 0,0 0 0 16,0 0 21-16,0 0 2 0,0 0 0 0,0 0 0 16,0 0 29-16,4 0 7 0,3-6 1 0,-4 0 0 0,1 0-16 0,-1 0-2 15,-3 6-1-15,0 0 0 16,4-6-29-16,-4 6-12 0,3 0 8 0,4-6-8 15,-3 0 0-15,-4 6 0 0,4-3 0 0,-1 1 0 0,-3 2 0 0,7-3 0 16,-7 3-9-16,0 0 9 16,4 0-9-16,3 3 9 0,0-3 0 0,-4 2-9 0,4 7 9 0,0-9-10 15,-3 0 10-15,3 6-10 0,0 0 1 0,-3 0 0 16,3 12 0-16,-4-13 0 0,1 7 1 0,-1-3 0 0,1 3 0 0,3-6 0 16,-4 0 8-16,1-1 0 0,-1 1 0 0,-3-6 0 15,0 0 0-15,0 0 0 0,4 6 0 0,-4-6 0 16,7 0 16-16,0 0 0 0,0-6-1 0,-3 6 0 15,3-6 1-15,-4-5 1 0,4 5 0 0,-3 0 0 16,3 0-9-16,0-3-8 0,0 3 12 0,0 0-12 16,-4 1 0-16,1 5 0 0,3-6 0 0,0 0 0 15,-3 0 0-15,-4 6 0 0,7-6 0 0,-7 6 0 16,3 0-12-16,-3 0 1 0,0 0 0 0,7-6 0 16,0 6 11-16,0 0-13 0,0 6 5 0,-3-6 8 0,3 6-9 15,-3-6 9-15,3 12 0 0,-4-12 0 16,4 6 0-16,-3-1 0 0,-1-5 0 0,4 6 0 0,0-3 0 15,0 3 0-15,4 0 0 0,-4 0 0 16,7 0 0-16,-3 0 0 0,-4 0 0 0,3 5 0 0,-3-5 0 0,-3 0 0 16,7-6 0-16,-8 0 0 15,1 3-43-15,-4-3-8 0,0 0-1 0,3 6-1 16,-3-6-3-16,0 0 0 0,0 0 0 0,0 0 0 16,4 6 1-16,-1-6 0 0,4 0 0 0,-3 0 0 15,3 0-116-15,0 0-23 0,3 0-5 0</inkml:trace>
  <inkml:trace contextRef="#ctx0" brushRef="#br0" timeOffset="6125.106">14093 1784 1729 0,'0'0'72'0,"0"0"-57"16,0 0 74-16,0 0 15 0,0 0 4 0,0 0 0 15,0 0-36-15,0 0-8 0,0 0 0 0,0 0-1 16,0 0-31-16,-3-6-5 0,-4 0-2 0,0 0 0 16,0 0-15-16,0 0-10 0,0 1 12 0,0 5-12 15,0-6 0-15,0 6 0 0,-4-9 0 0,4 9 0 16,-4 0-8-16,1 9-3 0,-1-3 0 0,4 5 0 16,0-5-1-16,0 6 0 0,0 0 0 0,3-1 0 15,-3-2 12-15,0 9 0 0,4-6 0 0,-1 5 0 16,1-2 12-16,-1 3 4 0,4-1 0 0,-3-5 1 15,3 3 0-15,0-9 0 0,0-1 0 0,0 1 0 0,0-6 12 16,0 0 3-16,3 6 0 0,-3-6 0 16,0 0-12-16,7 6-1 0,0-6-1 0,0 0 0 0,4 0-9 0,-1-6-1 15,1 6-8-15,0-6 12 16,-1 0-12-16,4-5 0 0,-3-1 0 0,0 3 0 0,-4-3 0 0,0 1 0 16,0 5 0-16,-4-6-10 15,1 0-5-15,-1 3-1 0,-3-2 0 0,4-1 0 0,-4 6 6 16,0 6 1-16,0 0 0 0,0 0 0 15,0 0 21-15,0 0 4 0,0-6 0 0,0 6 1 0,0 0-17 0,3 6 10 16,4 0-10-16,4-6 8 16,-4 12 0-16,4-1 0 0,-1-5 0 0,1 3 0 0,-4 3-8 15,3 0 0-15,1-6 0 0,-4-1 0 0,0 1 0 16,0 0 0-16,0-6 0 0,0 0 0 0,0 6 0 0,0-6 0 0,-7 0 0 0,0 0 0 16,4-6-14-16,-4 6-5 0,3-6-1 15,-3 6 0 1,4-6-11-16,-4 1-2 0,0-1-1 0,3 0 0 15,1-6-99-15,0 12-20 0,-1-9-4 0</inkml:trace>
  <inkml:trace contextRef="#ctx0" brushRef="#br0" timeOffset="6342.563">14369 1643 1357 0,'0'6'29'0,"0"-1"7"0,3 7 0 0,-3-3 4 0,0 3-32 0,4 5-8 0,-4-5 0 0,0-6 0 16,0 6 68-16,3-3 13 0,1-3 3 0,-4 5 0 15,3-5-32-15,-3 0-5 0,0-6-2 0,4 6 0 0,-4 6-29 0,0-12-7 16,0 0-1-16,0 0 0 16,0 0-165-16,0 0-34 0,0 0-6 0</inkml:trace>
  <inkml:trace contextRef="#ctx0" brushRef="#br0" timeOffset="6504.139">14316 1452 1616 0,'-7'11'46'0,"3"1"10"0,1-6-45 0,3 0-11 15,-4 3 0-15</inkml:trace>
  <inkml:trace contextRef="#ctx0" brushRef="#br0" timeOffset="7011.434">14838 1452 1825 0,'0'0'40'0,"0"0"8"0,0 0 1 0,-7 5 3 15,0 1-41-15,0 0-11 0,3 0 0 0,-3 0 0 0,0 0 64 0,-4 3 12 16,4 2 1-16,0-5 1 0,0 6-30 15,-3-6-5-15,-1 6-2 0,1 2 0 0,-1-8-32 0,-3 6-9 16,3-6 0-16,1 0 0 16,-1 6 0-16,0-7 0 0,1 1 0 0,3 3 0 0,0-9-16 0,0 6-7 15,7-6-1-15,-4 6-1 0,4-6 9 0,0 0 3 0,0 0 0 16,0 0 0-16,0 0-1 0,0 0 0 0,0 0 0 0,0 0 0 16,4 6 14-16,-4-6-9 0,3 6 9 0,4-6-8 15,0 0 8-15,0 6-10 0,0-6 10 0,4 0-10 16,-4 5 10-16,0-5 0 0,4 6 10 0,-4-6-10 15,3 6 9-15,1 0-9 0,0 3 8 0,3-3-8 16,0-6 8-16,-4 12-8 0,5-7 8 0,-5 7-8 16,4 0 9-16,-3 3-9 0,-1-9 10 0,1 11-10 15,0-11 10-15,-4 12-10 0,0-9 10 16,0 2-10-16,-4 7 0 0,4-6 0 0,-3-1-11 0,-4 1 11 16,0 3-13-16,0-3 5 0,-4 5 8 15,-3-5-13-15,4 9-6 0,-8-10-1 0,4 7 0 0,-4-3 0 16,1 2 9-16,-1-5 2 0,1 6 0 0,-4-6 0 15,3 2-35 1,0-8-6-16,4 6-2 0</inkml:trace>
  <inkml:trace contextRef="#ctx0" brushRef="#br0" timeOffset="7970.234">16503 1625 1616 0,'-7'6'46'0,"-4"-6"10"0,1 6-45 16,-1 0-11-16,1 0 0 0,-1-1 0 0,4-5 12 0,-4 12 0 0,4-6 0 0,-3 3 0 15,-1-3-12-15,-3 6 12 0,3-1-12 0,-3 1 12 16,0 0 26-16,4 3 6 0,-1-4 0 0,0 1 1 16,1 0-21-16,-1 0-5 0,1-4-1 0,3 4 0 15,0-6-2-15,0 12-1 0,3-12 0 0,0 5 0 16,1-5-4-16,3 3-1 0,0 9 0 0,0-12 0 15,0-1-10-15,0-5 0 0,3 6 0 0,5 0 0 16,-1-6 0-16,0 6 0 0,0-6 0 0,3 0 0 16,1 0-9-16,-1-6 9 0,1 6 0 0,3-6 0 15,0 0-9-15,-3 1 9 0,3-1 0 0,0-6-9 16,0 0 9-16,0 3-12 0,0 3 12 0,0-5-12 16,1-1 12-16,-5 6 0 0,-3-6 0 0,0 6-8 15,4 1 8-15,-4-4 0 0,-4 3 8 0,1 0-8 16,0 0 8-16,-4 6-8 0,0 0 10 0,0 0-10 15,0 0 12-15,0 0-4 0,0 0-8 0,0 0 12 16,-8 6-12-16,1 6 0 0,0-3 0 0,0 2 0 16,4 1 0-16,-1 6 11 0,1-1-3 0,-1 4-8 0,1-3 27 15,3-1-2-15,0 4 0 0,3-4 0 0,1 7-9 16,-1-9-1-16,1 2-1 0,3 1 0 0,0 0-6 16,-4-13 0-16,4 4-8 0,1 3 12 15,-1-6-40-15,0 0-8 0,0-6-1 0</inkml:trace>
  <inkml:trace contextRef="#ctx0" brushRef="#br0" timeOffset="8452.596">16764 1778 770 0,'0'0'16'0,"0"0"4"16,0 0-20-16,0 0 0 0,-7-6 0 0,7 6 0 15,0 0 106-15,0 0 17 0,0 0 3 0,0 0 1 16,0 0 17-16,0 0 4 0,0 0 1 0,-4 6 0 16,-3 0-73-16,0 6-16 0,4-7-2 0,-4 4-1 15,3 3-17-15,4 6-3 0,0-1-1 0,0-2 0 16,0 3 14-16,4-1 2 0,-1-2 1 0,1 3 0 16,3-1-8-16,0 1-1 0,3-3-1 0,1-4 0 0,0 7-15 15,-1-6-4-15,4 0 0 0,0-7 0 0,4 4-11 0,0-3-2 16,-1 0-1-16,1 0 0 0,0-6-1 0,-1-12 0 15,4 12 0-15,-6-12 0 0,2 4-9 0,-6-4 10 0,3-6-10 16,-4 0 10-16,-2 4 23 0,-5-4 5 16,1-970 1-16,-4 1941 0 0,-4-974-31 0,1 10-8 15,-5-7 0-15,1 3 0 0,0 3 0 0,-3 1 0 16,-1-7 0-16,1 6 0 16,-1 3-93-16,0 4-20 0,4-7-4 0</inkml:trace>
  <inkml:trace contextRef="#ctx0" brushRef="#br0" timeOffset="9022.098">18510 1105 1816 0,'-7'0'76'0,"-3"0"-60"16,-5 0 125-16,1 0 26 0,0 0 5 0,-3 0 0 16,-5 6-111-16,-2-1-22 0,-1 4-5 0,-7 3-1 15,4-6-33-15,-7 6-12 0,0-6 0 0,-1 8 0 16,1-2 12-16,3 0 0 0,-3 5 0 0,7 1 0 15,0-3 0-15,3 8 0 0,0 1-10 0,7 2 10 16,1-2-13-16,6 2 1 0,4 10 1 0,0-4 0 0,4 3 35 16,-1 3 6-16,4-8 2 0,0 8 0 15,4 0-19-15,-1-3-3 0,1-2-1 0,3 2 0 0,-4-3-9 0,4 4 8 16,4-4-8-16,-1 3 8 16,-2-2 4-16,2-4 0 0,-3-3 0 0,0-2 0 15,4 2-4-15,-4-14 0 0,0 6 0 0,0-6 0 16,-3-1-8-16,-1-2 0 0,1-3-10 0,-4-6 10 15,0 0-49-15,0 0-4 0,0 0-1 0,0 0 0 16,3-6-191-16,-3-6-39 0</inkml:trace>
  <inkml:trace contextRef="#ctx0" brushRef="#br0" timeOffset="9248.976">17632 1851 2283 0,'0'0'96'0,"0"0"-76"16,0 0-10-16,7-5-2 0,0-1 0 0,4-6 0 15,3 6 13-15,3 0 3 0,8 0 0 0,3-5 0 16,4 2-11-16,7-9-1 0,0 6-1 0,3-5 0 16,4 2-11-16,0 3 0 0,-1-5 0 0,1 5 8 15,-3-3-8-15,-1 9-17 0,-3-6 4 0,-4 7 1 31,-3-1-78-31,-4 0-15 0,-3 6-3 0</inkml:trace>
  <inkml:trace contextRef="#ctx0" brushRef="#br0" timeOffset="9698.059">18486 1860 1288 0,'-15'12'27'0,"-2"6"5"0,-1-7-32 0,1-5 0 0,-5 0 0 0,5 0 0 15,-1-3 48-15,0 9 4 0,4-12 0 0,0 6 0 16,4-6-12-16,3 5-3 0,7-5 0 0,0 0 0 0,0 0-3 0,0 0-1 16,0 0 0-16,-4 6 0 15,4-6-33-15,7 6 0 0,0 0 0 0,4 0 0 0,-4 0 0 0,3 0-9 0,8-3 9 16,0 0-12-1,3 0 12-15,-4 2 8 0,1-5-8 0,3 0 11 0,-3 0 23 0,0 0 5 16,3 0 1-16,0-5 0 0,-7 2 4 0,0-3 2 16,0-6 0-16,0 0 0 0,-3 6 18 0,0-5 4 0,-4-10 1 0,0 3 0 15,-4 1-15-15,1-4-3 0,-4 9-1 16,-4-11 0-16,1 11-18 0,-1-8-3 0,-3 2-1 0,-4 0 0 16,-3 7-16-16,-3-4-3 0,-1 3-1 15,-3 6 0-15,-4 0-22 0,0 0-5 0,1 6-1 0,-1 6 0 16,4 0-17-1,3 6-4-15,1 9-1 0,3-4 0 0,3 7-14 16,0-4-2-16,4-2-1 0,4 5 0 0,-1 4 2 0,1-4 0 16,3-2 0-16,3 8 0 0,1-11 27 0,-1 0 6 0,1-4 0 0,3 4 1 15,0-6-6-15,-3 0-2 0,3-7 0 16,0 4 0-16,0-9-1 0,0-6-1 16,0 0 0-16</inkml:trace>
  <inkml:trace contextRef="#ctx0" brushRef="#br0" timeOffset="10088.636">18704 1796 2023 0,'-10'3'44'0,"-4"-1"10"0,-1 1 2 0,1 3 0 0,4 0-44 0,-1 0-12 0,1 6 0 0,-1 0 0 16,4-7 31-16,3 4 4 0,1 3 1 0,3 0 0 16,0-6-8-16,3 5-2 0,5 1 0 0,-1-6 0 15,7 9-14-15,0-4-2 0,3-5-1 0,5 0 0 16,-1 0-9-16,3 0 0 0,1 6-12 0,3-6 12 16,1 2-26-16,-5-8 2 0,5 6 1 0,-1-6 0 15,-4 0 10-15,-2-6 1 16,-1 6 1-16,-4-8 0 0,-3 2 11 0,-3-6 0 0,0 6 0 0,-4-6 0 15,-4 1 0-15,1-10 8 0,-8 9-8 0,1-5 11 16,-1-10 13-16,-3 10 2 0,-3-1 1 0,-1 6 0 16,-3 0-15-16,-4 4-2 0,1-10-1 0,-5 6 0 15,1 0-9-15,0 7 0 0,3-1 0 0,1-3 8 16,-1 9-39-16,1 0-8 0,2 0-1 16,1 9-1-16,4-3-136 0,-1-1-27 0,1 1-6 0</inkml:trace>
  <inkml:trace contextRef="#ctx0" brushRef="#br0" timeOffset="10537.449">19156 1143 1615 0,'0'0'68'15,"0"0"-55"1,-4 6-44-16,1 6-9 0,-1-7-1 0,1 10-1 0,3-3 42 0,-4 0 0 0,1 5 0 0,3-5 11 15,-4 9 49-15,4-4 9 0,0-5 3 0,0 6 0 16,0 2 16-16,0 4 3 0,0-4 1 0,0 4 0 16,0-1-12-16,4-2-3 0,-1 8 0 0,1-8 0 15,3 8-33-15,-4-5-6 0,1 2-2 0,3 4 0 16,0 2-24-16,-4 3-12 0,5 4 10 0,-1 5-10 16,0-9-29-16,0 9-12 15,0-3-3-15,0 3 0 16,3 0-60-16,-3 0-13 0,4-2-3 0,0-4 0 0,-4-9 44 0,0-2 8 0,3-4 1 15,-3 4 1-15,0-16 10 0,-3-5 1 0,3 0 1 16,-7-6 0-16,4-6 30 0,-4-5 7 0,3-1 1 0,-3-3 0 16,0-8 16-16,0 5 0 0,-3-14 0 0</inkml:trace>
  <inkml:trace contextRef="#ctx0" brushRef="#br0" timeOffset="10763.334">18958 1654 2010 0,'-17'21'42'0,"10"-15"9"0,0 6-41 0,-1-6-10 0,1 5 0 0,4-5 0 15,-1 6 69-15,1-6 12 0,-1 3 3 0,4-9 0 16,0 0-25-16,0 0-5 0,0 0-1 0,0 0 0 16,4 6-10-16,3-6-3 0,3 0 0 0,1-6 0 15,7-3-12 1,-1 3-4-16,8-6 0 0,0 6 0 0,6-5-24 0,1-1-17 0,4 0 2 0,2 3 1 31,-2-3-114-31,2 7-22 0,1-7-5 0</inkml:trace>
  <inkml:trace contextRef="#ctx0" brushRef="#br0" timeOffset="11436.991">19653 1346 1800 0,'0'0'37'0,"0"0"10"0,0 0-38 16,4-6-9-16,-1 6 0 0,-3-6 0 0,4 0 22 0,-4 6 2 0,0-6 1 15,0 6 0-15,0 0-6 0,0 0-2 16,0 0 0-16,0 0 0 16,0 0 50-16,0 0 9 0,0 0 3 0,0 0 0 0,0 0-27 0,-7 12-4 0,0 0-2 0,3 14 0 15,1-2-22-15,3 2-4 0,0 4 0 0,0 5-1 16,3 3-19-16,1 0-12 0,3 3 1 0,-4-2 1 16,4-1 10-16,0-3 0 0,0 3 0 0,1-2 0 15,-1-10 0-15,0 9 0 0,0-8 0 0,0 2 0 16,0-8 8-16,-4-4 0 0,1 1 0 0,-1-6 0 15,1 0 35-15,-1-4 7 0,1-2 2 0,-4-6 0 16,0 0-8-16,0 0 0 0,0 0-1 0,0 0 0 16,0 0-8-16,3-6-2 0,-3-5 0 0,0-4 0 15,0-3-33-15,-3 7 0 0,-1-10 0 16,4 3 0-16,-3 1 0 0,-1-4 0 0,1 9 0 0,-1-5 0 16,1-1 0-16,3 3 0 0,0 4 0 0,0-7 0 15,0 6 0-15,0 1 0 0,3 5 0 0,-3-9 0 16,4 9 0-16,-1 0 0 0,4 0-13 0,-3 0 5 15,3 1 0-15,0-1 0 0,0 0 0 0,4 0 0 16,-1 6 0-16,1-6 0 0,-1 6 0 0,-2 6 0 0,2-6 0 0,-3 6 0 16,4-6 0-16,-1 12 0 15,-3-7-20-15,0 7-3 0,1 0-1 0,-5 3 0 16,1 2 16-16,-1-5 4 0,-3 12 0 0,0-4 0 16,-3 4 12-16,-1-4 0 0,1 10 0 0,-5-7 0 0,1 4 0 0,0-4 0 15,4-2 0-15,-4 2 0 16,0-5 0-16,0 0 0 0,3-4 0 0,-3 4 0 0,4-6 21 15,3-7-2-15,0-5-1 0,0 0 0 0,0 0 4 0,0 0 1 16,0 0 0-16,0 0 0 0,0 0-23 0,-8-5 0 0,1-7 0 0,0 0 0 31,0-6-32-31,0 4-10 0,0-4-2 0,0 0-1 16,-3 4-122-16,-1-10-24 0,-3 7-5 0</inkml:trace>
  <inkml:trace contextRef="#ctx0" brushRef="#br0" timeOffset="11888.257">20126 1872 1820 0,'0'0'38'0,"0"0"8"0,0 0-37 0,0-9-9 0,-4 3 0 0,4 0 0 0,0 1 76 0,0-1 12 16,0 6 4-16,0 0 0 15,0-12-24-15,-3 6-5 0,3 0-1 0,-4-6 0 0,4 7-26 0,-3-4-4 16,-1 3-2-16,1 0 0 16,-4 6-14-16,-4-6-4 0,4 6 0 0,-3 0 0 15,-1 0-32-15,0 6-8 0,1 0 0 0,-1 6-1 16,1-7 8-16,-1 4 1 0,0 3 1 0,1 6 0 0,3-7 19 0,3-2 0 16,-3 9 0-16,7 0 0 15,0-7 0-15,0 1 16 0,0 3-2 0,0-4 0 0,4 1 4 0,-1 0 1 16,1-12 0-16,3 6 0 15,0 0 20-15,0-6 4 0,4 0 1 0,-1 0 0 16,1-6-26-16,3 0-5 0,-4-6-1 0,1 0 0 16,3 1-12-16,-3-4 0 0,-1-3 0 0,1 7 0 15,-4-7-38-15,-4 3-4 0,1 4-1 0,0 5 0 16,-1-12-5-16,1 12-2 0,-1-9 0 0,-3 10 0 16,0-1 19-16,0 6 4 0,0 0 1 0,0 0 0 0,0 0 26 0,0 0 0 0,0 0 0 0,4 6 0 15,-4-1 8-15,3 4-8 0,-3 3 10 0,4 0-10 16,-1 0 9-16,-3-1-9 0,0-2 8 0,4 9-8 15,-4-6 0-15,3-1-16 0,1-5 3 0</inkml:trace>
  <inkml:trace contextRef="#ctx0" brushRef="#br0" timeOffset="12250.454">20391 1452 2252 0,'0'0'47'0,"0"0"11"15,0 0-46-15,0 0-12 0,0 0 0 0,0 0 0 16,-4 5 47-16,4-5 7 0,-3 6 2 0,-5 0 0 0,5 0-37 0,-1 0-7 15,1 0-2-15,-4 3 0 0,3 8-10 0,1-5 0 0,-1 6 0 0,4-4 0 16,-3 10 0-16,3-1-11 0,3-2 3 0,-3 8 0 16,4-2 8-16,-1 2 0 0,1 4 0 0,-1-10 0 15,1 7 0-15,3-4 0 0,0 3 0 16,0 4 0-16,0-16 0 16,0 4 0-16,0 2 8 0,-3-11-8 15,3 6-47-15,-4-6-13 0,4 2-4 0,-3-8 0 16,-1 6-22-16,1-6-5 0,-4-6-1 0,0 0 0 15,3 0-19-15,5-6-4 0,-1 0-1 0</inkml:trace>
  <inkml:trace contextRef="#ctx0" brushRef="#br0" timeOffset="12656.592">20648 1290 2023 0,'0'0'44'0,"0"0"10"0,0 0 2 0,0 0 0 16,0 0-44-16,0 0-12 0,0 6 0 0,0 0 0 0,0-6 52 0,4 8 8 16,-1 4 1-16,1-6 1 15,-1 0-20-15,-3-6-4 0,7 6-1 0,0-6 0 0,0 6-1 0,0-6-1 16,0 12 0-16,1-7 0 15,-1 10-17-15,0-3-3 0,0 6-1 0,3-4 0 0,-3 4-14 0,0 5-8 16,4-2 8-16,-8 8-13 16,5-11 13-16,-1 8-9 0,-4-2 9 0,4 5-8 0,0-2-2 0,0-4 0 15,0 4 0-15,-3-4 0 16,3-5 19-16,0 8 4 0,0-8 1 0,-3 0 0 0,3 2 5 0,-4-2 1 0,4-6 0 0,0-1 0 16,-3-2 9-16,-1 3 3 0,4 0 0 15,-3 0 0-15,-1-7-20 0,1 1-3 0,-4-6-1 0,0 0 0 16,0 0-8-16,0 6-11 0,0-6 3 0,0 0 0 31,0 6-48-31,0-6-8 0,0 0-3 0,0 0 0 0,0 0-129 16,0 0-27-16,-7 9-5 0</inkml:trace>
  <inkml:trace contextRef="#ctx0" brushRef="#br0" timeOffset="35146.322">5898 2542 1252 0,'0'0'28'0,"0"0"5"0,-10 3 2 0,10-3 0 0,0 0-35 0,0 0 0 0,-4 6 0 0,4-6 0 16,0 0 60-16,0 0 6 0,0 0 1 0,0 0 0 16,0 0-11-16,0 0-3 0,0 0 0 0,0 0 0 15,0 0-2-15,-7 6-1 0,7-6 0 0,0 0 0 16,0 0-3-16,0 0-1 0,0 0 0 0,0 0 0 15,0 0-15-15,0 0-3 0,0 0-1 0,0 0 0 16,0 0-27-16,0 0 0 0,0 0 0 0,0 0 0 0,4 6 0 0,-1-6 0 16,11 6-8-16,-3 0 8 0,-4-6 0 0,7 5 0 15,0 1-9-15,4 0 9 16,-4 0 0-16,4-6 0 0,-4 0 0 0,3 0 0 0,1 6 0 0,0-3 0 16,-4 0 0-16,3 0 0 15,-2 3 0-15,2-6 0 0,-3 6 0 0,4-1 0 0,-11 1 0 0,7 0 0 16,0 6 0-16,4-6 0 15,-8 3 8-15,5 2-8 0,-5 1 0 0,1 0 0 16,-4-6 0-16,7 6 0 0,-7 2 0 0,0-2 0 0,0-6 0 16,-3 6 8-16,-1-6-8 0,1-1 0 15,-4 1 12-15,3 3-4 0,-3-3-8 0,0 6 12 16,-3-6-4-16,-4 0-8 0,0-1 11 0,3 7-11 0,0-6 17 0,-3 0-3 0,0 3-1 16,-7 3 0-16,7-1 2 0,-3 1 0 0,-1 0 0 15,0 0 0-15,-3 2-7 0,0-2 0 0,0 12-8 0,0-10 12 16,0 4-12-16,-4 5 0 0,1-2 0 0,3 3 0 15,-1-7 0-15,-2 10 0 0,3-10 0 0,0 1 0 16,6-6 0-16,-2 2 0 0,-4 4 0 0,3-6 0 16,4-1 0-16,0-5 0 0,0 0 0 0,7-6 0 15,0 0 0-15,0 0 0 0,0 0 0 0,0 0 0 16,0 0 0-16,0 0 0 0,0 0 0 0,0 0 9 16,0 0-9-16,0 0 0 0,0 0 9 0,0 0-9 15,0 0 0-15,0 0 0 0,0 0 0 0,0 0 0 16,0 0 0-16,0 6-10 0,0-6 10 0,4 9 0 15,-1-3-9-15,4 0 9 0,0-6 0 0,4 6-9 16,6-1 9-16,1 1 0 0,3-6 8 0,4 6-8 16,-4 0 0-16,-3-3 0 0,3 3-10 0,-7-6 10 15,4 3 0-15,3 0 0 0,0-3 0 0,4 6 0 16,6 0 0-16,-2-6 0 0,6 5 0 0,-3 1 0 16,3 0 0-16,-10 0 0 0,3 6 0 0,-3-3-10 15,-1-3 10-15,1-1 0 0,-11 1 0 0,4 0 0 16,-8 0-8-16,-3 0 0 0,0-6 0 0,-7 0 0 15,4 0-45-15,3 0-9 0,-3 0-2 0,3 0 0 16,0 0-41-16,-4 0-9 0,4 0-2 0</inkml:trace>
  <inkml:trace contextRef="#ctx0" brushRef="#br0" timeOffset="36709.696">7641 3030 1157 0,'0'0'32'0,"4"6"8"0,-4 0-32 15,0-6-8-15,0 9 0 0,0-3 0 0,0-6 16 0,0 6 0 0,0-6 1 0,0 11 0 16,0-5-9-16,0 0-8 0,0-6 12 0,7 6-12 16,-7-6 13-16,3 12-4 15,-3-3-1-15,0-4 0 0,4 1-8 0,-1 0 0 0,1 0 0 0,-1 0 0 16,4 6 24-16,-3-3 10 0,0 2 2 0,-4 1 0 16,3 0-10-16,1 0-2 0,-1-1 0 0,1 1 0 15,-4 3 8-15,0-9 2 0,0-6 0 0,0 6 0 16,0-1-11-16,3 1-3 0,-3 0 0 0,0-6 0 15,0 0-4-15,0 0 0 0,0 0-1 0,0 0 0 16,0 0-3-16,0 6 0 0,0-6 0 0,0 0 0 16,0 0 12-16,0 0 1 0,0 0 1 0,0 0 0 15,0 0-8-15,0 0-2 0,0 0 0 0,0 0 0 16,0 0 10-16,0 0 2 0,0 0 0 0,0 0 0 16,0 0-17-16,0 0-3 0,0 0-8 0,0 0 12 15,4-6-4-15,-1 0-8 0,1 0 11 0,-1 1-11 16,-3-1 0-16,0-6-20 0,0 3 2 0,0 0 1 15,0 6 4-15,0-3 1 0,4-5 0 0,-4 5 0 16,0 0 0-16,0 0 0 0,0 6 0 0,0 0 0 16,0-6 12-16,0 6-12 0,0 0 12 0,0 0-12 15,0 0 2-15,0 0 1 0,0 0 0 0,0 0 0 16,0 0-4-16,0 0-1 0,0 0 0 0,0 0 0 16,0 0 14-16,0 0 0 0,0 0 0 0,0 0 10 0,0 0-10 15,0 0-14-15,0 0 3 0,0 0 1 0,0 0 10 0,0 0 14 16,0 0-3-16,0 0-1 0,0 0-10 0,0 0 0 0,0 0 0 15,0 0 0-15,0 0 0 0,0 0-11 0,0 0 3 0,0 0 0 16,0 0 8-16,0 0 0 0,0 0 10 0,0 0-10 16,0 0 14-16,0 0-3 0,0 0-1 0,0 0 0 15,0 0-10-15,0 0 0 0,0 0 0 0,0 0 8 16,0 0-8-16,0 0-11 0,0 0 3 0,0 0 0 16,0 0 8-16,0 0 0 0,0 0 0 0,0 0 0 15,0 0 0-15,0 0 9 0,0 0-1 0,0 0-8 16,0 0 0-16,0 0 0 0,0 0 0 0,0 0 0 15,0 0 0-15,0 0 0 0,0 0 8 0,0 0-8 16,0 0 0-16,0 0 0 0,0 0 0 0,0 0 0 16,0 0 0-16,0 0 0 0,0 0 0 0,0 0 0 15,0 0-8-15,0 0 8 0,0 0-13 0,0 0 5 16,0 0 0-16,0 0 0 0,0 0 0 0,0 0 0 16,0 0 8-16,0 0 11 0,0 0-3 0,0 0 0 15,0 0-8-15,0 0 0 0,0 0 0 0,0 0 8 16,0 0-20-16,0 0-4 0,0 0 0 0,0 0-1 0,0 0 25 0,0 0 4 15,0 0 2-15,0 12 0 16,0-12-38-16,0 6-7 0,0 0-1 0,0-6-1 16,3 6 17-16,-3-6 3 0,0 11 1 0,0-11 0 15,4 3 12-15,-4-3 0 0,0 0-10 0,0 0 10 16,0 0 0-16,0 6 0 0,0-6-9 0,0 0 9 0,3 6 0 16,-3-6 0-16,4 12-8 0,-4-12 8 0,0 0-15 0,0 0 1 15,0 0 0-15,0 0 0 0,0 0-4 0,0 0-1 16,0 0 0-16,0 0 0 0,0 0 11 15,0 0 8-15,0 0-12 0,0 0 12 0,0 0-12 16,0 0 12-16,0 0-12 0,0 0 12 0,0 0-13 16,0 0 4-16,3 0 1 0,-3 0 0 0,0 0 8 0,0 0-8 15,0 0 8-15,0 0-8 0,0 0 8 0,0 0 0 0,0 0 0 16,0 0 0-16,4 6 0 0,-4-6 0 0,0 0 0 0,0 0 0 16,0 0 0-16,0 0 8 0,0 0-8 0,0 0 0 15,0 0 0-15,0 0 8 0,0 0-8 0,0 0 0 16,0 0 0-16,0 0 0 0,0 0 0 0,0 0 0 15,0 0 0-15,0 0 0 0,0 0 0 0,0 0 0 16,0 0 0-16,0 0 0 0,0 0 0 0,0 0 0 16,0 0 0-16,0 0 0 0,0 0 0 0,0 0 0 15,0 0-8-15,0 0 0 0,0 0 0 0,0 0 0 16,0 0 8-16,0 0-12 0,0 0 12 0,0 0-12 16,0 0 0-16,0 0 0 0,0 0 0 0,0 0 0 15,0 0-4-15,0 0 0 0,0 0-1 0,0 0 0 16,0 0 5-16,0 0 2 0,0 0 0 0,0 0 0 15,0 0 10-15,0 0 0 0,0 0 0 0,0 0 0 16,0 6-15-16,0-6-4 0,-4 5-1 0,4-5 0 16,0 0-25-16,0 0-6 0,0 0-1 0,0 0 0 15,0 0-16-15,0 0-4 0,0 0-1 0,0 0 0 16,0 6-20-16,0-6-4 0,4 6-1 0,-4-6 0 16,3 6 42-16,-3-6 8 0,0 3 1 0</inkml:trace>
  <inkml:trace contextRef="#ctx0" brushRef="#br0" timeOffset="47952.076">7814 2907 543 0,'0'6'23'0,"-4"0"-23"16,4-6 80-16,-3 8 11 0,3-8 2 0,0 0 1 16,0 0-18-16,0 0-3 0,0 0-1 0,0 0 0 15,-7-5-28-15,0-1-5 0,0-3-2 0,3-3 0 16,-6 0-11-16,3 1-2 0,0-4-1 0,0 3 0 15,3 0-1-15,-3 1 0 0,0-1 0 0,3 6 0 16,-3-6-13-16,0 9-9 0,4-3 12 16,-4 6-12-16,7 0 41 0,-4 0 2 0,4 0 0 0,-7 6 0 15,0-3-12-15,4 3-3 0,-5 6 0 0,5-6 0 16,-4 11 15-16,3-5 2 0,1 3 1 0,-1 2 0 16,1 1 2-16,3-6 1 0,-7 3 0 0,3 2 0 15,1-5-34-15,3 0-7 0,-4-1-8 0,1-2 11 16,3 3 10-16,-4 6 3 0,4-7 0 0,-3-5 0 15,3 6-8-15,-4-3-2 0,4 3 0 0,-4-6 0 16,4 5-14-16,0-5 9 0,-3 6-9 0,3-3 8 16,0-3-8-16,0-6 0 0,0 11 0 0,0-11 0 15,-4 6 16-15,4-6-3 0,0 0 0 0,4 6 0 0,-4-6-21 16,0 0-5-16,0 0-1 0,0 0 0 16,0 0 22-16,0 0 5 0,0 0 1 0,0 0 0 0,0 0-14 15,0 0 0-15,0 0 0 0,7 0 0 0,0 0-12 16,0 0-4-16,0 0-2 0,4 0 0 15,-11 0 18-15,3 0 0 0,4 0 0 0,0 0 0 16,0 0 0-16,1 0 0 0,-1 6 0 0,0-6 0 0,0 12 0 0,0-6 0 16,-4-3 0-16,4 8 0 15,-3-5 0-15,3 6 0 0,-4 0 0 0,4-1 0 16,-3-2 0-16,0 0 0 0,-1 6 0 0,4-9 0 16,-3 5 0-16,3 7 0 0,3-6 0 0,-3 3 0 0,4 2 0 15,-4 1 0-15,4-6 0 0,-4 2 0 0,-4 4 0 16,4-6 0-16,0-6 0 0,-3 5 0 0,-1-2 15 0,-3 3 0 15,0-6 0-15,0-6 0 0,-3 6-15 0,-4 0 0 16,7-6 0-16,-7 5-10 0,-4 1 10 0,4-3 0 16,-4 0 10-16,1 3-10 0,-1-6 0 0,-3 3 0 15,4-3-13-15,-5-3 4 16,5 3-31-16,-1 0-5 0,-3-6-2 0,7 3 0 16,-3 0-165-16,3-3-32 0</inkml:trace>
  <inkml:trace contextRef="#ctx0" brushRef="#br0" timeOffset="48565.739">7902 2557 558 0,'0'0'24'0,"0"12"-24"16,-7-6 49-16,7-1 6 0,0 13 1 0,0-12 0 15,0 9 12-15,0 2 4 0,0-5 0 0,0 6 0 16,0 2 9-16,0-2 3 0,0 0 0 0,0 2 0 16,0-2-7-16,7-1-1 0,-3-5 0 0,-4 3 0 15,0-3-9-15,3 5-3 0,-3-5 0 0,4-6 0 16,-1 3-35-16,1 3-7 0,-1-7-2 0,4 7 0 15,-3-6-12-15,0 6-8 0,-1-3 8 0,1 2-8 16,-1 1 36-16,1 0 4 0,-1 6 0 0,1-4 0 16,3 4-15-16,-4 5-2 0,1-5-1 0,-1 9 0 15,1-10 0-15,-1 10 0 0,1-4 0 0,-1 1 0 16,1-4 5-16,-1 4 1 0,1-7 0 0,-4 10 0 16,4-10-20-16,-1 1-8 0,-3-3 8 0,4 2-8 15,-4-5 0-15,3 6 0 0,-3-9 0 0,4 2 0 16,-4 1 0-16,0 0 0 0,0-6 0 0,0-6 0 15,3 6 0-15,-3-6 0 0,0 0 0 0,0 0 0 16,0 0-31-16,0 6 2 0,0-6 0 0,0 0 0 16,0 0-11-16,0 0-3 0,0 0 0 0,0 0 0 15,0 0-42-15,0 0-9 0,0 0-2 0,0 0 0 16,0 0-95-16,0 0-19 0</inkml:trace>
  <inkml:trace contextRef="#ctx0" brushRef="#br0" timeOffset="49216.028">8206 3019 923 0,'-4'5'39'0,"1"1"-31"15,-1 0 54-15,0-3 11 0,1 3 3 0,3-6 0 16,-7 6-2-16,7-6 0 0,-4 12 0 0,4-12 0 16,0 0 2-16,-7 0 0 0,7 0 0 0,-7 6 0 0,0-6-32 0,7 0-5 15,-7 0-2-15,7 0 0 16,-7 0-19-16,0 0-4 0,7 0-1 0,-11 0 0 0,11 0-13 0,-7 0 8 15,-3 0-8-15,3 5 0 16,0 1 0-16,-4 0 0 0,4 6 0 0,0-3 0 0,0 2-11 0,0-5 11 16,3 6-10-16,1 0 10 15,-1 0 0-15,1-4-9 0,-1 4 9 0,1 0 0 16,3 0 0-16,-4-1 0 0,4-5 0 0,0-6 0 16,0 6 16-16,0-6 0 0,0 0-1 0,0 0 0 15,0 0 9-15,0 0 1 0,0 0 1 0,0 0 0 16,0 0 0-16,0 0 0 0,0 0 0 0,0 0 0 15,0 0-10-15,0 0-3 0,0 0 0 0,0 0 0 0,0 0-4 16,0 0-1-16,0 0 0 0,0 0 0 0,0 0-8 16,0 0 0-16,0 0 0 0,0 0 8 0,0 0-8 0,0 0 0 15,4-3 0-15,3 6 0 0,-4-3 0 0,1 6 0 0,3-3 0 16,0 9 0-16,0-12 0 0,0 6 0 0,0 0 0 0,0-6 0 16,4 5 23-16,-4 1-1 0,3-6 0 15,-3 6 0-15,1 0-22 0,-1-6 0 0,3 3 0 0,-3 3 0 16,0-3 0-16,0 0 12 0,-3 3 0 0,3 0-1 15,3-6-11-15,-2 5 0 0,2 1 0 0,1 0 0 16,-4-6 0-16,3 6 0 16,1 6 0-16,0-9 0 0,-1 3 0 0,1 0 0 0,3 5 0 0,0-5 0 15,-4 6 0-15,1-6-9 0,3 6 9 0,-3-9 0 16,-1-1-45-16,-3-2-3 16,4 0 0-16,-4 0 0 15,0 0-114-15,0-2-23 0,0-1-5 0</inkml:trace>
  <inkml:trace contextRef="#ctx0" brushRef="#br0" timeOffset="49520.156">8544 3136 1161 0,'-17'18'24'0,"10"-12"7"0,0-3-31 16,-1 2 0-16,1 1 0 0,4 0 0 0,-1 6 50 0,1-6 4 0,-1 6 1 0,1-7 0 15,3 4-4-15,0 0-1 0,0 0 0 0,0 3 0 16,0-1-14-16,0 1-2 0,3-3-1 0,1 9 0 16,-1-7-14-16,4 1-3 15,-3 0-1-15,-1 0 0 0,1-3 1 0,0 2 1 0,-1-5 0 0,-3 6 0 16,0-12-17-16,0 0 10 0,0 0-10 0,0 0 8 31,0 0-36-31,0 0-8 0,4-12-2 0</inkml:trace>
  <inkml:trace contextRef="#ctx0" brushRef="#br0" timeOffset="49677.967">8393 2827 1907 0,'0'0'80'16,"0"0"-64"-1,0 0-16-15,0 0-11 0,0 0 2 0,0 0-521 16,0 0-104-16</inkml:trace>
  <inkml:trace contextRef="#ctx0" brushRef="#br0" timeOffset="50325.4">8805 3166 1090 0,'0'0'24'0,"-7"2"4"0,0 4 2 0,-3-6 2 0,3 6-32 0,0-6 0 0,7 0 0 0,-8-6 0 15,1 6 96-15,0 0 12 0,0-6 4 0,0 4 0 16,7 2-23-16,0 0-4 0,0 0-1 0,0 0 0 0,0 0-48 0,0 0-9 16,0 0-3-16,0 0 0 15,0 0-8-15,0 0-1 0,0 0-1 0,0 0 0 0,0 0-14 0,0 0 0 16,0 0 8-16,0 0-8 15,11 2 0-15,-4 4 0 0,0 0 0 0,0 0 0 16,4-6 0-16,-1 6 0 0,1-6 0 0,-1 12 0 16,1-12 0-16,-1 0 0 0,1 0 8 0,0-6-8 0,-1 0 20 0,-3 0 2 15,0 0 0-15,0-6 0 16,0 4-22-16,-3-4 0 0,3 0 0 0,-3 0 0 0,-1 1 0 0,1-4 0 16,-1 3 0-16,-3 0 0 15,4 1 11-15,-4-1-3 0,0 6 0 0,0 0 0 0,-4 3-8 0,1-3-11 16,3 6 3-16,-7-6 0 0,3 6-14 0,-3 0-2 15,-4 0-1-15,4 0 0 0,-3 0 11 0,-4 0 2 0,3 6 1 0,0 0 0 16,1-6 11 0,-1 6 0-16,1-3 0 0,-1 3-8 0,4 6 8 0,0-6 0 0,-4-1 0 0,4 1 0 15,0 0 0 1,0 6 0-16,4-3 0 0,3 2 0 0,0 1 0 0,3 0-12 0,1 6 12 16,-1-4-12-16,4-2 12 0,-3 6-8 15,-1-1 8-15,5-5-8 0,-1 9 8 0,0-4-8 0,0-2 8 16,0 9-8-16,0-7 8 0,0 1 0 0,3 2 0 15,-3-2 0-15,1 0 0 0,2-7 0 0,-3 4 0 0,0 3 0 16,4-6 0-16,-1-7 0 0,1 4 0 0,3 3 0 16,0-6 0-16,4 6 0 0,0-12 8 0,6 6-8 15,1-1 0-15,3-5 0 0,0 6 0 0,8-6 0 16,-1 0-120-16,4 0-29 16</inkml:trace>
  <inkml:trace contextRef="#ctx0" brushRef="#br0" timeOffset="58887.84">10298 3174 615 0,'0'0'12'0,"-4"6"4"0,4-6-16 0,0 0 0 0,0 0 0 0,0 0 0 16,0 0 32-16,0 6 2 0,0-6 1 0,4 6 0 15,-4-6-18-15,3 6-3 0,1 0-1 0,3 0 0 16,-4-1 8-16,1 1 2 0,3-3 0 0,0 6 0 15,-4 6 49-15,1-9 9 0,3 5 3 0,-4 7 0 16,5-3 16-16,-1 2 3 0,0 13 1 0,-4-10 0 16,4 10-31-16,0-10-5 0,0 10-2 0,0-4 0 15,0 4-10-15,1-1-1 0,-1-2-1 0,0 2 0 16,-4-9-13-16,4 4-2 0,0 0-1 0,-3-4 0 16,3-2-21-16,-4-6-4 0,4 5-1 0,-3-8 0 15,3 3-12-15,-3-6 0 0,-1-1 0 0,-3-5 0 16,0 0 9-16,0 0-1 0,0 0 0 0,0 0 0 15,0 0 0-15,0 0 0 0,0 0 0 0,0 0 0 16,0 0 10-16,0 0 2 0,0 0 0 0,-7-5 0 16,0-1-20-16,0 0 0 0,0 6 0 0,3-12 0 15,-3 9 8-15,0-9-8 0,-3 1 9 0,3-1-9 16,0 6 13-16,-1-6-3 0,1 0-1 0,0 4 0 16,0-4-1-16,-3 0 0 0,3-6 0 0,-4 4 0 15,0-4-8-15,1-5 0 0,-1 5 0 0,-3-8 0 0,4-1 0 0,-4-2-9 16,-1-4 9-16,5 4 0 0,-4-6-10 15,7 2 10-15,0-2-8 0,0 9 8 0,0-10-17 0,3 4 1 16,0 0 1-16,1 2 0 16,6 4-17-16,1 2-4 0,0 7-1 0,3-10 0 0,0 15 13 15,0 1 2-15,0-7 1 0,0 12 0 16,3 0-6-16,1 3-1 0,3 0 0 0,0 3 0 0,0 3 8 0,0 0 0 0,0 3 1 16,-3-6 0-16,3 6 19 0,0 0 0 0,-3-6-8 0,3 12 8 15,-3-6 0-15,-4-1 11 16,3 1-2-16,-3 0 0 0,0 3-9 0,0 3 0 0,0 0 0 0,1-1 0 15,-5-5 0-15,4 12 0 0,0-4 0 0,-3-2-11 16,-1 6 11-16,4-3 0 0,-3 2 8 0,-1-5-8 16,1 6 12-16,-1-4-1 0,4-2-1 0,-3 6 0 15,-1-7-10-15,1 1 0 0,3-3-12 0,-3 3 12 16,-4-6 0-16,0 5 12 0,0-11 0 0,0 0 0 16,0 0-12-16,0 0 10 0,-4 0-10 0,-3 6 10 15,0-6 3-15,-4-6 1 0,-3 6 0 0,0 0 0 16,0-5-32-16,0-1-6 0,-4 6-2 0,4-9 0 15,-3 6-110-15,-1-6-21 0,-3 9-5 0</inkml:trace>
  <inkml:trace contextRef="#ctx0" brushRef="#br0" timeOffset="59498.894">10830 3248 350 0,'-14'0'9'0,"7"-6"4"0,0 0-13 0,-4 3 0 0,4-6 0 0,0 6 0 15,0-3 74-15,0 1 12 0,0 5 2 0,0-6 1 16,-3 6-17-16,3 0-3 0,-1 0-1 0,8-970 0 16,-10 1946-28-16,3-971-7 0,3 4-1 0,1 0 0 15,-1 0 11-15,1 3 1 0,-1-6 1 0,4 5 0 16,0 1 7-16,4 0 0 0,-4 3 1 0,3 2 0 15,1 1 10-15,3-6 1 0,0 2 1 0,-4 4 0 16,8-6-19-16,-4-1-4 0,0-2-1 0,4 3 0 16,-4-6-18-16,3 0-4 0,1 0-1 0,-4-6 0 15,7 0-7-15,-3 0-2 0,3-6 0 0,0 6 0 16,0-6-9-16,0-6 0 0,-3 3 0 0,-1 1 8 16,1-1-8-16,-1 3 8 0,-3-12-8 0,4 6 8 15,-7 1-19-15,3 2-4 0,-4-9-1 0,1 6 0 16,-1 7-38-16,-3-7-8 0,0 0-2 0,-3 9 0 15,3-3 4-15,0 6 1 0,0 0 0 0,0 0 0 0,-4-6 39 0,4 6 8 16,-7 0 2-16,7 0 0 0,-3 6 27 0,-1 0 6 0,1 9 1 16,3-3 0-16,0-1 18 0,0 1 4 0,0 0 1 15,0-3 0-15,0 2-23 0,3-5-4 0,-3 6 0 0,0 0-1 16,4-6-19-16,-4-6 0 0,3 6 8 0,4-6-8 16,-7 0 0-16,4 3 0 0,-4-3 0 0,7 0 0 15,0 0 0-15,0-3-9 0,-4 3 1 16,4-6 0-16,1 0-127 15,-5 0-25-15</inkml:trace>
  <inkml:trace contextRef="#ctx0" brushRef="#br0" timeOffset="59950.834">11201 3333 1422 0,'-4'12'63'0,"1"-6"13"15,3 3-61-15,0 2-15 0,0-5 0 0,0 6 0 16,0 0 86-16,3-6 14 0,-3-3 4 0,0-3 0 16,4 8-63-16,-4-8-12 0,3 9-2 0,-3-9-1 15,0 0-15-15,0 0-3 0,0 0-8 0,0 0 12 0,0 0-4 16,0 0-8-16,0 0 11 0,0 0-11 0,0 0 18 0,0 0-3 15,-3-9-1-15,-4 3 0 0,3 4 9 0,-3-7 1 0,4 3 1 0,-5 0 0 16,5-6 19-16,-1 6 3 0,1 0 1 0,-1-5 0 16,1 5-21-1,-4-3-4-15,3-3-1 0,1 6 0 16,-1 0-10-16,-3-5-3 0,4 2 0 0,-4-3 0 0,3 0 1 0,-3 1 0 0,3-1 0 16,-3-6 0-16,4 9-10 0,-1-2 0 0,1-7 0 15,-1 6 0-15,1 0 0 0,3 4 8 0,-4 2-8 16,4-12 8-16,0 12-8 0,4-6 0 0,-4 7-12 0,3-10 12 15,1 9-12-15,-1 0 12 0,4-6-12 0,0 7 12 16,0-1-20-16,-3 6 4 0,7-6 1 0,-4 0 0 16,3 6-32-1,1 0-6-15,3 0-2 0,0 0 0 0,0 6-42 0,0 0-9 16,4-6-2-16,-4 6 0 0,4 5-93 0,-4-5-19 0,3 0-4 16</inkml:trace>
  <inkml:trace contextRef="#ctx0" brushRef="#br0" timeOffset="60487.011">11825 2951 1364 0,'0'0'30'0,"-7"0"6"0,4-6 2 0,-1 0 0 0,-3-6-30 0,0 4-8 0,3-4 0 0,-3 0 0 16,0 0 76-16,4 1 15 0,-4-10 2 0,3 9 1 16,-3 0-48-16,4-5-10 0,-4 2-1 0,-1 3-1 15,1 6-34-15,-3-5 0 0,-1-1-15 0,1 6 5 16,-4-6-15-16,-1 6-3 15,5 3-1-15,-8-2 0 0,1 5 5 0,-1 0 0 0,-3 0 1 0,3 5 0 16,0-2 6-16,1 3 1 0,3 0 0 0,0 0 0 16,0 6 16-16,3 0 9 0,-3-1-1 0,7 4 0 15,3 3 12-15,1 5 3 0,-1-8 0 0,4 8 0 16,0 1 9-16,4-3 3 0,-1 2 0 0,1 1 0 16,-1-4 11-16,1 4 2 0,3-7 1 0,0 4 0 15,0-3-5-15,0-1 0 0,0 1-1 0,0 2 0 16,0-8-22-16,0 12-4 0,-3-10-1 0,3-2 0 15,0 6-16-15,0-1 8 0,-4-2-8 0,1 3 0 16,3-1 0-16,-3-2 0 0,-1 9 0 0,1-7-9 16,-1 4-3-16,1-4-1 0,-1 7 0 0,1-6 0 15,3 2-11-15,0-2-1 0,-4-1-1 0,4 1 0 16,0-3-2-16,1-3-1 0,-1 5 0 0,0-8 0 16,0 3-5-16,0 0-1 0,0-7 0 0,-4 1 0 15,4 6-49-15,-7-12-9 0,0 0-3 0,0 0 0 16,0 0 52-16,0 0 9 0,0-12 3 0</inkml:trace>
  <inkml:trace contextRef="#ctx0" brushRef="#br0" timeOffset="60821.326">11395 3265 1832 0,'-14'0'52'0,"14"0"12"0,-7 6-52 0,7-6-12 0,-8 0 0 0,8 0 0 16,0 0 80-16,-7 0 14 0,7 0 2 0,0 0 1 15,0 0-49-15,0 0-9 0,0 0-3 0,0 0 0 16,4 0-28-16,3-6-8 0,4 1 0 0,3-1 0 16,3 6-8-16,5 0-4 0,2 0 0 0,4 6 0 15,1-6-16-15,-1 5-4 16,-3 1-1-16,3-6 0 0,0 6-19 0,-3 0-4 0,-1 3-1 0,-2 3 0 15,-5-6-18 1,4-1-3-16,-3-5-1 0,-4 6 0 0,-3-6-41 0,-1 0-8 0,1-6-1 16,-4 6-1-16,-4-5 26 0,5-1 4 0,-5-6 2 15,1 3 0-15,-4 3 56 0,3 0 11 0,1 0 3 0,-4 6 0 16,3-5 15-16,1-1 3 0,-1 6 1 0</inkml:trace>
  <inkml:trace contextRef="#ctx0" brushRef="#br0" timeOffset="61268.794">11878 3360 1993 0,'-14'5'56'0,"0"1"13"0,3 0-55 16,-3 6-14-16,4-6 0 0,2-6 0 0,-2 6 55 0,3 0 8 0,7-6 1 0,0 0 1 15,0 0-33-15,-4 5-8 0,4-5 0 0,0 0-1 16,-3 6-23-16,3-6 8 0,0 9-8 0,0 3 0 15,3-6 0-15,1 6 0 0,3-7 0 16,0 4-12-16,0 3 12 0,0 0 0 0,0 0 0 0,0-7 0 16,0 7 11-16,0-3 1 0,4-3 0 0,-4 0 0 15,0 0 6-15,0-6 2 0,0 0 0 0,0 0 0 16,0 0-4-16,0 0 0 0,4 0 0 0,-4-6 0 16,3 3-5-16,5-6-2 0,-5 6 0 0,1-9 0 15,3 1-9-15,-4-1 8 0,5-3-8 0,-5 3 8 16,-3 1 0-16,4-1-8 0,-1-6 12 0,-3 6-4 15,0 4-8-15,1-4 0 0,-5-6 0 0,1 12 8 16,-4-5-8-16,0 5 0 0,0 0 0 0,-7 3 0 16,3-3-26-16,-7 0-4 0,4 6-1 15,-7 0 0-15,0 0-2 0,0 0-1 0,-4 0 0 0,-3 12 0 16,0-12-7-16,-4 6-2 0,1-3 0 16,2 3 0-16,1 5 29 0,0-5 6 0,4 12 8 0,2-12-13 15,5 3 13-15,3-1 0 0,0 1 0 0,3 3-9 16,8 0 9-16,-4-6-13 0,3 5 5 0,4 1 8 15,0-3-34-15,4-3 1 0,3 6 0 0,0-7 0 16,0 1-146-16,0-6-29 0</inkml:trace>
  <inkml:trace contextRef="#ctx0" brushRef="#br0" timeOffset="61592.257">12326 3298 1652 0,'-3'12'34'0,"-1"-7"9"0,0 7-35 0,1-6-8 0,3 6 0 0,-4 0 0 15,4-4 63-15,-3 4 10 0,3 6 3 0,0-3 0 16,-4-4-20-16,4 7-3 0,0-6-1 0,0 5 0 16,0-5-41-16,0 3-11 0,0-3 0 0,4-1 0 15,-4 1 0-15,0-6 0 0,0 3 0 0,0-3 0 16,0-6 0-16,0 0 0 0,0 0 0 0,0 0 0 16,0 0-132-16,0 0-29 0,0 0-6 0</inkml:trace>
  <inkml:trace contextRef="#ctx0" brushRef="#br0" timeOffset="61796.68">12323 3136 1378 0,'-4'18'28'0,"0"-4"8"0,1 4-28 16,3-6-8-16,0 0 0 0,0-1 0 0,3-5 12 0,-3 0 2 0,0-6 0 0,0 0 0 31,4 0-139-31,3 0-28 0</inkml:trace>
  <inkml:trace contextRef="#ctx0" brushRef="#br0" timeOffset="62367.941">12912 3210 1105 0,'0'0'48'0,"3"-6"12"16,1 6-48-16,-1-12-12 0,-3 6 0 0,0 0 0 0,0 0 79 0,0 0 13 15,0-961 4-15,-3 1929 0 16,3-962-16-16,-7-3-2 0,3-3-1 0,4 6 0 0,-7 0-35 0,0 0-7 15,0 0-2-15,0 0 0 0,-4 0-6 0,4 6-2 0,0-6 0 16,-3 6 0-16,3-4-1 0,-4 4 0 0,0 0 0 0,1 6 0 16,-1-6-16-16,-3 6-8 15,4-7 0-15,-1 4 8 0,0-3-8 0,-3 6 0 0,4-6 0 0,-1 0 8 32,1 0-8-32,-1-1 8 0,4-5-8 0,7 0 8 0,-7 6 0 15,7-6 0-15,0 0 0 0,-7 0 0 0,7 0 2 0,0 0 0 0,0 0 0 16,-4 12 0-16,4-9 4 0,0 6 1 0,0 0 0 15,4-3 0-15,-1-1 6 0,1 7 2 0,-1-6 0 0,4-6 0 16,-3 12-23-16,-1-9 0 0,5 3 0 16,-5-3 0-16,1 5 8 0,3-8 1 0,-4 6 0 0,4 0 0 15,0-6-9-15,-3 6-9 0,3 0 9 16,0-6-13-16,0 0 13 0,0 6 0 0,0-6 9 0,0 6-9 16,0-6 12-16,4 6-4 0,-4-3-8 15,0-1 12-15,3 4-4 0,-2-3-8 0,-1 3 11 16,3-6-11-16,-3 6 9 0,4 0-9 0,-4 0 0 0,3 0 9 15,-3 0-9-15,1-6 0 0,-5 5 0 0,1 4 0 16,3 0 0-16,-4 0 0 0,-3-3 0 0,4 0 8 16,-4 0-8-16,0-1 0 0,0 7 0 0,0-6 0 15,-4 0 0-15,1 0-9 0,-1 3 9 0,1-3-13 16,-4-1 13-16,-1-5 0 0,1 6 0 0,-3-6 0 16,-4 0 0-16,0 0-9 0,-4 0 9 0,0-6-12 15,1 1-16-15,-4 5-4 0,-1-6-1 0,5 0 0 16,-4 3-111-16,6 0-21 0,1 0-5 0</inkml:trace>
  <inkml:trace contextRef="#ctx0" brushRef="#br0" timeOffset="93411.313">6174 4000 850 0,'0'0'17'0,"-7"0"6"0,3 6-23 0,4-6 0 0,-3 0 0 0,-5 6 0 16,-2 0 24-16,6 0 0 0,-3 0 0 0,0-3 0 16,4 3 7-16,-4 5 1 0,0-5 1 0,3 0 0 15,-3 0 7-15,0 0 2 0,0 0 0 0,0 0 0 16,0 5 11-16,0-5 3 0,0 3 0 0,0-3 0 16,0 0 8-16,3-6 3 0,4 0 0 0,-4 6 0 15,-3 6-15-15,-3-7-4 0,6 1 0 0,-3-3 0 16,0 6-15-16,4 0-3 0,-1-3-1 0,-3 6 0 15,4-1-3-15,-4-5-1 0,-1 0 0 0,1 3 0 16,0 3-3-16,0-1-1 0,4 1 0 0,-4 6 0 16,3 2-21-16,-3-8 9 0,7 12-9 0,-3-10 0 15,-1 4 0-15,4 5 0 0,0-2 0 0,0 3 0 16,0-7 0-16,4 7 0 0,-1-4 0 0,1 4 0 0,3-4 0 16,-4-2 0-16,4 6 0 0,0-4 0 0,0 4 0 15,4-13 0-15,-4 4 0 0,4 9 0 0,-1-13 11 0,1 13-11 16,3-9 10-16,-4 2-10 0,-6 1 12 0,7 0-4 15,-1-10-8-15,1 10 12 0,3-6-4 0,-7-6 0 0,4 5-8 16,-4-5 12-16,3 3-12 0,-3-3 0 0,4 0 8 0,3-6-8 16,-7 0 0-16,0 0 0 0,4 0 0 15,-1 0 0-15,-3-6 0 0,4 3-13 16,-1 0 2-16,1-6 1 0,0 3-2 0,-1 1 0 16,1-1 0-16,-1-6 0 0,4 0 12 0,-7-3 0 0,4 4 0 15,0-1 0-15,-4-6-9 0,3 6 9 0,1-2-10 0,-1-4 10 16,1 6 0-16,-4-5 0 0,4-1 0 0,-4 3 0 15,0-2 0-15,3-4 0 0,-6 4 0 0,-1-1 0 16,1 0 12-16,-4-2-12 0,4 2 12 0,-4 0-12 16,0-2 0-16,-4 2 0 0,4 1 0 0,-4-10-12 15,-3 9-28-15,-7-5-4 0,4 2-2 16,-4 4 0-16,-1-1-28 0,-2-2-6 16,-1 2 0-16,1 6-1 0,2-6-8 0,-9 1-2 15,3 8 0-15,-1-9 0 0,-2 7 35 0,3-1 6 0,3 0 2 16,-7 3 0-16,4 3 48 0,-4 1 0 0,4-7 9 0,0 12-1 15,0-6 2-15,3 6 0 0,1-6 0 0,-1 6 0 16,4 6-2-16,-4-6-8 0,4 0 12 0,7 0-4 16,-4 0-8-16,1 0 0 0,10 0 0 0</inkml:trace>
  <inkml:trace contextRef="#ctx0" brushRef="#br0" timeOffset="94012.354">6216 4544 832 0,'0'0'35'15,"0"0"-35"1,0 0 69-16,0 0 7 0,0 0 2 0,0 0 0 16,0 0-5-16,0 0-1 0,0 0 0 0,0 0 0 0,0 0-46 15,0 0-10-15,0 0-1 0,0 0-1 16,0 0-5-16,7 6-1 0,-3-6 0 0,3 6 0 0,0 6 5 0,-4-12 1 15,4 12 0-15,0-7 0 0,0-2 18 0,4 6 4 16,-4-3 1-16,-4 3 0 0,1 3-8 0,3-6-1 0,-3 5-1 0,3-2 0 16,0 3-19-16,-4 0-8 15,4-6 0-15,4 5 8 0,-8-5-8 16,8 9 8-16,-4-6-8 0,4 5 8 0,-1-8-8 0,1 12 0 16,3-6 0-16,-3-1 0 0,-1 4 0 0,1-3-12 15,-1 0 2-15,1-1 1 0,-1-5-1 0,-3 6 0 0,1-3 0 16,-1-3 0-16,0 0 10 0,0-6-12 0,-7 0 12 0,3 5-12 31,-3-5-36-31,0 0-8 0,0 0-2 0</inkml:trace>
  <inkml:trace contextRef="#ctx0" brushRef="#br0" timeOffset="101941.224">7652 4618 1203 0,'0'0'24'0,"0"0"8"0,0 0-32 0,0 12 0 0,0-7 0 0,-7 1 0 16,7 3 20-16,0 3-2 0,0-6-1 0,0 6 0 16,0-7 24-16,-4 7 5 0,4 0 1 0,0 0 0 15,0 2-4-15,0 4-1 0,0-6 0 0,4 2 0 16,-4 4-8-16,7 6-2 0,-7-7 0 0,3 4 0 15,1 2-5-15,-1-5-2 0,4 8 0 0,0-8 0 16,4 0-25-16,-4 2 0 0,0-2 0 0,0 0 0 16,0-4 32-16,0 4 0 0,0-6 1 0,-3 11 0 15,-1-11-1-15,1 9-1 0,-1-4 0 0,-3-2 0 16,-3 3-44-16,-1 5-9 0,-3-11-2 0,0 8 0 16,0-2 24-16,-3-6 0 0,3 5 12 0,-4-11-4 15,0 3 3-15,1 3 0 0,-1-6 0 0,-3 0 0 16,4-6-11-16,-1 0 12 0,0 0-12 0,1 0 12 15,-1-6-12-15,1 6 0 0,-1-6 0 0,4 0 0 16,-4-3 15-16,4 0 1 0,0 1 0 0,4-4 0 0,-1 0-30 16,-3 0-6-16,7-5 0 0,-3 2-1 15,-1 3-18-15,4-5-3 0,0-1-1 0,0 3 0 16,0-2-92-16,4 5-18 0,-4-6-4 0</inkml:trace>
  <inkml:trace contextRef="#ctx0" brushRef="#br0" timeOffset="102126.476">7412 4309 205 0,'-4'6'0'0</inkml:trace>
  <inkml:trace contextRef="#ctx0" brushRef="#br0" timeOffset="102904.049">8283 4882 1094 0,'0'0'46'0,"-3"0"-37"16,-8 0 95-16,4 0 20 0,0 0 3 15,-4 0 1-15,4 0-18 0,-3 0-3 0,-1-6-1 0,1 6 0 16,-5-5-71-16,5-1-15 0,-1 6-2 0,-3 0-1 16,0-6-17-16,4 0 0 0,-5 0 0 0,5-3 0 15,-1 9-15-15,-3-6 3 0,7 1 1 0,0-1 0 16,7 6 11-16,0 0 0 0,0 0-9 0,0 0 9 15,0 0-38-15,0 0-3 0,0 0-1 0,0 0 0 16,0 0 34-16,0 0 8 0,0 0 0 0,0 6 0 16,4 5 0-16,-1-2 0 0,1-3 0 0,-4 6 0 15,3-1 27-15,-3 1 7 0,0 0 2 0,0 0 0 16,0 2-22-16,0 4-4 0,4-12-1 0,-4 6 0 16,0-3-9-16,0 8 12 0,0-5-12 0,0 0 12 15,0-1-12-15,0 1 10 0,0 3-10 0,0-3 10 16,3-1-10-16,1 1 10 0,-4-6-10 0,3 3 10 15,4 3-10-15,0-6 0 0,0 5 9 0,4-5-9 16,-4-6 0-16,7 6 0 0,-3-6 0 0,3 0 0 16,0 0 0-16,0 0 0 0,0 6 0 0,4-12 0 15,-1 6 0-15,-2 0 0 0,-1-6 0 0,0 0 0 16,-4 6 24-16,4-11 1 0,-3 5 0 0,0-6 0 16,-4 3-25-16,3 3 0 0,-3-6 0 0,0 7 0 0,-3-7 0 15,-1 6-14-15,-3-6 2 0,0 6 0 16,0-3-9-16,0-2-2 0,-3 5 0 0,-1 0 0 15,1-6-17-15,-4 0-4 0,0 4-1 0,0 2 0 16,-4-6-23-16,1 0-4 0,-1 0 0 0,0-2-1 0,1 2 58 0,-4 0 15 0,3 0 0 16,1 1 0-16,-5-7 0 15,1 3 0-15,4 4 0 0,-8-1 0 0,7-6 0 0,1 9 0 16,-1 4 0-16,1-1 0 0,6 6 0 0,-10-6 0 0,7 6 0 16,-4 6 0-16,4-6 0 0,0 6 0 15,0-1 0-15,0 1 0 0,4 9 0 16,-4-3 0-16,3-6 0 0,-3 11 0 0,4-5 0 0,-1 3 0 0,4-4 0 15,-4 1 0-15,4 0 0 0,0-3 0 0,0 3 0 0,0-7 0 32,4 1-26-32,0 6-2 0,-1-6-1 0</inkml:trace>
  <inkml:trace contextRef="#ctx0" brushRef="#br0" timeOffset="103382.764">8576 4809 1478 0,'0'0'31'0,"0"0"6"0,0 0-29 16,0 0-8-16,0 0 0 0,0 0 0 0,0 0 74 15,0 0 14-15,0 0 2 0,0 0 1 0,-7 0-73 0,7 0-18 0,-4 6 0 0,1 0 0 16,-1 5 0-16,1-5 0 0,-1 3 0 0,1 3 0 16,3 0 0-16,0-1 0 0,3 1 0 0,1-3 0 15,-1 3 0-15,1-1 0 0,-1 1 0 0,4 0 0 16,1-6 0-16,-1 3 0 0,3 0 0 0,-3 5 0 15,4-8 44-15,-4 0 6 0,3 0 1 0,1 0 0 16,0 0-31-16,-1-6-5 0,4 5-2 0,-3-5 0 16,3 3 21-16,-3 3 4 0,3-6 1 0,-4 0 0 15,1 0-19-15,-4 0-3 0,4 0-1 16,-4-6 0-16,0 3-5 0,3 3-2 0,1-5 0 16,-4-1 0-16,0 0-9 0,0 0 0 0,0-6 0 0,-3 0 0 15,-1 4 0-15,4 2 0 0,-7-6 0 0,4-6 0 16,-4 1 0-16,-4 2 0 0,4-3 0 0,-3 1 0 15,-1-1-100-15,-3 3-23 0,3-2-4 0</inkml:trace>
  <inkml:trace contextRef="#ctx0" brushRef="#br0" timeOffset="103924.062">9035 4853 1254 0,'0'0'26'0,"0"0"6"0,0 0-32 0,0 0 0 0,0 0 0 0,0 0 0 15,0 6 28-15,-4 6-1 0,4-7 0 0,0 1 0 16,0 6 13-16,0-6 4 0,0 3 0 0,0-3 0 15,4 5-14-15,-1-5-2 0,1 0-1 0,3 0 0 16,0 0-27-16,0 0-14 0,0 0 2 0,3-6 0 16,-2 0 60-16,6 0 13 0,-4 0 3 0,4 0 0 15,0 0-52-15,1-6-12 0,-1 6 0 0,3-6 0 16,1 0 54-16,0-6 8 0,-1 6 2 0,1 1 0 16,0-7-52-16,-4 3-12 0,0 3 0 0,0-12 0 15,-4 7 0-15,-3 5-13 0,4-6 2 0,-7 3 1 16,-1-2-1-16,1-1 0 0,-1 0 0 0,-6 0 0 15,3 3-25-15,-4 4-6 0,-3-7-1 0,0 0 0 16,-4 6-68-16,4 0-13 0,-3-6-4 0,-4 10 0 16,0-1 103-16,-1 0 25 0,1 0 0 0,0 6 0 15,0 0 0-15,0 0 0 0,0-1 0 0,3 10 0 16,-3-6 46-16,4 6 14 0,-1 0 4 0,4-4 0 16,0 10-19-16,3 0-3 0,1-1-1 0,-1 1 0 15,4 3 0-15,0-10 0 0,4 7 0 0,-1-3 0 0,4 2-4 16,1 1-1-16,2-6 0 0,1 2 0 15,3 4-20-15,0 0-5 0,0-7-1 0,4 10 0 16,3-9 23-16,0 5 5 0,4 4 1 0,-1-3 0 0,1 5-39 0,0-5 0 16,-4 8 0-16,4-8 0 15,-1 0-38-15,1 2-9 0,0-2-1 0</inkml:trace>
  <inkml:trace contextRef="#ctx0" brushRef="#br0" timeOffset="115108.938">10827 4797 703 0,'0'0'29'0,"0"0"-29"0,0 0 0 0,0 0 0 16,0 0 88-16,-7 0 11 0,0-6 2 0,0 6 1 15,0-6 2-15,-1 3 0 0,1-2 0 0,0-1 0 16,0 0-32-16,0 0-7 0,7 6-1 0,-7 0 0 15,4-6-32-15,-8 6-8 0,4 0 0 0,-4 0-1 16,4 0-23-16,0 0 8 0,7 0-8 0,-10 6 0 16,3 0 0-16,-4 6 0 0,1-7 0 0,-1 4 0 0,0 3 0 0,1 0 0 15,3 0 0-15,-4 5 0 0,4-2 0 16,0-3 0-16,0-7 0 0,0 13 0 0,3-12 0 16,1-3 0-16,3-3 0 0,0 0 0 0,0 0 0 15,0 0 0-15,0 0 0 0,0 0 0 0,0 0 0 16,0 0 0-16,0 0 0 0,0 0 0 15,3 6 32-15,-3-6 1 0,0 0 1 0,0 0 0 0,11 6-24 0,-11-6-10 16,11 6 8-16,-1-6-8 0,4 5 0 0,-3-5 8 16,-1-967-8-16,1 1934 0 0,0-961 0 0,-1-6 8 15,-10 0-8-15,11 6 0 0,-1 0 0 0,4 6 0 16,-6-6 0-16,2 3 0 0,-3 2 0 0,4 1 0 16,-4-6 0-16,0 6 0 0,0 2 23 0,0 10-1 0,0-12 0 15,-3-1 0 1,3 7-38-16,-4 3-8 0,-3-4-2 0,4 1 0 0,3-3 26 0,-4 8 0 0,1-5 0 0,-4-6 0 15,3 8 0-15,-3-8 0 0,0 0 0 16,0-1 0-16,0-2 0 0,-3-3 0 0,3 0 0 0,-4-6 11 16,1 6 8-16,-4-6 1 0,3 6 1 0,-3-6 0 15,0 6-21-15,0-6 0 0,0 0 0 16,-4 0 0-16,4-6-9 0,-3 0 9 0,-1 0-10 0,1-3 10 16,2 6-51-16,-2-3-4 15,-1 3-1-15,-3-8 0 16,4 5-6-16,-1 0-2 0,0-6 0 0,1 0-409 0,3 4-83 0</inkml:trace>
  <inkml:trace contextRef="#ctx0" brushRef="#br0" timeOffset="115672.901">11169 5000 1074 0,'0'0'30'0,"0"0"8"0,-4-6-30 0,4 6-8 0,-7 0 0 16,0-6 0-16,0 0 104 0,4 0 19 15,3 6 4-15,-11 0 1 0,4 0-52 0,-4 6-9 16,1-6-3-16,-4 6 0 0,7-6-20 0,-4 6-5 0,-3 6-1 0,3 0 0 16,4-7-26-16,-3 7-12 0,3 3 10 0,0-9-10 15,0 11 0-15,3-5 0 0,1 0 0 0,-1 3 0 16,4-9 16-16,0 5 6 0,4 1 2 0,-1 0 0 16,-3-6-42-16,4 3-8 15,-1-4-2-15,1 7 0 0,-1-6 28 0,4 0 0 0,0 0 0 0,0-6 0 16,0 6 0-16,1-6 12 0,2-6 0 0,-3 6-1 15,4-6 5-15,-4 6 2 0,-4 6 0 0,8-6 0 16,-1 6 0-16,1-3 0 0,-4-3 0 0,0-3 0 16,0 3-5-16,-3-12-1 0,-1 6 0 0,1-6 0 15,3-5 17-15,-4 8 3 0,1 3 1 0,-1-6 0 16,-3-5-43-16,0-1-9 0,0 3-1 0,0 3-1 16,-3 1-18-1,-1 5-3-15,1 0-1 0,-4 0 0 0,-4 6-26 0,1 0-6 0,3 0-1 0,-4 0 0 16,0 0-32-16,1 0-6 0,-1 6-2 0,1-6 0 15,-1 6 42-15,4 0 8 0,0-968 2 0,-4 1935 0 0,4-961 91 16,-3-3 18-16,3 3 4 0,3-6 1 0,-3 5-29 0,4-5-5 16,3-6-2-16,0 0 0 0,0 0-14 0,0 0-10 15</inkml:trace>
  <inkml:trace contextRef="#ctx0" brushRef="#br0" timeOffset="116143.598">11434 5006 1465 0,'0'0'32'0,"0"0"6"0,0 0 2 0,0 0 2 0,0 0-34 0,0 0-8 0,-11 0 0 0,4 0 0 16,7 0 60-16,-7 0 11 0,3 0 1 0,4 0 1 15,-7 6-7-15,7-6-2 0,-3 6 0 0,-1-1 0 16,1 7-51-16,-1-3-13 0,4-3 0 0,-3 6 0 16,-1-6 0-16,4 5 0 0,-3-2 0 0,6 3 0 0,-3-6 0 15,4 6 0-15,-1-7 0 0,1 1 0 0,-1 0 0 0,4 0 0 16,0 3 0-16,0 0 0 0,0 0 54 15,4 2 8-15,0 1 2 0,-1-6 0 0,1-6-52 0,-4 6-12 16,3 14 0-16,1-2 0 0,3-6 0 0,-7-12 0 16,4-6 0-16,-1-6 0 0,1 6 0 15,-1 6 0-15,-2 0 0 0,2-6 0 16,-3-2 0-16,0 2 0 0,-3-6 0 0,3 0 0 0,-4-5 0 0,1-1 0 16,-4 3 0-16,3-2 0 0,-3-4 0 0,-3 3 0 15,3 1 0-15,-4-1 0 0,-3-3 0 0,0 4 0 16,4-1 0-16,-4-8 0 15,-4 8-100-15,0 0-22 0,1-5-5 0,3 2-1 16,0 4-58-16,0 5-12 0,3-3-2 0,4 4-1 0</inkml:trace>
  <inkml:trace contextRef="#ctx0" brushRef="#br0" timeOffset="116686.791">11843 5032 1314 0,'0'0'37'0,"0"0"8"0,0 0-36 0,0 0-9 0,0 0 0 0,0 0 0 0,0 0 92 0,0 0 17 15,0 0 3-15,0 0 1 0,0 0-27 0,0 0-6 16,0 0 0-16,0 0-1 0,0 0-12 0,0 0-3 16,-4 6 0-16,4-6 0 0,0 6-51 0,0 6-13 15,4-6 0-15,-4 5 0 0,7-5 0 0,0 3 0 16,-4 3 0-16,4 6 0 0,0-1 0 0,1-5 0 15,-1 3 0-15,3 8 0 0,-3 1 34 16,4 2 4-16,-4-2 1 0,0-7 0 0,-4-8-11 16,1-3-3-16,0-6 0 0,-4 0 0 0,7 0-25 0,-7 0 0 15,3-6 0-15,4 6 0 0,-7 0 0 0,7-6 0 16,-3-3 0-16,3-2 0 0,0 5 56 0,0 0 7 16,-4 0 1-16,1 6 0 0,3-6-52 0,0 6-12 0,0-6 0 0,0 0 0 15,0-2 0-15,0 2 0 0,0 0 0 0,0 0 0 16,0-6 0-16,1-5 0 0,-5-1 0 0,4 3 0 15,-3-8 0-15,3 2 0 0,-4 3 0 0,1-5 0 16,-4-9-21 0,3 8-7-16,1-8-2 0,-4 2 0 0,0-2-55 0,0-3-11 15,0-3-3-15,0-1 0 0,0 10-93 0,3-6-20 16,1 8-3-16,-4-2-1 0</inkml:trace>
  <inkml:trace contextRef="#ctx0" brushRef="#br0" timeOffset="117211.421">12291 5006 1728 0,'0'0'38'0,"0"0"8"0,0 0 2 0,0 0 0 0,0 0-39 0,0 0-9 0,0 0 0 0,0 0 0 15,0 0 0-15,-4 6 0 0,8 0 0 0,-4-1 0 16,3-2 53-16,4 9 9 0,-3-6 2 0,3 0 0 16,0 0-52-16,0 0-12 0,0 0 0 0,0-1 0 15,0-5 0-15,4 6 0 0,-4-6 0 0,3-6 0 16,-3 6 0-16,1 0 0 0,-1 0 0 0,-7 0 0 15,3 0 0-15,4-5 0 0,-3-1 0 0,-4 0 0 16,0 0 0-16,0 0 0 0,-4-6 0 0,1 3 0 16,-1-2 0-16,1-1 0 0,-1 6 0 0,-3 0 0 15,3-6 0-15,-3 10 0 0,0-1 0 0,0 0 0 16,0-3 0-16,-3 6 0 0,3 3 0 0,-4 0 0 16,4 0 0-16,0 0 0 0,0 5 0 0,0-2 0 15,3 6 0-15,-3 0 0 0,0-1 0 0,0 4 0 16,7-3 0-16,-3 0 0 0,3-1 0 0,3 7 0 0,1-3 0 15,-1-3 0-15,1 5 0 0,3-2 0 0,0-3 54 0,3-1 8 16,1 1 2-16,0 0 0 0,-1-6-52 16,4 0-12-16,0 8 0 0,0 4 0 15,1-12 0-15,-5 6 0 0,4-1 0 0,0-5 0 16,-3-3 0-16,3-3 0 0,0-3 0 0,0 0 0 16,-3 0-185-16,0-8-40 0</inkml:trace>
  <inkml:trace contextRef="#ctx0" brushRef="#br0" timeOffset="117573.303">12559 5026 1497 0,'0'0'32'0,"0"0"8"0,0 0 0 0,0 0 4 0,3 6-36 0,4 6-8 0,-3-6 0 0,0 6 0 16,3-6 104-16,0 5 20 0,0-5 3 0,0 0 1 15,0 9-103-15,-4-9-25 0,1 5 0 16,-1 1 0-16,1-6 43 0,-1 3 3 0,-3-9 1 0,4 3 0 15,-4-3-33-15,3 9-6 0,-3-3-8 0,0-6 11 16,0 0-1-16,0 0 0 0,0 0 0 0,0 0 0 16,0-9-10-16,0 0 0 0,0-6 0 0,0 3 0 15,4-5 0-15,-4 2 0 0,0-3 0 0,0 7 0 16,4 5 0-16,-4-973 0 0,3 967 0 0,1 973 0 16,-4-969 0-16,3 8 0 0,4-6 0 0,0 12 0 15,-3-6 0-15,3 5 0 0,3 4 0 0,-3 3-11 16,4 0 11-16,0 0 0 0,-4-1 0 0,3 7 0 0,1 3 0 15,-1-4 9-15,-2-5-9 0,-1 0 0 0,3 8 0 16,-3-8 0-16,0 6 0 0,-3-7 0 0,3 4 0 0,0-3 0 16,0 0 0-16,-4-1 0 0,1-5 0 0,-4-6 0 15,0 0 0-15,0 0 0 16,7-6-96-16,-7 6-25 0,0 0-6 0,4-11-1 16</inkml:trace>
  <inkml:trace contextRef="#ctx0" brushRef="#br0" timeOffset="117884.521">12940 4650 1000 0,'0'0'28'0,"0"0"7"0,3-3-35 0,-3 3 0 0,0 0 0 0,0 0 0 15,0 0 67-15,0 0 6 0,4-6 2 0,-4 6 0 16,7 6 10-16,-3-3 3 0,-1 6 0 0,4 0 0 15,-3 3 0-15,-1 5 0 0,8 4 0 0,-8 8 0 16,4 1-51-16,-3 2-9 0,3-3-3 0,-4 9 0 16,5-2 31-16,-5 2 7 0,4 0 1 0,-3-3 0 15,3 4-14-15,-4 5-2 0,1 3-1 0,-1 3 0 16,4-12-26-16,-3-6-5 0,-1-8 0 0,1-1-1 16,-1-2-15-16,-3 2 0 0,4-5 0 0,-4-6 0 15,3 3 0-15,1-4-10 0,-4-5 0 0,4 6 0 16,-4-6-43-16,3 0-9 0,-3 3-2 0,0-9 0 15,0 0-196-15,0 0-39 0</inkml:trace>
  <inkml:trace contextRef="#ctx0" brushRef="#br0" timeOffset="118112.385">12778 4921 1728 0,'0'0'36'0,"0"0"8"0,0 0-35 0,0 0-9 0,0 0 0 0,0 0 0 16,3 5 22-16,4 1 2 0,-3 6 1 15,3-6 0-15,3 0 31 0,1 0 7 0,0 3 1 0,3 8 0 16,3-11-52-16,1 6-12 0,-4-6 0 0,4 5 0 16,-1-2 0-16,4-3 0 15,-3 0 0-15,3 0 0 16,0 0-71-16,-3 0-13 0,3-6-4 0,0 6 0 0</inkml:trace>
  <inkml:trace contextRef="#ctx0" brushRef="#br0" timeOffset="119151.852">14478 4944 1314 0,'-11'0'37'0,"4"0"8"0,0 0-36 0,0 6-9 0,0-6 0 0,0 0 0 16,0 6 103-16,0-6 18 0,-4 6 4 0,4-6 1 16,-3 0-38-16,-1 0-7 0,4 0-1 0,-3 0-1 15,-1 0-43-15,4 0-8 0,-4 0-1 0,1 0-1 16,3 0-26-16,-4 3 0 0,1 0 0 0,3 0 0 16,-4 0 0-16,4 5 0 0,0-2-9 0,3 0 9 15,-3 0-19-15,4 0 3 0,-1 6 1 0,1-7 0 16,-1 4-1-16,1 3-1 0,3-6 0 0,0 6 0 15,-4-6 17-15,4-1-10 0,0-5 10 0,0 12-8 16,0-12 8-16,0 6 0 0,0-6 0 0,0 0 0 16,0 0 0-16,0 0 0 0,0 0 8 0,0 0-8 15,0 0 22-15,0 0 0 0,0 0 0 0,0 0 0 16,0 0-6-16,0 0-2 0,0-6 0 0,0 6 0 16,0 0-14-16,0 0 0 0,0 0 0 0,0 0 0 15,0 0 0-15,0 0-15 0,0 0 2 0,0 0 0 16,0 0-34-16,0 0-6 0,0 0-2 0,0 0 0 15,0 0 24-15,0 3 5 0,0-3 1 0,4 9 0 16,-1 0 6-16,-3-3 2 0,4 0 0 0,-1 5 0 16,-3-5 17-16,0-6-12 0,0 6 12 0,0-6-10 15,0 0 10-15,0 0 0 0,0 0 0 0,0 0 0 0,0 0 11 0,0 0 4 16,0 0 1-16,0 0 0 16,0 0 29-16,0 0 7 0,0 0 0 0,0 0 1 15,0 0-10-15,0 0-3 0,0 0 0 0,0 0 0 0,0 0-17 0,0 0-4 0,0 0-1 16,0 0 0-16,0 9-18 0,0-9 0 0,-3 6 0 15,3-6-9-15,-4 6 9 0,4 5-12 0,0-11 12 16,0 12-12-16,0-6 12 0,4 0 0 0,-4 6-9 16,3-9 9-16,1 8 0 0,-4-11 0 0,3 0-9 0,-3 0 9 15,4 0 0-15,-4 0 0 0,0 0 0 0,7 6 0 16,-4 0 0-16,-3-6 0 0,0 0 8 0,0 0-8 16,0 0 24-16,0 0 0 0,0 0-1 0,0 0 0 15,0 0 6-15,0 0 2 0,0 0 0 0,0 0 0 16,0 0-5-16,0 0-1 0,0 0 0 0,0 0 0 15,0 0-25-15,0 0 0 0,0 0 8 0,4 0-8 16,3 0 0-16,-4-6 0 0,5 6-12 0,-5 0 12 16,8 0-17-16,-4-6 4 0,3 6 1 0,-3 0 0 0,4-3-8 15,-1 3 0-15,-2-5-1 0,2 5 0 16,1-3-4-16,-1 3-1 0,1-3 0 16,-4-3 0-16,3 0 11 0,-2 0 3 0,-1-6 0 0,0 1 0 0,-4-1 3 0,1 6 1 15,-1 3 0-15,1-3 0 16,-1 0-22-16,-3 0-4 0,0 0-1 0,0 6 0 15,0 0-38-15,0 0-8 0,0 0-2 0,0 0 0 16,0 0-127-16,-7 0-26 0,-3 0-4 0,10 0-2 0</inkml:trace>
  <inkml:trace contextRef="#ctx0" brushRef="#br0" timeOffset="119841.789">14418 5018 850 0,'0'0'17'0,"0"0"6"0,0 0-23 0,0 0 0 0,0 0 0 0,0 0 0 15,0 0 56-15,0 0 6 0,0 0 2 0,-4 5 0 16,4-2 0-16,0 9 0 0,0-6 0 0,0 0 0 15,0 6 0-15,0-6 0 0,0 11 0 0,-3-8 0 0,3 3-14 16,0 0-2-16,0 5-1 0,0-5 0 0,0 3-27 16,0 2-6-16,3-5-1 0,-3 0 0 0,4-3-4 15,-4 2-1-15,4-5 0 0,-1 0 0 16,1 0-23-16,-4-6-5 0,0 0 0 0,0 0-1 16,0 0-72-16,3 0-15 0,-3 0-2 0,7 0-317 15,0 0-63-15</inkml:trace>
  <inkml:trace contextRef="#ctx0" brushRef="#br0" timeOffset="120245.493">14668 5044 1094 0,'0'0'46'0,"0"0"-37"16,0 0-9-16,0 0 0 0,0 0 104 0,0 6 20 0,0 0 3 16,4 6 1-16,-4-7-52 0,4 7-9 0,3 3-3 0,0 3 0 15,0-1 0-15,0 1 0 0,3 2 0 0,1 4 0 16,-4-6-51-16,7 8-13 0,-3-8 0 0,-4 5 0 15,3 4 32-15,-3-10 4 0,0 1 1 0,1 2 0 16,-1-14-16-16,0 6-3 0,-4-12-1 0,-3 0 0 16,7 6-5-16,-7-6-2 0,7-6 0 0,-3 0 0 15,-1 0 43-15,1 0 9 0,-1-8 2 0,1 2 0 0,-1 0-52 16,-3 1-12-16,4-1 0 0,-4-6 0 0,0 3 0 0,0-8 0 16,-4-1 0-16,1 4 0 15,-1-4-48-15,1 1-13 0,-4 8-3 16,3-8 0-16,-3 2-20 0,0 3-5 15,4 1-1-15,-1 5-793 0</inkml:trace>
  <inkml:trace contextRef="#ctx0" brushRef="#br0" timeOffset="120920.384">16341 4597 1422 0,'-18'-12'40'0,"11"12"9"0,0-11-39 0,-4 5-10 16,1-6 0-16,-1 0 0 0,1 1 92 0,-1 2 16 16,-3-9 3-16,3 0 1 0,-3 7-14 0,4-4-2 0,-1 3-1 0,0 0 0 15,1-5-57-15,3 2-11 0,0 3-3 0,-4-5 0 16,8 5 0-16,-4 6-1 0,0-3 0 0,3 6 0 15,4 3-23-15,0 0-8 0,0 0 0 16,-7 6 0-16,0 6 8 0,0 6 0 16,0 2 0-16,3 10 0 15,-3-7-28-15,4 15-3 0,-1-2-1 0,1 8 0 0,3 6 32 0,0 0-9 0,0 5 9 16,3 7 0-16,1 0 0 0,-1-6 8 0,-3 3 0 0,4-1 0 16,-4 1-8-16,0-3 12 0,0-6-4 0,-4 0 0 15,1-9-8-15,-1-3 0 0,1-8 0 0,-1 2 0 16,1-2 52-16,-4-10 10 0,3-8 2 0,-3 6 0 15,3-4-52-15,4-2-12 0,-3 0 0 0,3-12 0 16,0 0 0-16,0 0 0 0,0 0 0 0,0 0 0 16,0 0-151-16,-4-6-33 0,1-6-6 15,-1 0-693-15</inkml:trace>
  <inkml:trace contextRef="#ctx0" brushRef="#br0" timeOffset="121146.523">15787 5023 1605 0,'-7'21'45'0,"3"-15"11"0,1 6-45 0,-1-1-11 15,4 1 0-15,0 0 0 0,0-3 67 0,0 3 11 16,4-1 2-16,-1-5 1 0,1 0-14 0,3-6-3 0,3 6-1 16,5-3 0-16,-1 3-23 0,3-3-4 15,4 0 0-15,4 3-1 0,0-6-23 0,-1 0-4 16,5 0 0-16,2 0-8 0,1 0 0 0,-4 0 0 15,4 0-12-15,0 0 3 16,-4 0-56-16,-3 5-11 0,0-5-3 0,-4 6-522 0,0-6-105 16</inkml:trace>
  <inkml:trace contextRef="#ctx0" brushRef="#br0" timeOffset="121583.313">16432 5229 1728 0,'0'0'38'0,"0"0"8"0,-10 0 2 0,-1 0 0 0,4 0-39 0,-3 0-9 0,-1-6 0 0,0 6 0 15,-3 0 52-15,7 0 9 0,0 0 2 0,0 6 0 16,4 0-51-16,-4 6-12 0,3-6 0 0,4 11 0 16,-4-8 0-16,8 9 0 0,-4-6 0 0,7 11 0 0,-3-11 0 0,3 8 0 15,0 4 0-15,0-3 0 0,0-4 0 16,3 1 0-16,-3-3 0 0,1-4 0 0,2 1 0 15,-3 0 0-15,0-12 0 0,4 12 0 0,-4-7 57 0,-4-5 6 16,4 6 1-16,-7-6 0 0,4-6-2 0,3 1 0 16,-3-7 0-16,3 0 0 0,-4-3-48 0,1-2-14 15,-1-7 0-15,-3-2 8 0,4 8 44 0,-4-5 10 16,3-1 2-16,-6 4 0 16,-1-4-103-16,4 3-20 15,-3-2-4-15,3 5-1 0,0-2 52 0,-4 2 12 0,1-5 0 0,-1 8 0 16,1 9-54-16,-1 0-8 0,-3-6-2 0,0 12 0 15,-4-6 51-15,4 6 13 0,0-5 0 0,0 16 0 0,0-5 0 0,-3 9 0 16,2 3 0-16,-2 5 0 16,-1-2-28-16,1 8-4 0,3-11-1 0,0 8 0 15,0-2 1-15,-1 2 1 0,5-11 0 0,-1 5 0 0,1-2 23 16,3-9 8-16,0 3 0 0,3-1-9 16,4-5-50-16,1-6-9 0,-1 6-3 0</inkml:trace>
  <inkml:trace contextRef="#ctx0" brushRef="#br0" timeOffset="121971.063">16690 5247 1337 0,'-4'-6'56'15,"-3"0"-44"1,4 0 54-16,3 6 11 0,0 0 3 0,-7 0 0 15,0 6-34-15,0-6-6 0,3 6-2 0,-3 0 0 16,0 6-22-16,-4-1-5 0,4 4-1 0,-3 3 0 16,3-1 22-16,0-5 5 0,0 6 1 0,3 2 0 15,1-8-10-15,-1 3-1 0,4 0-1 0,0-1 0 16,0-2 23-16,4 0 5 0,3-6 1 0,-4 0 0 16,8-1-24-16,-4 1-5 0,7-3-1 0,-4 3 0 15,1-6 2-15,3-6 0 0,0 3 0 0,0-3 0 16,0 3-15-16,1-2-2 0,-1-4-1 0,0 3 0 15,0-6-9-15,-7 0 0 0,4 1 0 0,-4-4 0 16,-4 3-13-16,4 0-8 0,-3 1-2 0,-4-4 0 16,0 3-9-16,-4 0-1 0,1-5-1 0,-4 5 0 15,-4 3-38-15,0 0-8 0,1 6-2 0,-8-8 0 16,4 5 18-16,-4 0 4 0,1 0 1 0,-1-6 0 0,1 6 47 0,-1-2 12 16,0 5 0-16,1 0 0 15,3 3-91-15,3 3-16 0,4 0-3 0</inkml:trace>
  <inkml:trace contextRef="#ctx0" brushRef="#br0" timeOffset="122317.213">17043 4635 1579 0,'-4'21'32'0,"4"3"10"16,-3 5-34-16,3-3-8 0,0 10 0 0,-4 2 0 15,4-3 53-15,0 3 9 0,0 1 2 0,0 2 0 16,0 3 0-16,0-6 0 0,0 3 0 0,0 3 0 0,0-5 0 0,0 2 0 15,4-3 0-15,-1 0 0 16,-3-3-52-16,4-5-12 0,-1 2 0 0,-3-5 0 0,4-4 33 16,-4-5 4-16,3-4 1 0,-3 4 0 0,0-6-30 15,4 0-8-15,-1-7 0 0,-3 4 0 16,0-9-88-16,0 0-23 0,0 0-4 0,0 0-804 0</inkml:trace>
  <inkml:trace contextRef="#ctx0" brushRef="#br0" timeOffset="122574.449">16856 5112 1579 0,'-4'23'32'0,"4"-11"10"0,0-9-34 0,0 6-8 0,0 0 0 0,0-4 0 16,4 1 53-16,3 0 9 0,0 0 2 0,0 0 0 15,0-6 24-15,4 0 6 0,-1-6 1 0,1 6 0 0,6-6-50 16,1 6-9-16,0-12-3 0,3 7 0 0,0-4-6 0,0 0-2 16,0 6 0-16,-3-3 0 15,0-6-41-15,-1 1-9 0,4 5-2 0,-7 0 0 16,1 0-121-16,-1 0-24 0,0 6-4 0</inkml:trace>
  <inkml:trace contextRef="#ctx0" brushRef="#br0" timeOffset="123124.76">17417 4741 1454 0,'-4'-17'30'0,"1"14"8"0,3 3-30 0,0 0-8 0,0 0 0 0,0 0 0 16,0 0 68-16,0 0 13 0,3 3 3 0,4 8 0 15,-3 7-26-15,-1-6-5 0,4 5-1 0,0 10 0 16,-3-4 0-16,3 10 0 0,-4-4 0 0,4 3 0 16,-3 4 4-16,3 8 0 0,-3-6 0 15,3 3 0-15,-4-8-29 0,4 5-6 0,0-3-1 16,-3-3 0-16,-1-2 4 0,1 2 1 0,-1-8 0 0,1 2 0 16,-1-2-25-16,1-7 0 0,-4 1 0 0,4-9 0 15,-4 0 56-15,0-9 7 0,0 0 1 0,0 0 0 16,0 0-52-16,0 0-12 0,0 0 0 0,0 0 0 15,7-3 0-15,-4-9 0 0,1 3 0 0,3 3 0 16,-4-6 0-16,4-5 0 0,0 5 0 0,-3-3 0 16,3 4 0-16,0-1 0 0,0 0 0 0,0 0 0 15,0 3 0-15,0 4-13 0,0-1 2 0,0 0 1 16,0 6 10-16,0-6-12 0,0 0 12 0,4 6-12 16,-4 0 23-16,0 0 4 0,4 0 1 0,-4 6 0 15,0-6-34-15,3 6-6 16,-3-6-2-16,1 6 0 0,-1 0 42 0,0-1 8 0,-4-2 1 0,4 0 1 15,-3 3-72-15,-4 3-14 0,3 3-4 0,-3-6 0 16,-3 11 56-16,3-8 8 0,-7 6 0 0,0-1 10 0,3 4-10 0,1-6 0 16,-4 6 0-16,-1-4 0 15,5-2 0-15,-4 0 0 0,0 0 0 0,0-4 0 16,0 4 21-16,3-6-1 0,-3 0 0 0,7-6 0 16,0 0-2-16,-7 12-1 0,7-12 0 0,-7-6 0 0,0 0-9 15,0 6-8-15,0-6 9 0,-4 6-9 16,4-6-32-16,-3 0-13 0,3 0-3 0,-4-2 0 15,4-4-166-15,-4 6-34 0,4-12-6 0</inkml:trace>
  <inkml:trace contextRef="#ctx0" brushRef="#br0" timeOffset="123594.84">17970 5285 1267 0,'0'0'28'0,"0"0"5"0,0 0 2 0,0 0 1 0,0 0-36 0,0 0 0 15,0 0 0-15,0 0 0 0,-7 6 109 0,-3 0 15 16,3-6 4-16,-4 6 0 0,1 0-20 0,-1 5-4 16,0-5-1-16,1 0 0 0,-1 0-70 0,4 3-13 15,-3 3-4-15,3-1 0 0,0 1-16 0,3 0 0 16,1-6 0-16,-1 6-9 0,4-4 9 0,0 4 0 15,4 0 0-15,-1 0 0 0,1-4 0 0,3-2 0 16,0-6 8-16,0 3-8 0,0 0 12 0,3-3-3 16,-3-3 0-16,4 0 0 0,0 0-9 0,-1 0 0 15,1-2 0-15,-1-4 0 0,-3 3 0 0,0-6 0 0,0 6 0 16,1 0 0-16,-5-2 0 0,1-1 0 0,-1 0 0 0,1 3 0 16,-4 0 0-16,0 0 0 15,0 0 0-15,0 6-11 0,0-6 1 0,0 6 0 16,0-5 0-16,0 5 0 0,0 0 2 0,0 0 0 0,0 0 0 15,0 0 0-15,-4 5 8 0,4 7-8 0,-3-6 8 16,3 6-8-16,0-9 8 0,3 9 9 16,-3-1-1-16,4-5-8 0,-1 0 12 0,1 0-4 0,-1 0 0 0,4 0-8 15,-3 3 8-15,-1-6-8 0,4-1 0 0,-7-2 0 16,4 3 0-16,3-3 0 0,0-3-10 0,0 3 10 16,0-2-199-16,4-1-32 15,6-6-6-15,-2 3-2 0</inkml:trace>
  <inkml:trace contextRef="#ctx0" brushRef="#br0" timeOffset="123894.572">18235 4809 1751 0,'0'0'36'0,"-7"0"9"16,7 12-36-16,-4-6-9 0,1 5 0 0,3 10 0 16,0-9 42-16,0 11 6 0,3 4 2 0,1-4 0 0,0 7 6 0,3 2 0 15,0 0 1-15,0 3 0 0,3-2-33 0,-3 2-8 0,0 3 0 16,0-5-1-16,1 2-15 0,-1-6 9 0,3 4-9 0,-3-7 8 16,-3 3-8-16,-1 1 8 15,-3-10-8-15,4-2 8 0,-1 0-8 0,-3-4 0 0,0-2 0 0,4-6 0 16,-4-6 0-16,0 0-17 0,0 0 4 0,0 0 1 31,0 0-135-31,-4-9-26 0,4-5-6 0,-3-1-1 0</inkml:trace>
  <inkml:trace contextRef="#ctx0" brushRef="#br0" timeOffset="124222.894">18486 4662 1653 0,'0'23'47'0,"0"1"10"0,0-4-45 0,0 10-12 0,0-1 0 0,-4 10 0 15,4-7 76-15,0 3 14 0,0-3 2 0,0 4 1 16,0 2-24-16,0-3-5 0,0-2 0 0,0 5-1 0,0-9-19 0,4-5-3 15,-1 8-1-15,-3-8 0 0,4 8-26 0,3-6-6 16,-4-2 0-16,1-1-8 16,3-2 11-16,-4 2-11 0,1 1 10 0,3-3-10 15,-4-4 0-15,1 1 0 0,3 0 0 0,-3 2 0 16,-1-2-12-16,1-1-9 0,-1-2-2 0,1 3 0 16,-1-7-49-16,1 1-9 0,-1-3-3 0,1-3 0 15,-4-3-86-15,0-3-18 0,0 0-3 0,0 0-1 0</inkml:trace>
  <inkml:trace contextRef="#ctx0" brushRef="#br0" timeOffset="125319.857">18902 5467 1094 0,'0'0'23'0,"0"0"5"16,0 0-28-16,0 0 0 0,0 0 0 0,0 0 0 15,0 0-46-15,0 0-14 0,0-5-4 0,-4 2 0 16,4-6 52-16,0 3 12 0,-3 0 0 0</inkml:trace>
  <inkml:trace contextRef="#ctx0" brushRef="#br0" timeOffset="173226.876">6308 5588 1094 0,'-4'-21'23'0,"1"15"5"0,3 1-28 0,0 5 0 0,-4-6 0 0,4 6 0 16,0 0 56 0,0 0 7-16,0 6 1 0,-3 5 0 0,3-5 0 0,-4 3 0 0,4 0 0 0,-4 6 0 15,4-4-8-15,0 1 0 0,-3 3-1 0,3-1 0 16,-4 7-7-16,4-3 0 0,-3 2-1 0,3 4 0 15,0-1-17-15,0 4-3 0,0-4-1 0,0 1 0 16,0 2 10-16,0-2 3 0,0 2 0 0,0-2 0 16,0-1-28-16,0 4-11 0,0-4 8 0,0-2-8 15,0 2 12-15,0 1-4 0,0-4 0 0,0 10 0 16,0-10 4-16,0 10 1 0,0-13 0 0,0 7 0 16,-4-3-13-16,4 2 0 0,0-8 0 0,0 2 0 15,-7 7 31-15,7-12 3 0,0 8 1 0,-3-8 0 16,-1 0-19-16,1 0-3 0,-1-4-1 0,1-2 0 15,3-6-3-15,0 12-1 0,0-12 0 0,0 0 0 16,-7 6 0-16,7-6-8 0,0 0 12 0,-7 6-4 16,0-6-8-16,-1 0 10 0,-2-6-10 0,3 6 10 15,-4-6-10-15,4-6 0 0,0-2 0 0,-3-4 0 16,-1 6-32-16,-3-14-4 0,0 2-2 0,-4-2 0 16,4 2-38-16,0-5-8 0,-4-4-2 0,4-2 0 15,0 3-136-15,3 0-27 0,-6-4-6 0</inkml:trace>
  <inkml:trace contextRef="#ctx0" brushRef="#br0" timeOffset="173629.868">5913 5394 1089 0,'0'0'22'0,"0"0"7"0,0 0-29 0,0 0 0 0,0 0 0 0,0 0 0 15,0 0 100-15,0 0 15 0,0 0 2 0,0 0 1 16,0 0-34-16,0 0-8 0,0 0 0 0,0 0-1 16,0 0 4-16,0 0 1 0,0 0 0 0,0 0 0 15,0 0-48-15,0 0-8 0,0 0-3 0,3 3 0 16,4-3-3-16,-3 3-1 0,3 0 0 0,0 3 0 15,0-3-17-15,7-1 8 0,0 4-8 0,0-6 0 16,0 6 0-16,4-6 0 0,-4 0 0 0,-3 0 0 16,6 0 9-16,1-6-9 0,0 6 0 15,-1 0 9-15,1-6-9 0,3 1 0 0,-7-4 9 0,0 6-9 16,4 0 0-16,-1 3 0 0,1-6 0 0,-4 6 8 16,0 0-8-16,4 6 0 0,-4-3 0 0,-3 3 0 15,3-6 0-15,0 0-13 0,0-3 3 0,-3 3 1 16,3 0-56-16,-4 3-11 0,4 6-3 0,-3-7 0 15,0 4-169-15,-4-6-33 0</inkml:trace>
  <inkml:trace contextRef="#ctx0" brushRef="#br0" timeOffset="179154.297">7807 6097 1302 0,'0'0'27'0,"0"0"7"0,0 0-34 0,0 0 0 0,-4 8 0 0,-3-8 0 15,4 12 45-15,-4-6 3 0,3 0 0 0,4 6 0 16,-10-7-19-16,6 10-3 0,1-3-1 0,-1 0 0 16,1-1 31-16,-1 4 7 0,1-3 1 0,3 0 0 15,-4-1 0-15,4 7 0 0,0-3 0 0,4 2 0 16,-4 1-52-16,3-6-12 0,1 3 0 0,-1 8 0 0,1-5 0 0,3-4 0 0,0 4 0 15,-4 0 0 1,-3-1 21-16,4 1 2 0,-1 8 0 0,1-5 0 16,-1 2-14-16,1-5-9 0,-1 0 12 0,1-1-12 15,-1 4 8-15,-3-9-8 0,0 5 0 0,0 4 0 16,-3-9 10-16,-1 5-10 0,1-11 8 0,-4 3-8 0,0-6 21 0,3 0-1 0,-10 0 0 16,7 0 0-16,-3-3-9 0,-1 0-3 0,4 0 0 15,-4-6 0-15,4 3-17 0,-3-3-4 0,-1 3-1 0,1 0 0 31,2-9-33-31,-2 1-6 0,-1-1-2 0,1-3 0 0,-1-2-7 16,1-7-2-16,2 4 0 0,-6-4 0 0,4-8-46 0,-4 8-10 16,0-5-1-16</inkml:trace>
  <inkml:trace contextRef="#ctx0" brushRef="#br0" timeOffset="179338.32">7546 5938 756 0,'0'6'16'0,"0"5"3"0,0-8-19 0,0-3 0 0,0 0 0 0,0 0 0 16,0 0 24-16,3 6 0 0</inkml:trace>
  <inkml:trace contextRef="#ctx0" brushRef="#br0" timeOffset="179843.078">7990 6235 1337 0,'-10'6'28'0,"10"-6"6"0,0 0-34 0,-7 0 0 0,0 0 0 0,0 5 0 16,0-5 86-16,0 0 10 0,0 0 3 0,-1 12 0 16,-2-12-51-16,6 9-9 0,-3 0-3 0,0 0 0 15,-3-3-23-15,3 5-5 0,0-5 0 0,-1 0-8 16,5 0 0-16,-1 0-16 0,4 3 2 0,0-1 0 15,0-960 38-15,0 1925 7 0,0-967 1 0,4 6 1 16,-1-4-21-16,1 4-4 0,3 0 0 0,0 0-8 16,0-6 9-16,4 0-9 0,-4 5 0 0,3-5 9 15,1 3 0-15,0 3 0 0,-1-6 0 0,1 11 0 16,3-11-9-16,-4 3 12 0,1 3-12 0,0-9 12 16,-1-3-12-16,1-6 0 0,3-6 0 0,-4 0 0 15,-3 1-10-15,4-1 10 0,-4 0-13 0,0-3 5 16,0 4-6-16,-3-7-1 0,-1 0 0 0,-3-2 0 15,0 8-15-15,0-6-3 0,-3-5-1 0,-1 8 0 16,1-8 7-16,-1 5 2 0,-3-3 0 0,0 4 0 16,-4-4-11-16,1 3-3 0,3 7 0 0,-4-1 0 15,-3 6 39-15,4-6 0 0,-1 9 0 0,-3 0 0 16,7 3 0-16,-4 0 0 0,4 3 0 0,0 6 0 16,4 3 0-16,-1-6 0 0,4 11 9 0,0-5-1 0,4 3-8 0,-1 3-10 15,4-1 10-15</inkml:trace>
  <inkml:trace contextRef="#ctx0" brushRef="#br0" timeOffset="180273.474">8280 6146 1074 0,'0'0'30'0,"-7"9"8"0,3 3-30 15,-3-6-8-15,4 6 0 0,-1-1 0 0,-3 1 103 16,3 3 19-16,1-3 4 0,-4 5 1 0,3-2-57 16,-3 0-11-16,4-1-3 0,3 4 0 0,0-6-37 0,0 3-8 15,0 2-2-15,0-5 0 0,3-6-9 0,-3-6 0 16,4 6 0-16,3 2 0 0,3 7 53 0,-3-6 9 15,1 3 2-15,-1-6 0 16,7-6-52-16,-4-12-12 0,1 0 0 0,3 0 0 0,-3 4 34 0,6 2 4 16,-3 0 1-16,4 12 0 0,-4 8-25 0,0-11-5 15,4-20-1-15,-8-1 0 0,5-3 0 0,-5 7 0 16,1 5 0-16,-11 9 0 0,10 15 1 0,-10-15 0 16,11-9 0-16,-1-9 0 0,-3 1-9 0,-3 5-12 0,3 0 2 15,-3-9 1-15,-4-2 1 0,3 2 0 16,-3-2 0-16,0 5 0 15,-3-2-32-15,3 8-5 0,-4 0-2 0,1-6 0 16,-1 10-116-16,0-1-23 0,1 0-5 0,-4 3-1 0</inkml:trace>
  <inkml:trace contextRef="#ctx0" brushRef="#br0" timeOffset="180721.022">8668 6191 1579 0,'0'20'32'0,"0"-2"10"16,0-6-34-16,0 5-8 0,3-11 0 0,1 3 0 15,-4-3 53-15,0-6 9 0,7 3 2 0,-4 6 0 16,-3-9 0-16,7 0 0 0,-3 0 0 0,3-6 0 16,-3-6-103-16,3-3-20 0,-4-8-4 0,4-1-1 15,-3 9 52-15,6 4 12 0,-3-1 0 0,-3 6 0 16,3-9 0-16,-4 4 0 0,1-1 0 0,0 0 0 16,-4 0 0-16,0-2 0 0,0 5 0 0,-4 0 0 15,4 9-54-15,0 0-8 0,-4 0-2 0,-6-6 0 16,3 0 0-16,-4 6 0 0,1 0 0 0,-4 6 0 0,3 0 86 0,-3 0 17 0,0 3 3 0,3 0 1 15,-3 5-18-15,3-2-3 0,4 0-1 16,-3 8 0-16,3 4 26 0,0 5 5 16,0 4 0-16,0-4 1 0,7-3-33 0,-4-2-8 15,4-9 0-15,0 8-1 0,4-5 35 0,3 2 7 16,0 4 2-16,3-1 0 0,1-8-37 0,3 3-7 0,0-6-2 16,0-7 0-16,4-16-9 0,0-4 0 0,-1-3 0 0,4-5-868 15</inkml:trace>
  <inkml:trace contextRef="#ctx0" brushRef="#br0" timeOffset="181325.594">9761 6049 1314 0,'0'0'37'0,"0"0"8"0,0 0-36 0,0 0-9 0,0 0 0 0,0 0 0 15,0 0 53-15,0 0 9 0,4 6 2 0,3 0 0 16,-4 6 0-16,5-3 0 0,-5 3 0 0,4 5 0 16,4 1 0-16,-1-1 0 0,-3 4 0 0,0-3 0 15,0 8-22-15,4-2-4 0,-4-1-1 0,0-8 0 16,0 3-15-16,0 5-3 0,-3-8-1 0,-1-1 0 15,1 13-5-15,-4-15-1 0,3-4 0 0,-3 4 0 16,0-12 1-16,0 0 0 0,0 0 0 0,0 0 0 16,0 0 12-16,-7-3 3 0,0 0 0 0,0-5 0 15,0-4-5-15,0 6-1 0,0-6 0 0,0-3 0 16,3 1-22-16,-3 5 0 0,0-9 0 0,4 1 0 0,-4-1 0 16,3-3 0-16,4 4 0 0,-3-1 0 15,3-8 0-15,0 2 0 0,3 4 0 0,-3-4 0 16,7 4 0-16,-3 2 0 0,-1-6 0 0,4 7 0 0,0 2 0 0,-3-3 0 15,3 7 0-15,0-1 0 0,4 6 0 0,-4-6 0 16,0 6 10-16,0 3-10 0,3 3 0 0,1 0-16 16,0 0 1-16,-1 6 1 15,1 9-42-15,-1-9-9 0,1 6-2 0,3-7 0 16,-7 7-168-16,4 6-33 0,6 14-8 0,-3-11 0 16</inkml:trace>
  <inkml:trace contextRef="#ctx0" brushRef="#br0" timeOffset="181784.55">10350 6214 1552 0,'0'0'44'0,"-7"0"10"0,7 0-43 0,-7 0-11 0,-3 0 0 0,-1 0 0 15,1-3 53-15,-4 0 9 0,-1 3 2 0,1-6 0 16,0 0-52-16,0 1-12 0,0 5 0 0,0-6 0 15,0 6 0-15,0-6 0 0,3 6 0 0,-3-6 0 16,3 0 29-16,4 6 3 0,-3 0 1 0,10 0 0 16,0 0-33-16,0 0 0 0,0 0 0 0,-4 6 0 15,1 0 0-15,-1 6 0 0,4-7 0 0,0 7 0 16,4-3 0-16,-1 3 0 0,4-6 11 0,4 0-3 0,-4-6 20 16,3 11 5-16,1 7 1 0,0-6 0 15,3-3-4-15,0-4-1 0,4 7 0 0,-4 0 0 0,3-3-13 0,-3 0-4 16,4 5 0-16,-4-8 0 0,-3-6-12 0,-1 0 0 15,1 6 0-15,-4-6 0 0,0 0 0 0,-4 0 17 16,5-12-3-16,-5 1-1 0,-3 2-5 0,4 3-8 16,-4-6 11-16,-4 6-11 0,4-6 0 0,0 7 0 15,0 5 0-15,-3-6 0 0,-1-3 0 0,4 3 0 16,-4 0 0-16,4 6 0 0,0 0 0 0,0 0 0 16,0 0 0-16,0 0 0 0,4 6 0 0,0 6-12 15,-1 2 3-15,1 4 1 0,-1 0 8 0,1 2 0 16,-4-8 0-16,3 0-8 0,1 8 8 0,3-11 0 0,-7-9 0 15,3 9 0-15,4-3 0 0,-3 0 0 16,-4-6 0-16,7 0 0 16,-4 0-95-16,5 0-17 0,-1 0-3 0</inkml:trace>
  <inkml:trace contextRef="#ctx0" brushRef="#br0" timeOffset="182183.566">10633 6273 1879 0,'0'0'41'0,"0"0"9"0,0 0 2 0,-7 3 0 0,7-3-41 0,0 0-11 0,-4 3 0 0,-3 9 0 0,4-7 72 16,3-5 12-16,0 0 2 0,0 0 1 0,0 12-58 0,0-6-11 16,3 6-2-16,1 0-1 0,-1 8-15 0,4-2 0 15,0-6 0-15,4 2 0 0,-4-2 0 16,3 0 0-16,-2 0 0 0,-1-1 0 15,-4-17 0-15,-3 6 0 0,0 0 0 0,0 0 0 0,0 0 0 0,0 0 12 16,0 0-1-16,0-11-1 0,0-1 8 0,-3-3 2 16,-1 6 0-16,1 1 0 0,-1-4 2 0,-3 6 1 15,3-6 0-15,1-5 0 0,-1 5-23 0,1 3 0 16,-1 3 0-16,1-6 0 0,3 6 14 0,-4 1 8 16,4 5 2-16,0 0 0 0,0 0-24 0,0 0 0 15,4-9 0-15,-4 9 0 0,0 0-15 0,7-3-7 0,0-3-2 16,0 6 0-16,0 6 38 0,0-6 7 15,4-6 2-15,-1 3 0 0,1-3-37 0,-1 0-7 0,5-6-2 16,-5 1 0-16,8-1 70 0,-4 0 13 16,3-3 4-16,1 4 0 15,0-1-103-15,-4 6-20 0,3-9-4 0,1 7-1 16,-4-1-153-16,0 3-31 0</inkml:trace>
  <inkml:trace contextRef="#ctx0" brushRef="#br0" timeOffset="182641.45">11060 6341 1918 0,'0'0'42'0,"0"0"9"15,0 0 1-15,0 0 3 0,0 0-44 0,0 0-11 0,0 0 0 0,0 0 0 0,0 0 62 0,0 0 10 16,0 0 3-16,0 0 0 0,0 0-60 0,0 0-15 15,0 0 0-15,3 0 0 0,8 2 0 0,-4 7 0 16,0-9 0-16,3 0 0 0,1 0 0 0,0-9 0 16,-4 4 0-16,3 2 0 0,1 0 0 0,-1 0 0 15,1 0 0-15,0-3 0 0,-4 0 0 16,0 0 0-16,-4 0 0 0,1 0 0 0,3-8 0 0,-7 5 0 16,0 3 0-16,0 6 0 0,-4-3 0 0,1-3 0 15,-4 0 0-15,0 0 0 0,0 6 0 0,-1 0 0 16,-2 0 0-16,-1 0 0 0,4 0 0 0,-3 12 0 15,-1-6 0-15,0-3 0 0,1-3 0 0,-1 3 0 16,4 6 0-16,-3 3 0 0,6-7 0 0,-3 1 0 0,4 6 0 0,-1-6 0 16,1 3 38-16,-1-3 5 0,4 2 1 0,-4 1 0 15,4 3-21-15,4-6-4 0,-4 0-1 0,4 0 0 16,-4-6-18-16,3 6 0 0,1-4 8 0,-1 7-8 16,4-6 55-16,0 0 7 0,0 6 2 0,0-3 0 15,7-6-64-15,-3 0 0 0,0 6-9 0,-1 0 0 16,1-6-37-1,3 6-7-15,0-1-2 0,-3-5 0 0,3-11-161 16,-4-1-32-16,4 0-6 0,-3 3-2 0</inkml:trace>
  <inkml:trace contextRef="#ctx0" brushRef="#br0" timeOffset="183392.943">11501 6264 1818 0,'0'0'40'0,"0"0"8"0,0 0 1 0,0 0 3 0,0 0-42 0,0 9-10 0,0-3 0 0,0 6 0 15,0 5 52-15,-4-5 8 0,1-3 1 0,-1 3 1 16,4 5-18-16,-4 1-3 0,1-6-1 0,3 2 0 16,-4 4-20-16,4-6-4 0,-3 5 0 0,3-11-1 15,0 0-6-15,0 0-1 0,0-6 0 0,0 0 0 16,0 0 14-16,0 0 2 0,0 0 1 0,0 0 0 15,3-3-6-15,4-3-2 0,-3 0 0 0,3 3 0 16,0-14-17-16,0 11 0 0,0-6 0 0,-3 6 0 16,3 0 0-16,0 0 0 0,-4-2 0 0,4 8 0 15,-3-6 0-15,3 6 0 0,-3-6 0 0,-4 6 0 16,7 0 0-16,0 6 0 0,-4-6 0 0,1 6 0 16,-1 5 0-16,1-2 0 0,-1 3 0 0,-3 6 0 0,0-7 0 15,4 1 0-15,-4 3 0 0,0-3 0 0,0-1 0 16,0 1-9-16,0-6 1 0,0-6 0 0,0 6 8 15,0-6 11-15,0 6-3 0,0-6 0 0,0 0-8 0,3-6 0 16,1-3 0-16,-4 0 0 0,3-3 0 0,1 1 0 16,3-7 0-16,0 6 0 0,0 3 53 15,0-2 9-15,0 5 2 0,4 0 0 0,-4 0-52 16,0-3-12-16,3 3 0 0,-2-3 0 0,2 7 0 16,-3 2 0-16,0-6 0 0,0 6 0 0,0 0 0 0,0 6 0 15,-7-6 0-15,0 0 0 16,7 0-48-16,-3 0-13 0,3 14-3 0,-3-2 0 0,-1-6 52 0,1 0 12 15,-4 0 0-15,3 5 0 0,1 1 0 0,-1-3 0 16,-3-9 0-16,0 0 0 0,4 3 0 0,3 6 0 0,-4-3 0 0,4 5 0 16,0-5 0-16,0 0 0 0,1-6 0 15,-1 9 0-15,3 3 0 0,-3 5 0 0,4-11 0 0,-1 0 0 16,-3 0 0-16,4 0 0 0,-4 0 0 0,4 0 0 16,-1-6 0-16,1 6 0 0,-1-4 0 0,1 1 0 31,-4-6-53-31,4 1-8 0,-1-4-2 0,-3 3 0 0,7 0-66 15,-7-3-14-15,4 0-2 0,-4 0-1 0,0 0 28 16,0 0 6-16,0-978 0 0,0 1942-518 0</inkml:trace>
  <inkml:trace contextRef="#ctx0" brushRef="#br0" timeOffset="183781.277">12181 6461 1579 0,'0'0'32'0,"0"0"10"0,0 0-34 0,0 0-8 0,0 0 0 0,0 0 0 16,0 0 100-16,0 0 19 0,4 6 3 0,-1-3 1 16,1 3-59-16,3 0-11 0,0-6-2 0,0 0-1 15,0 0-25-15,-3 0-5 0,6-6 0 0,-3 0-1 16,0 3-19-16,4-3 0 0,0 0 0 0,-1 0 0 16,-3 6 0-16,0-11 0 0,0 5 0 0,-3 0 0 15,3 0 0-15,-4 0 0 0,-3-3 0 0,4 3 0 16,-4-3 30-16,0 7 2 0,0-4 1 0,-4 0 0 15,1 0-53-15,-4 6-10 0,3-6-2 0,-6 6-1 0,-1-6 33 16,1 6 0-16,-1-6 0 0,0-3 0 0,-3 4 0 0,0-1-8 0,0 6 8 16,0 0 0-16,0 0 0 0,3 3 0 15,1 3 0-15,3 5 0 0,0 1-12 0,0 0 2 0,-1 2 0 0,5 4 0 16,-1 0 10 0,4-6 0-16,-3 5 0 0,6 4 0 0,-3-4 0 0,4 1 11 0,-4 3-3 15,3 2 0 1,1-2-8-16,3 2 0 0,0 1 9 0,0-1-9 0,4-2 0 0,-1-4 0 15,4 1 0-15,-6-12 0 0,2-6 0 0,-3-9 0 0,0 0 0 16,4-8 0 0,-1 5-47-16,-3 3-13 0,1-3-4 0,2 1-546 0,4-7-110 0</inkml:trace>
  <inkml:trace contextRef="#ctx0" brushRef="#br0" timeOffset="184140.342">12414 6438 1314 0,'0'0'37'0,"0"0"8"16,0 0-36-16,0 11-9 0,0-8 0 0,0 6 0 0,0 0 104 0,0 3 20 16,0-1 3-16,0 1 1 0,0-3-8 0,0 3 0 15,0-6-1-15,0 5 0 16,0-5-88-16,4 0-18 0,-4 0-3 0,0-6-1 16,0 0-9-16,0 0 0 0,3 0 0 0,4-6 0 15,0 6 51-15,0-6 8 0,-3 0 1 0,3-8 1 16,0 5-46-16,0 0-15 0,4 3 8 0,-4-6-8 15,-4 1 0-15,4 11 0 0,0-12 0 0,-3 9 0 16,0 0 0-16,-4 3 0 0,0 0 0 0,7 0 0 16,-4-3 0-16,4 0 0 0,-3-6 0 0,-4 9 0 0,0 0 0 15,0 0 0-15,3 9 0 0,1 0 0 0,-4-9 0 16,0 0 0-16,3 9 0 0,-3-9 0 0,4 6 0 16,-1 5 0-16,-3-11 0 0,4 6 0 0,-4-6 0 0,3 6 0 0,-3-6 0 15,7 6 0-15,-3 0 0 0,-1 0 0 0,1 0 0 16,-4-6 0-16,0 0 0 0,0 0 0 0,7 3 0 0,-7-3 0 15,7 0-99 1,-7 0-23-16,0 0-5 0</inkml:trace>
  <inkml:trace contextRef="#ctx0" brushRef="#br0" timeOffset="184492.515">12714 5920 1697 0,'0'0'35'0,"0"0"9"15,0 6-35-15,4 6-9 0,-4-6 0 0,3 5 0 16,1 1 79-16,-4 9 13 0,3-10 4 0,1 7 0 15,3 0-36-15,-4 8-8 0,4-2 0 0,0 8-1 0,1-8-30 0,2 8-5 0,-3-3-2 0,0 4 0 16,4-4 40-16,-4-2 8 16,0 8 2-16,3-3 0 0,-2-2-52 15,-1-4-12-15,0 3 0 0,3-5 0 0,-3 2 0 16,0-2 0-16,0 2 0 0,-3-14 0 16,-1 0 0-16,1 0 0 0,-1 2 0 0,1-2 0 15,0 6-48-15,-1-7-13 0,1-5-3 0,-4 6 0 16,3 3-102-16,-3-3-21 0,0-1-4 0,0-2-589 0</inkml:trace>
  <inkml:trace contextRef="#ctx0" brushRef="#br0" timeOffset="184742.471">12675 6399 1474 0,'0'0'41'0,"0"0"11"0,0 0-42 0,0 0-10 0,0 0 0 0,0 6 0 0,0-6 116 0,4 9 20 16,-4-9 5-16,0 0 1 0,7 0-57 0,-4 0-11 16,1 0-2-16,3 0-1 15,-3 0-7-15,3 0 0 0,0 0-1 0,3 0 0 0,4 0-50 0,0 6-13 16,-3-6 0-16,3 0 0 0,0 0 0 0,-3 6 0 16,3 0 0-16,-7-6 0 15,4 6-46-15,-1-6-14 0,4 5-4 0,-7 1 0 16,4-6-51-16,-4 0-10 0,4 0-3 0,-4 3-716 15</inkml:trace>
  <inkml:trace contextRef="#ctx0" brushRef="#br0" timeOffset="186934.832">13949 6464 1026 0,'-14'-9'21'0,"14"9"5"16,-7-3-26-16,7 3 0 0,-11-3 0 0,11 3 0 16,-7 0 86-16,0 0 12 0,7 0 2 0,0 0 1 15,-7 0-27-15,7 0-6 0,0 0 0 0,-7 3-1 16,0 0-27-16,0 3-6 0,3 0-1 0,1 3 0 0,-1-3-19 0,1 11-4 0,-4-5-1 16,3-3 0-16,4 8 42 0,-3 1 8 0,3 0 1 0,0 2 1 15,0-2-24-15,0 5-5 0,0-11 0 0,3 3-1 16,1-3-19-16,-1-1-4 0,1-5-8 15,3 0 12-15,0-6 17 16,0 0 3-16,0-6 1 0,0 0 0 16,0-5-3-16,0 5-1 0,0-9 0 0,4 0 0 0,-4 1 2 0,0-4 0 0,0 3 0 15,-4 1 0 1,4-1-31-16,-7 3 0 0,4 0 0 0,-1 1 0 16,1 2-45-16,0 3-15 0,-4 0-4 0,0 6 0 0,0 0 52 0,0 0 12 0,0 0 0 0,0 0 0 15,0 0-26 1,0 6-2-16,0 3-1 0,0 3 0 0,0-1-5 0,3 7-1 0,-3-6 0 0,4 2 0 15,-1-2 56-15,-3 0 11 0,4 0 3 0,-1-1 0 16,1 1-5-16,-1-3-1 0,4 3 0 0,-3-6 0 16,3 5-29-16,3-5 0 0,-2 0 0 0,2-6 0 15,4 3-45-15,0-3-15 0,0 0-4 0</inkml:trace>
  <inkml:trace contextRef="#ctx0" brushRef="#br0" timeOffset="187246.365">14305 6414 1824 0,'0'0'38'0,"0"0"8"15,-3 6-37-15,3 0-9 0,0 6 0 0,0-1 0 0,0-5 86 16,0 3 15-16,0 3 3 0,0-6 1 15,0 11-50-15,3-11-11 0,-3 6-1 0,4 0-1 0,-4 2-42 0,3-2-22 0,1-6 2 0,3 6 1 16,-4-6 42-16,4 5 8 0,0-2 1 0,0-9 1 16,4 6-1-16,0 0-1 0,-4-6 0 0,3 6 0 15,1-6-31-15,-1-6 0 0,1 6 0 0,0-6 0 16,-4 6 0-16,3-6 0 0,-3 0 0 0,0 3 0 16,-3-2 0-16,3-4 0 0,-4 0 0 0,5 3 0 15,-5 0-11-15,1-6-8 0,-4-2-1 0,3 2-1 16,-3 6-120-16,-3-12-24 15,-1 7-5-15</inkml:trace>
  <inkml:trace contextRef="#ctx0" brushRef="#br0" timeOffset="188120.192">15240 6129 1254 0,'0'0'26'0,"0"0"6"0,0 0-32 0,0 0 0 0,0 0 0 0,0 0 0 16,0 0 99-16,0 0 13 0,0 0 4 0,0 0 0 15,0 0-32-15,0 0-5 0,0 0-2 0,0 0 0 16,0 0-17-16,0 0-4 0,0 0-1 0,0 0 0 16,0 0-26-16,0 0-5 0,0 0 0 0,0 0-1 15,0 0 9-15,0 6 1 0,0 0 1 0,4 2 0 16,3 10-16-16,0 6-3 0,3-1-1 0,1-2 0 15,-1 2-5-15,1-8-1 0,-4 3 0 0,4-1 0 16,-1 1 20-16,1 8 4 0,-1 4 1 0,-3-7 0 0,4 4-25 0,-4-1-8 16,0-2 0-16,0-1 0 0,-3-2 0 0,-1 2 0 15,-3-5 0-15,0 2 0 0,0-8-12 0,0 0-5 16,4 11-2-16,-4-14 0 16,3 3 19-16,-3-12 0 0,0 0 0 0,-3 0 0 15,-4-9 48-15,3-3 12 0,-3-5 4 0,4 5 0 16,-4-6-36-16,-1 4-8 0,1 2 0 0,0-6-1 0,0-2-10 15,0 2-1-15,0-5-8 0,0-4 12 0,4 10-12 16,3 5 0-16,0 0 0 0,3 0 0 0,1 9 0 16,3 6 0-16,3 0-13 0,-3 0 4 0,4-6 9 0,3-3 0 15,-3-5 0-15,-1 5 0 0,4 0 0 16,0 0 0-16,4 12 0 0,0-6-8 16,3 6-18-16,0 0-3 0,0-4-1 0,0 10 0 0,1-6 21 0,-5 0 9 0,4 0-8 0,-3 6 8 15,-4-6-13-15,-3 8 2 0,-1-5 1 16,-3 0 0-16,-3 3-2 0,-1-1 0 0,1 1 0 15,-8-3 0-15,4 3 3 0,-3-1 0 16,-4 1 0-16,0 0 0 16,-4 0-15-16,4 2-2 0,-7-2-1 0,3-6 0 0,-3 6 14 0,4-6 2 0,-4-6 1 0,3 6 0 15,0-1 10-15,-3-5 0 0,7 0 8 0,7 0-8 16,0 0 0-16,-7-5 0 0,4-7 0 0,-4 6 0 16,0 0-12-16,0 0-6 0,-4 0-2 0,0 3 0 15,1-2-12-15,-1-7-4 0,1 6 0 0,3-6 0 16,-1 6-83-16,5-6-17 0,-1 1-3 15</inkml:trace>
  <inkml:trace contextRef="#ctx0" brushRef="#br0" timeOffset="188587.098">15889 6414 1778 0,'-7'-15'37'0,"7"15"8"0,-7-3-36 15,0-3-9-15,-4 6 0 0,1-2 0 0,-1 2 35 0,1 0 5 0,-4-6 0 0,-1 6 1 16,5 0 23-16,-4 0 5 0,0 0 1 0,3 6 0 16,0-4-38-16,1 7-8 0,3-3-2 0,0 9 0 15,3-3-22-15,1 5 0 0,-1-5 0 0,4 9 0 16,0-4 8-16,0 1-8 0,4 8 10 0,3-14-10 15,-4 6 17-15,4-4-2 0,0-2-1 0,0-6 0 16,0 0 12-16,4 0 2 0,-4 0 1 0,0-6 0 16,0 0 5-16,0 0 1 15,0-6 0-15,0 0 0 0,-3 0-11 0,3-6-1 0,-3-2-1 0,-1 2 0 16,1 0-13-16,-1 0-9 0,-3-8 12 0,0 8-12 16,0 0 0-16,0 6 0 0,0-5-15 0,0-1 5 15,0 3 10-15,0 3-13 0,0 0 5 0,0 0 8 16,0 6-12-16,0 0 12 0,0 0-10 0,0 0 10 15,0 0-40-15,4 6-1 0,-1 3-1 0,4 0 0 16,0 6 27-16,-3 2 6 0,3-5 1 0,0 3 0 16,3 8 8-16,-2-5 0 0,2 2 0 0,-3-2 0 0,0-6 0 0,0 5 0 15,0-2 0-15,-3 3 0 16,-1-6-28-16,1-1-4 0,-1-5-1 0,1-3 0 16,-4-3-76-16,0 0-15 0,0 0-4 0</inkml:trace>
  <inkml:trace contextRef="#ctx0" brushRef="#br0" timeOffset="189021.467">16210 6276 718 0,'-7'-3'15'0,"0"-3"3"0,0 3-18 0,0 3 0 0,-4 0 0 0,4 0 0 16,-3 0 98-16,-1 0 16 0,1 3 3 0,-1 3 1 16,0 0-19-16,4 6-4 0,-3-1-1 0,3 1 0 15,0 0 3-15,-4 3 1 0,4 8 0 0,0-11 0 16,0 0-28-16,0 5-6 0,3-2 0 0,1-3-1 16,-1-6-21-16,1 5-4 0,3-2-1 0,0-3 0 15,0 6 1-15,0-6 0 0,3 0 0 0,-3-1 0 16,7 1-13-16,-3 0-2 0,-1 0-1 0,1-6 0 15,3 3-14-15,0 3-8 0,0-3 10 0,4 0-10 16,-4 3 0-16,3-1 0 0,1-5-11 0,-1 6 11 16,-3 0-16-16,4 0 5 0,-4 0 1 0,0 0 0 15,0 0-1-15,-3 0 0 0,3 2 0 0,-4-2 0 16,1 0 11-16,-1 6 0 0,1-6 0 0,-4 0 0 16,0 5 0-16,0-5 0 0,0 3 0 0,-4 3 0 15,1 0 12-15,-4-1-3 0,0 4 0 0,0-3 0 16,-4 6-9-16,1-13 10 0,-1 7-10 0,0-12 10 0,1 6-10 0,-1-6 0 15,1 0 0-15,-1-6 0 16,0 6-87-16,1-6-16 0,-1 0-3 0</inkml:trace>
  <inkml:trace contextRef="#ctx0" brushRef="#br0" timeOffset="189457.076">16217 6449 1862 0,'4'9'52'0,"-1"0"13"0,1 0-52 0,3-3-13 0,0 0 0 0,0-1 0 15,0-5 57-15,4 6 9 0,-1-6 2 0,1 0 0 16,-1 0-27-16,1-6-5 0,3 6 0 0,0-11-1 15,0 5-16-15,0-6-3 0,0 0-1 0,-3-2 0 16,-4 8 1-16,0-6 0 0,-3 0 0 0,-1 3 0 16,1-2-16-16,-1-1 0 0,-3 6-12 0,4-6 12 15,-8-3-42-15,1 7-2 0,-1-1 0 0,-3 3 0 16,-3-6 20-16,3 12 3 0,-4-12 1 0,0 12 0 16,-3 0 20-16,4 0 0 0,-4 6 0 0,3 0 0 15,0 0 0-15,-3 0 0 0,4 0-9 0,3 6 9 16,-4 2 0-16,4 4 0 0,3 0 0 0,1-1 9 15,-1 4 12-15,1 2 3 0,-1-5 0 0,4 8 0 16,4-8 11-16,-1 3 2 0,1 2 1 0,3-5 0 16,0-6-19-16,4 2-4 0,-4-8-1 0,7 6 0 0,-4-6-2 15,4 8-1-15,4-2 0 0,-4 0 0 0,0-6-11 16,0 6 0-16,1-7-12 0,-1 1 12 16,0 0-140-16,3-6-21 0,1 0-4 0</inkml:trace>
  <inkml:trace contextRef="#ctx0" brushRef="#br0" timeOffset="190041.872">16662 5938 1743 0,'-4'6'49'0,"1"0"11"16,3-1-48-16,-4 1-12 0,4 0 0 0,0 9 0 15,0-3 86-15,0-1 14 0,4 7 4 0,-4 3 0 16,3-4-63-16,4 1-12 0,-3 2-2 0,3 10-1 16,0-7 2-16,0 10 0 0,0 2 0 0,0 3 0 15,-3-5-28-15,3 2 8 0,-4 3-8 0,1 0 0 16,-1-2 12-16,1-4-4 0,-1 9 0 0,-3-9 0 15,0-8 1-15,0 2 0 0,4-2 0 0,-4-4 0 16,0-2 14-16,0-6 2 0,0 5 1 0,0-11 0 16,0 0-26-16,0-6 8 0,0 0-8 0,0 0 0 15,0 0 40-15,3-6 4 0,1-11 0 0,-1 5 0 16,1 0-20-16,-1-3-4 0,4 4-1 0,-3-7 0 16,0 6-19-16,-1-2 0 0,1 2 0 0,3 0 0 0,-4 0 0 0,1 1-9 15,3 5 1-15,0 0 0 0,0 0-6 0,0 3-1 0,0 3 0 16,0 0 0-16,4 0 2 0,-1 0 0 0,1 0 0 15,3 0 0 1,-4 3-12-16,1 0-3 0,0 3 0 0,-1-3 0 0,-3 3-12 16,4-1-4-16,-4 1 0 0,0 6 0 0,0-6 5 15,-3 0 1-15,-4 0 0 0,3 0 0 0,-3 5 19 0,0-2 4 16,-3 3 1-16,-1 0 0 0,0-1 14 0,-3 1 10 16,0-3-2-16,-3 3 0 0,3 0-8 0,-4-1 12 0,1 1-12 15,-1-3 12-15,-3 0 5 0,0 5 2 0,-4-8 0 0,1-6 0 16,-1 6 34-16,4-12 7 0,-4 6 2 0,4-6 0 15,0-8-48-15,-4 11-14 0,4-6 0 0,4 0 8 16,-1 6-8-16,0-9 0 0,1 1 0 0,6 5 0 16,-3 0-50-16,4-3-11 0,-1 0-3 0</inkml:trace>
  <inkml:trace contextRef="#ctx0" brushRef="#br0" timeOffset="190492.853">17103 6585 1190 0,'0'0'33'0,"0"0"9"0,0 0-34 16,-7-6-8-16,-4 6 0 0,4 0 0 0,-4-3 100 0,-3 3 19 0,4 0 3 0,-1 0 1 15,-3 3-47-15,3 5-8 0,1-2-3 0,-1 0 0 16,1 0-39-16,3 6-8 0,-4-6-2 0,4 5 0 16,0-5 4-16,3 6 1 0,1 3 0 0,-1 2 0 15,4-5-30-15,4 0-7 0,-1 0 0 0,1 2-1 16,3-8 26-16,0 0 6 0,0 0 1 0,4 0 0 16,-1-3-16-16,4-3 0 0,-3 0 0 0,0 3 0 15,-1-3 0-15,1 0 0 0,-1 0 0 0,-3-3 0 16,0 0 37-16,0-3 2 0,1 6 0 0,-5 0 0 15,1-6-11-15,-1 0-3 0,-3 6 0 0,0 0 0 16,0 0-71-16,0-6-14 0,4 1-4 16,-4 5 0-16,0 0 52 0,0 0 12 0,0 0 0 0,0 0 0 15,0 0 0-15,0 0 0 0,0 0 0 0,0 0 0 16,0 0 0-16,0 0 0 0,0 0 0 0,0 5 0 0,0 7 0 16,3-6 0-16,1 0 0 0,-1 0 0 15,1 3 0-15,-1-3 0 0,-3-6 0 0,7 2 0 16,-7-2 0-16,7 0 0 0,0-2 0 0,0 2-583 15,-3 0-113-15</inkml:trace>
  <inkml:trace contextRef="#ctx0" brushRef="#br0" timeOffset="190853.752">17290 5932 1744 0,'0'12'36'0,"0"-6"8"0,-4 2-35 0,4 1-9 0,0 6 0 0,-3-3 0 16,3-1 68-16,0 4 11 0,0 0 2 15,0-1 1-15,3 10-19 0,-3-9-4 0,4 2-1 0,-4 7 0 16,3-4-24-16,4 4-5 0,-3-6-1 0,3 8 0 15,-4-2-28-15,1 8 0 0,3-3 0 0,-4 4 0 16,1 2 0-16,-4-3-16 0,4-2 3 0,-1 2 1 16,-3 3 12-16,4-8-11 0,-4 2 11 0,3 3-10 15,-3-8 0-15,4-1 0 0,-4-5 0 0,0 3 0 16,3-4-36-16,-3 1-7 0,0 3-2 0,4-10 0 16,-4 1-7-16,3-3-2 0,-3 3 0 0,4-6 0 15,-4-6-51-15,0 0-10 0,0 0-3 0</inkml:trace>
  <inkml:trace contextRef="#ctx0" brushRef="#br0" timeOffset="191197.756">17484 6173 1414 0,'0'6'40'0,"0"6"9"0,0-1-39 0,0 1-10 0,3-3 0 0,-3 3 0 16,7-1 104-16,0 1 20 0,0 0 3 0,0-3 1 16,0 3-58-16,4 5-11 0,-4-5-3 0,4 0 0 15,-4 8-35-15,0-8-7 0,3 6-2 0,-3-1 0 16,1-2-12-16,-1 3 0 0,0-1 0 0,-4-5 0 15,1 3 0-15,-1 2 0 0,-3 1 0 0,4-3-10 16,-4 2-18-16,0 1-4 0,0-3-1 0,-4 2 0 16,4 1-5-16,-3-6-1 0,-1 2 0 0,1-2 0 15,-1 6-35-15,1-1-7 0,-1-2-2 0,1 0 0 16,-1 5 15-16,0-2 4 0,1 3 0 16,-1-4-342-16,4 1-68 0</inkml:trace>
  <inkml:trace contextRef="#ctx0" brushRef="#br0" timeOffset="-208926.379">18217 6717 1094 0,'0'0'46'0,"-7"-3"-37"31,0 3 37-31,0 0 7 0,7 0 2 0,-7 3 0 0,0 0-25 16,0 6-5-16,0-4-1 0,4 1 0 16,3-6-45-16,0 0-10 0,0 0-1 0,0 0-1 0,0 0 41 0,0 0 8 0,0 0 1 0,0 0 1 31,-4 6-44-31,4 0-9 0,0-6-1 0,0 0-491 0</inkml:trace>
  <inkml:trace contextRef="#ctx0" brushRef="#br0" timeOffset="-207788.071">13240 3495 1196 0,'0'0'24'0,"0"0"8"0,0 0-32 0,0 0 0 0,0 0 0 0,0 0 0 16,-7 6 78-16,0 0 10 0,3-6 1 0,-3 5 1 31,0 1-114-31,-4-6-24 0,4 6-4 0,0 0 0 16,0-6-10-16,7 0-2 0,-7 3 0 0,7-3 0 16,-7 0-29-16,7 0-7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FD6F6-CAA6-4148-9B56-6DF49C804D15}" type="datetimeFigureOut">
              <a:rPr lang="en-US" smtClean="0"/>
              <a:t>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A62B2-EAD3-4085-BCCE-10EC2598967B}" type="slidenum">
              <a:rPr lang="en-US" smtClean="0"/>
              <a:t>‹#›</a:t>
            </a:fld>
            <a:endParaRPr lang="en-US"/>
          </a:p>
        </p:txBody>
      </p:sp>
    </p:spTree>
    <p:extLst>
      <p:ext uri="{BB962C8B-B14F-4D97-AF65-F5344CB8AC3E}">
        <p14:creationId xmlns:p14="http://schemas.microsoft.com/office/powerpoint/2010/main" val="393567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2A62B2-EAD3-4085-BCCE-10EC2598967B}" type="slidenum">
              <a:rPr lang="en-US" smtClean="0"/>
              <a:t>2</a:t>
            </a:fld>
            <a:endParaRPr lang="en-US" dirty="0"/>
          </a:p>
        </p:txBody>
      </p:sp>
    </p:spTree>
    <p:extLst>
      <p:ext uri="{BB962C8B-B14F-4D97-AF65-F5344CB8AC3E}">
        <p14:creationId xmlns:p14="http://schemas.microsoft.com/office/powerpoint/2010/main" val="3804540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a:xfrm>
            <a:off x="838200" y="1421296"/>
            <a:ext cx="10515600" cy="4755667"/>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French 1</a:t>
            </a:r>
          </a:p>
          <a:p>
            <a:pPr marL="0" indent="0" algn="ctr">
              <a:buNone/>
            </a:pPr>
            <a:endParaRPr lang="fr-FR" dirty="0"/>
          </a:p>
          <a:p>
            <a:pPr marL="0" indent="0" algn="ctr">
              <a:buNone/>
            </a:pPr>
            <a:r>
              <a:rPr lang="fr-FR" dirty="0"/>
              <a:t>mardi, le dix janvier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pp. 186 - 187</a:t>
            </a:r>
          </a:p>
          <a:p>
            <a:pPr marL="0" indent="0">
              <a:buNone/>
            </a:pPr>
            <a:endParaRPr lang="en-US" dirty="0"/>
          </a:p>
          <a:p>
            <a:pPr marL="0" indent="0">
              <a:buNone/>
            </a:pPr>
            <a:r>
              <a:rPr lang="en-US" dirty="0" err="1"/>
              <a:t>souvent</a:t>
            </a:r>
            <a:endParaRPr lang="en-US" dirty="0"/>
          </a:p>
          <a:p>
            <a:pPr marL="0" indent="0">
              <a:buNone/>
            </a:pPr>
            <a:r>
              <a:rPr lang="en-US" dirty="0" err="1"/>
              <a:t>parfois</a:t>
            </a:r>
            <a:endParaRPr lang="en-US" dirty="0"/>
          </a:p>
          <a:p>
            <a:pPr marL="0" indent="0">
              <a:buNone/>
            </a:pPr>
            <a:r>
              <a:rPr lang="en-US" dirty="0" err="1"/>
              <a:t>rarement</a:t>
            </a:r>
            <a:endParaRPr lang="en-US" dirty="0"/>
          </a:p>
          <a:p>
            <a:pPr marL="0" indent="0">
              <a:buNone/>
            </a:pPr>
            <a:r>
              <a:rPr lang="en-US" dirty="0" err="1"/>
              <a:t>jamais</a:t>
            </a:r>
            <a:r>
              <a:rPr lang="en-US" dirty="0"/>
              <a:t> </a:t>
            </a:r>
          </a:p>
        </p:txBody>
      </p:sp>
    </p:spTree>
    <p:extLst>
      <p:ext uri="{BB962C8B-B14F-4D97-AF65-F5344CB8AC3E}">
        <p14:creationId xmlns:p14="http://schemas.microsoft.com/office/powerpoint/2010/main" val="143113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pp. 178 - 179</a:t>
            </a:r>
          </a:p>
        </p:txBody>
      </p:sp>
    </p:spTree>
    <p:extLst>
      <p:ext uri="{BB962C8B-B14F-4D97-AF65-F5344CB8AC3E}">
        <p14:creationId xmlns:p14="http://schemas.microsoft.com/office/powerpoint/2010/main" val="9104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marL="0" indent="0">
              <a:buNone/>
            </a:pPr>
            <a:r>
              <a:rPr lang="en-US" dirty="0" err="1"/>
              <a:t>Écrivez</a:t>
            </a:r>
            <a:r>
              <a:rPr lang="en-US" dirty="0"/>
              <a:t> un </a:t>
            </a:r>
            <a:r>
              <a:rPr lang="en-US" dirty="0" err="1"/>
              <a:t>loisir</a:t>
            </a:r>
            <a:r>
              <a:rPr lang="en-US" dirty="0"/>
              <a:t> que </a:t>
            </a:r>
            <a:r>
              <a:rPr lang="en-US" dirty="0" err="1"/>
              <a:t>vous</a:t>
            </a:r>
            <a:r>
              <a:rPr lang="en-US" dirty="0"/>
              <a:t> </a:t>
            </a:r>
            <a:r>
              <a:rPr lang="en-US" dirty="0" err="1"/>
              <a:t>faites</a:t>
            </a:r>
            <a:r>
              <a:rPr lang="en-US" dirty="0"/>
              <a:t> </a:t>
            </a:r>
            <a:r>
              <a:rPr lang="en-US" dirty="0" err="1"/>
              <a:t>souvent</a:t>
            </a:r>
            <a:r>
              <a:rPr lang="en-US" dirty="0"/>
              <a:t>, </a:t>
            </a:r>
          </a:p>
          <a:p>
            <a:pPr marL="0" indent="0">
              <a:buNone/>
            </a:pPr>
            <a:r>
              <a:rPr lang="en-US" dirty="0"/>
              <a:t>	  un </a:t>
            </a:r>
            <a:r>
              <a:rPr lang="en-US" dirty="0" err="1"/>
              <a:t>loisir</a:t>
            </a:r>
            <a:r>
              <a:rPr lang="en-US" dirty="0"/>
              <a:t> que </a:t>
            </a:r>
            <a:r>
              <a:rPr lang="en-US" dirty="0" err="1"/>
              <a:t>vous</a:t>
            </a:r>
            <a:r>
              <a:rPr lang="en-US" dirty="0"/>
              <a:t> </a:t>
            </a:r>
            <a:r>
              <a:rPr lang="en-US" dirty="0" err="1"/>
              <a:t>faites</a:t>
            </a:r>
            <a:r>
              <a:rPr lang="en-US" dirty="0"/>
              <a:t> </a:t>
            </a:r>
            <a:r>
              <a:rPr lang="en-US" dirty="0" err="1"/>
              <a:t>parfois</a:t>
            </a:r>
            <a:r>
              <a:rPr lang="en-US" dirty="0"/>
              <a:t>,</a:t>
            </a:r>
          </a:p>
          <a:p>
            <a:pPr marL="0" indent="0">
              <a:buNone/>
            </a:pPr>
            <a:r>
              <a:rPr lang="en-US" dirty="0"/>
              <a:t>	  un </a:t>
            </a:r>
            <a:r>
              <a:rPr lang="en-US" dirty="0" err="1"/>
              <a:t>loisir</a:t>
            </a:r>
            <a:r>
              <a:rPr lang="en-US" dirty="0"/>
              <a:t> que </a:t>
            </a:r>
            <a:r>
              <a:rPr lang="en-US" dirty="0" err="1"/>
              <a:t>vous</a:t>
            </a:r>
            <a:r>
              <a:rPr lang="en-US" dirty="0"/>
              <a:t> </a:t>
            </a:r>
            <a:r>
              <a:rPr lang="en-US" dirty="0" err="1"/>
              <a:t>faites</a:t>
            </a:r>
            <a:r>
              <a:rPr lang="en-US" dirty="0"/>
              <a:t> </a:t>
            </a:r>
            <a:r>
              <a:rPr lang="en-US" dirty="0" err="1"/>
              <a:t>rarement</a:t>
            </a:r>
            <a:r>
              <a:rPr lang="en-US" dirty="0"/>
              <a:t>,</a:t>
            </a:r>
          </a:p>
          <a:p>
            <a:pPr marL="0" indent="0">
              <a:buNone/>
            </a:pPr>
            <a:r>
              <a:rPr lang="en-US" dirty="0"/>
              <a:t>	  un </a:t>
            </a:r>
            <a:r>
              <a:rPr lang="en-US" dirty="0" err="1"/>
              <a:t>loisir</a:t>
            </a:r>
            <a:r>
              <a:rPr lang="en-US" dirty="0"/>
              <a:t> que </a:t>
            </a:r>
            <a:r>
              <a:rPr lang="en-US" dirty="0" err="1"/>
              <a:t>vous</a:t>
            </a:r>
            <a:r>
              <a:rPr lang="en-US" dirty="0"/>
              <a:t> ne </a:t>
            </a:r>
            <a:r>
              <a:rPr lang="en-US" dirty="0" err="1"/>
              <a:t>faites</a:t>
            </a:r>
            <a:r>
              <a:rPr lang="en-US" dirty="0"/>
              <a:t> </a:t>
            </a:r>
            <a:r>
              <a:rPr lang="en-US" dirty="0" err="1"/>
              <a:t>jamais</a:t>
            </a:r>
            <a:r>
              <a:rPr lang="en-US" dirty="0"/>
              <a:t>.</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052774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dirty="0"/>
              <a:t>Speak to the other class members</a:t>
            </a:r>
          </a:p>
          <a:p>
            <a:pPr marL="0" indent="0">
              <a:buNone/>
            </a:pPr>
            <a:r>
              <a:rPr lang="en-US" dirty="0"/>
              <a:t>Write down what one person does frequently, what one does occasionally, what one does rarely, and what one never does.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B70333C-E2C7-41BA-A521-9DD62455252B}"/>
                  </a:ext>
                </a:extLst>
              </p14:cNvPr>
              <p14:cNvContentPartPr/>
              <p14:nvPr/>
            </p14:nvContentPartPr>
            <p14:xfrm>
              <a:off x="2070000" y="241200"/>
              <a:ext cx="5450040" cy="2210040"/>
            </p14:xfrm>
          </p:contentPart>
        </mc:Choice>
        <mc:Fallback>
          <p:pic>
            <p:nvPicPr>
              <p:cNvPr id="4" name="Ink 3">
                <a:extLst>
                  <a:ext uri="{FF2B5EF4-FFF2-40B4-BE49-F238E27FC236}">
                    <a16:creationId xmlns:a16="http://schemas.microsoft.com/office/drawing/2014/main" id="{FB70333C-E2C7-41BA-A521-9DD62455252B}"/>
                  </a:ext>
                </a:extLst>
              </p:cNvPr>
              <p:cNvPicPr/>
              <p:nvPr/>
            </p:nvPicPr>
            <p:blipFill>
              <a:blip r:embed="rId3"/>
              <a:stretch>
                <a:fillRect/>
              </a:stretch>
            </p:blipFill>
            <p:spPr>
              <a:xfrm>
                <a:off x="2060640" y="231840"/>
                <a:ext cx="5468760" cy="2228760"/>
              </a:xfrm>
              <a:prstGeom prst="rect">
                <a:avLst/>
              </a:prstGeom>
            </p:spPr>
          </p:pic>
        </mc:Fallback>
      </mc:AlternateContent>
    </p:spTree>
    <p:extLst>
      <p:ext uri="{BB962C8B-B14F-4D97-AF65-F5344CB8AC3E}">
        <p14:creationId xmlns:p14="http://schemas.microsoft.com/office/powerpoint/2010/main" val="415873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608B8-21F0-4321-9E37-4F64564EA9F9}"/>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06EF6EAE-82C2-4D43-95F6-4A0128A7330B}"/>
              </a:ext>
            </a:extLst>
          </p:cNvPr>
          <p:cNvPicPr>
            <a:picLocks noGrp="1" noChangeAspect="1"/>
          </p:cNvPicPr>
          <p:nvPr>
            <p:ph idx="1"/>
          </p:nvPr>
        </p:nvPicPr>
        <p:blipFill>
          <a:blip r:embed="rId2"/>
          <a:stretch>
            <a:fillRect/>
          </a:stretch>
        </p:blipFill>
        <p:spPr>
          <a:xfrm>
            <a:off x="4312765" y="2208914"/>
            <a:ext cx="3566469" cy="3584759"/>
          </a:xfrm>
          <a:prstGeom prst="rect">
            <a:avLst/>
          </a:prstGeom>
        </p:spPr>
      </p:pic>
    </p:spTree>
    <p:extLst>
      <p:ext uri="{BB962C8B-B14F-4D97-AF65-F5344CB8AC3E}">
        <p14:creationId xmlns:p14="http://schemas.microsoft.com/office/powerpoint/2010/main" val="242259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04664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Billet de sortie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Write a sentence which uses “</a:t>
            </a:r>
            <a:r>
              <a:rPr lang="en-US" dirty="0" err="1"/>
              <a:t>il</a:t>
            </a:r>
            <a:r>
              <a:rPr lang="en-US" dirty="0"/>
              <a:t> </a:t>
            </a:r>
            <a:r>
              <a:rPr lang="en-US" dirty="0" err="1"/>
              <a:t>faut</a:t>
            </a:r>
            <a:r>
              <a:rPr lang="en-US" dirty="0"/>
              <a:t>.” </a:t>
            </a:r>
          </a:p>
          <a:p>
            <a:pPr marL="0" indent="0">
              <a:buNone/>
            </a:pPr>
            <a:r>
              <a:rPr lang="en-US" dirty="0"/>
              <a:t>Write a sentence which uses “</a:t>
            </a:r>
            <a:r>
              <a:rPr lang="en-US" dirty="0" err="1"/>
              <a:t>il</a:t>
            </a:r>
            <a:r>
              <a:rPr lang="en-US" dirty="0"/>
              <a:t> ne </a:t>
            </a:r>
            <a:r>
              <a:rPr lang="en-US" dirty="0" err="1"/>
              <a:t>faut</a:t>
            </a:r>
            <a:r>
              <a:rPr lang="en-US" dirty="0"/>
              <a:t> pas.”</a:t>
            </a:r>
          </a:p>
          <a:p>
            <a:pPr marL="0" indent="0">
              <a:buNone/>
            </a:pPr>
            <a:r>
              <a:rPr lang="en-US" dirty="0"/>
              <a:t>Write a sentence which uses a properly conjugated form of the verb “faire.”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3291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a:xfrm>
            <a:off x="802441" y="1508905"/>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 rarely sing songs by “Panic! At the Disco.”</a:t>
            </a: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A8A7A90-E03C-4EB4-BA08-75152AD2F3F1}"/>
                  </a:ext>
                </a:extLst>
              </p14:cNvPr>
              <p14:cNvContentPartPr/>
              <p14:nvPr/>
            </p14:nvContentPartPr>
            <p14:xfrm>
              <a:off x="1378080" y="1617840"/>
              <a:ext cx="9133920" cy="638640"/>
            </p14:xfrm>
          </p:contentPart>
        </mc:Choice>
        <mc:Fallback>
          <p:pic>
            <p:nvPicPr>
              <p:cNvPr id="4" name="Ink 3">
                <a:extLst>
                  <a:ext uri="{FF2B5EF4-FFF2-40B4-BE49-F238E27FC236}">
                    <a16:creationId xmlns:a16="http://schemas.microsoft.com/office/drawing/2014/main" id="{AA8A7A90-E03C-4EB4-BA08-75152AD2F3F1}"/>
                  </a:ext>
                </a:extLst>
              </p:cNvPr>
              <p:cNvPicPr/>
              <p:nvPr/>
            </p:nvPicPr>
            <p:blipFill>
              <a:blip r:embed="rId4"/>
              <a:stretch>
                <a:fillRect/>
              </a:stretch>
            </p:blipFill>
            <p:spPr>
              <a:xfrm>
                <a:off x="1368720" y="1608480"/>
                <a:ext cx="9152640" cy="657360"/>
              </a:xfrm>
              <a:prstGeom prst="rect">
                <a:avLst/>
              </a:prstGeom>
            </p:spPr>
          </p:pic>
        </mc:Fallback>
      </mc:AlternateContent>
    </p:spTree>
    <p:extLst>
      <p:ext uri="{BB962C8B-B14F-4D97-AF65-F5344CB8AC3E}">
        <p14:creationId xmlns:p14="http://schemas.microsoft.com/office/powerpoint/2010/main" val="216350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a:xfrm>
            <a:off x="838200" y="1421296"/>
            <a:ext cx="10515600" cy="4755667"/>
          </a:xfrm>
        </p:spPr>
        <p:txBody>
          <a:bodyPr>
            <a:normAutofit/>
          </a:bodyPr>
          <a:lstStyle/>
          <a:p>
            <a:pPr marL="0" indent="0" algn="ctr">
              <a:buNone/>
            </a:pPr>
            <a:r>
              <a:rPr lang="fr-FR" dirty="0"/>
              <a:t>mardi, le dix janvier</a:t>
            </a:r>
          </a:p>
          <a:p>
            <a:pPr marL="0" indent="0" algn="ctr">
              <a:buNone/>
            </a:pPr>
            <a:endParaRPr lang="fr-FR" dirty="0"/>
          </a:p>
          <a:p>
            <a:pPr marL="0" indent="0" algn="ctr">
              <a:buNone/>
            </a:pPr>
            <a:r>
              <a:rPr lang="fr-FR" dirty="0"/>
              <a:t>un moment de culture francophone</a:t>
            </a:r>
          </a:p>
          <a:p>
            <a:pPr marL="0" indent="0" algn="ctr">
              <a:buNone/>
            </a:pPr>
            <a:r>
              <a:rPr lang="fr-FR" dirty="0"/>
              <a:t>faire</a:t>
            </a:r>
          </a:p>
          <a:p>
            <a:pPr marL="0" indent="0" algn="ctr">
              <a:buNone/>
            </a:pPr>
            <a:r>
              <a:rPr lang="fr-FR" dirty="0"/>
              <a:t>il faut</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be</a:t>
            </a:r>
            <a:r>
              <a:rPr lang="fr-FR" dirty="0"/>
              <a:t> able to </a:t>
            </a:r>
            <a:r>
              <a:rPr lang="fr-FR" dirty="0" err="1"/>
              <a:t>conjugate</a:t>
            </a:r>
            <a:r>
              <a:rPr lang="fr-FR" dirty="0"/>
              <a:t> the </a:t>
            </a:r>
            <a:r>
              <a:rPr lang="fr-FR" dirty="0" err="1"/>
              <a:t>verb</a:t>
            </a:r>
            <a:r>
              <a:rPr lang="fr-FR" dirty="0"/>
              <a:t> faire and </a:t>
            </a:r>
            <a:r>
              <a:rPr lang="fr-FR" dirty="0" err="1"/>
              <a:t>understand</a:t>
            </a:r>
            <a:r>
              <a:rPr lang="fr-FR" dirty="0"/>
              <a:t> the use of the expression « il faut »</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70049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Victor Hugo was a XIX century French writer of novels, plays, and poetry. He also spoke forcefully in support of liberty and against tyranny, resulting in his exile during the reign of Napoleon III. Throughout France there are streets named in his honor.</a:t>
            </a:r>
          </a:p>
        </p:txBody>
      </p:sp>
      <p:pic>
        <p:nvPicPr>
          <p:cNvPr id="5" name="Content Placeholder 4"/>
          <p:cNvPicPr>
            <a:picLocks noGrp="1" noChangeAspect="1"/>
          </p:cNvPicPr>
          <p:nvPr>
            <p:ph idx="1"/>
          </p:nvPr>
        </p:nvPicPr>
        <p:blipFill>
          <a:blip r:embed="rId2"/>
          <a:stretch>
            <a:fillRect/>
          </a:stretch>
        </p:blipFill>
        <p:spPr>
          <a:xfrm>
            <a:off x="4040659" y="2150077"/>
            <a:ext cx="3410465" cy="3484604"/>
          </a:xfrm>
          <a:prstGeom prst="rect">
            <a:avLst/>
          </a:prstGeom>
        </p:spPr>
      </p:pic>
    </p:spTree>
    <p:extLst>
      <p:ext uri="{BB962C8B-B14F-4D97-AF65-F5344CB8AC3E}">
        <p14:creationId xmlns:p14="http://schemas.microsoft.com/office/powerpoint/2010/main" val="128113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7F2F-15A7-4C53-9F69-C9F5204799FC}"/>
              </a:ext>
            </a:extLst>
          </p:cNvPr>
          <p:cNvSpPr>
            <a:spLocks noGrp="1"/>
          </p:cNvSpPr>
          <p:nvPr>
            <p:ph type="title"/>
          </p:nvPr>
        </p:nvSpPr>
        <p:spPr>
          <a:xfrm>
            <a:off x="838200" y="365126"/>
            <a:ext cx="10515600" cy="17158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6AC6FA-48B5-4412-8B91-302C47C9E152}"/>
              </a:ext>
            </a:extLst>
          </p:cNvPr>
          <p:cNvSpPr>
            <a:spLocks noGrp="1"/>
          </p:cNvSpPr>
          <p:nvPr>
            <p:ph idx="1"/>
          </p:nvPr>
        </p:nvSpPr>
        <p:spPr>
          <a:xfrm>
            <a:off x="838200" y="655983"/>
            <a:ext cx="10515600" cy="5520980"/>
          </a:xfrm>
        </p:spPr>
        <p:txBody>
          <a:bodyPr>
            <a:normAutofit fontScale="92500" lnSpcReduction="10000"/>
          </a:bodyPr>
          <a:lstStyle/>
          <a:p>
            <a:pPr marL="0" indent="0" algn="ctr">
              <a:buNone/>
            </a:pPr>
            <a:r>
              <a:rPr lang="en-US" dirty="0"/>
              <a:t>pp. 186 - 187</a:t>
            </a:r>
          </a:p>
          <a:p>
            <a:pPr marL="0" indent="0">
              <a:buNone/>
            </a:pPr>
            <a:endParaRPr lang="en-US" dirty="0"/>
          </a:p>
          <a:p>
            <a:pPr marL="0" indent="0">
              <a:buNone/>
            </a:pPr>
            <a:r>
              <a:rPr lang="en-US" dirty="0"/>
              <a:t>faire</a:t>
            </a:r>
          </a:p>
          <a:p>
            <a:pPr marL="0" indent="0">
              <a:buNone/>
            </a:pPr>
            <a:r>
              <a:rPr lang="en-US" dirty="0"/>
              <a:t>to do, to make</a:t>
            </a:r>
          </a:p>
          <a:p>
            <a:pPr marL="0" indent="0">
              <a:buNone/>
            </a:pPr>
            <a:r>
              <a:rPr lang="en-US" dirty="0"/>
              <a:t>je </a:t>
            </a:r>
            <a:r>
              <a:rPr lang="en-US" dirty="0" err="1"/>
              <a:t>fais</a:t>
            </a:r>
            <a:endParaRPr lang="en-US" dirty="0"/>
          </a:p>
          <a:p>
            <a:pPr marL="0" indent="0">
              <a:buNone/>
            </a:pPr>
            <a:r>
              <a:rPr lang="en-US" dirty="0" err="1"/>
              <a:t>tu</a:t>
            </a:r>
            <a:r>
              <a:rPr lang="en-US" dirty="0"/>
              <a:t> </a:t>
            </a:r>
            <a:r>
              <a:rPr lang="en-US" dirty="0" err="1"/>
              <a:t>fais</a:t>
            </a:r>
            <a:endParaRPr lang="en-US" dirty="0"/>
          </a:p>
          <a:p>
            <a:pPr marL="0" indent="0">
              <a:buNone/>
            </a:pPr>
            <a:r>
              <a:rPr lang="en-US" dirty="0" err="1"/>
              <a:t>elle</a:t>
            </a:r>
            <a:r>
              <a:rPr lang="en-US" dirty="0"/>
              <a:t> fait</a:t>
            </a:r>
          </a:p>
          <a:p>
            <a:pPr marL="0" indent="0">
              <a:buNone/>
            </a:pPr>
            <a:r>
              <a:rPr lang="en-US" dirty="0"/>
              <a:t>nous </a:t>
            </a:r>
            <a:r>
              <a:rPr lang="en-US" dirty="0" err="1"/>
              <a:t>faisons</a:t>
            </a:r>
            <a:endParaRPr lang="en-US" dirty="0"/>
          </a:p>
          <a:p>
            <a:pPr marL="0" indent="0">
              <a:buNone/>
            </a:pPr>
            <a:r>
              <a:rPr lang="en-US" dirty="0" err="1"/>
              <a:t>vous</a:t>
            </a:r>
            <a:r>
              <a:rPr lang="en-US" dirty="0"/>
              <a:t> </a:t>
            </a:r>
            <a:r>
              <a:rPr lang="en-US" dirty="0" err="1"/>
              <a:t>faites</a:t>
            </a:r>
            <a:endParaRPr lang="en-US" dirty="0"/>
          </a:p>
          <a:p>
            <a:pPr marL="0" indent="0">
              <a:buNone/>
            </a:pPr>
            <a:r>
              <a:rPr lang="en-US" dirty="0" err="1"/>
              <a:t>ils</a:t>
            </a:r>
            <a:r>
              <a:rPr lang="en-US" dirty="0"/>
              <a:t> font</a:t>
            </a:r>
          </a:p>
          <a:p>
            <a:pPr marL="0" indent="0">
              <a:buNone/>
            </a:pPr>
            <a:endParaRPr lang="en-US" dirty="0"/>
          </a:p>
          <a:p>
            <a:pPr marL="0" indent="0">
              <a:buNone/>
            </a:pPr>
            <a:r>
              <a:rPr lang="en-US" dirty="0"/>
              <a:t>Nous </a:t>
            </a:r>
            <a:r>
              <a:rPr lang="en-US" dirty="0" err="1"/>
              <a:t>faisons</a:t>
            </a:r>
            <a:r>
              <a:rPr lang="en-US" dirty="0"/>
              <a:t> </a:t>
            </a:r>
            <a:r>
              <a:rPr lang="en-US" dirty="0" err="1"/>
              <a:t>nos</a:t>
            </a:r>
            <a:r>
              <a:rPr lang="en-US" dirty="0"/>
              <a:t> devoirs après la </a:t>
            </a:r>
            <a:r>
              <a:rPr lang="en-US" dirty="0" err="1"/>
              <a:t>classe</a:t>
            </a:r>
            <a:r>
              <a:rPr lang="en-US" dirty="0"/>
              <a:t> </a:t>
            </a:r>
            <a:r>
              <a:rPr lang="en-US" dirty="0" err="1"/>
              <a:t>est</a:t>
            </a:r>
            <a:r>
              <a:rPr lang="en-US" dirty="0"/>
              <a:t> </a:t>
            </a:r>
            <a:r>
              <a:rPr lang="en-US" dirty="0" err="1"/>
              <a:t>finie</a:t>
            </a:r>
            <a:r>
              <a:rPr lang="en-US" dirty="0"/>
              <a:t>.</a:t>
            </a:r>
          </a:p>
        </p:txBody>
      </p:sp>
    </p:spTree>
    <p:extLst>
      <p:ext uri="{BB962C8B-B14F-4D97-AF65-F5344CB8AC3E}">
        <p14:creationId xmlns:p14="http://schemas.microsoft.com/office/powerpoint/2010/main" val="309892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6427-3B55-4465-9E55-F30366C931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533CDA-FD20-4E86-8006-E4A7DA2327FB}"/>
              </a:ext>
            </a:extLst>
          </p:cNvPr>
          <p:cNvSpPr>
            <a:spLocks noGrp="1"/>
          </p:cNvSpPr>
          <p:nvPr>
            <p:ph idx="1"/>
          </p:nvPr>
        </p:nvSpPr>
        <p:spPr/>
        <p:txBody>
          <a:bodyPr/>
          <a:lstStyle/>
          <a:p>
            <a:pPr marL="0" indent="0">
              <a:buNone/>
            </a:pPr>
            <a:r>
              <a:rPr lang="en-US" dirty="0" err="1"/>
              <a:t>il</a:t>
            </a:r>
            <a:r>
              <a:rPr lang="en-US" dirty="0"/>
              <a:t> </a:t>
            </a:r>
            <a:r>
              <a:rPr lang="en-US" dirty="0" err="1"/>
              <a:t>faut</a:t>
            </a:r>
            <a:endParaRPr lang="en-US" dirty="0"/>
          </a:p>
          <a:p>
            <a:pPr marL="0" indent="0">
              <a:buNone/>
            </a:pPr>
            <a:r>
              <a:rPr lang="en-US" dirty="0"/>
              <a:t>one must</a:t>
            </a:r>
          </a:p>
          <a:p>
            <a:pPr marL="0" indent="0">
              <a:buNone/>
            </a:pPr>
            <a:endParaRPr lang="en-US" dirty="0"/>
          </a:p>
          <a:p>
            <a:pPr marL="0" indent="0">
              <a:buNone/>
            </a:pPr>
            <a:r>
              <a:rPr lang="en-US" dirty="0" err="1"/>
              <a:t>falloir</a:t>
            </a:r>
            <a:endParaRPr lang="en-US" dirty="0"/>
          </a:p>
          <a:p>
            <a:pPr marL="0" indent="0">
              <a:buNone/>
            </a:pPr>
            <a:r>
              <a:rPr lang="en-US" dirty="0"/>
              <a:t>to be obliged to</a:t>
            </a:r>
          </a:p>
          <a:p>
            <a:pPr marL="0" indent="0">
              <a:buNone/>
            </a:pPr>
            <a:endParaRPr lang="en-US" dirty="0"/>
          </a:p>
          <a:p>
            <a:pPr marL="0" indent="0">
              <a:buNone/>
            </a:pPr>
            <a:r>
              <a:rPr lang="en-US" dirty="0" err="1"/>
              <a:t>Falloir</a:t>
            </a:r>
            <a:r>
              <a:rPr lang="en-US" dirty="0"/>
              <a:t> is only conjugated in the third person singular, and is always followed by a verb in the infinitive. The subject pronoun for </a:t>
            </a:r>
            <a:r>
              <a:rPr lang="en-US" dirty="0" err="1"/>
              <a:t>falloir</a:t>
            </a:r>
            <a:r>
              <a:rPr lang="en-US" dirty="0"/>
              <a:t> is always the impersonal “</a:t>
            </a:r>
            <a:r>
              <a:rPr lang="en-US" dirty="0" err="1"/>
              <a:t>il</a:t>
            </a:r>
            <a:r>
              <a:rPr lang="en-US" dirty="0"/>
              <a:t>.”</a:t>
            </a:r>
          </a:p>
        </p:txBody>
      </p:sp>
    </p:spTree>
    <p:extLst>
      <p:ext uri="{BB962C8B-B14F-4D97-AF65-F5344CB8AC3E}">
        <p14:creationId xmlns:p14="http://schemas.microsoft.com/office/powerpoint/2010/main" val="130090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0E54-2623-4CFD-8FEC-092D11507239}"/>
              </a:ext>
            </a:extLst>
          </p:cNvPr>
          <p:cNvSpPr>
            <a:spLocks noGrp="1"/>
          </p:cNvSpPr>
          <p:nvPr>
            <p:ph type="title"/>
          </p:nvPr>
        </p:nvSpPr>
        <p:spPr>
          <a:xfrm>
            <a:off x="838200" y="365125"/>
            <a:ext cx="10515600" cy="21134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DDF5791-F300-4C05-991E-1AD4D29A9F1D}"/>
              </a:ext>
            </a:extLst>
          </p:cNvPr>
          <p:cNvSpPr>
            <a:spLocks noGrp="1"/>
          </p:cNvSpPr>
          <p:nvPr>
            <p:ph idx="1"/>
          </p:nvPr>
        </p:nvSpPr>
        <p:spPr>
          <a:xfrm>
            <a:off x="838200" y="1028700"/>
            <a:ext cx="10515600" cy="5148263"/>
          </a:xfrm>
        </p:spPr>
        <p:txBody>
          <a:bodyPr>
            <a:normAutofit lnSpcReduction="10000"/>
          </a:bodyPr>
          <a:lstStyle/>
          <a:p>
            <a:pPr marL="0" indent="0">
              <a:buNone/>
            </a:pPr>
            <a:r>
              <a:rPr lang="en-US" dirty="0"/>
              <a:t>Il </a:t>
            </a:r>
            <a:r>
              <a:rPr lang="en-US" dirty="0" err="1"/>
              <a:t>faut</a:t>
            </a:r>
            <a:r>
              <a:rPr lang="en-US" dirty="0"/>
              <a:t> </a:t>
            </a:r>
            <a:r>
              <a:rPr lang="en-US" dirty="0" err="1"/>
              <a:t>obéir</a:t>
            </a:r>
            <a:r>
              <a:rPr lang="en-US" dirty="0"/>
              <a:t> à </a:t>
            </a:r>
            <a:r>
              <a:rPr lang="en-US" dirty="0" err="1"/>
              <a:t>maman</a:t>
            </a:r>
            <a:r>
              <a:rPr lang="en-US" dirty="0"/>
              <a:t>.</a:t>
            </a:r>
          </a:p>
          <a:p>
            <a:pPr marL="0" indent="0">
              <a:buNone/>
            </a:pPr>
            <a:endParaRPr lang="en-US" dirty="0"/>
          </a:p>
          <a:p>
            <a:pPr marL="0" indent="0">
              <a:buNone/>
            </a:pPr>
            <a:r>
              <a:rPr lang="en-US" dirty="0"/>
              <a:t>The negative of “</a:t>
            </a:r>
            <a:r>
              <a:rPr lang="en-US" dirty="0" err="1"/>
              <a:t>il</a:t>
            </a:r>
            <a:r>
              <a:rPr lang="en-US" dirty="0"/>
              <a:t> </a:t>
            </a:r>
            <a:r>
              <a:rPr lang="en-US" dirty="0" err="1"/>
              <a:t>faut</a:t>
            </a:r>
            <a:r>
              <a:rPr lang="en-US" dirty="0"/>
              <a:t>”, “</a:t>
            </a:r>
            <a:r>
              <a:rPr lang="en-US" dirty="0" err="1"/>
              <a:t>il</a:t>
            </a:r>
            <a:r>
              <a:rPr lang="en-US" dirty="0"/>
              <a:t> ne </a:t>
            </a:r>
            <a:r>
              <a:rPr lang="en-US" dirty="0" err="1"/>
              <a:t>faut</a:t>
            </a:r>
            <a:r>
              <a:rPr lang="en-US" dirty="0"/>
              <a:t> pas” can be thought of as meaning “one must not.”</a:t>
            </a:r>
          </a:p>
          <a:p>
            <a:pPr marL="0" indent="0">
              <a:buNone/>
            </a:pPr>
            <a:endParaRPr lang="en-US" dirty="0"/>
          </a:p>
          <a:p>
            <a:pPr marL="0" indent="0">
              <a:buNone/>
            </a:pPr>
            <a:r>
              <a:rPr lang="en-US" dirty="0"/>
              <a:t>Il ne </a:t>
            </a:r>
            <a:r>
              <a:rPr lang="en-US" dirty="0" err="1"/>
              <a:t>faut</a:t>
            </a:r>
            <a:r>
              <a:rPr lang="en-US" dirty="0"/>
              <a:t> pas laver ton </a:t>
            </a:r>
            <a:r>
              <a:rPr lang="en-US" dirty="0" err="1"/>
              <a:t>hippopotame</a:t>
            </a:r>
            <a:r>
              <a:rPr lang="en-US" dirty="0"/>
              <a:t> dans la piscine de </a:t>
            </a:r>
            <a:r>
              <a:rPr lang="en-US" dirty="0" err="1"/>
              <a:t>l’hôtel</a:t>
            </a:r>
            <a:r>
              <a:rPr lang="en-US" dirty="0"/>
              <a:t>.</a:t>
            </a:r>
          </a:p>
          <a:p>
            <a:pPr marL="0" indent="0">
              <a:buNone/>
            </a:pPr>
            <a:endParaRPr lang="en-US" dirty="0"/>
          </a:p>
          <a:p>
            <a:pPr marL="0" indent="0">
              <a:buNone/>
            </a:pPr>
            <a:r>
              <a:rPr lang="en-US" dirty="0"/>
              <a:t>If you wish to say that something is not required, but is permissible, the expression which is used is “</a:t>
            </a:r>
            <a:r>
              <a:rPr lang="en-US" dirty="0" err="1"/>
              <a:t>il</a:t>
            </a:r>
            <a:r>
              <a:rPr lang="en-US" dirty="0"/>
              <a:t> </a:t>
            </a:r>
            <a:r>
              <a:rPr lang="en-US" dirty="0" err="1"/>
              <a:t>n’est</a:t>
            </a:r>
            <a:r>
              <a:rPr lang="en-US" dirty="0"/>
              <a:t> pas </a:t>
            </a:r>
            <a:r>
              <a:rPr lang="en-US" dirty="0" err="1"/>
              <a:t>nécessaire</a:t>
            </a:r>
            <a:r>
              <a:rPr lang="en-US" dirty="0"/>
              <a:t> de…”</a:t>
            </a:r>
          </a:p>
          <a:p>
            <a:pPr marL="0" indent="0">
              <a:buNone/>
            </a:pPr>
            <a:endParaRPr lang="en-US" dirty="0"/>
          </a:p>
          <a:p>
            <a:pPr marL="0" indent="0">
              <a:buNone/>
            </a:pPr>
            <a:r>
              <a:rPr lang="fr-FR" dirty="0"/>
              <a:t>Il n’est pas nécessaire de rire à la plaisanterie ringarde du jour. </a:t>
            </a:r>
          </a:p>
        </p:txBody>
      </p:sp>
    </p:spTree>
    <p:extLst>
      <p:ext uri="{BB962C8B-B14F-4D97-AF65-F5344CB8AC3E}">
        <p14:creationId xmlns:p14="http://schemas.microsoft.com/office/powerpoint/2010/main" val="217352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33959</TotalTime>
  <Words>420</Words>
  <Application>Microsoft Office PowerPoint</Application>
  <PresentationFormat>Widescreen</PresentationFormat>
  <Paragraphs>109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Bonjour!</vt:lpstr>
      <vt:lpstr>Travail de cloche</vt:lpstr>
      <vt:lpstr>Bonjour!</vt:lpstr>
      <vt:lpstr>Pourquoi tombons-nous?</vt:lpstr>
      <vt:lpstr>PowerPoint Presentation</vt:lpstr>
      <vt:lpstr>Victor Hugo was a XIX century French writer of novels, plays, and poetry. He also spoke forcefully in support of liberty and against tyranny, resulting in his exile during the reign of Napoleon III. Throughout France there are streets named in his honor.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Billet de sortie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358</cp:revision>
  <dcterms:created xsi:type="dcterms:W3CDTF">2016-10-03T16:25:09Z</dcterms:created>
  <dcterms:modified xsi:type="dcterms:W3CDTF">2023-01-10T19:18:57Z</dcterms:modified>
</cp:coreProperties>
</file>