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51" r:id="rId3"/>
    <p:sldId id="366" r:id="rId4"/>
    <p:sldId id="343" r:id="rId5"/>
    <p:sldId id="367" r:id="rId6"/>
    <p:sldId id="368" r:id="rId7"/>
    <p:sldId id="369" r:id="rId8"/>
    <p:sldId id="365" r:id="rId9"/>
    <p:sldId id="360" r:id="rId10"/>
    <p:sldId id="361" r:id="rId11"/>
    <p:sldId id="362" r:id="rId12"/>
    <p:sldId id="363" r:id="rId13"/>
    <p:sldId id="342" r:id="rId14"/>
    <p:sldId id="345" r:id="rId15"/>
    <p:sldId id="346" r:id="rId16"/>
    <p:sldId id="336" r:id="rId17"/>
    <p:sldId id="350" r:id="rId18"/>
    <p:sldId id="33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51"/>
            <p14:sldId id="366"/>
            <p14:sldId id="343"/>
            <p14:sldId id="367"/>
            <p14:sldId id="368"/>
            <p14:sldId id="369"/>
            <p14:sldId id="365"/>
            <p14:sldId id="360"/>
            <p14:sldId id="361"/>
            <p14:sldId id="362"/>
            <p14:sldId id="363"/>
            <p14:sldId id="342"/>
            <p14:sldId id="345"/>
            <p14:sldId id="346"/>
            <p14:sldId id="336"/>
            <p14:sldId id="350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59DF0E-827B-4DA7-BC45-DCC2B2F9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EB6B675-775C-4CF7-9F24-B4CE04E35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3451" y="2325757"/>
            <a:ext cx="4480748" cy="303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59DF0E-827B-4DA7-BC45-DCC2B2F9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C’est</a:t>
            </a:r>
            <a:r>
              <a:rPr lang="en-US" sz="2800" b="1" dirty="0"/>
              <a:t> un chat.</a:t>
            </a:r>
            <a:br>
              <a:rPr lang="en-US" sz="2800" b="1" dirty="0"/>
            </a:br>
            <a:r>
              <a:rPr lang="en-US" sz="2800" b="1" dirty="0"/>
              <a:t>Le chat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l’animal</a:t>
            </a:r>
            <a:r>
              <a:rPr lang="en-US" sz="2800" b="1" dirty="0"/>
              <a:t> de compagnie de Valérie.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EB6B675-775C-4CF7-9F24-B4CE04E35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3451" y="2325757"/>
            <a:ext cx="4480748" cy="303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9003-AF34-4055-A244-7B21682E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Voici</a:t>
            </a:r>
            <a:r>
              <a:rPr lang="en-US" sz="2800" b="1" dirty="0"/>
              <a:t> M. </a:t>
            </a:r>
            <a:r>
              <a:rPr lang="en-US" sz="2800" b="1" dirty="0" err="1"/>
              <a:t>Colère</a:t>
            </a:r>
            <a:br>
              <a:rPr lang="en-US" sz="2800" b="1" dirty="0"/>
            </a:br>
            <a:r>
              <a:rPr lang="en-US" sz="2800" b="1" dirty="0"/>
              <a:t>Il </a:t>
            </a:r>
            <a:r>
              <a:rPr lang="en-US" sz="2800" b="1" dirty="0" err="1"/>
              <a:t>n’aime</a:t>
            </a:r>
            <a:r>
              <a:rPr lang="en-US" sz="2800" b="1" dirty="0"/>
              <a:t> pas les animals de compagnie.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60550A-22DB-46CE-A328-434A80F10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188" y="2325756"/>
            <a:ext cx="5235015" cy="3483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M. Colère n’a pas un chat.</a:t>
            </a:r>
          </a:p>
          <a:p>
            <a:pPr marL="0" indent="0">
              <a:buNone/>
            </a:pPr>
            <a:r>
              <a:rPr lang="fr-FR" dirty="0"/>
              <a:t>Il n’a aucun animal.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Voyez-vous des fantômes chez vous?</a:t>
            </a:r>
          </a:p>
          <a:p>
            <a:pPr marL="0" indent="0">
              <a:buNone/>
            </a:pPr>
            <a:r>
              <a:rPr lang="fr-FR" dirty="0"/>
              <a:t>Non, je ne vois jamais de fantômes.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62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Qu’est-ce que vous avez reçu du Père Noël?</a:t>
            </a:r>
          </a:p>
          <a:p>
            <a:pPr marL="0" indent="0">
              <a:buNone/>
            </a:pPr>
            <a:r>
              <a:rPr lang="fr-FR" dirty="0"/>
              <a:t>Je n’ai rien reçu.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Est-ce que vous apercevez le roi et la reine de Suède le mardi?</a:t>
            </a:r>
          </a:p>
          <a:p>
            <a:pPr marL="0" indent="0">
              <a:buNone/>
            </a:pPr>
            <a:r>
              <a:rPr lang="fr-FR" dirty="0"/>
              <a:t>Non, nous n’apercevons ni le roi ni la reine.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Pierre dit qu’il a € 547.296.</a:t>
            </a:r>
          </a:p>
          <a:p>
            <a:pPr marL="0" indent="0">
              <a:buNone/>
            </a:pPr>
            <a:r>
              <a:rPr lang="fr-FR" dirty="0"/>
              <a:t>Il ment: il n’a que € 2,77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Aimes-tu les chansons d’</a:t>
            </a:r>
            <a:r>
              <a:rPr lang="fr-FR" dirty="0" err="1"/>
              <a:t>Adele</a:t>
            </a:r>
            <a:r>
              <a:rPr lang="fr-FR" dirty="0"/>
              <a:t>?</a:t>
            </a:r>
          </a:p>
          <a:p>
            <a:pPr marL="0" indent="0">
              <a:buNone/>
            </a:pPr>
            <a:r>
              <a:rPr lang="fr-FR" dirty="0"/>
              <a:t>Non, je n’aime que les chansons de Barry </a:t>
            </a:r>
            <a:r>
              <a:rPr lang="fr-FR" dirty="0" err="1"/>
              <a:t>Mannilow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61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2513"/>
            <a:ext cx="10515600" cy="5344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Y a-t-il quelqu’un qui mange de la craie?</a:t>
            </a:r>
          </a:p>
          <a:p>
            <a:pPr marL="0" indent="0">
              <a:buNone/>
            </a:pPr>
            <a:r>
              <a:rPr lang="fr-FR" dirty="0"/>
              <a:t>Il n’y a personne qui la mange.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aime les hamburgers, n’est-ce pas?</a:t>
            </a:r>
          </a:p>
          <a:p>
            <a:pPr marL="0" indent="0">
              <a:buNone/>
            </a:pPr>
            <a:r>
              <a:rPr lang="fr-FR" dirty="0"/>
              <a:t>Il est devenu végétarien. Il ne mange plus de viande.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Qui aime recevoir une amende?</a:t>
            </a:r>
          </a:p>
          <a:p>
            <a:pPr marL="0" indent="0">
              <a:buNone/>
            </a:pPr>
            <a:r>
              <a:rPr lang="fr-FR" dirty="0"/>
              <a:t>Personne n’aime recevoir une amende.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Est-ce que les indices ont échappé l’attention de Sherlock Holmes?</a:t>
            </a:r>
          </a:p>
          <a:p>
            <a:pPr marL="0" indent="0">
              <a:buNone/>
            </a:pPr>
            <a:r>
              <a:rPr lang="fr-FR" dirty="0"/>
              <a:t>Rien n’échappe l’attention de Sherlock Holmes.</a:t>
            </a:r>
          </a:p>
        </p:txBody>
      </p:sp>
    </p:spTree>
    <p:extLst>
      <p:ext uri="{BB962C8B-B14F-4D97-AF65-F5344CB8AC3E}">
        <p14:creationId xmlns:p14="http://schemas.microsoft.com/office/powerpoint/2010/main" val="232042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0195"/>
            <a:ext cx="10515600" cy="55467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aucun</a:t>
            </a:r>
            <a:r>
              <a:rPr lang="en-US" dirty="0"/>
              <a:t>(e)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jamais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ni</a:t>
            </a:r>
            <a:r>
              <a:rPr lang="en-US" dirty="0"/>
              <a:t> ________</a:t>
            </a:r>
            <a:r>
              <a:rPr lang="en-US" dirty="0" err="1"/>
              <a:t>ni</a:t>
            </a:r>
            <a:r>
              <a:rPr lang="en-US" dirty="0"/>
              <a:t> __________</a:t>
            </a:r>
          </a:p>
          <a:p>
            <a:pPr marL="0" indent="0">
              <a:buNone/>
            </a:pPr>
            <a:r>
              <a:rPr lang="en-US" dirty="0"/>
              <a:t>ne ___________</a:t>
            </a:r>
            <a:r>
              <a:rPr lang="en-US" dirty="0" err="1"/>
              <a:t>personne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plus</a:t>
            </a:r>
          </a:p>
          <a:p>
            <a:pPr marL="0" indent="0">
              <a:buNone/>
            </a:pPr>
            <a:r>
              <a:rPr lang="en-US" dirty="0"/>
              <a:t>ne ___________ </a:t>
            </a:r>
            <a:r>
              <a:rPr lang="en-US" dirty="0" err="1"/>
              <a:t>rien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 ___________ que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94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43800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uses nothing but wood to build his dam.</a:t>
            </a:r>
          </a:p>
          <a:p>
            <a:pPr marL="0" indent="0">
              <a:buNone/>
            </a:pPr>
            <a:r>
              <a:rPr lang="en-US" dirty="0"/>
              <a:t>Nobody believes Suzanne is a spy.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993C41-5D10-400F-B556-98A1D951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3D24B-E417-422E-8C20-CD4E9E585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Carnie eats nothing but meat, but Herbie never eats meat.</a:t>
            </a:r>
          </a:p>
        </p:txBody>
      </p:sp>
    </p:spTree>
    <p:extLst>
      <p:ext uri="{BB962C8B-B14F-4D97-AF65-F5344CB8AC3E}">
        <p14:creationId xmlns:p14="http://schemas.microsoft.com/office/powerpoint/2010/main" val="62264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treize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0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Rah, rah, rah!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On-y </a:t>
            </a:r>
            <a:r>
              <a:rPr lang="en-US" dirty="0" err="1"/>
              <a:t>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97F3B-5E64-42DF-9361-C1F1A09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5FBE12C-4D81-4D2C-9223-9A4491B10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7289" y="2139112"/>
            <a:ext cx="5061630" cy="350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352A-47A1-4D27-A589-5DE950D5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848C6EA-D38E-4184-8A61-91C1DD978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8315" y="1726045"/>
            <a:ext cx="3655798" cy="489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81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164EF-27EC-4CAD-970C-312AAB47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6505FD-8453-4BFA-86EB-DB2E1D613A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5743" y="1711037"/>
            <a:ext cx="4332176" cy="433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B295-6528-422D-9A9D-C36947D7D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EA978-986A-4D48-918F-F83FE8ED9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Students will be able to use negations other than ne…pas when speaking and writing in French.</a:t>
            </a:r>
          </a:p>
        </p:txBody>
      </p:sp>
    </p:spTree>
    <p:extLst>
      <p:ext uri="{BB962C8B-B14F-4D97-AF65-F5344CB8AC3E}">
        <p14:creationId xmlns:p14="http://schemas.microsoft.com/office/powerpoint/2010/main" val="3156153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Emeline Michel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peut-être</a:t>
            </a:r>
            <a:r>
              <a:rPr lang="en-US" sz="2800" b="1" dirty="0"/>
              <a:t> la chanteuse le </a:t>
            </a:r>
            <a:r>
              <a:rPr lang="en-US" sz="2800" b="1" dirty="0" err="1"/>
              <a:t>mieux</a:t>
            </a:r>
            <a:r>
              <a:rPr lang="en-US" sz="2800" b="1" dirty="0"/>
              <a:t> </a:t>
            </a:r>
            <a:r>
              <a:rPr lang="en-US" sz="2800" b="1" dirty="0" err="1"/>
              <a:t>connu</a:t>
            </a:r>
            <a:r>
              <a:rPr lang="en-US" sz="2800" b="1" dirty="0"/>
              <a:t> de </a:t>
            </a:r>
            <a:r>
              <a:rPr lang="en-US" sz="2800" b="1" dirty="0" err="1"/>
              <a:t>Haïti</a:t>
            </a:r>
            <a:r>
              <a:rPr lang="en-US" sz="2800" b="1" dirty="0"/>
              <a:t>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4F91078-FE60-4D98-A56F-08381E877AD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89952" y="2035689"/>
            <a:ext cx="4280491" cy="4186207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F2E441-27C2-4ACF-8390-CEB04EE7DF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2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27643</TotalTime>
  <Words>318</Words>
  <Application>Microsoft Office PowerPoint</Application>
  <PresentationFormat>Widescreen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Emeline Michel est peut-être la chanteuse le mieux connu de Haïti.</vt:lpstr>
      <vt:lpstr>PowerPoint Presentation</vt:lpstr>
      <vt:lpstr>C’est un chat. Le chat est l’animal de compagnie de Valérie.</vt:lpstr>
      <vt:lpstr>Voici M. Colère Il n’aime pas les animals de compagnie.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341</cp:revision>
  <dcterms:created xsi:type="dcterms:W3CDTF">2016-10-03T16:25:09Z</dcterms:created>
  <dcterms:modified xsi:type="dcterms:W3CDTF">2023-01-12T17:13:29Z</dcterms:modified>
</cp:coreProperties>
</file>