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1" r:id="rId2"/>
    <p:sldId id="356" r:id="rId3"/>
    <p:sldId id="354" r:id="rId4"/>
    <p:sldId id="351" r:id="rId5"/>
    <p:sldId id="355" r:id="rId6"/>
    <p:sldId id="357" r:id="rId7"/>
    <p:sldId id="35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356"/>
            <p14:sldId id="354"/>
          </p14:sldIdLst>
        </p14:section>
        <p14:section name="Untitled Section" id="{B98E1A23-2B1A-4556-9DA9-FFB83448EDE0}">
          <p14:sldIdLst>
            <p14:sldId id="351"/>
            <p14:sldId id="355"/>
            <p14:sldId id="357"/>
            <p14:sldId id="352"/>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3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1/3/2023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Français 3</a:t>
            </a:r>
          </a:p>
          <a:p>
            <a:pPr marL="0" indent="0" algn="ctr">
              <a:buNone/>
            </a:pPr>
            <a:r>
              <a:rPr lang="fr-FR" dirty="0"/>
              <a:t>mardi, le dix janvier</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B8738-15AE-4675-AE3B-55802D36AE17}"/>
              </a:ext>
            </a:extLst>
          </p:cNvPr>
          <p:cNvSpPr>
            <a:spLocks noGrp="1"/>
          </p:cNvSpPr>
          <p:nvPr>
            <p:ph type="title"/>
          </p:nvPr>
        </p:nvSpPr>
        <p:spPr/>
        <p:txBody>
          <a:bodyPr>
            <a:normAutofit/>
          </a:bodyPr>
          <a:lstStyle/>
          <a:p>
            <a:pPr algn="ctr"/>
            <a:r>
              <a:rPr lang="en-US" sz="2800" b="1" dirty="0"/>
              <a:t>Travail de cloche</a:t>
            </a:r>
          </a:p>
        </p:txBody>
      </p:sp>
      <p:sp>
        <p:nvSpPr>
          <p:cNvPr id="3" name="Content Placeholder 2">
            <a:extLst>
              <a:ext uri="{FF2B5EF4-FFF2-40B4-BE49-F238E27FC236}">
                <a16:creationId xmlns:a16="http://schemas.microsoft.com/office/drawing/2014/main" id="{19BAF6E4-3CBA-4354-BD7C-950CD079F32A}"/>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err="1"/>
              <a:t>Dites</a:t>
            </a:r>
            <a:r>
              <a:rPr lang="en-US" dirty="0"/>
              <a:t> trois choses qui </a:t>
            </a:r>
            <a:r>
              <a:rPr lang="en-US" dirty="0" err="1"/>
              <a:t>décrivent</a:t>
            </a:r>
            <a:r>
              <a:rPr lang="en-US" dirty="0"/>
              <a:t> Jean Valjean.</a:t>
            </a:r>
          </a:p>
        </p:txBody>
      </p:sp>
    </p:spTree>
    <p:extLst>
      <p:ext uri="{BB962C8B-B14F-4D97-AF65-F5344CB8AC3E}">
        <p14:creationId xmlns:p14="http://schemas.microsoft.com/office/powerpoint/2010/main" val="3579239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FR" sz="2800" b="1" dirty="0"/>
              <a:t>Victor Hugo était écrivain français du XIX</a:t>
            </a:r>
            <a:r>
              <a:rPr lang="fr-FR" sz="2800" b="1" baseline="30000" dirty="0"/>
              <a:t>ème</a:t>
            </a:r>
            <a:r>
              <a:rPr lang="fr-FR" sz="2800" b="1" dirty="0"/>
              <a:t> siècle qui écrivait des romans, des pièces, et des poèmes. Il était aussi un soutenant de la liberté qui parlait puissamment contre la tyrannie. Par conséquent il était exilé pendant la règne de Napoléon III. Partout la France, il y a des rues nommées à son honneur.</a:t>
            </a:r>
          </a:p>
        </p:txBody>
      </p:sp>
      <p:pic>
        <p:nvPicPr>
          <p:cNvPr id="5" name="Content Placeholder 4"/>
          <p:cNvPicPr>
            <a:picLocks noGrp="1" noChangeAspect="1"/>
          </p:cNvPicPr>
          <p:nvPr>
            <p:ph idx="1"/>
          </p:nvPr>
        </p:nvPicPr>
        <p:blipFill>
          <a:blip r:embed="rId2"/>
          <a:stretch>
            <a:fillRect/>
          </a:stretch>
        </p:blipFill>
        <p:spPr>
          <a:xfrm>
            <a:off x="4040659" y="2150077"/>
            <a:ext cx="3410465" cy="3484604"/>
          </a:xfrm>
          <a:prstGeom prst="rect">
            <a:avLst/>
          </a:prstGeom>
        </p:spPr>
      </p:pic>
    </p:spTree>
    <p:extLst>
      <p:ext uri="{BB962C8B-B14F-4D97-AF65-F5344CB8AC3E}">
        <p14:creationId xmlns:p14="http://schemas.microsoft.com/office/powerpoint/2010/main" val="4049607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Les </a:t>
            </a:r>
            <a:r>
              <a:rPr lang="en-US" sz="2800" b="1" dirty="0" err="1"/>
              <a:t>Misérables</a:t>
            </a:r>
            <a:endParaRPr lang="en-US" sz="2800" b="1" dirty="0"/>
          </a:p>
        </p:txBody>
      </p:sp>
      <p:pic>
        <p:nvPicPr>
          <p:cNvPr id="6" name="Content Placeholder 5"/>
          <p:cNvPicPr>
            <a:picLocks noGrp="1" noChangeAspect="1"/>
          </p:cNvPicPr>
          <p:nvPr>
            <p:ph idx="1"/>
          </p:nvPr>
        </p:nvPicPr>
        <p:blipFill>
          <a:blip r:embed="rId2"/>
          <a:stretch>
            <a:fillRect/>
          </a:stretch>
        </p:blipFill>
        <p:spPr>
          <a:xfrm>
            <a:off x="3150974" y="1853513"/>
            <a:ext cx="5399902" cy="3917091"/>
          </a:xfrm>
          <a:prstGeom prst="rect">
            <a:avLst/>
          </a:prstGeom>
        </p:spPr>
      </p:pic>
    </p:spTree>
    <p:extLst>
      <p:ext uri="{BB962C8B-B14F-4D97-AF65-F5344CB8AC3E}">
        <p14:creationId xmlns:p14="http://schemas.microsoft.com/office/powerpoint/2010/main" val="822463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les </a:t>
            </a:r>
            <a:r>
              <a:rPr lang="en-US" dirty="0" err="1"/>
              <a:t>personnages</a:t>
            </a:r>
            <a:endParaRPr lang="en-US" dirty="0"/>
          </a:p>
        </p:txBody>
      </p:sp>
    </p:spTree>
    <p:extLst>
      <p:ext uri="{BB962C8B-B14F-4D97-AF65-F5344CB8AC3E}">
        <p14:creationId xmlns:p14="http://schemas.microsoft.com/office/powerpoint/2010/main" val="4133787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C7205-A7E6-43DF-85E2-3C2622DA8F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95D404-B7DC-4950-9F28-1A92B48A6AFA}"/>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4250690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2800" b="1"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a:t>Billet de sortie</a:t>
            </a:r>
          </a:p>
          <a:p>
            <a:pPr marL="0" indent="0" algn="ctr">
              <a:buNone/>
            </a:pPr>
            <a:endParaRPr lang="en-US" dirty="0"/>
          </a:p>
          <a:p>
            <a:pPr marL="0" indent="0" algn="ctr">
              <a:buNone/>
            </a:pPr>
            <a:r>
              <a:rPr lang="fr-FR" dirty="0"/>
              <a:t>À la fin du chapitre, Jean Valjean pleure. Pourquoi? Que représentent ses larmes?</a:t>
            </a:r>
          </a:p>
        </p:txBody>
      </p:sp>
    </p:spTree>
    <p:extLst>
      <p:ext uri="{BB962C8B-B14F-4D97-AF65-F5344CB8AC3E}">
        <p14:creationId xmlns:p14="http://schemas.microsoft.com/office/powerpoint/2010/main" val="428986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29376</TotalTime>
  <Words>106</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Bonjour!</vt:lpstr>
      <vt:lpstr>Travail de cloche</vt:lpstr>
      <vt:lpstr>Victor Hugo était écrivain français du XIXème siècle qui écrivait des romans, des pièces, et des poèmes. Il était aussi un soutenant de la liberté qui parlait puissamment contre la tyrannie. Par conséquent il était exilé pendant la règne de Napoléon III. Partout la France, il y a des rues nommées à son honneur.</vt:lpstr>
      <vt:lpstr>Les Misérables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336</cp:revision>
  <dcterms:created xsi:type="dcterms:W3CDTF">2016-10-03T16:25:09Z</dcterms:created>
  <dcterms:modified xsi:type="dcterms:W3CDTF">2023-01-04T18:29:11Z</dcterms:modified>
</cp:coreProperties>
</file>