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64" r:id="rId3"/>
    <p:sldId id="366" r:id="rId4"/>
    <p:sldId id="362" r:id="rId5"/>
    <p:sldId id="368" r:id="rId6"/>
    <p:sldId id="369" r:id="rId7"/>
    <p:sldId id="370" r:id="rId8"/>
    <p:sldId id="363" r:id="rId9"/>
    <p:sldId id="372" r:id="rId10"/>
    <p:sldId id="371" r:id="rId11"/>
    <p:sldId id="351" r:id="rId12"/>
    <p:sldId id="356" r:id="rId13"/>
    <p:sldId id="367" r:id="rId14"/>
    <p:sldId id="35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4"/>
            <p14:sldId id="366"/>
            <p14:sldId id="362"/>
            <p14:sldId id="368"/>
            <p14:sldId id="369"/>
            <p14:sldId id="370"/>
            <p14:sldId id="363"/>
            <p14:sldId id="372"/>
            <p14:sldId id="371"/>
          </p14:sldIdLst>
        </p14:section>
        <p14:section name="Untitled Section" id="{B98E1A23-2B1A-4556-9DA9-FFB83448EDE0}">
          <p14:sldIdLst>
            <p14:sldId id="351"/>
            <p14:sldId id="356"/>
            <p14:sldId id="36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68B2-4E80-4755-B7E3-C99392DC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063"/>
          </a:xfrm>
        </p:spPr>
        <p:txBody>
          <a:bodyPr>
            <a:normAutofit fontScale="90000"/>
          </a:bodyPr>
          <a:lstStyle/>
          <a:p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38554E-A548-43E2-BA75-5609D679E0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8402" y="745552"/>
            <a:ext cx="6477696" cy="6477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5A9E22-49C5-4C6A-8B6D-FAC61CE74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917" y="3443899"/>
            <a:ext cx="1389479" cy="173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8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A135-BF32-4E47-84AD-DC8919182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B50B-A1AA-4CDD-AB47-08299D9BB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77233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Si l’évêque </a:t>
            </a:r>
            <a:r>
              <a:rPr lang="fr-FR" dirty="0" err="1"/>
              <a:t>Myriel</a:t>
            </a:r>
            <a:r>
              <a:rPr lang="fr-FR" dirty="0"/>
              <a:t> rencontrait </a:t>
            </a:r>
            <a:r>
              <a:rPr lang="fr-FR" dirty="0" err="1"/>
              <a:t>Tholomyès</a:t>
            </a:r>
            <a:r>
              <a:rPr lang="fr-FR" dirty="0"/>
              <a:t>, que dirait le prêtre au jeune homme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Jean Valjean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personnage</a:t>
            </a:r>
            <a:r>
              <a:rPr lang="en-US" dirty="0"/>
              <a:t> dans la lecture </a:t>
            </a:r>
            <a:r>
              <a:rPr lang="en-US" dirty="0" err="1"/>
              <a:t>d’aujourd’hui</a:t>
            </a:r>
            <a:r>
              <a:rPr lang="en-US" dirty="0"/>
              <a:t>.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, et que fait-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6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7F3B-5E64-42DF-9361-C1F1A09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Vendredi</a:t>
            </a:r>
            <a:r>
              <a:rPr lang="en-US" sz="2800" b="1" dirty="0"/>
              <a:t> le </a:t>
            </a:r>
            <a:r>
              <a:rPr lang="en-US" sz="2800" b="1" dirty="0" err="1"/>
              <a:t>treize</a:t>
            </a:r>
            <a:r>
              <a:rPr lang="en-US" sz="2800" b="1" dirty="0"/>
              <a:t>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FBE12C-4D81-4D2C-9223-9A4491B10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7289" y="2139112"/>
            <a:ext cx="5061630" cy="350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352A-47A1-4D27-A589-5DE950D5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48C6EA-D38E-4184-8A61-91C1DD978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8315" y="1726045"/>
            <a:ext cx="3655798" cy="489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1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164EF-27EC-4CAD-970C-312AAB47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6505FD-8453-4BFA-86EB-DB2E1D613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5743" y="1711037"/>
            <a:ext cx="4332176" cy="43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Série Noire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emission de </a:t>
            </a:r>
            <a:r>
              <a:rPr lang="en-US" sz="2800" b="1" dirty="0" err="1"/>
              <a:t>télé</a:t>
            </a:r>
            <a:r>
              <a:rPr lang="en-US" sz="2800" b="1" dirty="0"/>
              <a:t> qui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très</a:t>
            </a:r>
            <a:r>
              <a:rPr lang="en-US" sz="2800" b="1" dirty="0"/>
              <a:t> </a:t>
            </a:r>
            <a:r>
              <a:rPr lang="en-US" sz="2800" b="1" dirty="0" err="1"/>
              <a:t>populaire</a:t>
            </a:r>
            <a:r>
              <a:rPr lang="en-US" sz="2800" b="1" dirty="0"/>
              <a:t> au Québec.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A81E67-3D81-49D0-8653-C766290DE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977" y="1881565"/>
            <a:ext cx="3001535" cy="44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68B2-4E80-4755-B7E3-C99392DC3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38554E-A548-43E2-BA75-5609D679E0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993" y="1522298"/>
            <a:ext cx="6477696" cy="523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32227</TotalTime>
  <Words>103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PowerPoint Presentation</vt:lpstr>
      <vt:lpstr>Vendredi le treize!</vt:lpstr>
      <vt:lpstr>PowerPoint Presentation</vt:lpstr>
      <vt:lpstr>PowerPoint Presentation</vt:lpstr>
      <vt:lpstr>Série Noire est une emission de télé qui est très populaire au Québec.</vt:lpstr>
      <vt:lpstr>…et maintenant, notre vedette du jour…</vt:lpstr>
      <vt:lpstr>PowerPoint Presentation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357</cp:revision>
  <dcterms:created xsi:type="dcterms:W3CDTF">2016-10-03T16:25:09Z</dcterms:created>
  <dcterms:modified xsi:type="dcterms:W3CDTF">2023-01-13T14:37:45Z</dcterms:modified>
</cp:coreProperties>
</file>