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5" r:id="rId2"/>
    <p:sldId id="364" r:id="rId3"/>
    <p:sldId id="331" r:id="rId4"/>
    <p:sldId id="363" r:id="rId5"/>
    <p:sldId id="351" r:id="rId6"/>
    <p:sldId id="356" r:id="rId7"/>
    <p:sldId id="35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5"/>
            <p14:sldId id="364"/>
            <p14:sldId id="331"/>
            <p14:sldId id="363"/>
          </p14:sldIdLst>
        </p14:section>
        <p14:section name="Untitled Section" id="{B98E1A23-2B1A-4556-9DA9-FFB83448EDE0}">
          <p14:sldIdLst>
            <p14:sldId id="351"/>
            <p14:sldId id="356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2T16:36:44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1439 3257 4808 0 0,'-1'1'101'0'0,"-63"101"879"0"0,35-59 443 0 0,24-37-3018 0 0,5-6-866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2T16:43:32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3146 96 9216 0 0,'0'0'200'0'0,"0"0"48"0"0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2T16:36:44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1439 3257 4808 0 0,'-1'1'101'0'0,"-63"101"879"0"0,35-59 443 0 0,24-37-3018 0 0,5-6-866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12T16:43:32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3146 96 9216 0 0,'0'0'200'0'0,"0"0"48"0"0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7" Type="http://schemas.openxmlformats.org/officeDocument/2006/relationships/image" Target="../media/image8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Français 3</a:t>
            </a:r>
          </a:p>
          <a:p>
            <a:pPr marL="0" indent="0" algn="ctr">
              <a:buNone/>
            </a:pPr>
            <a:r>
              <a:rPr lang="fr-FR" dirty="0"/>
              <a:t>mardi, le onze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A04129A-2AB6-4F21-A746-B64E870B5E90}"/>
                  </a:ext>
                </a:extLst>
              </p14:cNvPr>
              <p14:cNvContentPartPr/>
              <p14:nvPr/>
            </p14:nvContentPartPr>
            <p14:xfrm>
              <a:off x="10006529" y="3178589"/>
              <a:ext cx="36000" cy="55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A04129A-2AB6-4F21-A746-B64E870B5E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15129" y="1997787"/>
                <a:ext cx="1259280" cy="16707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89BEA995-C040-43C8-9406-6A0A7CF0D429}"/>
                  </a:ext>
                </a:extLst>
              </p14:cNvPr>
              <p14:cNvContentPartPr/>
              <p14:nvPr/>
            </p14:nvContentPartPr>
            <p14:xfrm>
              <a:off x="10612409" y="418469"/>
              <a:ext cx="360" cy="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89BEA995-C040-43C8-9406-6A0A7CF0D42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470849" y="374909"/>
                <a:ext cx="1889280" cy="68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948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6D7EA-C900-49DD-950C-3361799CA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A5457-986D-4F60-9205-09CCD31128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utilise le subjonctif pour parler d’un superlatif.</a:t>
            </a:r>
          </a:p>
        </p:txBody>
      </p:sp>
    </p:spTree>
    <p:extLst>
      <p:ext uri="{BB962C8B-B14F-4D97-AF65-F5344CB8AC3E}">
        <p14:creationId xmlns:p14="http://schemas.microsoft.com/office/powerpoint/2010/main" val="317533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onze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A04129A-2AB6-4F21-A746-B64E870B5E90}"/>
                  </a:ext>
                </a:extLst>
              </p14:cNvPr>
              <p14:cNvContentPartPr/>
              <p14:nvPr/>
            </p14:nvContentPartPr>
            <p14:xfrm>
              <a:off x="10006529" y="3178589"/>
              <a:ext cx="36000" cy="550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A04129A-2AB6-4F21-A746-B64E870B5E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15129" y="1997787"/>
                <a:ext cx="1259280" cy="16707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89BEA995-C040-43C8-9406-6A0A7CF0D429}"/>
                  </a:ext>
                </a:extLst>
              </p14:cNvPr>
              <p14:cNvContentPartPr/>
              <p14:nvPr/>
            </p14:nvContentPartPr>
            <p14:xfrm>
              <a:off x="10612409" y="418469"/>
              <a:ext cx="360" cy="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89BEA995-C040-43C8-9406-6A0A7CF0D42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470849" y="374909"/>
                <a:ext cx="1889280" cy="68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EBF66-6581-4C18-9396-E97298C37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Sophie </a:t>
            </a:r>
            <a:r>
              <a:rPr lang="en-US" sz="2800" b="1" dirty="0" err="1"/>
              <a:t>Wilmes</a:t>
            </a:r>
            <a:r>
              <a:rPr lang="en-US" sz="2800" b="1" dirty="0"/>
              <a:t>, qui </a:t>
            </a:r>
            <a:r>
              <a:rPr lang="en-US" sz="2800" b="1" dirty="0" err="1"/>
              <a:t>est</a:t>
            </a:r>
            <a:r>
              <a:rPr lang="en-US" sz="2800" b="1" dirty="0"/>
              <a:t> francophone, </a:t>
            </a:r>
            <a:r>
              <a:rPr lang="en-US" sz="2800" b="1" dirty="0" err="1"/>
              <a:t>est</a:t>
            </a:r>
            <a:r>
              <a:rPr lang="en-US" sz="2800" b="1" dirty="0"/>
              <a:t> le premier </a:t>
            </a:r>
            <a:r>
              <a:rPr lang="en-US" sz="2800" b="1" dirty="0" err="1"/>
              <a:t>ministre</a:t>
            </a:r>
            <a:r>
              <a:rPr lang="en-US" sz="2800" b="1" dirty="0"/>
              <a:t> de La </a:t>
            </a:r>
            <a:r>
              <a:rPr lang="en-US" sz="2800" b="1" dirty="0" err="1"/>
              <a:t>Belgique</a:t>
            </a:r>
            <a:r>
              <a:rPr lang="en-US" sz="2800" b="1" dirty="0"/>
              <a:t>: la première femme qui </a:t>
            </a:r>
            <a:r>
              <a:rPr lang="en-US" sz="2800" b="1" dirty="0" err="1"/>
              <a:t>tient</a:t>
            </a:r>
            <a:r>
              <a:rPr lang="en-US" sz="2800" b="1" dirty="0"/>
              <a:t> le poste.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D568F0-A765-469B-A613-DB8C4F9221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0810" y="1825625"/>
            <a:ext cx="653038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5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Les </a:t>
            </a:r>
            <a:r>
              <a:rPr lang="en-US" sz="2800" b="1" dirty="0" err="1"/>
              <a:t>Misérables</a:t>
            </a:r>
            <a:endParaRPr lang="en-US" sz="2800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0974" y="1853513"/>
            <a:ext cx="5399902" cy="391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463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Qu’est-ce</a:t>
            </a:r>
            <a:r>
              <a:rPr lang="en-US" dirty="0"/>
              <a:t> qui </a:t>
            </a:r>
            <a:r>
              <a:rPr lang="en-US" dirty="0" err="1"/>
              <a:t>s’est</a:t>
            </a:r>
            <a:r>
              <a:rPr lang="en-US" dirty="0"/>
              <a:t> passé?</a:t>
            </a:r>
          </a:p>
        </p:txBody>
      </p:sp>
    </p:spTree>
    <p:extLst>
      <p:ext uri="{BB962C8B-B14F-4D97-AF65-F5344CB8AC3E}">
        <p14:creationId xmlns:p14="http://schemas.microsoft.com/office/powerpoint/2010/main" val="3739487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 </a:t>
            </a:r>
            <a:r>
              <a:rPr lang="en-US" dirty="0" err="1"/>
              <a:t>fera</a:t>
            </a:r>
            <a:r>
              <a:rPr lang="en-US" dirty="0"/>
              <a:t> Jean Valjean </a:t>
            </a:r>
            <a:r>
              <a:rPr lang="en-US" dirty="0" err="1"/>
              <a:t>maintenant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986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32969</TotalTime>
  <Words>68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Bonjour!</vt:lpstr>
      <vt:lpstr>PowerPoint Presentation</vt:lpstr>
      <vt:lpstr>Bonjour!</vt:lpstr>
      <vt:lpstr>Sophie Wilmes, qui est francophone, est le premier ministre de La Belgique: la première femme qui tient le poste.</vt:lpstr>
      <vt:lpstr>Les Misérables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369</cp:revision>
  <dcterms:created xsi:type="dcterms:W3CDTF">2016-10-03T16:25:09Z</dcterms:created>
  <dcterms:modified xsi:type="dcterms:W3CDTF">2022-01-06T16:30:42Z</dcterms:modified>
</cp:coreProperties>
</file>