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420" r:id="rId2"/>
    <p:sldId id="392" r:id="rId3"/>
    <p:sldId id="331" r:id="rId4"/>
    <p:sldId id="427" r:id="rId5"/>
    <p:sldId id="405" r:id="rId6"/>
    <p:sldId id="388" r:id="rId7"/>
    <p:sldId id="417" r:id="rId8"/>
    <p:sldId id="393" r:id="rId9"/>
    <p:sldId id="387" r:id="rId1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420"/>
            <p14:sldId id="392"/>
            <p14:sldId id="331"/>
            <p14:sldId id="427"/>
            <p14:sldId id="405"/>
            <p14:sldId id="388"/>
            <p14:sldId id="417"/>
            <p14:sldId id="393"/>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3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2/28/2023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3-02-28T16:31:52.378"/>
    </inkml:context>
    <inkml:brush xml:id="br0">
      <inkml:brushProperty name="width" value="0.05292" units="cm"/>
      <inkml:brushProperty name="height" value="0.05292" units="cm"/>
      <inkml:brushProperty name="color" value="#FF0000"/>
    </inkml:brush>
  </inkml:definitions>
  <inkml:trace contextRef="#ctx0" brushRef="#br0">11652 12591 694 0,'0'0'20'0,"0"0"4"0,0-6-24 0,0 6 0 0,0-6 0 0,0 6 0 0,0-6 50 0,0 6 6 16,-3-6 0-16,3 6 1 0,0 0-6 0,0 0-2 16,0 0 0-16,-4-3 0 0,-3 0-8 0,7 3-1 15,-3-2-1-15,3 2 0 0,-7-3-9 0,-1-3-2 16,5 3 0-16,-4 0 0 0,3-3 8 0,-3 3 0 0,0 3 1 15,4-6 0-15,-1 0-13 0,1 6-4 16,-1-6 0-16,-3 1 0 0,4-7 16 0,-4 6 2 0,-1 0 1 0,1-3 0 16,0 3-22-16,0 0-4 15,0 1-1-15,0-1 0 0,7 6 0 0,-10 6 0 0,-1-1 0 0,4 1 0 16,-4 0-12-16,4 0 0 0,-3 0 0 16,3 3 0-16,0 8 0 0,-4-11 0 15,4 6 0-15,-4-3 0 0,8 8 0 0,-4-5 0 0,0 0 0 0,0 0 0 16,3 0 0-16,-3-4 0 0,4-2 0 0,-1 3 0 15,1 0 8-15,-1-3-8 0,4-6 0 0,0 0 0 16,0 0 0-16,0 0 0 0,0 0 0 0,-4 6 0 16,4-6 0-16,0 0 0 0,0 0 0 0,0 0 0 15,0 0 0-15,0 0 0 0,0 0 0 0,4 6 0 16,3-1 0-16,-7-5 0 0,0 0 0 0,4 6 0 16,-1 3 8-16,4-3 3 15,-3 0 0-15,-4-6 0 0,0 0-11 0,7 6 0 0,-7-6 0 0,0 0 0 16,0 0 0-16,0 0-16 0,0 0 4 0,0 0 1 15,0 0-42-15,3-6-9 0,1 0-2 16,-4 6 0-16,0 0 20 0,0 0 4 16,0-9 1-16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2/28/2023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2/28/2023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2/28/2023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2/28/2023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2/28/2023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1862129"/>
          </a:xfrm>
        </p:spPr>
        <p:txBody>
          <a:bodyPr/>
          <a:lstStyle/>
          <a:p>
            <a:pPr algn="ctr"/>
            <a:br>
              <a:rPr lang="en-US" b="1" dirty="0"/>
            </a:b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mercredi, le premier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72649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2209498"/>
          </a:xfrm>
        </p:spPr>
        <p:txBody>
          <a:bodyPr>
            <a:normAutofit/>
          </a:bodyPr>
          <a:lstStyle/>
          <a:p>
            <a:pPr algn="ctr"/>
            <a:br>
              <a:rPr lang="en-US" sz="2800" b="1" dirty="0"/>
            </a:br>
            <a:br>
              <a:rPr lang="en-US" sz="2800" b="1" dirty="0"/>
            </a:br>
            <a:r>
              <a:rPr lang="en-US" sz="2800" b="1" dirty="0"/>
              <a:t>Travail de cloche</a:t>
            </a:r>
            <a:br>
              <a:rPr lang="en-US" sz="2800" b="1" dirty="0"/>
            </a:br>
            <a:endParaRPr lang="en-US" sz="2800" b="1" dirty="0"/>
          </a:p>
        </p:txBody>
      </p:sp>
      <p:sp>
        <p:nvSpPr>
          <p:cNvPr id="6" name="Content Placeholder 5"/>
          <p:cNvSpPr>
            <a:spLocks noGrp="1"/>
          </p:cNvSpPr>
          <p:nvPr>
            <p:ph idx="1"/>
          </p:nvPr>
        </p:nvSpPr>
        <p:spPr>
          <a:xfrm>
            <a:off x="689919" y="1690688"/>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Write a sentence </a:t>
            </a:r>
            <a:r>
              <a:rPr lang="fr-FR" dirty="0" err="1"/>
              <a:t>which</a:t>
            </a:r>
            <a:r>
              <a:rPr lang="fr-FR" dirty="0"/>
              <a:t> </a:t>
            </a:r>
            <a:r>
              <a:rPr lang="fr-FR" dirty="0" err="1"/>
              <a:t>is</a:t>
            </a:r>
            <a:r>
              <a:rPr lang="fr-FR" dirty="0"/>
              <a:t> a hypothèse irréel and </a:t>
            </a:r>
            <a:r>
              <a:rPr lang="fr-FR" dirty="0" err="1"/>
              <a:t>which</a:t>
            </a:r>
            <a:r>
              <a:rPr lang="fr-FR" dirty="0"/>
              <a:t> </a:t>
            </a:r>
            <a:r>
              <a:rPr lang="fr-FR" dirty="0" err="1"/>
              <a:t>speaks</a:t>
            </a:r>
            <a:r>
              <a:rPr lang="fr-FR" dirty="0"/>
              <a:t> about </a:t>
            </a:r>
            <a:r>
              <a:rPr lang="fr-FR" dirty="0" err="1"/>
              <a:t>apples</a:t>
            </a:r>
            <a:r>
              <a:rPr lang="fr-FR" dirty="0"/>
              <a:t>.</a:t>
            </a:r>
          </a:p>
        </p:txBody>
      </p:sp>
    </p:spTree>
    <p:extLst>
      <p:ext uri="{BB962C8B-B14F-4D97-AF65-F5344CB8AC3E}">
        <p14:creationId xmlns:p14="http://schemas.microsoft.com/office/powerpoint/2010/main" val="263433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122656"/>
          </a:xfrm>
        </p:spPr>
        <p:txBody>
          <a:bodyPr/>
          <a:lstStyle/>
          <a:p>
            <a:pPr algn="ctr"/>
            <a:br>
              <a:rPr lang="en-US" b="1" dirty="0"/>
            </a:br>
            <a:r>
              <a:rPr lang="en-US" b="1" dirty="0"/>
              <a:t>Bonjour!</a:t>
            </a:r>
          </a:p>
        </p:txBody>
      </p:sp>
      <p:sp>
        <p:nvSpPr>
          <p:cNvPr id="5" name="Content Placeholder 4"/>
          <p:cNvSpPr>
            <a:spLocks noGrp="1"/>
          </p:cNvSpPr>
          <p:nvPr>
            <p:ph idx="1"/>
          </p:nvPr>
        </p:nvSpPr>
        <p:spPr>
          <a:xfrm>
            <a:off x="838200" y="2048459"/>
            <a:ext cx="10515600" cy="4128503"/>
          </a:xfrm>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mercredi, le premier mars</a:t>
            </a:r>
          </a:p>
          <a:p>
            <a:pPr marL="0" indent="0" algn="ctr">
              <a:buNone/>
            </a:pPr>
            <a:endParaRPr lang="fr-FR" b="1"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5E7809BF-89C6-4D26-98EA-DA7596DEDDD7}"/>
                  </a:ext>
                </a:extLst>
              </p14:cNvPr>
              <p14:cNvContentPartPr/>
              <p14:nvPr/>
            </p14:nvContentPartPr>
            <p14:xfrm>
              <a:off x="4091760" y="4484160"/>
              <a:ext cx="103320" cy="87120"/>
            </p14:xfrm>
          </p:contentPart>
        </mc:Choice>
        <mc:Fallback xmlns="">
          <p:pic>
            <p:nvPicPr>
              <p:cNvPr id="2" name="Ink 1">
                <a:extLst>
                  <a:ext uri="{FF2B5EF4-FFF2-40B4-BE49-F238E27FC236}">
                    <a16:creationId xmlns:a16="http://schemas.microsoft.com/office/drawing/2014/main" id="{5E7809BF-89C6-4D26-98EA-DA7596DEDDD7}"/>
                  </a:ext>
                </a:extLst>
              </p:cNvPr>
              <p:cNvPicPr/>
              <p:nvPr/>
            </p:nvPicPr>
            <p:blipFill>
              <a:blip r:embed="rId3"/>
              <a:stretch>
                <a:fillRect/>
              </a:stretch>
            </p:blipFill>
            <p:spPr>
              <a:xfrm>
                <a:off x="4082400" y="4474800"/>
                <a:ext cx="122040" cy="105840"/>
              </a:xfrm>
              <a:prstGeom prst="rect">
                <a:avLst/>
              </a:prstGeom>
            </p:spPr>
          </p:pic>
        </mc:Fallback>
      </mc:AlternateContent>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D7C52-338C-4E43-90E4-088ECFA8B647}"/>
              </a:ext>
            </a:extLst>
          </p:cNvPr>
          <p:cNvSpPr>
            <a:spLocks noGrp="1"/>
          </p:cNvSpPr>
          <p:nvPr>
            <p:ph type="title"/>
          </p:nvPr>
        </p:nvSpPr>
        <p:spPr/>
        <p:txBody>
          <a:bodyPr>
            <a:normAutofit/>
          </a:bodyPr>
          <a:lstStyle/>
          <a:p>
            <a:pPr algn="ctr"/>
            <a:r>
              <a:rPr lang="en-US" sz="2800" b="1" dirty="0"/>
              <a:t>Le mars arrive </a:t>
            </a:r>
            <a:r>
              <a:rPr lang="en-US" sz="2800" b="1" dirty="0" err="1"/>
              <a:t>comme</a:t>
            </a:r>
            <a:r>
              <a:rPr lang="en-US" sz="2800" b="1" dirty="0"/>
              <a:t> un lion et sort </a:t>
            </a:r>
            <a:r>
              <a:rPr lang="en-US" sz="2800" b="1" dirty="0" err="1"/>
              <a:t>comme</a:t>
            </a:r>
            <a:r>
              <a:rPr lang="en-US" sz="2800" b="1" dirty="0"/>
              <a:t> un </a:t>
            </a:r>
            <a:r>
              <a:rPr lang="en-US" sz="2800" b="1" dirty="0" err="1"/>
              <a:t>agneau</a:t>
            </a:r>
            <a:endParaRPr lang="en-US" sz="2800" b="1" dirty="0"/>
          </a:p>
        </p:txBody>
      </p:sp>
      <p:pic>
        <p:nvPicPr>
          <p:cNvPr id="4" name="Content Placeholder 3">
            <a:extLst>
              <a:ext uri="{FF2B5EF4-FFF2-40B4-BE49-F238E27FC236}">
                <a16:creationId xmlns:a16="http://schemas.microsoft.com/office/drawing/2014/main" id="{7E2A0B5C-A591-4CAE-9E47-B504D795B8A5}"/>
              </a:ext>
            </a:extLst>
          </p:cNvPr>
          <p:cNvPicPr>
            <a:picLocks noGrp="1" noChangeAspect="1"/>
          </p:cNvPicPr>
          <p:nvPr>
            <p:ph idx="1"/>
          </p:nvPr>
        </p:nvPicPr>
        <p:blipFill>
          <a:blip r:embed="rId2"/>
          <a:stretch>
            <a:fillRect/>
          </a:stretch>
        </p:blipFill>
        <p:spPr>
          <a:xfrm>
            <a:off x="908094" y="1996713"/>
            <a:ext cx="10375811" cy="4046277"/>
          </a:xfrm>
          <a:prstGeom prst="rect">
            <a:avLst/>
          </a:prstGeom>
        </p:spPr>
      </p:pic>
    </p:spTree>
    <p:extLst>
      <p:ext uri="{BB962C8B-B14F-4D97-AF65-F5344CB8AC3E}">
        <p14:creationId xmlns:p14="http://schemas.microsoft.com/office/powerpoint/2010/main" val="1430840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73740"/>
          </a:xfrm>
        </p:spPr>
        <p:txBody>
          <a:bodyPr>
            <a:normAutofit fontScale="90000"/>
          </a:bodyPr>
          <a:lstStyle/>
          <a:p>
            <a:pPr algn="ctr"/>
            <a:br>
              <a:rPr lang="en-US" sz="2800" b="1" dirty="0"/>
            </a:br>
            <a:br>
              <a:rPr lang="en-US" sz="2800" b="1" dirty="0"/>
            </a:br>
            <a:r>
              <a:rPr lang="en-US" sz="2800" b="1" dirty="0"/>
              <a:t>Lafayette was the primary author of  the Declaration of the Rights of Man and of the Citizen, which was adopted by the French Revolutionary Assembly in 1789 and which serves as the basic statement of liberty in France to this day.</a:t>
            </a:r>
          </a:p>
        </p:txBody>
      </p:sp>
      <p:pic>
        <p:nvPicPr>
          <p:cNvPr id="4" name="Content Placeholder 3"/>
          <p:cNvPicPr>
            <a:picLocks noGrp="1" noChangeAspect="1"/>
          </p:cNvPicPr>
          <p:nvPr>
            <p:ph idx="1"/>
          </p:nvPr>
        </p:nvPicPr>
        <p:blipFill>
          <a:blip r:embed="rId2"/>
          <a:stretch>
            <a:fillRect/>
          </a:stretch>
        </p:blipFill>
        <p:spPr>
          <a:xfrm>
            <a:off x="4709925" y="2877232"/>
            <a:ext cx="2975977" cy="3189936"/>
          </a:xfrm>
          <a:prstGeom prst="rect">
            <a:avLst/>
          </a:prstGeom>
        </p:spPr>
      </p:pic>
    </p:spTree>
    <p:extLst>
      <p:ext uri="{BB962C8B-B14F-4D97-AF65-F5344CB8AC3E}">
        <p14:creationId xmlns:p14="http://schemas.microsoft.com/office/powerpoint/2010/main" val="336431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89065"/>
          </a:xfrm>
        </p:spPr>
        <p:txBody>
          <a:bodyPr>
            <a:normAutofit/>
          </a:bodyPr>
          <a:lstStyle/>
          <a:p>
            <a:pPr algn="ctr"/>
            <a:br>
              <a:rPr lang="en-US" sz="2800" b="1" dirty="0"/>
            </a:br>
            <a:br>
              <a:rPr lang="en-US" sz="2800" b="1" dirty="0"/>
            </a:br>
            <a:r>
              <a:rPr lang="en-US" sz="2800" b="1" dirty="0"/>
              <a:t>AVERTISSEMENT</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err="1"/>
              <a:t>examen</a:t>
            </a:r>
            <a:r>
              <a:rPr lang="en-US" dirty="0"/>
              <a:t>, </a:t>
            </a:r>
            <a:r>
              <a:rPr lang="en-US" dirty="0" err="1"/>
              <a:t>unité</a:t>
            </a:r>
            <a:r>
              <a:rPr lang="en-US" dirty="0"/>
              <a:t> 5</a:t>
            </a:r>
          </a:p>
          <a:p>
            <a:pPr marL="0" indent="0" algn="ctr">
              <a:buNone/>
            </a:pPr>
            <a:r>
              <a:rPr lang="en-US" dirty="0" err="1"/>
              <a:t>vendredi</a:t>
            </a:r>
            <a:r>
              <a:rPr lang="en-US" dirty="0"/>
              <a:t>, le trois mars</a:t>
            </a:r>
          </a:p>
          <a:p>
            <a:pPr marL="0" indent="0" algn="ctr">
              <a:buNone/>
            </a:pPr>
            <a:endParaRPr lang="en-US" dirty="0"/>
          </a:p>
          <a:p>
            <a:pPr marL="0" indent="0" algn="ctr">
              <a:buNone/>
            </a:pPr>
            <a:r>
              <a:rPr lang="en-US" dirty="0" err="1"/>
              <a:t>Vous</a:t>
            </a:r>
            <a:r>
              <a:rPr lang="en-US" dirty="0"/>
              <a:t> </a:t>
            </a:r>
            <a:r>
              <a:rPr lang="en-US" dirty="0" err="1"/>
              <a:t>devrez</a:t>
            </a:r>
            <a:r>
              <a:rPr lang="en-US" dirty="0"/>
              <a:t> </a:t>
            </a:r>
            <a:r>
              <a:rPr lang="en-US" dirty="0" err="1"/>
              <a:t>écrire</a:t>
            </a:r>
            <a:r>
              <a:rPr lang="en-US" dirty="0"/>
              <a:t> de </a:t>
            </a:r>
            <a:r>
              <a:rPr lang="en-US" i="1" dirty="0"/>
              <a:t>La </a:t>
            </a:r>
            <a:r>
              <a:rPr lang="en-US" i="1" dirty="0" err="1"/>
              <a:t>Cigale</a:t>
            </a:r>
            <a:r>
              <a:rPr lang="en-US" i="1" dirty="0"/>
              <a:t> et La </a:t>
            </a:r>
            <a:r>
              <a:rPr lang="en-US" i="1" dirty="0" err="1"/>
              <a:t>Fourmi</a:t>
            </a:r>
            <a:r>
              <a:rPr lang="en-US" dirty="0"/>
              <a:t>.</a:t>
            </a:r>
          </a:p>
          <a:p>
            <a:pPr marL="0" indent="0" algn="ctr">
              <a:buNone/>
            </a:pPr>
            <a:r>
              <a:rPr lang="en-US" dirty="0" err="1"/>
              <a:t>Vous</a:t>
            </a:r>
            <a:r>
              <a:rPr lang="en-US" dirty="0"/>
              <a:t> </a:t>
            </a:r>
            <a:r>
              <a:rPr lang="en-US" dirty="0" err="1"/>
              <a:t>devrez</a:t>
            </a:r>
            <a:r>
              <a:rPr lang="en-US" dirty="0"/>
              <a:t> </a:t>
            </a:r>
            <a:r>
              <a:rPr lang="en-US" dirty="0" err="1"/>
              <a:t>écrire</a:t>
            </a:r>
            <a:r>
              <a:rPr lang="en-US" dirty="0"/>
              <a:t> d’un </a:t>
            </a:r>
            <a:r>
              <a:rPr lang="en-US" dirty="0" err="1"/>
              <a:t>emploi</a:t>
            </a:r>
            <a:r>
              <a:rPr lang="en-US" dirty="0"/>
              <a:t> possible.</a:t>
            </a:r>
          </a:p>
        </p:txBody>
      </p:sp>
    </p:spTree>
    <p:extLst>
      <p:ext uri="{BB962C8B-B14F-4D97-AF65-F5344CB8AC3E}">
        <p14:creationId xmlns:p14="http://schemas.microsoft.com/office/powerpoint/2010/main" val="1143706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CB014-F90F-443B-B2F1-9377106911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FEEB37-993A-4769-A400-37C05D946DF6}"/>
              </a:ext>
            </a:extLst>
          </p:cNvPr>
          <p:cNvSpPr>
            <a:spLocks noGrp="1"/>
          </p:cNvSpPr>
          <p:nvPr>
            <p:ph idx="1"/>
          </p:nvPr>
        </p:nvSpPr>
        <p:spPr/>
        <p:txBody>
          <a:bodyPr>
            <a:normAutofit/>
          </a:bodyPr>
          <a:lstStyle/>
          <a:p>
            <a:pPr marL="0" indent="0">
              <a:buNone/>
            </a:pPr>
            <a:endParaRPr lang="en-US" dirty="0"/>
          </a:p>
          <a:p>
            <a:pPr marL="0" indent="0">
              <a:buNone/>
            </a:pPr>
            <a:r>
              <a:rPr lang="en-US" dirty="0" err="1"/>
              <a:t>une</a:t>
            </a:r>
            <a:r>
              <a:rPr lang="en-US" dirty="0"/>
              <a:t> profession</a:t>
            </a:r>
          </a:p>
        </p:txBody>
      </p:sp>
    </p:spTree>
    <p:extLst>
      <p:ext uri="{BB962C8B-B14F-4D97-AF65-F5344CB8AC3E}">
        <p14:creationId xmlns:p14="http://schemas.microsoft.com/office/powerpoint/2010/main" val="1229596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2613534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Write a sentence in French using the relative pronoun « </a:t>
            </a:r>
            <a:r>
              <a:rPr lang="en-US" dirty="0" err="1"/>
              <a:t>où</a:t>
            </a:r>
            <a:r>
              <a:rPr lang="en-US" dirty="0"/>
              <a:t> » having the meaning of where.</a:t>
            </a:r>
          </a:p>
          <a:p>
            <a:pPr marL="0" indent="0">
              <a:buNone/>
            </a:pPr>
            <a:endParaRPr lang="en-US" dirty="0"/>
          </a:p>
        </p:txBody>
      </p:sp>
    </p:spTree>
    <p:extLst>
      <p:ext uri="{BB962C8B-B14F-4D97-AF65-F5344CB8AC3E}">
        <p14:creationId xmlns:p14="http://schemas.microsoft.com/office/powerpoint/2010/main" val="2459075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42887</TotalTime>
  <Words>148</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 Bonjour!</vt:lpstr>
      <vt:lpstr>  Travail de cloche </vt:lpstr>
      <vt:lpstr> Bonjour!</vt:lpstr>
      <vt:lpstr>Le mars arrive comme un lion et sort comme un agneau</vt:lpstr>
      <vt:lpstr>  Lafayette was the primary author of  the Declaration of the Rights of Man and of the Citizen, which was adopted by the French Revolutionary Assembly in 1789 and which serves as the basic statement of liberty in France to this day.</vt:lpstr>
      <vt:lpstr>  AVERTISSEMENT</vt:lpstr>
      <vt:lpstr>PowerPoint Presentation</vt:lpstr>
      <vt:lpstr>                                                                                   </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502</cp:revision>
  <cp:lastPrinted>2017-02-27T15:51:41Z</cp:lastPrinted>
  <dcterms:created xsi:type="dcterms:W3CDTF">2016-10-03T16:25:09Z</dcterms:created>
  <dcterms:modified xsi:type="dcterms:W3CDTF">2023-02-28T21:41:50Z</dcterms:modified>
</cp:coreProperties>
</file>