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01" r:id="rId2"/>
    <p:sldId id="393" r:id="rId3"/>
    <p:sldId id="356" r:id="rId4"/>
    <p:sldId id="386" r:id="rId5"/>
    <p:sldId id="272" r:id="rId6"/>
    <p:sldId id="261" r:id="rId7"/>
    <p:sldId id="418" r:id="rId8"/>
    <p:sldId id="398" r:id="rId9"/>
    <p:sldId id="397" r:id="rId10"/>
    <p:sldId id="400" r:id="rId11"/>
    <p:sldId id="399" r:id="rId12"/>
    <p:sldId id="361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01"/>
            <p14:sldId id="393"/>
            <p14:sldId id="356"/>
            <p14:sldId id="386"/>
            <p14:sldId id="272"/>
            <p14:sldId id="261"/>
            <p14:sldId id="418"/>
            <p14:sldId id="398"/>
            <p14:sldId id="397"/>
            <p14:sldId id="400"/>
            <p14:sldId id="399"/>
            <p14:sldId id="361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61B7447-D8FB-466C-91C8-F3D7682DE1D0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4D57689-A5D2-4626-ABAF-9F226B4B6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43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4DB89-3FAE-471B-A4DF-F8CF7405A261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8B2D1-7522-48F9-8384-1FAC21F32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87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latin typeface="Calibri" panose="020F0502020204030204" pitchFamily="34" charset="0"/>
              </a:rPr>
              <a:t>éééé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8B2D1-7522-48F9-8384-1FAC21F324D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97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64772" y="-614590"/>
            <a:ext cx="10515600" cy="2735662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Français 1</a:t>
            </a:r>
          </a:p>
          <a:p>
            <a:pPr marL="0" indent="0" algn="ctr">
              <a:buNone/>
            </a:pPr>
            <a:r>
              <a:rPr lang="fr-FR" dirty="0"/>
              <a:t>jeudi, le deux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40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9E937-BEFE-4879-8187-CDA711AD5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6E12F-575E-4E69-B33C-34D858B65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86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1E52B-9B91-4A0C-94C2-4E21FD12D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0E44A-7D4F-4BF4-A557-5E1202857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  <a:p>
            <a:pPr marL="0" indent="0" algn="ctr">
              <a:buNone/>
            </a:pPr>
            <a:r>
              <a:rPr lang="en-US" dirty="0"/>
              <a:t>There is no written homework due for Friday, February 3</a:t>
            </a:r>
          </a:p>
          <a:p>
            <a:pPr marL="0" indent="0" algn="ctr">
              <a:buNone/>
            </a:pPr>
            <a:r>
              <a:rPr lang="en-US" b="1" dirty="0"/>
              <a:t>ÉTUDIEZ!</a:t>
            </a:r>
          </a:p>
        </p:txBody>
      </p:sp>
    </p:spTree>
    <p:extLst>
      <p:ext uri="{BB962C8B-B14F-4D97-AF65-F5344CB8AC3E}">
        <p14:creationId xmlns:p14="http://schemas.microsoft.com/office/powerpoint/2010/main" val="4006898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3552" y="1541420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Quelle</a:t>
            </a:r>
            <a:r>
              <a:rPr lang="en-US" dirty="0"/>
              <a:t> </a:t>
            </a:r>
            <a:r>
              <a:rPr lang="en-US" dirty="0" err="1"/>
              <a:t>heure</a:t>
            </a:r>
            <a:r>
              <a:rPr lang="en-US" dirty="0"/>
              <a:t> </a:t>
            </a:r>
            <a:r>
              <a:rPr lang="en-US" dirty="0" err="1"/>
              <a:t>est-il</a:t>
            </a:r>
            <a:r>
              <a:rPr lang="en-US" dirty="0"/>
              <a:t> </a:t>
            </a:r>
            <a:r>
              <a:rPr lang="en-US" dirty="0" err="1"/>
              <a:t>maintenant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/>
              <a:t>Quel</a:t>
            </a:r>
            <a:r>
              <a:rPr lang="en-US" dirty="0"/>
              <a:t> temps fait-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maintenant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78292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21110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the following number in French words. A complete sentence is not required.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35.245.171</a:t>
            </a:r>
          </a:p>
        </p:txBody>
      </p:sp>
    </p:spTree>
    <p:extLst>
      <p:ext uri="{BB962C8B-B14F-4D97-AF65-F5344CB8AC3E}">
        <p14:creationId xmlns:p14="http://schemas.microsoft.com/office/powerpoint/2010/main" val="894532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32100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deux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tapette à mouches</a:t>
            </a:r>
          </a:p>
          <a:p>
            <a:pPr marL="0" indent="0" algn="ctr">
              <a:buNone/>
            </a:pPr>
            <a:r>
              <a:rPr lang="fr-FR" dirty="0"/>
              <a:t>combien fois?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89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PRENDS GARDE!</a:t>
            </a:r>
          </a:p>
          <a:p>
            <a:pPr marL="0" indent="0" algn="ctr">
              <a:buNone/>
            </a:pPr>
            <a:r>
              <a:rPr lang="en-US" b="1" dirty="0"/>
              <a:t>DEMAIN</a:t>
            </a:r>
          </a:p>
          <a:p>
            <a:pPr marL="0" indent="0" algn="ctr">
              <a:buNone/>
            </a:pPr>
            <a:r>
              <a:rPr lang="en-US" dirty="0" err="1"/>
              <a:t>vendredi</a:t>
            </a:r>
            <a:r>
              <a:rPr lang="en-US" dirty="0"/>
              <a:t>, le trois </a:t>
            </a:r>
            <a:r>
              <a:rPr lang="en-US" dirty="0" err="1"/>
              <a:t>février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Examen sur la </a:t>
            </a:r>
            <a:r>
              <a:rPr lang="en-US" dirty="0" err="1"/>
              <a:t>totalité</a:t>
            </a:r>
            <a:r>
              <a:rPr lang="en-US" dirty="0"/>
              <a:t> </a:t>
            </a:r>
            <a:r>
              <a:rPr lang="en-US" dirty="0" err="1"/>
              <a:t>d’Unité</a:t>
            </a:r>
            <a:r>
              <a:rPr lang="en-US" dirty="0"/>
              <a:t> 5, et tout </a:t>
            </a:r>
            <a:r>
              <a:rPr lang="en-US" dirty="0" err="1"/>
              <a:t>ce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avez</a:t>
            </a:r>
            <a:r>
              <a:rPr lang="en-US" dirty="0"/>
              <a:t> </a:t>
            </a:r>
            <a:r>
              <a:rPr lang="en-US" dirty="0" err="1"/>
              <a:t>appris</a:t>
            </a:r>
            <a:r>
              <a:rPr lang="en-US" dirty="0"/>
              <a:t> de la langue </a:t>
            </a:r>
            <a:r>
              <a:rPr lang="en-US" dirty="0" err="1"/>
              <a:t>française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3208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99433"/>
          </a:xfrm>
        </p:spPr>
        <p:txBody>
          <a:bodyPr>
            <a:normAutofit/>
          </a:bodyPr>
          <a:lstStyle/>
          <a:p>
            <a:pPr algn="ctr"/>
            <a:br>
              <a:rPr lang="en-US" sz="3200" b="1" dirty="0"/>
            </a:br>
            <a:br>
              <a:rPr lang="en-US" sz="3200" b="1" dirty="0"/>
            </a:br>
            <a:r>
              <a:rPr lang="en-US" sz="3200" b="1" dirty="0" err="1"/>
              <a:t>Pourquoi</a:t>
            </a:r>
            <a:r>
              <a:rPr lang="en-US" sz="3200" b="1" dirty="0"/>
              <a:t>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47606-A130-4B92-AE3A-7F3D3159B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10272"/>
          </a:xfrm>
        </p:spPr>
        <p:txBody>
          <a:bodyPr>
            <a:normAutofit/>
          </a:bodyPr>
          <a:lstStyle/>
          <a:p>
            <a:pPr algn="ctr"/>
            <a:br>
              <a:rPr lang="fr-FR" sz="2800" b="1" dirty="0"/>
            </a:br>
            <a:br>
              <a:rPr lang="fr-FR" sz="2800" b="1" dirty="0"/>
            </a:br>
            <a:r>
              <a:rPr lang="fr-FR" sz="2800" b="1" dirty="0"/>
              <a:t>Le deux février est le jour de la marmotte aux États-Unis </a:t>
            </a:r>
            <a:br>
              <a:rPr lang="fr-FR" sz="2800" b="1" dirty="0"/>
            </a:br>
            <a:r>
              <a:rPr lang="fr-FR" sz="2800" b="1" dirty="0"/>
              <a:t>et La Chandeleur en France. 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915D4-EACD-4ED9-89DB-7B206D061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160FC8-DE8C-485B-9FEB-2F6F47530C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5260" y="2514917"/>
            <a:ext cx="4618540" cy="31699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C7B799F-3D68-47D9-8BF3-66C5DFC89B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3698" y="2468880"/>
            <a:ext cx="4683385" cy="3116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144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9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93966"/>
            <a:ext cx="10515600" cy="528299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/>
              <a:t>in </a:t>
            </a:r>
            <a:r>
              <a:rPr lang="en-US" dirty="0"/>
              <a:t>order to verb</a:t>
            </a:r>
          </a:p>
          <a:p>
            <a:pPr marL="0" indent="0">
              <a:buNone/>
            </a:pPr>
            <a:r>
              <a:rPr lang="en-US" dirty="0"/>
              <a:t>pour + infinitive</a:t>
            </a:r>
          </a:p>
          <a:p>
            <a:pPr marL="0" indent="0">
              <a:buNone/>
            </a:pPr>
            <a:r>
              <a:rPr lang="en-US" dirty="0"/>
              <a:t>pour </a:t>
            </a:r>
            <a:r>
              <a:rPr lang="en-US" dirty="0" err="1"/>
              <a:t>acheter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pomme</a:t>
            </a:r>
            <a:r>
              <a:rPr lang="en-US" dirty="0"/>
              <a:t> = in order to buy an apple</a:t>
            </a:r>
          </a:p>
          <a:p>
            <a:pPr marL="0" indent="0">
              <a:buNone/>
            </a:pPr>
            <a:r>
              <a:rPr lang="en-US" dirty="0"/>
              <a:t>I buy hippopotamuses at Costco in order to save money.</a:t>
            </a:r>
          </a:p>
          <a:p>
            <a:pPr marL="0" indent="0">
              <a:buNone/>
            </a:pPr>
            <a:r>
              <a:rPr lang="en-US" dirty="0" err="1"/>
              <a:t>J’achète</a:t>
            </a:r>
            <a:r>
              <a:rPr lang="en-US" dirty="0"/>
              <a:t> des </a:t>
            </a:r>
            <a:r>
              <a:rPr lang="en-US" dirty="0" err="1"/>
              <a:t>hippopotames</a:t>
            </a:r>
            <a:r>
              <a:rPr lang="en-US" dirty="0"/>
              <a:t> à Costco pour faire des </a:t>
            </a:r>
            <a:r>
              <a:rPr lang="en-US" dirty="0" err="1"/>
              <a:t>économies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Ma </a:t>
            </a:r>
            <a:r>
              <a:rPr lang="en-US" dirty="0" err="1"/>
              <a:t>soeur</a:t>
            </a:r>
            <a:r>
              <a:rPr lang="en-US" dirty="0"/>
              <a:t> </a:t>
            </a:r>
            <a:r>
              <a:rPr lang="en-US" dirty="0" err="1"/>
              <a:t>m’envoie</a:t>
            </a:r>
            <a:r>
              <a:rPr lang="en-US" dirty="0"/>
              <a:t> un </a:t>
            </a:r>
            <a:r>
              <a:rPr lang="en-US" dirty="0" err="1"/>
              <a:t>texto</a:t>
            </a:r>
            <a:r>
              <a:rPr lang="en-US" dirty="0"/>
              <a:t> pour </a:t>
            </a:r>
            <a:r>
              <a:rPr lang="en-US" dirty="0" err="1"/>
              <a:t>m’inviter</a:t>
            </a:r>
            <a:r>
              <a:rPr lang="en-US" dirty="0"/>
              <a:t> à faire du jogging.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vais</a:t>
            </a:r>
            <a:r>
              <a:rPr lang="en-US" dirty="0"/>
              <a:t> à </a:t>
            </a:r>
            <a:r>
              <a:rPr lang="en-US" dirty="0" err="1"/>
              <a:t>l’</a:t>
            </a:r>
            <a:r>
              <a:rPr lang="en-US" dirty="0" err="1">
                <a:latin typeface="Calibri" panose="020F0502020204030204" pitchFamily="34" charset="0"/>
              </a:rPr>
              <a:t>école</a:t>
            </a:r>
            <a:r>
              <a:rPr lang="en-US" dirty="0">
                <a:latin typeface="Calibri" panose="020F0502020204030204" pitchFamily="34" charset="0"/>
              </a:rPr>
              <a:t> cinq </a:t>
            </a:r>
            <a:r>
              <a:rPr lang="en-US" dirty="0" err="1">
                <a:latin typeface="Calibri" panose="020F0502020204030204" pitchFamily="34" charset="0"/>
              </a:rPr>
              <a:t>fois</a:t>
            </a:r>
            <a:r>
              <a:rPr lang="en-US" dirty="0">
                <a:latin typeface="Calibri" panose="020F0502020204030204" pitchFamily="34" charset="0"/>
              </a:rPr>
              <a:t> par </a:t>
            </a:r>
            <a:r>
              <a:rPr lang="en-US" dirty="0" err="1">
                <a:latin typeface="Calibri" panose="020F0502020204030204" pitchFamily="34" charset="0"/>
              </a:rPr>
              <a:t>semaine</a:t>
            </a:r>
            <a:r>
              <a:rPr lang="en-US" dirty="0"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</a:rPr>
              <a:t>Nous </a:t>
            </a:r>
            <a:r>
              <a:rPr lang="en-US" dirty="0" err="1">
                <a:latin typeface="Calibri" panose="020F0502020204030204" pitchFamily="34" charset="0"/>
              </a:rPr>
              <a:t>mangeons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trois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fois</a:t>
            </a:r>
            <a:r>
              <a:rPr lang="en-US" dirty="0">
                <a:latin typeface="Calibri" panose="020F0502020204030204" pitchFamily="34" charset="0"/>
              </a:rPr>
              <a:t> par jour.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29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605481"/>
            <a:ext cx="10974859" cy="55714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gagner</a:t>
            </a:r>
            <a:r>
              <a:rPr lang="en-US" dirty="0"/>
              <a:t>	</a:t>
            </a:r>
            <a:r>
              <a:rPr lang="en-US" dirty="0" err="1"/>
              <a:t>sortir</a:t>
            </a:r>
            <a:r>
              <a:rPr lang="en-US" dirty="0"/>
              <a:t>		</a:t>
            </a:r>
            <a:r>
              <a:rPr lang="en-US" dirty="0" err="1"/>
              <a:t>il</a:t>
            </a:r>
            <a:r>
              <a:rPr lang="en-US" dirty="0"/>
              <a:t> fait </a:t>
            </a:r>
            <a:r>
              <a:rPr lang="en-US" dirty="0" err="1"/>
              <a:t>froid</a:t>
            </a:r>
            <a:r>
              <a:rPr lang="en-US" dirty="0"/>
              <a:t>		</a:t>
            </a:r>
            <a:r>
              <a:rPr lang="en-US" dirty="0" err="1"/>
              <a:t>emmener</a:t>
            </a:r>
            <a:r>
              <a:rPr lang="en-US" dirty="0"/>
              <a:t>		jamais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faut</a:t>
            </a:r>
            <a:r>
              <a:rPr lang="en-US" dirty="0"/>
              <a:t>		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joueuse</a:t>
            </a:r>
            <a:r>
              <a:rPr lang="en-US" dirty="0"/>
              <a:t>		</a:t>
            </a:r>
            <a:r>
              <a:rPr lang="en-US" dirty="0" err="1"/>
              <a:t>dormir</a:t>
            </a:r>
            <a:r>
              <a:rPr lang="en-US" dirty="0"/>
              <a:t>	un parapluie		</a:t>
            </a:r>
            <a:r>
              <a:rPr lang="en-US" dirty="0" err="1"/>
              <a:t>préférer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l’hiver</a:t>
            </a:r>
            <a:r>
              <a:rPr lang="en-US" dirty="0"/>
              <a:t> 	cinq cents		</a:t>
            </a:r>
            <a:r>
              <a:rPr lang="en-US" dirty="0" err="1"/>
              <a:t>pratiquer</a:t>
            </a:r>
            <a:r>
              <a:rPr lang="en-US" dirty="0"/>
              <a:t>	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équipe</a:t>
            </a:r>
            <a:r>
              <a:rPr lang="en-US" dirty="0"/>
              <a:t>		</a:t>
            </a:r>
            <a:r>
              <a:rPr lang="en-US" dirty="0" err="1"/>
              <a:t>sortir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 impermeable	</a:t>
            </a:r>
            <a:r>
              <a:rPr lang="en-US" dirty="0" err="1"/>
              <a:t>acheter</a:t>
            </a:r>
            <a:r>
              <a:rPr lang="en-US" dirty="0"/>
              <a:t>	</a:t>
            </a:r>
            <a:r>
              <a:rPr lang="en-US" dirty="0" err="1"/>
              <a:t>parfois</a:t>
            </a:r>
            <a:r>
              <a:rPr lang="en-US" dirty="0"/>
              <a:t>	le </a:t>
            </a:r>
            <a:r>
              <a:rPr lang="en-US" dirty="0" err="1"/>
              <a:t>printemps</a:t>
            </a:r>
            <a:r>
              <a:rPr lang="en-US" dirty="0"/>
              <a:t>		un </a:t>
            </a:r>
            <a:r>
              <a:rPr lang="en-US" dirty="0" err="1"/>
              <a:t>jeu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courir</a:t>
            </a:r>
            <a:r>
              <a:rPr lang="en-US" dirty="0"/>
              <a:t>		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pleut</a:t>
            </a:r>
            <a:r>
              <a:rPr lang="en-US" dirty="0"/>
              <a:t>	</a:t>
            </a:r>
            <a:r>
              <a:rPr lang="en-US" dirty="0" err="1"/>
              <a:t>nettoyer</a:t>
            </a:r>
            <a:r>
              <a:rPr lang="en-US" dirty="0"/>
              <a:t>	</a:t>
            </a:r>
            <a:r>
              <a:rPr lang="en-US" dirty="0" err="1"/>
              <a:t>rarement</a:t>
            </a:r>
            <a:r>
              <a:rPr lang="en-US" dirty="0"/>
              <a:t>	</a:t>
            </a:r>
            <a:r>
              <a:rPr lang="en-US" dirty="0" err="1"/>
              <a:t>l’</a:t>
            </a:r>
            <a:r>
              <a:rPr lang="en-US" dirty="0" err="1">
                <a:latin typeface="Calibri" panose="020F0502020204030204" pitchFamily="34" charset="0"/>
              </a:rPr>
              <a:t>été</a:t>
            </a:r>
            <a:r>
              <a:rPr lang="en-US" dirty="0">
                <a:latin typeface="Calibri" panose="020F0502020204030204" pitchFamily="34" charset="0"/>
              </a:rPr>
              <a:t>		 marcher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</a:rPr>
              <a:t>Il ne </a:t>
            </a:r>
            <a:r>
              <a:rPr lang="en-US" dirty="0" err="1">
                <a:latin typeface="Calibri" panose="020F0502020204030204" pitchFamily="34" charset="0"/>
              </a:rPr>
              <a:t>faut</a:t>
            </a:r>
            <a:r>
              <a:rPr lang="en-US" dirty="0">
                <a:latin typeface="Calibri" panose="020F0502020204030204" pitchFamily="34" charset="0"/>
              </a:rPr>
              <a:t> pas	</a:t>
            </a:r>
            <a:r>
              <a:rPr lang="en-US" dirty="0" err="1">
                <a:latin typeface="Calibri" panose="020F0502020204030204" pitchFamily="34" charset="0"/>
              </a:rPr>
              <a:t>il</a:t>
            </a:r>
            <a:r>
              <a:rPr lang="en-US" dirty="0">
                <a:latin typeface="Calibri" panose="020F0502020204030204" pitchFamily="34" charset="0"/>
              </a:rPr>
              <a:t> fait du vent	</a:t>
            </a:r>
            <a:r>
              <a:rPr lang="en-US" dirty="0" err="1">
                <a:latin typeface="Calibri" panose="020F0502020204030204" pitchFamily="34" charset="0"/>
              </a:rPr>
              <a:t>souvent</a:t>
            </a:r>
            <a:r>
              <a:rPr lang="en-US" dirty="0">
                <a:latin typeface="Calibri" panose="020F0502020204030204" pitchFamily="34" charset="0"/>
              </a:rPr>
              <a:t>	</a:t>
            </a:r>
            <a:r>
              <a:rPr lang="en-US" dirty="0" err="1">
                <a:latin typeface="Calibri" panose="020F0502020204030204" pitchFamily="34" charset="0"/>
              </a:rPr>
              <a:t>une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saison</a:t>
            </a:r>
            <a:r>
              <a:rPr lang="en-US" dirty="0">
                <a:latin typeface="Calibri" panose="020F0502020204030204" pitchFamily="34" charset="0"/>
              </a:rPr>
              <a:t>	  un </a:t>
            </a:r>
            <a:r>
              <a:rPr lang="en-US" dirty="0" err="1">
                <a:latin typeface="Calibri" panose="020F0502020204030204" pitchFamily="34" charset="0"/>
              </a:rPr>
              <a:t>mois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03076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30444</TotalTime>
  <Words>304</Words>
  <Application>Microsoft Office PowerPoint</Application>
  <PresentationFormat>Widescreen</PresentationFormat>
  <Paragraphs>96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Bonjour!</vt:lpstr>
      <vt:lpstr>   Travail de cloche </vt:lpstr>
      <vt:lpstr>Bonjour!</vt:lpstr>
      <vt:lpstr>PowerPoint Presentation</vt:lpstr>
      <vt:lpstr>  Pourquoi tombons-nous?</vt:lpstr>
      <vt:lpstr>PowerPoint Presentation</vt:lpstr>
      <vt:lpstr>  Le deux février est le jour de la marmotte aux États-Unis  et La Chandeleur en France. 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438</cp:revision>
  <cp:lastPrinted>2017-02-01T16:37:30Z</cp:lastPrinted>
  <dcterms:created xsi:type="dcterms:W3CDTF">2016-10-03T16:25:09Z</dcterms:created>
  <dcterms:modified xsi:type="dcterms:W3CDTF">2023-02-01T21:32:45Z</dcterms:modified>
</cp:coreProperties>
</file>