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31" r:id="rId2"/>
    <p:sldId id="400" r:id="rId3"/>
    <p:sldId id="432" r:id="rId4"/>
    <p:sldId id="433" r:id="rId5"/>
    <p:sldId id="406" r:id="rId6"/>
    <p:sldId id="272" r:id="rId7"/>
    <p:sldId id="261" r:id="rId8"/>
    <p:sldId id="427" r:id="rId9"/>
    <p:sldId id="420" r:id="rId10"/>
    <p:sldId id="407" r:id="rId11"/>
    <p:sldId id="408" r:id="rId12"/>
    <p:sldId id="409" r:id="rId13"/>
    <p:sldId id="417" r:id="rId14"/>
    <p:sldId id="410" r:id="rId15"/>
    <p:sldId id="438" r:id="rId16"/>
    <p:sldId id="411" r:id="rId17"/>
    <p:sldId id="412" r:id="rId18"/>
    <p:sldId id="430" r:id="rId19"/>
    <p:sldId id="413" r:id="rId20"/>
    <p:sldId id="429" r:id="rId21"/>
    <p:sldId id="416" r:id="rId22"/>
    <p:sldId id="414" r:id="rId23"/>
    <p:sldId id="418" r:id="rId24"/>
    <p:sldId id="434" r:id="rId25"/>
    <p:sldId id="435" r:id="rId26"/>
    <p:sldId id="437" r:id="rId27"/>
    <p:sldId id="436" r:id="rId28"/>
    <p:sldId id="401" r:id="rId29"/>
    <p:sldId id="387" r:id="rId3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31"/>
            <p14:sldId id="400"/>
            <p14:sldId id="432"/>
            <p14:sldId id="433"/>
            <p14:sldId id="406"/>
            <p14:sldId id="272"/>
            <p14:sldId id="261"/>
            <p14:sldId id="427"/>
            <p14:sldId id="420"/>
            <p14:sldId id="407"/>
            <p14:sldId id="408"/>
            <p14:sldId id="409"/>
            <p14:sldId id="417"/>
            <p14:sldId id="410"/>
            <p14:sldId id="438"/>
            <p14:sldId id="411"/>
            <p14:sldId id="412"/>
            <p14:sldId id="430"/>
            <p14:sldId id="413"/>
            <p14:sldId id="429"/>
            <p14:sldId id="416"/>
            <p14:sldId id="414"/>
            <p14:sldId id="418"/>
            <p14:sldId id="434"/>
            <p14:sldId id="435"/>
            <p14:sldId id="437"/>
            <p14:sldId id="436"/>
            <p14:sldId id="401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5:43:21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22747 7987 781 0,'0'0'16'0,"-3"6"4"0,-4 0 1 0,3-6 3 0,-3 5-24 0,0-2 0 0,3 6 0 0,1-3 0 16,-1 3 51-16,1-3 5 0,3-6 2 0,-7 0 0 15,3 12-5-15,1-7-1 0,3-5 0 0,-7 0 0 16,7 0-52-16,-4 6 0 0,4 0-8 0,0 0-508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5:42:16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2452 7252 477 0,'-4'17'13'0,"1"-8"4"0,-4 9-17 0,3-6 0 15,1 2 0-15,-1 10 0 0,1-12 87 0,-1 5 13 16,1-5 4-16,-1 3 0 0,0-3 12 0,1-1 4 16,-1 7 0-16,4-9 0 0,-3 0-68 0,-1-1-14 15,4 4-2-15,0 0-1 0,-3-6-5 0,3 0-1 16,0-3 0-16,0 3 0 0,0-6 28 0,0 11 6 16,-4-5 1-16,4 0 0 0,0 6-52 0,0-6-12 0,-3 5 0 0,3-2 0 15,0 3 0-15,-7 0 0 0,7 0 0 0,0 5 0 16,0 1-15-16,0-4-5 0,0 4-2 0,0-6 0 31,0 0-25-31,0 2-5 0,0-2 0 0,0 0-1 0,0 0 32 0,0-9 6 0,0-3 2 16,0 0 0-16,0 0 29 0,0 0 7 0,0 0 1 0,0 0 0 15,0 0-9-15,0 0-2 0,0-3 0 0,-4-3 0 16,1-6-13-16,3 6-18 0,0-9 4 0,0 1 1 16,0-1 33-16,3 3 6 0,-3-8 2 15,0 2 0-15,4-5-28 0,-4 2 0 0,7-3 0 0,-7 1 0 16,3-4-17-16,-3 10-9 0,4-13-2 15,-4 4 0-15,0 2 58 0,0-8 11 0,0 3 3 0,0-4 0 16,0 4-20-16,0-6-3 0,0-4-1 0,-4 1 0 16,4 3 36-16,0 3 6 0,0-4 2 0,-3 4 0 15,3 8-56-15,0-2-8 0,0 8 0 0,0 1-10 16,0 2 10-16,0 3 0 0,0 1 0 0,3 5 8 16,-3 6-8-16,0 0-8 0,0 0 8 0,0 0-12 0,0 0-8 0,4 0-1 15,3 11-1-15,-4-5 0 16,4 6-10-16,-3 6-1 0,-4 2-1 15,4 4 0-15,-1-4 34 0,1 10 0 0,-1-13 0 16,-3 10 0-16,0-9 0 0,4-4 0 0,-4 4 0 0,3-6 0 16,-3-1 24-16,0-11 12 0,0 0 3 0,0 0 0 0,11-6-11 0,-4 1-3 15,0-1 0-15,3-12 0 0,-3 3 31 0,4-2 7 16,3-7 1-16,0 10 0 0,0-10-52 16,1 6-12-16,-5-2 0 0,4 2 0 0,0 1 0 15,0 5 0-15,1-3 0 0,-1-3 0 0,3 7 0 0,-3-4 8 0,1 3-8 16,-5 6 0-16,1 0 0 0,-1 1-15 15,-3-1 2-15,0 6 0 16,0 0-20-16,0 0-4 0,-3 6-1 0,0 5 0 0,3-2 16 0,-4 15 3 16,1-7 1-16,-1 13 0 0,4 2 18 0,-7 6 0 0,4 0 0 15,-1 4 0-15,4 2 0 0,-3-6 0 0,-1 3 0 0,4 3 0 16,-3-9 14-16,0 4 0 0,-1-1 0 16,-3-15 0-16,7-5-14 0,0 3 9 0,0 20-9 0,-3-3 8 15,-1-14-20-15,-3 2-5 0,-3-2-1 0,3-7 0 16,3-2 39-16,-3-3 8 0,-3 5 2 0,-1-5 0 15,8-3 1-15,-8-3 1 0,4-6 0 0,0 0-666 16,0 0-134-16</inkml:trace>
  <inkml:trace contextRef="#ctx0" brushRef="#br0" timeOffset="552.674">2939 7437 1724 0,'7'0'38'0,"-7"0"8"0,0 0 2 0,0 0 0 0,0 0-39 0,0 0-9 0,-7 0 0 0,0 6 0 16,7-6 34-16,0 3 5 0,-7 6 1 0,7-3 0 15,0 2-28-15,3 4-12 0,-6-6 10 0,3 6-10 16,7-6 0-16,0 0 0 0,-7-1 0 0,7 7-10 16,7-3 10-16,0-3 0 0,-11 6 0 0,8-6 0 15,14-1 0-15,-8-5 9 0,-6 6-9 0,0-3 0 16,10-3 16-16,-4-3-4 16,-3-3-1-16,-3 1 0 0,10-1 1 0,-7 0 1 0,-7 0 0 0,4 0 0 15,-4-6 7-15,0 1 2 0,-3 2 0 0,-1-3 0 31,8 6-38-31,-11-6-8 0,0 1-2 0,0 2 0 0,3 0 46 0,-6 0 8 0,-4-3 3 16,3 6 0-16,4 1-31 0,-7-1-15 0,0-3 2 0,0 3 0 16,3 3-3-16,-3-3-1 0,-3 3 0 0,-1-3 0 15,11 6-2-15,-10 0 0 0,-4 0 0 0,6 0 0 0,8 0 10 16,0 0 9-16,-10 6-13 0,3-3 5 0,7 3 8 16,0 3-13-16,-11 0 5 0,11 2 8 0,7 7-9 15,0 3 9-15,-3 2 0 0,3-5 0 0,-4-3 0 16,5 2 0-16,-1-5 10 0,-4 0-2 0,4-1 15 0,4 4 3 15,-4-3 1-15,0 6 0 0,0-7-27 0,3 4 0 16,1 3 0-16,0-1 0 0,3 1 0 0,0-6 0 16,-4 2 0-16,5-2 0 0,2 0 0 0,-3 0 0 15,-3-9 0-15,-1 5 0 16,8-5-72-16,-4-3-20 0,4-3-4 0,-11 0-1 0</inkml:trace>
  <inkml:trace contextRef="#ctx0" brushRef="#br0" timeOffset="1008.768">3641 7443 1370 0,'-11'15'39'0,"8"-7"8"0,3 7-38 0,-4-3-9 0,4 0 0 0,0-6 0 15,0-1 82-15,0-5 14 0,0 0 4 0,0 12 0 16,0 3-29-16,4-3-6 0,-4-6-1 0,0-1 0 15,0-5-40-15,0 0-9 0,3-5-2 0,8-7 0 16,-8 6 23-16,1 0 5 0,3-6 1 0,-7 1 0 16,3 2-42-16,-3-3 0 0,0 6 0 0,-3 0-11 15,3-9-15-15,-4 10-3 0,4 5-1 0,-7-6 0 16,4 3-3 0,-8-3-1-16,4 3 0 0,-4 3 0 0,4-6 16 0,-3 6 3 0,-1-6 1 0,-3 6 0 0,4 0 14 15,-5 6 0-15,8-6 0 0,0 0 0 16,0 0 0-16,0 6 0 0,7-6 0 0,-10 3 0 15,10-3 9-15,-4 6 2 0,1-3 0 0,-5 3 0 0,5 2 5 0,3 4 0 16,0 0 1-16,0-6 0 0,0 3-3 0,0 8-1 16,0 1 0-16,0-6 0 0,3-1 13 0,-3-2 2 15,0-9 1-15,0 0 0 0,4 9-9 0,3 6-3 16,-3-3 0-16,3 5 0 0,3 1-7 0,1 2-2 16,-1-2 0-16,-3-3 0 0,4 2-8 0,3-5 0 15,-3 0 0-15,3-6 0 0,0 0 8 0,-3-3-8 0,6 2 8 16,-3-10-8-16,0 2 8 0,-3-3-8 0,3-6 0 15,0 0 8 1,0-8-132-16,4 2-26 0,-4-11-6 0</inkml:trace>
  <inkml:trace contextRef="#ctx0" brushRef="#br0" timeOffset="1385.972">3828 7443 1728 0,'0'0'38'0,"0"9"8"0,3 0 2 0,-3 5 0 0,0-2-39 0,4 0-9 0,-1-6 0 0,1 5 0 16,-1 4 53-16,4-3 9 0,-3-6 2 0,-1 6 0 15,4 2-3-15,1-5 0 0,-5 6 0 0,4-3 0 16,4-1-45-16,-4-5-8 0,0 3-8 0,-4-3 9 0,4-3-9 16,-7 3 8-16,0-6-8 0,0 0 8 0,0 0 0 0,0 0-8 15,0 0 12-15,7-6-4 0,-3 0 3 0,-4 3 0 16,3-3 0-16,-3-3 0 0,0 3-11 0,0 1 0 15,-3-7 9-15,3 6-9 0,0-3 8 0,0 0-8 16,-4-5 10-16,1 2-10 0,-1 6 32 0,4-9 0 16,-7 1 0-16,0 5 0 0,4-3-20 0,-1 0-3 15,-3-5-1-15,-3 8 0 0,6-3-8 0,1 6 12 16,-1-12-12-16,4 13 12 0,0-1-12 16,0-6 0-16,0 3 0 0,0 3 0 0,4 0 0 0,-1 0 0 15,1 1 0-15,10 5 0 0,-4-6-17 0,4 6 1 16,0 6 0-16,4-6 0 0,3 5-3 0,0 1 0 15,4 3 0-15,0 0 0 16,0-3-69-16,-1 3-13 0,4 2-3 0,-3 1-525 0,0 0-105 16</inkml:trace>
  <inkml:trace contextRef="#ctx0" brushRef="#br0" timeOffset="1851.113">4237 7519 1026 0,'0'0'28'0,"0"0"8"0,3 6-28 0,4-3-8 0,4 0 0 0,0-3 0 0,3 6 103 0,-4-6 19 16,1 0 4-16,3 0 1 15,0 0-35-15,4 0-6 0,-1-6-2 0,8 3 0 0,-4 0-39 0,-3-6-8 16,0 4-1-16,-1-1-1 0,1 0-17 0,-4 0-3 16,4-6-1-16,-11 12 0 0,3 6-5 0,-3 0-1 15,-3-6 0-15,3-6 0 0,0 0-8 0,-4 0 0 16,-3-3 0-16,0 4 0 0,0-4 0 0,0 9-9 16,0 0 0-16,-10-6 0 0,3-3 9 0,0-3 12 15,-7 12-2-15,-4-6-1 16,4 1-29-16,0-1-7 0,-4 6-1 0,0 6 0 15,4-6-6-15,4 5-2 0,-1 13 0 0,-3-9 0 0,0 6 36 0,3 5 0 16,-3 4 0-16,7-1 0 0,4 4 23 0,-1-16 11 16,1 1 2-16,3 3 1 0,-4 3-9 0,1-1-3 0,3 1 0 15,0-4 0-15,0 4 3 0,3 0 1 0,4-6 0 0,-3 2 0 16,-1-2-7-16,4-6-2 0,4 0 0 16,-1-6 0-16,8 6-4 0,0-6-2 0,-4-6 0 15,3 0 0 1,8 0-73-16,3 0-14 0,1-14-3 0</inkml:trace>
  <inkml:trace contextRef="#ctx0" brushRef="#br0" timeOffset="2435.437">5027 7390 1958 0,'-14'-3'43'15,"7"3"9"-15,-4 0 1 0,-3-3 3 0,7 3-45 0,-7 0-11 0,0 0 0 0,0 0 0 0,0 3 53 0,3-3 9 16,-3 0 2-16,0 3 0 0,0 0-22 0,3 3-4 16,1-3-1-16,-1 3 0 0,4 0-8 0,0-1-1 15,0 1-1-15,0 6 0 0,3-6-42 0,1-3-8 16,-4 3-1-16,7 0-1 0,-4 0 25 0,4 11-8 16,-3 1 8-16,3-3 0 15,0-1-35-15,0 1-1 0,0-3-1 0,3-1 0 0,1 1 37 0,-1 3 0 16,1-3 0-16,6-1 0 0,1 1 24 0,3-9 12 15,-3 3 2-15,3-3 1 16,0-3-63-16,7 0-12 0,-3 3-2 0,-4-6-1 0,0-6 83 0,0 0 16 16,-3-2 3-16,-1-1 1 0,4-3-52 0,-3-3-12 15,-1-5 0-15,5-1 0 0,-8 4 0 0,0-4-15 0,-4-5 3 16,1-3 1-16,-1 8 11 0,-3-2 16 0,4-1-4 0,-4-8-1 16,0-6-11-16,0 2 0 0,-4-5 0 0,1 0 0 15,-1 15 0-15,-6-3 0 0,-1-4 0 0,-7-2 0 16,8 6 0-16,-1 2 0 0,-3 13 0 0,4-7 0 15,-5 4 0-15,5 2 0 0,3 3 0 0,0 3 0 16,0 4-12-16,0-1-5 0,3 9-1 0,4 0 0 16,0 0-1-16,-3 6 0 0,-1 3 0 0,4 2 0 15,4 7 3-15,-1 0 1 0,-3-7 0 0,7 7 0 16,4 8 15-16,-8-8-11 0,4 9 11 0,4-4-10 16,-1 9 10-16,5 4 0 0,-5 8 0 0,1 0 0 15,3-9 0-15,-4 9 0 0,5-9 0 0,-5 4 0 16,-3-1 0-16,4-9 16 0,-4 10-4 0,0-4-1 15,0 3 16-15,0-11 3 0,0 8 1 0,-3-18 0 0,3-17-7 16,-4 12-2-16,4 0 0 0,0 3 0 16,0-4-11-16,0 1-3 0,0-3 0 0,8 3 0 0,-5-1-18 15,-6-5-4-15,6 0-1 0,1 0 0 16,-1-6-90-16,1-6-19 0,0 0-3 0,-4 0-820 0</inkml:trace>
  <inkml:trace contextRef="#ctx0" brushRef="#br0" timeOffset="2710.107">5489 7408 1314 0,'0'0'37'0,"0"0"8"0,0 6-36 0,0-1-9 0,4 7 0 0,-4 0 0 15,0-3 53-15,0 3 9 0,0 5 2 0,0-5 0 16,0 0 31-16,-4 2 6 0,4 4 2 0,0-6 0 16,0-6-63-16,0-6-12 0,0 0-2 0,0 0-1 15,0 6-25-15,0-6-9 0,0 0 0 0,0 0 0 16,0 0-9-16,0 0-2 0,0 0 0 0,0-6 0 16,0 0-19-16,4 0-4 0,-4-6-1 0,3 6-479 15,-3-3-96-15</inkml:trace>
  <inkml:trace contextRef="#ctx0" brushRef="#br0" timeOffset="3390.99">5951 7449 1728 0,'0'0'38'0,"0"0"8"0,0 0 2 0,0 0 0 0,0 0-39 0,0 0-9 0,-7 6 0 0,7-6 0 16,-3 6 99-16,-1-1 17 0,1 4 4 0,-1 3 1 15,-3 0-41-15,4 0-9 0,-1 5-2 0,1-2 0 16,-1 8-53-16,-3-5-16 0,3 9 0 0,-6-1 8 15,3-3-8-15,-4 7 0 0,4-4 0 0,-3-2 0 32,3 5-101-32,-4-2-22 0,4-7-4 0,0-5-1 0</inkml:trace>
  <inkml:trace contextRef="#ctx0" brushRef="#br0" timeOffset="8365.632">6911 6599 968 0,'-4'0'21'0,"4"12"5"0,-3 6 1 0,-8-1 0 0,8-2-27 0,-4 14 0 16,3-2 0-16,-3 14 0 0,0-9 99 16,0-2 14-16,3-10 3 0,-3 10 1 0,-3-7-18 0,3 10-4 15,0-10-1-15,0 4 0 0,3-4-24 0,1-5-5 16,-1 8-1-16,-3-2 0 0,3-10-20 0,1 10-4 15,-4-1 0-15,3-2-1 0,1 2-20 0,-8-5-4 0,8-6-1 16,-1 3 0-16,1 2-5 0,-1 18-1 16,4 15 0-16,-3-17 0 0,3-21-8 0,0-1 0 0,3 7 0 0,-3 3 8 15,0 8-8-15,0-3 0 0,4 4 0 0,-1-10 0 16,-3 4-8 0,0-6-8-16,0-4 0 0,0-2-1 0,0 0 7 0,0-6 2 0,4 5 0 15,-1 1 0 1,-3-12-42-16,0 0-8 0,11-6-2 0,-4 0 0 15,-7-5-88-15,7-4-19 0,11-14-3 0,-4 11-1 0</inkml:trace>
  <inkml:trace contextRef="#ctx0" brushRef="#br0" timeOffset="8926.489">7077 7493 1157 0,'0'0'32'0,"0"0"8"0,-4 6-32 0,4-6-8 16,0 0 0-16,0 0 0 0,-3 9 24 0,-1-1 2 15,1 4 1-15,3-3 0 0,-4-3 27 0,4 0 6 16,-3 6 0-16,-1-7 1 0,4 1-8 0,0-6-1 0,0-967-1 0,0 1934 0 15,0-967-18-15,4 6-3 0,-1 0-1 0,4-3 0 16,-3 3-21-16,3 0-8 0,3 0 0 16,1-6 0-16,-1 6 0 0,-2-6 0 15,2 11 0-15,1-11 0 0,6 0 36 0,-10 0 0 16,8 0 1-16,-5 0 0 0,1 0-26 0,-1-6-11 0,1-5 8 0,-4 5-8 16,-4-3 0-16,-3 9 8 0,0 0-8 0,0 0 0 31,0 0-29-31,4-3-11 0,-4 3-3 0,0-9 0 0,-4 3 29 0,1 0 6 0,3 6 8 15,-7-5-13-15,3-1 2 0,-6-6 1 0,6 0 0 0,-3 0 0 16,-3 7 22-16,3-4 4 0,-1 3 0 0,-2-6 1 16,6 6-17-16,-10 0 0 0,4-3 0 0,3 7 0 15,-4 2 40-15,4-3 5 0,0 3 1 0,0 3 0 16,7-3-22-16,0 0-5 0,-7-3-1 0,7 3 0 16,0 0-30-16,0 0-7 0,-4 5-1 0,4 4 0 15,0-3 10-15,0 6 2 0,7 0 0 0,0-3 0 16,0 8-23-1,0 1-4-15,1-1-1 0,-5 1 0 0,4-3 36 0,-3 2 0 0,3-5 0 0,0 0 0 0,7 0-17 16,-11 2 3-16,8-2 1 0,0 3 0 0,-1-3 13 16,4 5 0-16,0-11-10 0,-3 0 10 15,-4 0-43-15,4 0-4 0,3-6-1 0,3 0 0 16,-3 0-31-16,1 6-6 0</inkml:trace>
  <inkml:trace contextRef="#ctx0" brushRef="#br0" timeOffset="9793.651">8241 7543 1267 0,'0'0'28'0,"0"0"5"0,0 0 2 0,0 0 1 0,0 0-36 0,0 0 0 16,0 0 0-16,0 0 0 0,-4 6 58 0,-3 6 5 15,4-7 1-15,3-5 0 0,0 0 0 0,0 0 0 16,-4 15 0-16,1 3 0 0,-1-6 0 0,4 5 0 0,0-2 0 0,4-6 0 16,-1-1-56-16,1-2-8 15,3 0-8-15,-4 0 8 0,8 0 0 0,-4 6 8 16,0 8 0-16,0-2 1 0,4 3-9 0,-8 8 0 16,4 0 0-16,-3-11 0 0,-1 8 0 0,1-8 15 0,-4-3-1 15,0 8 0-15,3-11 1 0,-3 6 0 0,0-7 0 0,-3-2 0 16,-1-3 8-16,1 0 1 0,-1 0 1 0,1 0 0 15,-4-12 26-15,7 6 5 0,-11-6 0 0,4 0 1 16,0-6-32-16,0 4-6 0,-4-4-2 0,4 6 0 16,0-6-17-16,0 0 0 0,-3-2 0 0,3 2 0 15,-1 0 0-15,1-5 0 0,0-4 0 0,0 3 0 16,4-5 0-16,-1-1 0 0,1-2 0 0,-1-1 0 16,4-2 0-16,-7 17 0 0,7 6 0 0,0-5 0 15,0-4 0-15,0-3 0 0,7 1 0 0,-7-7 0 16,4 4-11-16,3-10-5 0,3-2-2 0,1-3 0 15,-4 2-22-15,4 4-5 16,6 2-1-16,-3 10 0 0,4-10 37 0,-4 4 9 0,0-7 0 0,0 10 0 16,0-4 0-16,1 18 0 0,-1 12 0 0,0 6 0 15,-4-6 0-15,1 3 0 0,-4-3 0 0,0 5 0 16,0 19-25-16,0-10-3 0,-3 10-1 16,-1-1 0-16,-3 3-5 0,0-2-1 0,-3 2 0 0,3-5 0 0,-7 8 58 15,3-3 11-15,1-2 2 0,-4 2 1 0,-4 3-9 0,4-11-1 16,0-7-1-16,0-8 0 0,-4-9-26 0,1 0 0 15,-1 12 8-15,-3-6-8 0,7 0 0 0,-4-6 0 16,1-6 0-16,-4-6 0 0,3 0 0 0,-3 4 0 16,3 5 0-16,-3-3 0 15,0-9-34-15,0-3-9 0,3-2-1 0,-3 2-578 0,0-5-115 16</inkml:trace>
  <inkml:trace contextRef="#ctx0" brushRef="#br0" timeOffset="10559.47">8544 7337 968 0,'0'0'21'0,"0"9"5"0,0-9 1 0,0 6 0 0,0 0-27 0,4 0 0 16,-4 5 0-16,3-5 0 0,1 3 72 0,-1 0 8 15,1 6 3-15,-1-4 0 0,-3 7 20 0,4-3 4 16,-1 2 1-16,1 1 0 0,3-6-31 0,-3 2-5 15,3 10-2-15,-4-6 0 0,1 2-15 16,-4-2-3-16,3 5-1 0,-3-14 0 0,4 3-19 16,-4 0-4-16,0 11-1 0,0-11 0 0,0-12-27 0,0 0 0 15,0 0 0-15,0 0 0 0,0 0 35 0,0 0 1 16,-4 6 1-16,4-6 0 0,-3-6-15 0,-1 0-3 16,4 6-1-16,0 0 0 0,0-6-18 0,0-6 8 0,0 1-8 15,0-4 0-15,4-3 0 0,-1 1-12 0,-3 5 0 0,0 0 0 16,0-3 0-16,4 4 0 0,-1-1 0 0,4 0 0 31,-3-5-18-31,-1 2-3 0,4 3-1 0,-7 6 0 0,4-6 34 0,-4 4 0 0,4 2 0 16,-1 0 0-16,1 3 0 0,-1 0 0 0,1-3 0 0,-4 6 0 15,0 0 0-15,0 0 0 0,0 0 0 0,0 0 0 16,3 0 0-16,4 6 0 0,-3-3 0 0,-1 3 0 16,4-3 0-16,-3 0 0 0,-1 5 0 0,4 7 0 15,-3-3 0-15,3-6-8 0,0 3 8 0,0 2 0 16,-3 1 0-16,-1 0 0 0,4-6 0 0,-3 0 0 15,-1 5 0-15,-3-2 0 0,0-9 0 0,0 0 0 16,0 0 0-16,0 0 0 0,0 0 0 0,0 0 0 16,0 0 0-16,0 0 0 0,0 0 0 0,0 0 0 15,0 0 0-15,0 0 0 0,0 0 0 0,0 0 0 16,0 0 0-16,0 0 0 0,0 0 0 0,0 0 0 0,0 0 0 0,0 0 0 16,0 0 0-16,0 0 0 0,0 0 0 0,0 0 0 15,0 0 0-15,0 0 0 0,0 0 0 0,0 0 0 16,0 0 0-16,0 0 0 0,0 0 0 0,0 0 0 15,0 0 0-15,0 0 0 0,0 0 0 0,0 0 0 16,0 0 0-16,0 0 0 0,4-3 0 0,-4-3 0 16,0-5 0-16,0 5 0 15,0 0-54-15,-4 6-7 0,8-6-2 0,-4 6 0 16,0 0-52-16,0 0-10 0,0 0-3 0,0 0 0 16,0 0-102-16,0 0-21 0</inkml:trace>
  <inkml:trace contextRef="#ctx0" brushRef="#br0" timeOffset="11362.214">8918 7302 1082 0,'0'0'30'0,"0"0"8"0,0 0-30 16,-3 6-8-16,3 0 0 0,0 2 0 0,0-8 80 0,0 6 14 0,0 3 3 0,0 0 1 15,0-9-3-15,3 6-1 0,1 0 0 0,-1 0 0 16,4 5-50-16,0-2-9 0,0 0-3 0,1 6 0 16,2-9 0-16,-3 5-1 0,4 1 0 0,-1-3 0 15,4 0-31-15,-3-3 0 0,0-3 0 0,-1-1 0 16,4-2 42-16,-3 0 6 0,-1 3 0 0,-3-3 1 15,1-5-27-15,2-1-6 0,-6 6 0 0,3-3-1 16,-4-9-15-16,1 0 0 0,-4 0 0 0,3 1 0 16,1-7 32-16,-4 9 4 0,0 3 1 0,-4 0 0 15,4-5-37-15,-3 5 0 0,-1 0 0 0,1-3 0 16,-1-6-11-16,-3 1-3 0,-3 8-1 0,-1-12 0 16,4 9-9-16,0 3-3 0,-4 1 0 15,1 2 0-15,-1 6 5 0,1 0 1 0,-1 5 0 0,0 1 0 0,1-3 9 0,-1 6 1 16,-3 5 1-16,4 1 0 0,-1-3 10 0,0 2-13 15,-3 7 5-15,4-3 8 0,3-4-12 0,0 4 12 16,-1-4-10-16,5 7 10 0,-1-9 0 0,8 2 0 16,-4 1 0-16,3 0 10 0,-3-1-2 0,8-2-8 15,-5-3 12-15,8 5-4 0,-4-2 10 0,0-6 2 16,0-9 0-16,3-3 0 0,1 0-6 0,0 3-1 16,-1-3 0-16,4 12 0 0,0 17-13 15,0-8 8-15,1-3-8 0,2-4 0 0,1-5 0 0,3 0-15 0,0 0 2 16,0 0 0-1,4 0-131-15,-4 0-27 0,0-18-5 0,4 0 0 0</inkml:trace>
  <inkml:trace contextRef="#ctx0" brushRef="#br0" timeOffset="12004.739">9458 7364 1350 0,'0'5'29'0,"-4"1"7"0,4-6 0 0,0 12 3 0,-3 3-31 0,3-3-8 0,-4 5 0 0,4 1 0 16,-3 2 85-16,-1 4 16 0,4-12 3 0,-3 2 1 15,-1 10-33-15,4-12-6 0,-3 8-2 0,3-5 0 0,-4 6-51 16,4-4-13-16,0-5 0 0,0-3 0 0,0-9 54 0,0 0 8 16,-3-6 2-16,3 6 0 0,0 0-52 0,0 0-12 15,0 0 0-15,0 0 0 0,0 0 40 0,0 0 6 16,0 0 1-16,0 0 0 0,0 0-27 0,7-3-4 15,-4 0-2-15,1-3 0 0,-4 6-14 16,7 0 0-16,-4-9 8 0,1 3-8 0,-1-5 0 0,1 11 0 16,0-6 0-16,3 0 0 0,-4-3 0 0,1 3-15 15,-1 3 5-15,1 0 1 0,-4 3 9 0,0 0-12 16,0 0 12-16,0 0-12 0,3 0 4 0,1 3 0 16,-1 3 0-16,1 0 0 0,3 0 8 0,-4 0 0 0,1 6 0 15,-1-1-8-15,1 4 8 0,3-9 9 0,-7-6-1 0,4 0-8 16,-1-6 9-16,1 6-9 15,-1 3 0-15,4 3 9 0,-3 0-1 0,-1-3 0 0,4 2 0 16,0-5 0-16,-7 0 0 0,4 0 0 0,3 6 0 0,0 0 0 16,-4-6-8-16,5 0 0 0,-1 0 0 0,-4 6 0 15,-3-6 0-15,0 0 0 0,7 0 0 0,-7 0 0 16,4 6 0-16,-4-6 0 0,3-6 0 0,1 0 0 16,-1 0 0-16,-3 6 0 0,4 0 0 0,-4 0 0 15,3 6 0-15,1-6 0 0,-1-6 0 0,-3 6 0 16,4 6 0-16,-1-6 0 0,1 0 0 0,0 6 0 15,-1 0 0-15,4-6 0 0,0-6 0 0,-3 12 0 16,6 0 0-16,-3-3 0 0,4-3 0 0,0 0 0 16,-4 0 0-16,0 0 0 0,0-3 0 0,-7 3 0 15,7 9 0-15,0 14 0 0,0-5 0 0,0-6 0 16,-7-1 0-16,7-2 0 0,-4 9-9 0,1-6 9 16,0-1 0-16,-1-5 0 0,-3-6 8 0,4 3-8 15,-4-3-15-15,0 0-9 0,7-9-1 0,3 3-1 16,-3 1-17-16,4 5-3 0,-4 0-1 0,3 0 0 15,5-6-28-15,-5 6-5 0,1 0-2 0,-1-12 0 16,1-3-133-16,0-2-26 0</inkml:trace>
  <inkml:trace contextRef="#ctx0" brushRef="#br0" timeOffset="12223.751">10044 7590 1250 0,'0'0'35'0,"0"9"9"0,-4 3-36 0,4-1-8 0,-3 1 0 0,-1 0 0 15,4-12 108-15,0 0 19 0,-4 3 4 0,4 8 1 16,0 7-34-16,0 0-6 0,4-6-2 0,-4 2 0 16,0-8-31-16,4 6-7 15,-1 0 0-15,1-1-1 0,-4-11-41 0,3 6-10 0,-3 3 0 0,4 3 0 16,3-6 0-16,-4 0 0 0,-3-6 0 0,4 0 0 16,-4 11 0-16,3-5 0 0,1-3 0 0,-4 0 0 31,0-3-186-31,0 0-33 0,0 0-6 0,0 0-518 0</inkml:trace>
  <inkml:trace contextRef="#ctx0" brushRef="#br0" timeOffset="12387.837">9945 7364 1537 0,'0'5'68'0,"0"1"14"0,0 3-66 0,0-6-16 0,0-3 0 0,-4 9 0 0,4-3 55 0,0-6 7 15,0 0 2-15,0 12 0 0,0-12-52 0,0 0-12 16,0 0 0-16,7-6-521 16,4 0-107-16</inkml:trace>
  <inkml:trace contextRef="#ctx0" brushRef="#br0" timeOffset="12980.044">10312 7578 1074 0,'0'0'30'0,"-7"9"8"0,3 3-30 0,1 0-8 0,-1-1 0 0,4 4 0 16,-3-6 52-16,-1 0 10 0,4-4 2 0,0 13 0 15,0-6 36-15,0-12 8 0,7-6 2 0,0 0 0 0,0 6-26 16,4 0-4-16,-1 0-2 0,4 6 0 0,4 0-15 0,-4-6-3 15,4 0-1-15,3 0 0 0,-3 0-27 0,-1 0-4 16,1-6-2-16,3 6 0 0,-3 0-34 0,-1-6-8 16,1 6 0-16,-4 0-1 0,-3-6 17 0,3 0 0 15,-4 0 0-15,-3-2 0 0,4-4 0 0,-7 3 0 16,-1 0 0-16,1-2 0 0,-4 5 0 0,0-6 0 16,-4 6 0-16,1 0 0 0,-1 0-20 15,-3 3-1-15,-4-3 0 0,1 6 0 16,-1-5-11-16,1 5-1 0,-1 0-1 0,-3 0 0 0,0 0 14 15,0 0 2-15,3 5 1 0,-6 1 0 0,-1 0 17 0,0 0 0 16,1 3 0-16,2 3 0 0,1 5 0 0,4-8 0 16,-1-6 11-16,4 9-11 0,-3 8 16 0,6-2-4 15,0-6-1-15,1 0 0 0,6 2-11 0,-3-2-12 0,4-6 2 16,3 6 1-16,4 8 29 0,-1-2 7 0,1-12 1 0,3 0 0 16,4 5-28-16,3-5 0 0,-4-3 0 0,8 3 0 31,-4-3-96-31,4 0-11 0,0-3-2 0,3-3-690 0</inkml:trace>
  <inkml:trace contextRef="#ctx0" brushRef="#br0" timeOffset="13389.377">10908 7637 1497 0,'0'9'32'0,"0"-9"8"0,0 0 0 0,0 0 4 0,3 6-36 0,-3 2-8 15,0 4 0-15,4-6 0 0,-4 0 76 0,0 6 14 16,0 0 2-16,0 2 1 0,0-2-31 0,3 0-6 16,-3 2-2-16,4 1 0 0,0 0-30 0,-4-3-5 15,3-1-2-15,1-2 0 0,-1 3-3 16,-3 0-1-16,4 5 0 0,-4-5 0 0,3-9-13 0,-3-3 8 16,0 0-8-16,0 0 0 0,0 0 26 0,0 0-1 15,0 0 0-15,0-9 0 0,0 3 21 0,0-11 4 16,-3 5 1-16,3-3 0 0,-4-2-51 0,-3 5-22 0,7-3 2 15,-3 0 0-15,-1 1 20 0,0 2 0 16,4-6 0-16,-3 1 0 0,-4 8 0 0,3-9 0 0,1 6 0 16,-4-8 0-16,0 2 0 0,3 1 0 15,-3 2 0-15,4 3 0 0,-1-5 0 0,4 11 0 0,0-6 0 16,0 6 0-16,0-3-14 0,0 0 5 0,0 6 1 16,0 3 0-1,7 0-22-15,0-2-4 0,0-1-1 0,0 0 0 0,4 3 49 0,-1 0 10 0,1 0 1 0,0 0 1 16,3 0-26-16,0 0 0 0,4 0 0 0,-1-3-11 15,-3 3-9-15,4-6-1 0,0 6-1 0,3-6 0 32,0 6-84-32,-4-6-17 0,1 6-3 0,0-6-1 0</inkml:trace>
  <inkml:trace contextRef="#ctx0" brushRef="#br0" timeOffset="13979.994">12802 7075 1552 0,'0'0'44'0,"0"-8"10"0,0 2-43 0,0-6-11 0,4 6 0 0,-1-6 0 16,1 4 53-16,-1-1 9 0,-3-6 2 0,0 9 0 16,0 6 52-16,0 6 12 0,-3 6 1 0,3-24 1 15,-4-11-54-15,1-4-10 16,-1 9-2-16,-3 7-1 0,0-1 0 0,-7 6 0 0,0-3 0 0,-4 3 0 15,-3 0-63-15,0 1-21 0,-4-1 0 0,1-6 0 16,2 12 33-16,-2-6 8 0,-1-3 0 0,0 6 1 16,4 3-21-16,4-3 0 0,-1 0 0 0,4 3 0 15,0 0 0-15,0 6 0 0,7 6 0 0,-1-6 0 16,5 6-47-16,-1 5-13 16,1 10-4-16,-4-4 0 0,7-11 64 0,-4-6 24 0,4 15 0 0,0 2-1 15,0 1-23-15,0 2 0 0,0 0 0 0,0 10 0 16,4-10 0-16,-1 9 0 0,-3 7 0 0,4 2 0 0,-1-6 0 15,1-6-8-15,-1 4 8 0,1 2 0 16,0 3-20-16,-1-3 2 0,1-3 0 0,-1 10 0 16,1-7 18-16,-4 0 0 0,3-3 0 0,1-8 0 15,-1-4 0-15,-3-5 0 0,7 17 0 0,-3-8 0 16,-1-10 0-16,4-5 0 0,-3-3 0 0,-1 8 0 0,1-11 0 0,0 6 14 16,3-6-2-16,-4 6-1 15,1 2-69-15,-1-8-14 0,1 6-2 0,-4-12-1 16,0 0-53-16,0 0-12 0,3-6-1 0,-3 6-423 15,0 0-84-15</inkml:trace>
  <inkml:trace contextRef="#ctx0" brushRef="#br0" timeOffset="14282.657">12315 7525 1155 0,'0'0'25'0,"0"0"6"0,-3 6 1 0,3-6 0 0,-4 6-32 0,-3 0 0 0,4 0 0 16,-1 0 0-16,4-6 80 0,0 0 8 0,0 0 3 16,-3 6 0-16,3-6-29 0,0 0-6 0,0 0 0 0,0 0-1 15,0 0 14-15,0 0 3 0,7 0 1 0,3 0 0 16,-3-6-20-16,4 6-4 0,0 0-1 0,-4 0 0 16,7 0-15-16,0-6-3 0,0 6-1 0,4-6 0 15,3 6-29-15,4-6-8 0,-1 6-1 0,1-6 0 16,0 6 9-16,-1 0 0 0,1 0 0 0,0 6 0 15,-4-6 15-15,0 0 5 0,0 0 0 0,-3 6 1 0,-1-6-32 16,1 6-6-16,0-6-2 0,-4 0 0 16,4 0-87-16,-4-6-18 0,0 6-3 15,0 0-721-15</inkml:trace>
  <inkml:trace contextRef="#ctx0" brushRef="#br0" timeOffset="14983.327">12996 7622 836 0,'0'0'24'0,"-7"0"4"0,0 0-28 0,-3-6 0 0,3 6 0 0,7 0 0 0,-7 6 117 0,7-6 18 16,0 0 3-16,0 0 1 15,0 0-32-15,0 0-7 16,0 0 0-16,0 0-1 0,0 0-42 0,0 0-8 0,0 0-1 0,0 0-1 0,0 0-1 0,3 6 0 16,4-3 0-16,0 6 0 0,7 0-14 0,-3-3-4 15,7 5 0-15,-4 1 0 0,3-6-16 0,1 0-3 16,3 0-1-16,-3-3 0 0,3 3-8 0,-4-6 0 15,1 0 9-15,-4-3-9 0,0 0 10 0,-3 0-2 16,0-3-8-16,-1 0 12 16,-3 0 7-16,0-6 1 0,-3 6 0 0,-1-5 0 0,1-1-4 0,-4 3 0 15,0-3 0-15,0 1 0 0,-4-7-8 0,1 6-8 0,-1 3 9 16,-3-8-9-16,0-1 0 0,-3 1 0 16,-1 8-11-16,0-3 11 15,1 6-29-15,-4 0 1 0,3 6 1 0,-3-6 0 0,0 6 27 0,3 0 0 0,1 6 0 16,-4 6 0-16,3 0-25 0,0-1 0 15,1 10 0-15,3-3 0 0,-4 11 25 0,1-2 0 0,-1-4 0 16,4 9 0-16,3-5 15 0,-3 2 8 0,4-5 1 16,-1 2 1-16,4-2-33 0,0 2-8 0,4-8 0 0,-4 5-1 15,3-11 27-15,1-3 6 0,3 3 0 0,0 5 1 16,4-5 1-16,-4-6 0 0,3 0 0 0,1-6 0 16,3 6-29-16,4-6-5 0,3 0-2 0,-4-6 0 15,5 6 18-15,-1 0 0 0,0-6 0 0,0 0 0 16,4-6-120-16,-4-11-21 0,4 2-4 15,-1-8-1-15</inkml:trace>
  <inkml:trace contextRef="#ctx0" brushRef="#br0" timeOffset="15236.251">13123 7308 1314 0,'-3'11'37'0,"3"-11"8"0,0 0-36 0,0 0-9 0,3 3 0 15,1 0 0-15,3 0 104 0,3 0 20 16,-2-3 3-16,-1 0 1 16,3-3-33-16,1-3-7 0,3-2 0 0,0-4-1 0,4-6-30 0,-1 3-5 0,-3 4-2 0,4-13 0 15,-4 12-31-15,0-5-7 0,0-4 0 0,4 4-1 31,0-1-140-31,-1 3-28 0</inkml:trace>
  <inkml:trace contextRef="#ctx0" brushRef="#br0" timeOffset="15987.949">13434 7599 1220 0,'0'0'27'0,"0"0"5"0,0 0 2 0,0 0 0 0,0 0-34 0,0 0 0 0,0 0 0 0,0 0 0 16,0 0 100-16,-4 6 12 0,1 11 4 0,-1-11 0 16,4-6-44-16,0 0-9 0,0 0-2 0,0 0 0 15,4 9-18-15,-1-3-4 0,-3-6-1 0,7 9 0 16,0-1-9-16,4 10-1 0,0-12-1 0,-1 6 0 15,4 0-7-15,0 2-2 0,0-2 0 0,1 0 0 16,-1 2-8-16,0 1-2 0,0 0 0 0,0-3 0 16,0 2-8-16,-3-2 0 0,-4 0 0 0,0 5 0 0,0-5 0 15,-4 3 0-15,1 8 0 0,-1-11 0 0,-3-12 27 16,0 6 0-16,4 12 0 0,-4-9 0 0,0-9-4 16,0 0-1-16,0 0 0 0,0 0 0 0,0 0-7 0,0 0-2 15,0 8 0-15,0-8 0 0,3-8 19 0,-3-7 3 16,4 3 1-16,3 6 0 0,-3-6-20 15,3-5-4-15,-4 8-1 0,1-3 0 0,3-11-11 0,0 8 0 16,3-3 0-16,-3-5 0 0,-3-4 0 0,3 4 0 16,4-4 0-16,-4 4 0 0,0-7 0 0,0 4 0 15,0 3 0-15,-4-1 0 0,4 3 0 0,1 4 0 16,-5-4 0-16,4 7 0 0,0 8-12 0,0-3 3 16,4-21 0-16,-4 7 0 0,0 2-5 0,-4-2-1 0,4 5 0 0,1 3 0 31,-1 4-33-31,3-1-6 0,-6-9-2 0,3 10 0 15,0 5-131-15,0-6-26 0,0 0-6 0,-4 3-577 0</inkml:trace>
  <inkml:trace contextRef="#ctx0" brushRef="#br0" timeOffset="16437.855">14005 7543 1213 0,'0'0'34'15,"-3"6"8"-15,-4 0-34 0,3 5-8 0,1-2 0 0,3 3 0 0,-4 6 75 0,4-1 13 16,0-2 2-16,-3 3 1 16,6-1-22-16,-3 1-4 0,4-6-1 0,-1 8 0 0,1-2 0 0,-1-6 0 15,4 5 0-15,0-2 0 0,0-3-15 0,0 5-3 16,-3-8-1-16,3 3 0 0,0-6-21 0,-3 6-4 15,-1-1 0-15,1 1-1 0,-4-12-19 0,0 0 0 16,0 0 0-16,0 0 0 0,0 0 46 0,0 0 6 16,0 0 0-16,0 0 1 0,0 0-33 0,0 0-8 0,0 0 0 15,-4-6-1-15,-3 0-11 0,4 0 0 0,3-5 0 0,-4 2 0 16,1-6 0-16,-1 0 0 0,4 4 0 0,0-7 0 16,-4 3 0-16,1-2 0 0,-1-1 0 0,1-11 0 15,-1 8 0-15,1-8 0 0,-1 8 0 0,1-2 0 16,3 2 24-16,0 3 2 0,0 1 1 0,0-1 0 15,0 3-27-15,0 15 0 0,0 0 0 0,7 0 0 16,0-5 0-16,3-1 0 16,1 0-14-16,0 0 5 15,3 0-30-15,3-12-5 0,1 1-2 0,0 2 0 16,3-3-17-16,-4 13-3 0,5-7-1 0,-1 9 0 16,-4 0-61-16,-2 9-12 0,6 11-2 0,-4 1-640 0</inkml:trace>
  <inkml:trace contextRef="#ctx0" brushRef="#br0" timeOffset="16731.866">14506 7561 1608 0,'-7'11'45'0,"4"1"11"0,-4 9-44 0,3-4-12 16,1 1 0-16,-1 2 0 0,0-2 41 0,1 0 7 15,3-1 0-15,0-2 1 0,-4 3 23 0,4-4 5 16,4 1 1-16,-1 0 0 0,-3-9-38 0,4 5-7 0,0-2-1 16,3-3-1-16,-4 3-23 0,1-3-8 0,3-3 0 0,-4 3 0 31,4-6-32-31,-7 0-12 0,0 0-2 0,0 0-853 0</inkml:trace>
  <inkml:trace contextRef="#ctx0" brushRef="#br0" timeOffset="16904.525">14383 7264 1310 0,'0'0'37'0,"0"0"8"0,0 0-36 0,0 0-9 0,0 0 0 0,0 8 0 16,0-8 0-16,0 6 0 0,3 0 0 0,-3-6 0 16,7 6-84-16,-3 0-20 0,10-12-3 15,0 0-1-15</inkml:trace>
  <inkml:trace contextRef="#ctx0" brushRef="#br0" timeOffset="17367.925">14792 7449 1384 0,'0'0'39'0,"0"12"9"0,-4 2-38 0,4 4-10 0,0-6 0 0,0 8 0 0,4 4 73 0,-4-7 13 0,4-5 2 0,-1 0 1 15,4 3-37-15,-3-9-8 0,-1 5-2 0,4-5 0 16,0-6-10-16,0 0-3 0,4 0 0 15,-1-6 0-15,1 6 9 0,0-11 2 0,-1-1 0 0,1-3 0 16,-1 3-23-16,1-5-4 0,0-1-1 0,-4-3 0 16,0 10-3-16,-7 11-1 15,0 0 0-15,0 0 0 0,0 0-8 0,0 0 0 0,0 0 0 0,3-6 0 16,1-12 0-16,-4 6-11 0,0 12 3 0,0 0 0 16,-7 0-1-16,0-3 0 0,0 1 0 0,-1-1 0 15,-2-9 9-15,3 9 0 0,0 9-9 0,0 3 9 16,-4-1 0-16,4-8 0 0,0-5 0 0,-4 5 0 15,1 11 0-15,-1 1 0 0,4 0 0 0,0 5 0 16,0 10-8-16,0-9 8 0,0 5 0 0,4 4 0 16,-1-7 0-16,0 4 0 15,1 5 0-15,3-8 8 0,0 2 5 0,0-5 1 0,3 2 0 0,1-2 0 16,0-6-6-16,3 5 0 0,0-8-8 0,0 3 12 16,0 0-4-16,3-1 0 0,1-5-8 0,-1-6 12 31,5 6-55-31,-1 0-11 0,3-3-2 0,-3 0-1 0,8 0-108 0,-8-3-22 15,-4 0-4-15,1-3-1 0</inkml:trace>
  <inkml:trace contextRef="#ctx0" brushRef="#br0" timeOffset="17765.626">15201 7590 1515 0,'0'0'33'0,"0"9"7"0,0 3 2 0,-3-1 1 0,3 4-35 0,3 3-8 16,-3-1 0-16,4 1 0 0,-4-3 84 0,3 2 14 0,1-5 3 0,-1 0 1 16,4 5-42-16,-3-5-8 0,-1 3-1 0,1-9-1 15,3 0-26-15,-7-6-4 0,4 11-2 0,-4-11 0 16,3 6 0-16,-3-6 0 0,0 0 0 0,0 0 0 16,0 0 10-16,0 0 3 0,0 0 0 0,4-3 0 15,-1 0-13-15,-3-8-2 0,0 5-1 0,0 0 0 16,0-6-15-16,0 3 0 0,-3-5 8 15,-1 5-8-15,1-9 0 0,-1 3 0 0,0 1-9 0,-3-1 9 16,4-3-9-16,-1-2 9 0,-6 2-8 0,3-5 8 16,0 2 0-16,0-2 0 0,0 5 0 0,-1-6 0 15,1 16 9-15,4-4-9 0,-1-12 12 0,1 1-12 16,-1 8 9-16,4-3-9 0,0 7 0 0,4-1 9 16,3-3-9-16,-4 3 0 0,4 1-10 0,1-1 10 0,2-3-18 15,4 3 2-15,0-5 1 0,4 5 0 16,3-3-21-16,0 7-4 0,4-1 0 0,0-3-1 15,-1 0-34-15,1 6-6 0,-4 0-2 0,4-2 0 16,0 2-102-16,-1 0-21 0,26-6-4 0,-18 12-405 16</inkml:trace>
  <inkml:trace contextRef="#ctx0" brushRef="#br0" timeOffset="19311.84">15762 7846 1062 0,'0'0'23'0,"4"17"5"0,-4 4 0 0,0 2 3 16,0-5-31-16,0-12 0 0,0-6 0 0,0 6 0 0,0 6 103 15,0-1 14-15,-4-2 3 0,-3 9 1 0,4 2-45 0,-1 4-10 16,-3 5-2-16,-4-8 0 0,4 8-18 0,-3-11-4 16,3 5-1-16,-4-2 0 0,4 3-23 0,-4-7-5 15,1 4-1-15,-1-9 0 0,1-4-12 0,-1 1-12 16,-3 3 3-16,0-3-555 16,3-9-110-16</inkml:trace>
  <inkml:trace contextRef="#ctx0" brushRef="#br0" timeOffset="23290.61">17127 7528 597 0,'0'0'16'0,"0"0"5"0,0 0-21 0,0 0 0 0,4 9 0 0,-4-3 0 16,0 6 56-16,0-1 6 0,0-2 2 0,0 6 0 15,-4 0 51-15,4-9 10 0,0-6 3 16,0 0 0-16,0 17-52 0,0-11-11 15,0 6-1-15,0-3-1 0,0 2 6 0,0 1 2 0,0 3 0 0,0 0 0 16,0 5-21-16,0-2-4 0,0 5-1 16,0 4 0-16,0-7-21 0,4 1-4 15,-4 5 0-15,0-8-1 0,0 8-19 0,3-8 0 0,-3 0 8 16,0 2-8-16,0-2 0 0,0 0 8 0,0-4-8 0,0 4 0 16,-3-12 12-16,3 6-4 0,0-1 0 0,-4-11-8 15,4 6 13-15,0-6-4 0,0 0-1 0,0 0 0 16,0 0 4-16,0 0 1 0,0 0 0 0,0-12 0 15,-3 1-41-15,3-1-9 0,0-6-2 16,0 4 0-16,3 2 30 0,-3-6 9 0,4 3 0 0,-1-2 0 16,1 5-56-16,-4-6-5 15,3-5-1-15,5 8 0 0,-5-8 62 0,1-1 13 0,-4 4 3 0,3 2 0 16,1-3-8-16,-1 4-8 0,-3-1 11 0,4-5-11 16,-4 8 29-16,0 3-1 0,3 0 0 0,-3 1 0 0,0 2-11 15,0 9-2-15,0 0-1 0,0 0 0 16,0-9-14-16,0 9 0 0,0 0 0 0,7-9 0 15,-7 9 0-15,0 0 0 0,0 0 0 0,7-6 0 0,0 6 0 16,0 0 0-16,-3 6 0 0,3-6 0 0,4 3 0 0,-4 0 0 16,3 3 0-16,1-3 0 0,-1 3 0 0,5 5 0 15,-5 1 0-15,4 0 0 0,-3 0 0 0,-1 0 0 16,1 8 0-16,0-8 0 16,-1 3 0-16,-3 2 0 0,0-5 0 0,0 6 0 0,4-1 0 15,-4 1 0-15,0-3 0 0,0 2 0 0,-3-8 29 0,3 3 3 16,-4 5 1-16,4-5 0 0,-3 6-19 0,-1-3-4 0,-3 2-1 15,4 1 0-15,-1-6-9 0,1-1 10 0,-4-2-10 0,3 3 10 16,-3-6-10-16,4 0 0 0,-4-6 9 16,0 0-9-16,0-18-15 0,0 18-7 15,0 12-2-15,3 0 0 16,-3-12-155-16,0 0-31 0</inkml:trace>
  <inkml:trace contextRef="#ctx0" brushRef="#br0" timeOffset="23867.659">17780 7760 1267 0,'-4'-8'28'0,"1"2"5"0,-1-6 2 0,1 6 1 0,-1-6-36 0,1-2 0 16,-1 2 0-16,1 0 0 0,-1 6 104 0,1-6 13 15,-1 1 3-15,1 2 1 0,-1 6-49 0,4 3-9 16,0 0-3-16,0 0 0 0,0 0-36 0,-10 3-8 0,-1 3-2 16,4 3 0-16,3 2-14 0,1 7-12 15,-4-6 3-15,3 5 0 0,1 4 9 0,-1-3 0 16,-3 5-9-16,4-2 9 0,3 2 0 0,-4 4 0 0,1-4 12 15,3-8-4-15,-4 3-8 0,4-1 0 16,0 1 9-16,0-1-9 0,4-2 0 0,-4 3 8 16,3-1-8-16,1 1 0 0,-1 3 0 0,1-10 0 15,3-5 0-15,3 3 0 0,1-3 0 0,-1-6 0 0,1 3 0 16,3-3 8-16,0 0-8 0,4-3 0 0,0 0-8 0,-1-9 8 16,1 6 0-16,0-11 0 0,-1-1 0 0,1 3 0 15,-1-2 0-15,-2-1 0 0,-1 3 0 0,-4-2 0 16,1-1 0-16,-1-5 0 0,-6 5 0 0,3 3 0 15,-4-8 9-15,-3 5 7 0,0-2 2 0,-3 8 0 16,-1-9-29-16,-3 4-5 0,0 5-2 0,-3-6 0 16,-1-2 18-16,1 8 0 0,-5-6 0 0,1 6 0 15,0-5 24-15,-3 5 9 0,-1 3 2 0,4-2 0 16,0-1-25-16,0 3-10 0,0 3 8 0,-1 0-8 16,5 6 12-16,-4-3-4 0,3 3 0 0,4 6 0 0,4 6-19 15,-1 0-4-15,4-12-1 0,0 0 0 0,-4 6 0 0,4 5-1 16,-3-2 0-16,3 6 0 15,3-6-165-15,1 2-33 0</inkml:trace>
  <inkml:trace contextRef="#ctx0" brushRef="#br0" timeOffset="24355.314">18112 7643 1267 0,'0'0'28'0,"0"0"5"0,0 0 2 0,0 0 1 0,0 0-36 0,0 0 0 0,-4 3 0 0,-3 3 0 15,4 2 109-15,3 4 15 0,-4 0 4 0,4-3 0 16,-4 3-103-16,1 5-25 0,3-5 0 0,0 6 0 15,0-4 53-15,0 4 6 0,0 0 1 0,3-4 0 16,-3 4-45-16,4 0-15 0,3-1 9 0,-3-5-9 16,-1 3 39-16,1 2 2 0,-1-5 1 0,1 6 0 15,3-9-26-15,-4 2-4 0,1 1-2 0,-1 0 0 16,1 5-2-16,3-11-8 0,-4 3 12 0,4 3-4 16,1-12-8-16,-1 6 10 0,0 0-10 0,0-6 10 15,3 6-10-15,-3-6 0 0,4-6 0 0,-1 0 0 0,1 0 0 0,3 0 0 16,-3-3 0-16,3 0 0 0,-4 1 0 15,1-4 0-15,3 0 0 0,-3 0 0 0,-1 1 0 0,1 2 0 16,0-3 0-16,-1 0 0 0,-3 0 0 0,4-11 0 16,-1 8 0-16,-3-2 0 0,-3-4 36 0,3 6 6 15,-4 1 1-15,1-4 0 0,-4 3-18 0,-4-2-3 16,4-7-1-16,0 1 0 0,-3 2-21 0,-1-8 0 16,1 8 0-16,-4-2 0 15,3-1-48-15,1 3-13 0,-1-2-3 0,1 5-1 16,3 4-30-16,-4 2-5 0,4 6-2 0,4-6-484 15,-1 6-97-15</inkml:trace>
  <inkml:trace contextRef="#ctx0" brushRef="#br0" timeOffset="25009.838">18761 7458 1497 0,'0'0'32'0,"0"0"8"0,0 0 0 0,0 0 4 0,0 0-36 0,-7 6-8 16,0-1 0-16,0 7 0 0,-1-6 83 16,1 0 14-16,0 0 3 0,0 0 1 15,0 3-28-15,0 2-5 0,0-5-2 0,0 6 0 0,-3-6-33 0,2 6-6 16,5 2-2-16,-8 1 0 0,4-6-25 0,0-3 0 16,0 0 0-16,4 5 0 0,-4-5 0 0,0 3 0 15,3 0 0-15,1 0 0 0,-1-4 0 0,4 7 0 16,-4-6 0-16,4-6 0 0,0 0 0 0,0 0 0 15,4 6 0-15,-4 6 0 0,0-3 17 0,4-1-1 0,-4-8-1 0,3 9 0 16,-3-9-24-16,4 6-5 16,-1 0-1-16,4 0 0 0,4 0 15 15,-11-6 0-15,3 6 0 0,4-6 0 0,0 3 0 16,0 2 0-16,0-2 0 0,1-3 0 0,-1-8 0 0,0 5 0 0,-7 3 0 16,7 3 0-16,0 8 0 0,0 7 0 0,3-6 0 0,-3-6 0 15,0 5 0-15,1-5 0 16,-1 0 0-16,3 0 0 0,-6 3 0 0,3-3 0 0,0 0 0 0,0-1 0 15,-4 1 0-15,1 6 0 0,3-6 0 0,-3 3 0 16,-1 3 0-16,-6-1 0 16,-1-5 0-16,4 6 0 0,0-6 0 0,0 0 0 0,0-6 0 0,0 11 0 15,0 4 0-15,0 3 0 16,0-6 0-16,0-4 0 0,0 1 0 0,0-3 0 16,0 9 0-16,0 2 0 0,0-5 0 0,0 6 0 0,0 2 0 0,-4-8 0 15,1 0 0-15,-1 6 0 0,-3-4 0 0,4-2 0 16,-1 0 0-16,-3-3 0 0,4-1 0 0,-4 1 0 15,-4-3-40-15,4 0-4 0,0 0-2 0,0 0 0 16,0 0-131-16,-4 0-27 0,-3-6-4 16,4 5-2-16</inkml:trace>
  <inkml:trace contextRef="#ctx0" brushRef="#br0" timeOffset="50973.054">20126 7752 874 0,'-14'0'19'0,"7"0"4"0,-4 0 1 0,1 0 1 0,3 3-25 0,-4 2 0 0,0-5 0 0,-3 3 0 15,7 0 47-15,0 3 4 0,0 0 1 0,0 6 0 16,-4-6-4-16,1 0 0 0,-1 5 0 0,1-2 0 16,3 0 4-16,0 0 0 0,0 3 0 0,-4-1 0 15,7-5-9-15,-3 9-2 0,-3 8 0 0,3-5 0 0,3-12-13 16,-3-6-4-16,4 6 0 0,-4 0 0 0,0 3-12 16,3-1-2-16,1 1-1 0,-1-3 0 15,0 6-9-15,4 0 8 0,-3-7-8 0,3 1 8 16,0-6-8-16,3 6 0 0,1 0 0 0,3 3 0 15,0-3 0-15,0 0 10 0,-7-6-10 0,7 6 10 0,4-6-2 0,-4 0 0 16,3 0 0-16,1-6 0 0,0 0 4 0,-1 0 1 16,-3-6 0-16,0 3 0 0,4-2-13 0,-1 5 0 15,-3 0 0-15,1 0 0 0,2-18 9 0,-3 4-9 16,-3 2 8-16,3 1-8 16,-4-4-23-16,4 9-9 0,-3-5-3 0,-1 2 0 0,1 3 11 15,-4 0 1-15,0 1 1 0,0 5 0 0,0 6-2 0,0 0 0 16,0 0 0-16,0 0 0 0,0 0 7 0,0 0 1 0,0 6 0 15,-4 8 0-15,1-2 4 0,-1 0 0 0,1 5 1 16,3-5 0-16,0 3 11 0,0 3 14 16,-4-1-3-16,4 1-1 0,0 2 2 0,0-2 1 0,-3 6 0 15,6-7 0-15,-3 4-1 0,4 2-1 0,-1-8 0 16,4 3 0-16,0-1 2 0,4-5 1 0,0 3 0 16,-1-1 0-16,1-5-14 0,3 3 11 0,4 0-11 0,-4-3 10 31,0-4-112-31,3 1-22 0,12 6-5 0,-12-6-1 0</inkml:trace>
  <inkml:trace contextRef="#ctx0" brushRef="#br0" timeOffset="51529.562">20348 7919 1609 0,'0'0'35'0,"0"0"7"0,0 0 2 0,0 0 2 15,0 0-37-15,0 0-9 0,0 0 0 0,0 0 0 0,0 0 40 0,0 0 7 16,0 0 1-16,0 0 0 0,0 0-21 0,0 0-4 16,4 6-1-16,-1 0 0 0,1 6 3 0,-1-3 1 0,1-1 0 15,-1 1 0-15,1 3-10 0,-1 6-1 0,5-4-1 0,-5 4 0 16,4 5-6-16,0-2-8 0,-3 3 11 0,3-7-11 16,0-2 13-16,0 3-4 0,0-1-1 0,-4-5 0 15,1 3 6-15,-1-4 1 0,5-2 0 0,2 0 0 16,-3 3 21-16,4-6 4 0,-4 0 0 0,0-1 1 15,3-5-26-15,-3 6-6 0,1-6-1 0,-1 0 0 16,0 0 7-16,0 0 1 0,0-3 0 0,0 0 0 16,0-2-3-16,0-1 0 0,-4-6 0 0,5-3 0 15,-5 3 10-15,4 1 1 0,0-7 1 0,-3 0 0 16,3-8-25-16,0 8 0 0,-4-11 8 0,4 8-8 16,0-8 0-16,-3 8 0 0,3-2 0 0,0 5 0 15,0 1 0-15,-3 2 0 0,3-3 0 0,-4 6 0 16,4-8 0-16,-3 8 0 0,3-6 0 0,0 1 0 15,-4 2-25-15,5-3-4 0,-5-5-1 0,4-1 0 16,0-2-53-16,0-3-10 0,0 2-3 0,0-5 0 16,4 8-112-16,-1 1-22 0,-2-1-5 0,2 4-1 15</inkml:trace>
  <inkml:trace contextRef="#ctx0" brushRef="#br0" timeOffset="52092.448">21117 7802 1364 0,'0'0'30'0,"-7"-6"6"0,0 6 2 0,0 0 0 0,0-6-30 0,0 6-8 0,0 0 0 0,-4 0 0 15,4 0 64-15,-3 0 12 0,-4 0 3 0,3 0 0 16,0 0-7-16,-3 6-2 0,7-6 0 0,-3 6 0 16,-1-1-42-16,4 1-9 0,-4 0-2 0,4 0 0 15,-3 3-8-15,3 3-1 0,-4-1-8 0,4-5 12 16,0 6-3-16,0-6-1 0,0 3 0 0,-4 8 0 16,4-5 3-16,0 6 0 0,4-3 0 0,-4 2 0 15,3 1-11-15,1-1 0 0,3-2 0 0,0 3 8 0,0-1 2 16,3-5 0-16,-3 3 0 0,4 3 0 0,-4-18 11 0,7 11 3 15,0-5 0-15,-7-6 0 0,7 12 2 0,3-12 1 16,1 3 0-16,-4-3 0 0,4 0-6 0,-4 0-1 16,3-3 0-16,-3-3 0 0,4 0-4 0,0-6-2 15,-4 7 0-15,0-13 0 0,3 3 5 0,1 3 1 16,-4-5 0-16,-4-1 0 0,4 3-20 0,0 4 0 16,1-7 8-16,-1 3-8 0,0-2 0 15,0 5 0-15,-4 0 0 0,4 6 0 16,-3-11-25-16,-1 5-6 0,1 6-1 0,-1-3 0 0,-3-3 12 0,0-5 3 0,0 8 0 15,0 0 0-15,-3 0 17 0,-1-2-12 16,-3 5 12-16,0-6-10 16,-3 3-14-16,-1 3-4 0,0 3 0 0,-3 0 0 0,4 9 12 0,-4 0 1 0,-4 3 1 15,4 3 0-15,0-1 1 0,0 1 0 0,0 0 0 0,0 3 0 16,-1 2 4-16,1-5 1 0,4-3 0 0,3 0 0 31,3 5-21-31,4-8-4 0,4 0-1 0,-1 6 0 0,4-6-35 16,4 6-7-16,-1-4-2 0,5-2-449 0,-1 0-89 0</inkml:trace>
  <inkml:trace contextRef="#ctx0" brushRef="#br0" timeOffset="52598.288">21202 7846 1695 0,'0'0'37'0,"0"0"8"0,0 0 2 15,0 0 1-15,0 0-39 0,0 0-9 0,0 0 0 0,-4 11 0 0,4-5 60 0,-3 6 11 16,-1 6 1-16,1 2 1 0,3-20-7 0,0 0-2 16,-4 6 0-16,1 6 0 0,-1-6-51 0,4 9-13 15,0 2 0-15,0 7 0 0,4-10 0 0,-4 4 0 16,3 0-9-16,1-1 9 0,-4-2-12 0,3 3 3 0,1-12 1 15,-4-1 0-15,3 1 40 0,-3-6 9 0,4-6 2 0,3-5 0 16,-3 2 7-16,3-3 2 0,-4 0 0 0,1 1 0 16,3-7-35-16,-4 3-6 0,4 3-2 0,-3-5 0 15,3 5-9-15,-4-3 0 16,1 7 0-16,-1-7 0 0,1 3 0 0,-1 6 0 0,5 0 0 0,-8 0 0 16,0 6 0-16,0 0 0 0,0 0 12 15,0 0-4-15,0 0-8 0,0 0 0 0,0 0 0 16,0 0 8-16,3 0-8 0,-3 0 0 0,4-11-12 0,-4 11 12 15,0 0-22-15,0 0 3 0,0 0 1 0,0 0 0 32,0 0-7-32,7 11-2 0,0 1 0 0,0 0 0 0,0 0 12 0,0-12 3 0,3 0 0 0,-2 0 0 15,2 6 12-15,1-1 0 0,-4 10 0 0,3-3 0 16,4 6 0-16,-3-4 0 0,-4 4 0 0,4 5 0 16,-4-5 0-16,0 3 0 0,0-4 0 0,3-5 0 15,-3 6-24-15,4-4-11 0,-4-2-2 16,0 6-1-16,4-6-72 0,-4-7-14 0,0-2-4 0</inkml:trace>
  <inkml:trace contextRef="#ctx0" brushRef="#br0" timeOffset="53242.257">21922 7699 1280 0,'0'0'36'0,"0"0"8"0,0 0-35 0,-7 6-9 0,7-6 0 0,-7 0 0 16,-1 3 108-16,8-3 19 0,0 0 4 0,0 0 1 15,-7 5-40-15,7-5-8 0,0 0-2 0,-7 0 0 16,7 0-36-16,0 0-7 0,-7 0-2 0,0 3 0 15,7-3-13-15,-3 6-2 0,-4 0-1 0,3 0 0 16,-3 0-21-16,4 0 9 0,-5 0-9 0,8-6 0 16,-7-6 0-16,0 12 0 0,0 11 0 0,0 4 0 15,0-15 0-15,4 11 0 0,-1-8 0 0,-3 0 0 16,4 0 0-16,-5-3 0 0,5 5 0 0,-1-5 0 16,4-6 0-16,0 12 0 0,4 3 0 0,-4 8 0 15,0-17 0-15,0-6 0 0,3 12 0 0,-3-12 0 16,4-6 0-16,-4 6 0 0,7 12 0 0,-7-12 0 15,7-6 0-15,0 6 0 0,0-6 0 0,-3 6 0 16,3 0 0-16,0 6 0 0,-4 6 0 0,1-6 0 16,3-12 8-16,0 0-8 0,0 0 12 0,0 6-12 0,-7 0 22 15,7 6-2-15,0 0-1 0,0 3 0 0,0-18-3 16,0 9 0-16,1-6 0 0,-1 12 0 0,0-6-16 0,-4 0 8 16,1 6-8-16,3-3 0 0,-4-1 0 0,1 4 0 15,-1-3 0-15,1 3 0 0,-1 0 0 0,-3 0 0 16,4 0 0-16,-1 6 0 0,-3-7 0 0,0 4 0 15,0 0 0-15,0 0 0 0,-3 9 9 0,3-7-9 16,-4 1 0-16,4 0 9 0,-7 3-9 0,4-4 0 16,-1 1 9-16,1 3-9 0,-4-6 8 0,0 5-8 0,0-8 8 15,0 6-8-15,-1 0 0 0,-2-9 9 0,3 2-9 16,-4 1 0-16,1-3 8 0,-1-3-8 16,0 0 0-16,-3 0 0 0,0-3-10 0,0 0-9 15,0-2-1-15,-4-1-1 16,4 6-24-16,-3-12-5 0,-1 6-1 0,0 0 0 15,4 0-109-15,4-5-23 0,-1 2-4 0,-3 6-591 0</inkml:trace>
  <inkml:trace contextRef="#ctx0" brushRef="#br0" timeOffset="72868.334">22712 7869 1104 0,'-7'38'31'0,"3"-32"8"0,4-6-31 0,-7 6-8 16,4 0 0-16,3-6 0 0,0 0 36 0,0 0 5 16,-4 0 2-16,4 0 0 0,0 0 24 0,0 0 5 15,0 0 0-15,0 0 1 0,0 0-14 16,0 0-3-16,0 6-1 0,0-6 0 0,0 0-39 0,0 0-8 16,0 0-8-16,0 0 11 0,0 0-11 0,0 12 8 15,4-3-8-15,-1-1 8 0,-3 7 9 0,0-3 2 0,0 5 0 0,0 1 0 16,-3-3 5-16,3 8 0 0,0-11 1 0,0 9 0 15,-4-10 2-15,1 1 0 0,-1 0 0 16,1-9 0-16,-1 6-3 0,4-9 0 0,0 0 0 0,0 0 0 16,0 0-1-16,0 0-1 0,0 0 0 0,0 0 0 15,0 0-5-15,-3-12-1 0,-1 0 0 0,4 0 0 16,-4-8-16-16,4 2 0 0,-3 6 0 0,3-5 0 16,0 2 0-16,3 0 0 0,-3 7 0 0,0-10-9 15,0 6 9-15,0 3-10 0,0 9 10 0,0-6-10 16,0-11 10-16,4 11-10 0,-4 6 10 0,0 0-10 15,0 0 10-15,0 0-12 0,0 0 12 0,0 0-12 16,7 0-6-16,0 0-2 0,0 0 0 0,-3 0 0 16,3 0 4-16,-4 0 1 0,4 6 0 0,0 0 0 15,-3-6 6-15,3 0 1 0,-7 0 0 0,3 0 0 16,5-6 8-16,-1 0 0 0,0 0 0 0,0 6-8 16,0 6 8-16,0 6 0 0,0-12 0 0,0 11 0 15,0-5 0-15,-4 3 0 0,1-9 0 0,-4 0 8 0,4 6-8 16,-1 0 9-16,-3 0-9 0,0-6 10 0,0 0-10 0,0 0 10 15,0 0-10-15,0 12 10 0,0-12-10 0,0 0 8 16,0 0-8-16,0 0 8 0,0 0-8 0,4-6 0 16,-4 0 9-16,0-6-9 0,3 6 0 0,1-6 9 15,-4 4-9-15,7-4 0 0,-4 6 0 0,1 0 0 16,-4 6 0-16,0 0 0 0,7 12 8 0,0-6-8 16,0-6 0-16,-4 0 0 0,5-12 0 0,-5 6 0 0,1 0-13 15,-4 6 5-15,3 12 8 0,4-6 0 0,-3 0 0 0,3-6 0 16,-4-6 0-16,4 0 0 15,-7 6 0-15,0 0 0 0,0 0 0 0,4 0 12 0,3 0-4 0,-7 0 0 16,3 6 10-16,1 0 2 0,3 3 1 0,-3-1 0 16,-1 1 0-16,1 3 0 15,-1-6 0-15,1 11 0 0,-1-2-9 0,1 3-3 16,-1-6 0-16,1-1 0 0,3-2-9 0,0 3 0 0,-4 0 0 0,4-6 0 16,-3-1 0-16,3 1-17 0,0 0 2 0,0-6 1 15,0 0 14-15,0 6 0 0,-3-6 0 0,6 0 0 16,-3 0-21-16,0 0-2 0,1 6 0 0,2-6 0 15,-3 0-168-15,4 0-33 16,3 0-8-16</inkml:trace>
  <inkml:trace contextRef="#ctx0" brushRef="#br0" timeOffset="73398.638">23491 7863 1177 0,'0'0'25'0,"-7"0"6"0,7 0 1 0,-7-6 2 0,-3 6-34 0,3 0 0 15,-4 0 0-15,1 0 0 0,3 0 87 0,-4 0 10 16,0 0 3-16,1 6 0 0,3-6-28 0,-7 6-4 16,7-6-2-16,-4 6 0 0,4-6-23 0,-4 12-5 15,-3 8-1-15,0-8 0 0,3-12-13 0,1 0-4 16,-1 0 0-16,1 6 0 15,-1 0-20-15,4 6 9 0,-3-1-9 0,2-2 0 0,1 3 0 0,0 0 0 0,4 0 0 0,-4 2 0 16,7-2 0-16,0 6 0 0,-4-7 0 0,4 1 0 16,0-3 0-16,0 0 0 0,0 6 0 0,4-4 0 15,-1-5 0-15,1 0 8 0,-1-6-8 0,1 6 0 16,3-3 23-16,0 3-3 0,0-12 0 16,0 6 0-16,4-3-9 0,-1 3-3 0,1-6 0 0,-1 0 0 15,5 0 0-15,-5 0-8 0,1-5 12 16,-1 2-4-16,1 0-8 0,-4 0 0 0,0 3 9 15,0-5-9-15,4-1 8 0,-4 6-8 0,-7 6 10 0,3-9-10 16,1 3 0-16,-1 0 8 0,1 0-8 0,-4 6 0 16,0 0 0-16,3-11 0 0,1-1 8 0,-1 6-8 15,-3 6 0-15,0 0 0 16,0 0 0-16,0 0 0 0,0 6-13 0,0 0 1 0,0 6 0 0,4-4 0 16,-1 1 12-16,1 6-12 0,0 3 12 0,3-1-12 15,-4-2 12-15,1 8 0 0,3-5 0 0,0-3-9 0,-4-1 9 16,4 1-8-16,0-3 8 0,0 6-8 15,0-7-24-15,1 4-4 0,-1-3 0 16,0-6-1-16,0 0-37 0,3-1-7 0,-3-2-2 0,4 0-441 16,-1-3-88-16</inkml:trace>
  <inkml:trace contextRef="#ctx0" brushRef="#br0" timeOffset="73911.233">23678 7987 1120 0,'0'0'32'0,"-3"12"6"0,3-7-30 0,0 4-8 0,0 0 0 0,0 0 0 16,-4 3 58-16,4-1 10 0,0 1 3 0,0-3 0 16,4 9-24-16,-1-12-5 0,-3-1-1 0,0 7 0 15,8 0 0-15,-8-12 0 0,0 0 0 0,0 0 0 16,3 3-18-16,-3-3-4 0,0 0-1 0,0 0 0 15,0 0-6-15,0 0 0 0,0 0-1 0,0 0 0 16,0 0 15-16,0 0 3 0,0 0 1 0,0 0 0 16,0 0 8-16,0 0 2 0,0 0 0 0,0 0 0 15,4-3-24-15,-1-3-4 0,1-6 0 0,-4 6-1 16,3-5-11-16,4-7 8 0,-7 3-8 0,7 4 8 0,-3-7 0 16,3 6 0-16,0 3 0 0,-4-2 0 15,1-1 7-15,3 6 1 0,0 12 0 0,-3-6 0 0,3-12-1 0,0 6 0 16,-4 6 0-16,1 6 0 0,-4-6 4 0,0 0 1 15,3-15 0-15,1 7 0 0,-1-1-20 16,1 3-19-16,-4 6 4 0,3 0 1 0,1 0 22 0,3-6 5 16,0 6 1-16,0 0 0 0,0 0-24 0,-3 6-5 15,3 6-1-15,3-7 0 16,-3-16 27-16,0 11 5 0,4 14 0 0,-4-2 1 0,7-12-17 0,-7 0 0 16,4-9 0-16,-1 3 0 0,1 6 0 0,-4 0 0 15,0 3 0-15,-3 3 0 0,3 6-17 0,-4 0-1 16,1 0 0-16,-4 2 0 0,-4-2 8 0,4 6 2 15,-7-1 0-15,4 1 0 0,-1 3 0 0,-3-10 0 16,0 1 0-16,0 3 0 0,7-6-10 0,0-9-2 0,0 0 0 0,0 0 0 31,0 0-104-31,0 0-20 0,3 8-5 0,5-2-370 0,-5-12-73 0</inkml:trace>
  <inkml:trace contextRef="#ctx0" brushRef="#br0" timeOffset="74592.128">24253 7952 918 0,'8'-15'20'0,"-8"15"4"0,0 0 0 0,0 0 3 0,3 6-27 0,-3-6 0 0,4 0 0 0,-1-12 0 15,-3 6 66-15,0 6 8 0,0 0 2 0,0 0 0 16,0 0 31-16,0 0 6 0,-7 12 2 0,0 0 0 15,0-7-34-15,0 1-6 0,0 3-2 0,0-3 0 0,0 0-23 16,0-12-5-16,-4 0-1 0,1 0 0 0,2 6-25 0,-2 6-6 16,-1 0-1-16,4 6 0 0,0 0 4 0,0-7 0 15,0 7 0-15,0 3 0 0,0-3-7 0,3 5-1 16,1-5 0-16,-1 9 0 0,8-10-8 0,-4 1 8 16,-4 0-8-16,8 0 8 0,-1-6-8 0,4 2 8 15,-3-2-8-15,3 6 8 0,4-12 8 0,-1 6 2 16,1 0 0-16,-1 0 0 15,5-6-38-15,-5 0-8 0,4 0-2 0,4-12 0 16,-4 6 30-16,0-6 0 0,4 1 0 0,-4-7 0 0,0 3-16 0,-4-2 4 16,1-10 0-16,3 9 0 0,-3 1 12 0,-1 11 0 15,1 0 0-15,-4-6 0 0,0-2 0 0,0-4 0 16,-7 18 0-16,0 0 0 0,4-12-9 16,-4 0 1-16,3-2 0 0,-3-4 0 0,-3 6 8 0,3 6 0 15,0 6 0-15,0 0 0 0,-4 12 0 0,-3 0 0 0,0 0 0 0,7-12 0 16,0 0 0-16,0 0-8 0,-4 14 8 0,-3 4-8 15,0 6 8-15,4-7 0 0,-1 10 0 0,1-1 0 16,-1 4 0-16,4-1 0 16,-3-3 0-16,3 10 0 0,0-13 0 15,0 10 0-15,0-10 0 0,3 9 0 0,-3 7 0 0,0-10 0 0,0-14 0 0,0 8 0 16,0 7 0-16,0 2 0 0,-3-3 0 0,3 10 0 16,-4-1-24-16,1 3-2 15,-1-3-1-15,1-8 0 0,-4 2 27 0,-1 3 0 0,5-2 0 0,-4-4 0 16,3-3 0-16,-3-2 0 0,4-6 0 0,-4 8 0 0,3-14 0 15,1 5 0-15,-4-5 0 0,3 0 0 0,-3-3 0 16,4-3 0-16,3-6 0 0,-8 11 0 16,8-11 0-16,-10 0 0 0,-1 0 0 0,1 0 0 15,3-11 46-15,-4-4 14 0,1 3 4 0,-5-3 0 16,1-5-64-16,0 2-15 0,0-2-1 0,0 2-1 0,3-11 7 16,1 8 2-16,-1-14 0 0,1 11 0 15,-1-2-44-15,0-4-8 0,4-8-1 0,0 0-810 0</inkml:trace>
  <inkml:trace contextRef="#ctx0" brushRef="#br0" timeOffset="75185.362">24680 7999 1681 0,'0'0'36'15,"0"0"8"-15,-7 0 2 0,0 0 2 0,0 0-38 0,0 0-10 0,-3-12 0 0,2 12 0 16,1 0 52-16,4 0 8 0,-4 0 1 0,7 0 1 15,0 0-13-15,0 0-2 0,0 0-1 0,0 0 0 0,0 0-21 16,0 0-4-16,0 0-1 0,-4 6 0 0,4 5-7 0,4-8-1 16,-4-3-1-16,3 6 0 0,-3 6-11 0,7-6 0 15,-3 0 0-15,3 6 0 0,0-7 0 0,0 1-14 16,4-6 2-16,-4 6 0 0,3-6 3 0,4 0 1 16,-3-6 0-16,3 0 0 0,-3 1 8 0,3-7 0 15,-4 6 0-15,1-9 0 0,-4 6 0 0,0 1 11 16,-3-10-3-16,3 6 0 0,-4 3 20 0,1 1 3 0,-4-7 1 15,0 3 0-15,0 0-32 0,0 1 0 0,-7-4 0 16,3 3 0-16,1 0 0 0,-1-5 0 0,-3 2 0 16,0 6 0-16,-4 0 0 0,4-8 0 0,-7 11 0 15,4 0 0-15,3-3 0 0,-4 6 0 16,0 0 0-16,1 6 0 16,3 0-20-16,-4 6-9 0,4-3-3 0,-3 6 0 0,-1-1 16 0,4 4 4 0,-4 3 0 0,8-1 0 15,-4 4 12-15,3 2 0 0,1-5 0 0,-1 9 0 16,4-4 17-16,0 6 7 0,4-2 0 0,-1 2 1 15,4 4-71-15,-3-10-14 16,6-2-4-16,-3 2 0 0,4-5 52 0,0 0 12 16,-1-7 0-16,1-5 0 0,3-3 0 0,0-3 0 0,4-3 0 0,-4 12 0 15,3 9-54-15,1-18-8 16,0-6-2-16,-1-6 0 0,4 18-77 0,-3-12-16 16,3 6-3-16,4-9-448 0</inkml:trace>
  <inkml:trace contextRef="#ctx0" brushRef="#br0" timeOffset="75511.387">24825 7446 1724 0,'0'0'48'0,"0"0"12"0,0 0-48 0,0 0-12 0,0 0 0 0,3 6 0 15,1-6 69-15,0 3 11 0,3 3 3 0,0-12 0 16,0-6-16-16,3-6-3 0,-3 12-1 0,7-5 0 16,1-4-34-16,2 6-6 0,4 0-2 0,-3-2 0 15,0-7-21-15,3-3 0 0,-4 4 0 0,5-7 0 31,2 1-36-31,-3-4-3 0,-3-2 0 0,0 2 0 16,-1 4-29-16,-2-4-5 0,-1-2-2 0,-4 5-506 0,1 10-102 0</inkml:trace>
  <inkml:trace contextRef="#ctx0" brushRef="#br0" timeOffset="77368.034">28300 7796 529 0,'0'0'11'0,"0"0"2"0,-7 6 1 0,0-12 2 0,0 6-16 0,0 0 0 0,0 0 0 0,0 0 0 16,7 0 39-16,-11 0 4 0,0 0 1 0,4 0 0 0,0 0-26 15,7 0-5-15,-7 0-1 0,7 0 0 0,-7 6 20 16,7-6 3-16,0 0 1 0,-7 0 0 0,7 0 35 0,0 0 7 16,0 0 2-16,-7 0 0 0,7 0-3 0,0 0 0 15,0 0 0-15,0 0 0 0,0 0-27 16,0 0-6-16,0 0 0 0,0 0-1 0,0 0-31 0,0 5-12 16,0 4 11-16,4 0-11 0,-1 3 17 15,1 3-2-15,-1-4-1 0,4 4 0 16,0 9 21-16,0-7 4 0,0 7 1 0,0 8 0 0,-3-3-27 0,3-2-5 15,0 8 0-15,0 3-8 0,-3-5 16 0,-1-4-3 16,1 1-1-16,-4-4 0 0,0 3 2 0,-4-2 0 16,-3-4 0-16,4 7 0 0,-4 2 14 15,-4-5 4-15,4 2 0 0,-4 0 0 0,4 4-32 0,0-4 0 16,0 3 0-16,4-5 0 0,-1 2 0 0,1-2 0 0,-1-7 0 16,0 7 0-1,1-7-18-15,3 4-10 0,-4-6-1 0,4-1-1 16,4-2-11-16,-1-3-3 0,1-1 0 0,3-5 0 15,0-6-32-15,0 6-6 0,4-6-2 0,-4 0-387 0,3-6-77 0</inkml:trace>
  <inkml:trace contextRef="#ctx0" brushRef="#br0" timeOffset="77917.479">28180 7852 1328 0,'0'0'29'0,"0"0"7"0,0-12 0 0,0 6 1 0,3 0-29 0,1-3-8 16,-4 3 0-16,3-5 0 0,-3 5 52 0,0 0 10 15,0 0 2-15,0 6 0 0,0 0-44 0,0-9-9 16,0 3-2-16,4-3 0 0,-4 1 16 0,4 2 3 16,-4 6 1-16,0 0 0 0,0-6 4 0,3 0 1 0,-3 6 0 0,0 0 0 15,0-6-18-15,4 0-4 0,3-3-1 0,-4 1 0 16,1 5-11-16,3-3 0 16,3 0 0-16,4 0 0 0,-3 6 0 0,7-6 0 0,3 6 9 15,0-6-9-15,4 6 13 0,-4-6-1 0,4 6-1 0,-4-6 0 16,3 6-11-16,-2 6 0 0,-1 0 0 0,0 0 0 15,0-6 0-15,-3 6 0 0,-4 0 0 0,-4 0 0 16,-3 0 0-16,1 5 0 0,-1 4 0 0,-4-9 0 16,-3 12 0-16,4-7-9 0,-4 4 9 0,-4 3-13 15,1-1 1-15,-4-2 1 0,-4-3 0 0,0 5 0 16,1 1 11-16,-8-9 0 0,4 0 8 0,0 11-8 16,-4-8 10-16,-3 6-2 0,3-4-8 0,1-2 12 15,-4 6-4-15,-1-6 0 0,1-4-8 0,0 1 12 16,4 6-12-16,-1-9 0 0,0-6 0 0,4 6 0 15,0 0 0-15,3-6 0 0,4 0 0 0,0 0 0 16,0 0 0-16,0 0 0 0,0-6 0 0,0 0 0 0,7 6 0 16,-7 0-18-16,4-6 2 0,-1-3 1 15,0 3-34-15,4-3-7 16,-3 6-2-16</inkml:trace>
  <inkml:trace contextRef="#ctx0" brushRef="#br0" timeOffset="78522.411">28769 7831 874 0,'0'0'19'0,"0"0"4"0,0 0 1 0,0-6 1 0,0 0-25 0,0 0 0 16,0 6 0-16,-3-6 0 0,3 6 56 0,0 0 5 0,-4-5 2 0,-3 5 0 16,0-6-24-16,3 0-5 0,4 6-1 0,0 0 0 15,-7 0 55-15,-3 0 10 0,3 0 2 0,-4 0 1 16,0 0-36-16,1 0-7 0,3 6-2 0,-4-6 0 15,4 6-37-15,-3-1-8 0,3 1-2 0,-1 0 0 16,1 0 5-16,4 0 1 0,-4 3 0 0,3 8 0 16,1-5 22-16,3-6 5 0,0 3 1 0,0 9 0 0,3-1-29 15,1-5-6-15,-1 9 0 0,1-10-8 0,-1 7 9 0,4 0-9 16,1-10 0-16,-5 1 9 0,1 0 3 0,3 3 1 16,0-6 0-16,0 5 0 0,0-5-5 0,3-6-8 15,1 6 11-15,3-6-11 0,0 3 32 0,0-3-1 16,0-3 0-16,-3 3 0 0,3-6-15 0,0 0-4 15,-3-5 0-15,-1-1 0 0,1 0-12 16,0 0 8-16,-4 4-8 0,0-10 0 0,3 6 0 0,-3-3 8 16,-3 4-8-16,3-1 0 0,-4 0 0 0,1 6 0 15,-4-11 0-15,0 8-10 0,-4-3 1 0,1 6 0 16,-1-6 0-16,1-5 0 16,-1 8-19-16,1 0-4 0,-8 0-1 0,4-8 0 0,-3 11 33 0,-1-6 0 15,0 3 0-15,-3 0 0 0,4 1-16 0,-4 2-4 0,3 0 0 0,4 6 0 16,0-6 7-16,-4 6 1 0,11 0 0 0,-7 6 0 31,4 0-26-31,-4 0-5 0,3-3-1 0,4 5 0 16,-3 4-110-16,3-3-22 0,0 3-5 0,3-1-1 0</inkml:trace>
  <inkml:trace contextRef="#ctx0" brushRef="#br0" timeOffset="78867.739">29101 7672 1267 0,'0'0'28'0,"0"0"5"0,0 6 2 0,-4 0 1 0,-3 3-36 0,4 0 0 16,-5 5 0-16,5-2 0 0,-4 0 58 0,3 8 5 15,1-2 1-15,3 6 0 0,-4-4 19 0,4 4 4 16,0-7 1-16,0 4 0 0,4 2-65 0,-4-5-13 0,0 0-2 0,0-1-8 16,0 4 0-16,3-3 0 0,1-4 0 0,-4 4 0 31,3 0-30-31,-3-7-13 0,0 1-2 0,0 0-1 15,-3 8-175-15,3-14-35 0,3 12-8 0,-3-18 0 0</inkml:trace>
  <inkml:trace contextRef="#ctx0" brushRef="#br0" timeOffset="79084.001">28963 7346 874 0,'0'0'19'0,"0"0"4"16,7 6 1-16,-3-6 1 0,3 6-25 0,0 0 0 0,7-6 0 0,-14 0 0 0</inkml:trace>
  <inkml:trace contextRef="#ctx0" brushRef="#br0" timeOffset="79762.502">29662 7566 1695 0,'0'0'37'0,"0"0"8"0,0 0 2 0,-8-5 1 0,-2-1-39 0,-1 6-9 0,1-6 0 0,-1 6 0 15,-3 0 56-15,3 0 8 0,1 0 3 0,-4 6 0 16,0-6-14-16,0 0-2 0,-1 6-1 0,5-1 0 15,-4 4-7-15,0-3-2 0,0 0 0 0,-1 6 0 16,1 0-29-16,0-1-12 0,0-5 8 0,0 6-8 16,3 0 0-16,1 2 0 0,3-2 0 0,-4 0 0 15,4 0-12-15,0 2 1 0,0-2 1 0,0 0 0 16,3-6 10-16,1 0 0 0,3-6 0 0,-4 11 8 16,4-11-8-16,-3 6 0 0,3 3 0 0,-4-3 0 15,4 6 0-15,0-12 0 0,0 0 0 0,0 0 0 0,0 0 0 16,0 0 0-16,-3 6 0 0,3-1-8 0,0-5 8 0,0 0 0 15,3 6 0-15,-3-6 0 0,0 0 0 0,4 3 12 16,3 0-4-16,0 0 0 0,0-6 1 0,0 3 1 16,0 0 0-16,-3 0 0 0,3 0-10 0,0 0 0 15,0 3 0-15,0 0 0 0,-7-3 0 0,7 0 0 16,-4 3 0-16,-3-3 0 0,7 0 0 0,1 3 0 16,-1 3 0-16,-4-3 0 0,4 3 0 0,0-6 0 0,-7 0 0 15,4 6 0-15,3-1-12 0,0 1 12 16,-4 0-10-16,1 0 10 0,3 3 0 0,-3-3 0 15,-1-3 0-15,1 6 0 0,-1 2 0 0,1-5 0 16,-1 0 0-16,-3 6 0 0,4-6 0 0,-8 3 0 16,4-9 0-16,0 5-9 0,-3 7 9 0,-1-6 12 15,-3 0-2-15,-4 6-1 0,4-1-9 0,-3-8 0 16,-1 3 0-16,1-3 8 0,-1 6-8 0,-3-3 0 0,0-6 9 0,0 6-9 16,-4-6 8-16,4 6-8 0,3-6 8 15,-3 0-8-15,4 0 0 0,-1 0-10 0,1 0 1 0,-1 0 0 16,0 0-34-1,4 0-6-15,0-6-2 0,7 6 0 0,0 0-5 16,0 0 0-16,0 0-1 0,0 0 0 0,0 0-72 0,0 0-15 16,0 0-2-16,0 0-555 0</inkml:trace>
  <inkml:trace contextRef="#ctx0" brushRef="#br0" timeOffset="80526.803">29859 7722 1257 0,'0'0'53'0,"0"0"-42"16,4-6 99-16,-4 6 20 0,0 0 4 0,0 0 1 16,0 0-56-16,0 0-11 0,0 0-3 0,0 0 0 15,0 0 1-15,0 0 0 0,0 0 0 0,0 0 0 16,0 0-38-16,0 0-8 0,0 0-2 0,0 0 0 16,-4 12 5-16,4-12 1 0,0 0 0 0,-3 0 0 15,-4 6-14-15,-1 0-2 0,1 0-8 0,0 0 12 16,0-3-12-16,-3 5 11 0,3-2-11 0,0-3 10 15,0 3-10-15,0 0 0 0,-1 0 0 0,1 0 0 16,0-6 0-16,4 6 0 0,3-6 0 0,-4 11 0 16,1-8 0-16,3-3 0 0,0 0 0 0,0 0 0 15,0 0 0-15,0 0 0 0,0 9 0 0,0-3 0 0,0-6 0 0,0 0 12 16,0 0-12-16,3 6 12 16,-3 3-12-16,0-9 12 0,4 6-12 0,-4-6 12 15,3 5-1-15,-3-5 0 0,0 0 0 0,0 0 0 16,7 6-3-16,-7-6 0 0,4 6 0 0,-4-6 0 15,0 0 3-15,0 0 0 0,7 0 0 0,-7 0 0 0,7 6-11 0,0-6 0 16,-7 0 0-16,0 0 0 0,4 6 0 0,-1-3 0 16,4-3 0-16,-7 0 0 0,7 6-8 0,-3-3 8 15,3-3 0-15,0 3 0 0,0 3 0 0,4-1 0 16,-8 1 0-16,-3-6 0 0,0 6 0 0,0-6 8 16,0 0 0-16,4 6 0 0,-1 0-8 0,4 0-11 15,-3 0 3-15,-4-6 0 0,3 0 8 0,-3 0 0 0,0 0 0 16,4 9 0-16,-1-4 0 0,-3-5 0 0,0 0 0 15,0 0 0-15,0 0 0 0,0 6 0 16,0-6 8-16,0 12-8 0,-3 0 9 0,-1 0-9 0,4-12 12 16,-7 5-12-16,4 4 0 0,-1 0 0 0,-3 0 0 15,-4 9 0-15,-3-7 0 0,0 1 0 16,4 0 8-16,-4 8-8 0,-1-14 0 0,5 6 0 16,-4-6 0-16,3 3-9 0,1-6 9 0,-1 3 0 0,4-6 8 0,-4 3-8 15,1-6 10-15,3 3-2 0,-4-3-8 0,-3 0 12 16,3 0-12-16,1-6 9 0,3 9-9 0,-4-6 8 15,1 0-8-15,3 0-17 0,0 0 4 0,3 6 1 16,0-5-36-16,-3-1-6 16,4 6-2-16,3 0 0 0,0 0-121 0,0 0-25 15,0 0-5-15,0-9-613 0</inkml:trace>
  <inkml:trace contextRef="#ctx0" brushRef="#br0" timeOffset="81152.255">30170 7807 1566 0,'0'0'34'0,"0"0"7"0,0 0 2 0,0 0 1 0,0 0-35 0,0 0-9 0,0 0 0 0,0 0 0 16,-8 0 67-16,1 0 11 0,0-5 2 0,0 10 1 15,-3 1-24-15,3-6-5 0,3 6 0 0,-3 0-1 16,0-3-19-16,7-3-4 0,0 0-1 0,-3 3 0 16,-5 3-27-16,5 3 0 0,-1-3 0 0,1-1 0 15,3-5 12-15,0 6-2 0,-4 0-1 0,4 0 0 16,4 0-1-16,-4 0-8 0,0 9 12 0,3-4-4 15,-3-5 0-15,0 0-8 0,4 6 12 0,-4 0-4 16,3-4-8-16,1 4 8 0,0 0-8 16,-4 6 8-16,3-13-8 0,1 7 10 0,-1-3-10 0,1 3 10 15,3 0-10-15,0-7 0 0,0 1 9 0,0 0-9 16,-4 0 8-16,1-3-8 0,3 0 10 0,0-3-10 16,0 0 15-16,0 0-3 0,0-3-1 0,4 0 0 15,-4 0 1-15,0 0 1 0,0-3 0 0,0 6 0 16,0-11 0-16,0 5 0 0,0-6 0 0,-3 3 0 0,3 0 3 15,-4 0 0-15,1-8 0 0,-1 11 0 0,4-6-16 0,-3 3 9 16,-1-2-9-16,-3 5 8 0,4-6-20 0,-4 6-4 16,0 0 0-16,-4 0-1 0,1-5-7 0,-1-4 0 15,1 3-1-15,-1 6 0 16,1 0-19-16,-4-5-3 0,0-7-1 0,0 6 0 16,0 3 8-16,-4-2 2 15,4 5 0-15,0 0 0 0,-4 0 38 0,4 6 0 0,-3 0 0 0,-1 6 0 16,4 0 0-16,-7 0 0 0,3-1 0 0,1 7-11 0,3-3 1 15,-4 0 0-15,4 11 0 0,-4-8 0 16,8 0-14-16,-4 0-4 0,0 2 0 0,0 4 0 16,3 0-135-16,-3-4-27 0,7 4-6 0,0-6 0 0</inkml:trace>
  <inkml:trace contextRef="#ctx0" brushRef="#br0" timeOffset="82005.756">30441 7907 1220 0,'0'0'27'0,"0"0"5"0,0 0 2 15,0 0 0-15,0 0-34 0,0 0 0 0,-7 0 0 0,7 0 0 0,0 0 84 0,0 0 11 16,0 0 1-16,0 0 1 16,0 0-39-16,0 0-8 0,0 0-2 0,0 0 0 0,0 0-16 0,0 0-3 15,0 0-1-15,0 0 0 0,0 0 0 0,0 0 0 16,0 0 0-16,-3 6 0 0,3 0-16 0,0-6-3 15,0 0-1-15,0 0 0 0,-4 12 1 0,4-6 0 0,0 0 0 16,0 5 0-16,0-5 7 0,-3 9 2 16,-1-3 0-16,4 5 0 0,-4-5 9 0,1 3 1 0,3 3 1 15,-4-7 0-15,4 1-5 0,0 0 0 0,0 3-1 0,0-4 0 16,0-5-9-16,-3 6-2 0,3-12 0 0,0 0 0 16,0 0-12-16,0 9 9 0,0-9-9 0,0 0 8 15,0 0 5-15,0 0 1 0,0 0 0 0,0 0 0 16,0 0-4-16,0 0-1 0,0 0 0 0,0 0 0 15,0 0 13-15,0 0 2 0,0 0 1 0,0-9 0 16,3 3-37-16,-3-6-7 0,4 6-1 0,-4-5-1 16,3-4 21-16,-3 3 0 0,0 0 0 0,0-5 0 15,0 2 0-15,0 0 0 0,4-5-9 0,-4 2 9 16,4 6 0-16,-1-2 0 0,-3 2-8 0,4 0 8 16,3 0-8-16,-4-5 8 0,4 5-12 0,-3 3 12 15,3-3-11-15,-4 1 11 0,4 2-10 0,0 0 10 16,1 0-8-16,-1 3 8 0,0-5 0 0,-4 5-9 15,4 0 9-15,0 0 0 0,-3 0 0 0,3 3 0 0,-4-3 0 0,-3 6 0 16,7-3 0-16,-3 0 0 0,0 0 0 0,-4 3 0 16,0 0 0-16,7 0 0 0,-4 0 0 0,4 3 9 15,-3 0-9-15,3 3 0 0,0-3 8 0,0 0-8 16,-4 3 0-16,4-6 0 0,0 6 0 0,1-6 0 16,-1 6 0-16,3-6 0 0,-3 0 0 0,0 6 0 15,-3-1 8-15,3 1-8 0,3-6 0 0,1 6 0 16,-4 0 0-16,0 0 0 0,-3-3-8 0,3 3 8 15,-4 6 0-15,1-7-9 0,-4-5 9 0,0 0 0 16,3 12 0-16,1-6-8 0,-1 0 8 0,-3 0 0 0,0 3-9 16,0 2 9-16,0 1 0 0,0 0 0 0,-3 0 0 15,-1 5 0-15,8 4 0 0,-8-3 0 16,1-4-12-16,3 4 12 0,0 0-12 0,3-7 12 16,-3 7-12-16,0-3 12 0,4-4-21 0,-1 1 3 15,-3 0 1-15,4 0 0 16,-1-3-18-16,1-4-3 0,-1 1-1 0,1 6 0 15,0-6-36-15,-4-6-7 0,3 0-2 0,-3 0 0 16,0 0-129-16,0 0-27 0,0 0-4 0,0 0-2 0</inkml:trace>
  <inkml:trace contextRef="#ctx0" brushRef="#br0" timeOffset="99481.827">26158 7790 720 0,'0'0'16'0,"0"0"3"0,0 0 1 0,0 0 0 0,0 0-20 0,0 0 0 0,0 0 0 0,0 0 0 15,0 0 64-15,-7 0 8 0,7 0 3 0,-7-6 0 16,7 6-1-16,-7 0 0 0,0 0 0 0,7 0 0 15,-7 0-30-15,0 0-7 0,0 0-1 0,7 0 0 16,-7 6-20-16,7-6-5 0,-11-6-1 0,4 6 0 16,0 0-2-16,-3 0 0 0,10 0 0 0,-7-6 0 15,0 6 20-15,0-3 3 0,0 0 1 0,-1 0 0 16,8 3-21-16,-10 0-11 0,10 0 12 0,-11 3-12 16,1 0 10-16,3 0-10 0,-4 3 8 0,1 0-8 15,-1 0 0-15,0 5 0 0,1-2 0 0,-1 0 0 16,1 0 0-16,-1 3 0 0,4-1 0 0,-4 1 0 0,4 0 0 15,0 0 0-15,0 2 0 0,0-2 0 0,7 0 9 16,-3 0 0-16,3 2 0 0,0-2 0 0,3 6 4 0,1-1 1 16,3-5 0-16,3 3 0 0,-3 3 14 0,4-7 4 15,3-5 0-15,-3 0 0 0,3-3-15 0,0 0-2 16,0 0-1-16,-3-3 0 0,3 3-5 0,0-3-1 16,3 9 0-16,-2-9 0 0,-1 0-8 0,0 6 0 15,0-6-10-15,0 0 10 16,0 0-46-16,0-6-3 0,-3 6-1 0,-1 0 0 15,1-9-65-15,-4 9-13 0,0 0-2 0</inkml:trace>
  <inkml:trace contextRef="#ctx0" brushRef="#br0" timeOffset="100271.686">26430 7863 990 0,'0'0'21'0,"0"0"5"0,0 0 1 0,0 0 1 15,0 0-28-15,0 0 0 0,0 0 0 0,0 0 0 0,-3 6 56 0,3-6 4 16,0 0 2-16,0 0 0 0,0 0 3 0,0 0 1 16,0 0 0-16,0 0 0 0,0 6 14 0,0-6 4 15,0 0 0-15,0 0 0 0,0 0-23 0,0 0-4 16,0 0-1-16,0 0 0 0,3 6-22 0,4-6-5 15,0 3-1-15,0 0 0 0,0-3-19 0,4 0-9 16,0 0 8-16,-1 0-8 0,4-3 0 0,0 3 0 16,0-3 0-16,1 0 0 0,2 0 8 0,1 3-8 15,-1-6 8-15,-2 0-8 0,2 6 8 0,-3-6-8 16,4 1 0-16,-4-1 8 0,0 0-8 0,-3 3 0 16,3-3 0-16,-4 0 0 0,5 0 0 0,-5 0 0 15,-3 0 0-15,4-5 0 0,-4 5 0 0,3-6-16 0,-6 6 3 16,3-6 0-16,-3-2 0 0,-1 2 0 0,1 6 0 0,-4-9 0 15,3 1 13-15,-6-1 0 0,3 3 0 0,-4 0 0 16,1-2 0-16,-5 2 0 0,5 6 0 0,-4 0 0 16,-4-5 0-16,1 5-12 0,-1 0 12 0,1 0-12 15,-1 0-7-15,-3 3-1 0,0 3 0 0,0 3 0 16,0 3 20-16,-4 0 0 0,-3 0 8 0,3 0-8 16,0 11 0-16,-3 1-13 0,0 8 1 0,0-8 0 15,3 8 12-15,1-2 0 0,6-1 0 0,-3 4 0 16,0-4 0-16,0-2-9 0,7 2 9 15,-4-2 0-15,4 3 0 0,0-7-8 0,-4 7 8 0,8-4 0 16,-1-2 0-16,1 0 0 0,3-1 0 0,0 4 0 16,3-4 9-16,4-5 1 0,-3-6 0 0,3 3 0 15,4 3 18-15,-4-1 3 0,0 1 1 0,0 0 0 0,3 0-32 16,4-1 0-16,4 4 0 0,0-9 0 16,3 12 12-16,-3-12-3 0,-1-1-1 0,1 1 0 0,3 0-8 15,-3 3 0-15,-1-9 0 0,1 6 0 16,0 0-28-16,-1-6 1 0,1 0 1 0,-4 0 0 15,4 0-8-15,-1 0-2 0,-3-6 0 0,4 6 0 16,0-6-54-16,-1 0-11 0,1 3-3 0,-4 0 0 16,4 0-10-16,-4 3-2 0,14-3-1 0,-10-3 0 0</inkml:trace>
  <inkml:trace contextRef="#ctx0" brushRef="#br0" timeOffset="121767.791">2963 11973 806 0,'-3'-6'17'0,"3"6"4"0,0-6 1 0,0 1 2 0,0-4-24 0,0 0 0 0,0 6 0 0,0 3 0 16,0 0 107-16,0 0 17 0,0 0 3 0,0 0 1 16,0 0-60-16,0 0-11 0,-7 3-2 0,-4 6-1 15,8 0-35-15,-4 2-7 0,0 1-2 0,7 3 0 16,-8-3 14-16,5 5 4 0,-4 1 0 0,3-1 0 15,-3 4 4-15,4 0 2 0,3-1 0 0,-4 7 0 16,4-10-26-16,-3 7-8 16,3-4 0-16,0-8 0 0,3 9 0 0,-3-4 0 0,4 7 0 0,-4-4 0 15,3 10 36-15,1-1 1 0,-4 4 0 0,3-1 0 16,1 3-8-16,-1-2-1 0,4 2-1 0,-7-6 0 16,4 4-27-16,-4-7-16 0,0-2 3 0,0 2 0 15,0 3 13-15,-4-5 0 0,1-1 0 0,-1 4 10 16,1 2-1-16,-1-2 0 0,1-4 0 0,-1 1 0 15,1 2-9-15,-1-11 0 0,-6 6 0 0,6-7 0 16,1-2 0-16,-4-6 0 0,3 6 0 0,1-7 0 0,-1 1 0 16,4-6 0-16,-7 3 0 0,7-3 0 0,-7-3 0 0,0 3 0 15,7 0 0-15,-11-6 0 0,1 4 0 0,-1-7 0 16,4 3 0-16,0 0 0 0,-4-6 11 0,4-2 0 16,-10-7 0-16,3 6 0 15,-1-5-11-15,-6 2-16 0,0 0 4 0,3-5 1 16,-6 5-32-16,-1-2-6 0,4-4-2 0,-7-2 0 15,7 8 18-15,-1 0 3 0,1-11 1 0,4 3 0 16,6-1-19-16,0 4-3 0,1 5-1 0,3-6 0 16,0 10-57-16,3-4-12 0,1-5-3 0,-1 5 0 0</inkml:trace>
  <inkml:trace contextRef="#ctx0" brushRef="#br0" timeOffset="122210.033">2441 11832 640 0,'0'0'14'0,"0"0"3"0,0 0 1 0,-3 6 0 0,3-6-18 0,0 12 0 0,3-6 0 0,1-3 0 15,-4-3 60-15,3 8 8 0,1-2 1 0,-1-3 1 0,4 0-1 16,0 0 0-16,0-3 0 0,8 0 0 0,-5 0-27 0,11-3-6 16,-3-3 0-16,-4 0-1 0,11 0 9 0,0-2 1 15,-1-1 1-15,8-3 0 0,-7 3-22 0,6 0-4 16,-2 1 0-16,6-4-1 0,-10 6-19 0,3 0 10 15,-3 0-10-15,3 6 8 0,-4-6-8 0,-2 6 0 16,2 0-10-16,4 6 10 0,1 0 0 0,-5 0 0 16,1 3 0-16,3 6 10 0,-3-4-10 0,0 4 0 15,-1 0 0-15,-6-1 8 0,3-2-8 0,-3 9-9 16,-1-10 9-16,1 1-13 0,0-3 2 0,-4 3 1 16,-4-6 0-16,5 0 0 15,-1-6-52-15,-4 0-10 0,1-6-3 0</inkml:trace>
  <inkml:trace contextRef="#ctx0" brushRef="#br0" timeOffset="122881.315">3284 12664 576 0,'0'0'12'0,"0"0"4"0,0 0 0 0,0 0 0 0,0 0-16 0,0 0 0 0,0 6 0 0,0 3 0 15,4 0 79-15,-4 5 13 0,0-8 2 0,0 6 1 16,0-6-12-16,3 3-3 0,-3-1 0 0,0 1 0 16,4 3 1-16,-4-6 0 0,3 0 0 0,-3 3 0 15,0 2-13-15,0-2-4 0,0 0 0 0,4 3 0 16,0-6 0-16,-1 5 0 0,1-2 0 0,-1 0 0 16,1 0 0-16,3-3 0 0,-4 5 0 0,4-5 0 15,-3 0-64-15,3 0-14 0,0 0-2 0,-4 3-1 16,5-3 17-16,-1 3 9 0,7-1-1 0,-7-2 0 15,3 0-8-15,-3 6 0 0,0-12 0 0,0 6 0 16,1 0 0-16,-1-3 0 0,0-1 0 0,0-2 0 16,0-2 8-16,0-1-8 0,0-3 12 0,0 0-4 15,0-6 3-15,0-3 0 0,0-2 0 0,4-1 0 16,-1 0-11-16,-3-5 12 0,0 5-12 0,-3 4 12 16,-1-7-12-16,4 9 0 0,1-2 9 0,-5 5-9 0,4-3 0 15,0-3 8-15,0 1-8 0,-3 2 0 0,-1-3 0 16,1-5 0-16,-1 2-12 0,-3 0 4 15,4 1-41-15,-1-1-8 0,1-3-2 0,-4 4 0 16,3-4-128-16,-3 1-25 0,4 5-6 16</inkml:trace>
  <inkml:trace contextRef="#ctx0" brushRef="#br0" timeOffset="123479.14">3944 12523 914 0,'0'0'25'0,"0"0"7"0,0 0-32 0,0 0 0 0,0 0 0 0,-7 0 0 15,0 0 92-15,0 0 12 0,3 6 3 0,-3-6 0 16,-3 0 17-16,3 0 3 0,-4 0 1 0,1 6 0 16,2-6-52-16,1 0-9 0,0 3-3 0,-3 0 0 0,3 0-51 0,-4 2-13 15,4 1 0-15,0 0 0 0,0 0 0 0,0 0 0 16,3 6 0-16,1-6 0 0,-4 5 0 0,3 1 0 16,1-3 0-16,-1 3 0 0,4-1 31 15,-3 1 3-15,3-6 1 0,0 0 0 16,3 3-35-16,-3 0 0 0,4-1 0 0,-4-2 0 15,3 0 0-15,-3-6 0 0,0 0 0 0,4 6 0 16,-4-6 8-16,0 0-8 0,0 0 0 0,0 0 0 0,3 0 11 0,-3 0-2 16,4 0 0-16,-1 0 0 0,1 6-9 0,-1-6 0 15,-3 0 0-15,4 0 8 0,3 3-8 0,-3-3 0 16,-1 0 0-16,4 0 8 0,-3 3-8 0,3-3 0 16,-4 3 0-16,4-3 0 0,-7 0 9 0,4 3 7 15,-1 0 0-15,4 0 1 0,-3 2-25 0,-1-2-6 16,1 0-1-16,0 0 0 0,-1 3 24 0,1 0 5 15,-4 0 1-15,0 0 0 0,0 0-15 0,3-3 0 0,-3 5 0 16,0 1 0-16,0-3 0 0,-3 0 0 0,3 0 0 16,-4 6 0-16,4-6 0 0,-3 2 0 0,-1-2 0 15,0 0 0-15,1 0 0 0,-1 0 0 0,1 0 0 0,-1 5 0 16,1-5 0-16,-1 0 0 0,1 0 0 0,-1-3 0 16,-3 0 0-16,4 3 0 0,-4 0 0 0,0-3 0 15,-1 3-56 1,-2-6-4-16,6 0 0 0,-6 0-1 15,-1-9-117-15,-6 0-23 0</inkml:trace>
  <inkml:trace contextRef="#ctx0" brushRef="#br0" timeOffset="124042.53">4131 11973 728 0,'0'12'20'0,"0"-6"5"0,4 0-25 0,-4 3 0 0,7-4 0 0,-4 7 0 15,1 6 48-15,3-1 4 0,-4-2 0 0,4 3 1 16,-3-1 19-16,3 1 4 0,0 3 1 0,0-7 0 16,4 7-11-16,-4 0-2 0,0-4-1 0,0 7 0 15,0-4-28-15,-4 7-6 0,4 2-1 0,-3-5 0 16,-1-968 28-16,4 1932 6 0,-3-962 1 16,7 1 0-16,-8 5-50 0,-3-3-13 0,4 7 0 0,-1 11 0 15,1-12 56-15,-1 3 7 0,-3-8 1 0,0 5 0 0,4-3-53 16,-4-2-11-16,0 2 0 0,0 0 0 0,0-8 0 0,0 2 0 15,0-8 0-15,3 2 0 16,-3-2 22-16,0-6 1 0,0-9 0 0,0 6 0 16,0-9-37-16,0 0-7 0,0 0-2 0,4-12 0 15,-1 0-135-15,1-8-27 0,-1-1-6 0,-3 6-1 0</inkml:trace>
  <inkml:trace contextRef="#ctx0" brushRef="#br0" timeOffset="124322.535">4163 12529 1234 0,'0'0'27'0,"0"0"5"0,0 0 2 0,0 0 2 0,0 0-36 0,0 0 0 0,7 0 0 0,0 6 0 16,0-6 74-16,0 3 8 0,4-3 2 0,-1 3 0 15,1 0-36-15,-1-3-6 0,1 0-2 0,3 2 0 16,7-2-24-16,-7 0-4 0,-3 0-2 0,7 0 0 16,3 3-10-16,-4-3 0 0,1 6 0 0,7-3 0 15,-8 0 0-15,1 0 8 0,0 0-8 0,-4 3 0 16,0 0-46-16,0 0-14 0,7-6-4 0,-10 6 0 16,-1-6-144-16,-3 0-30 0</inkml:trace>
  <inkml:trace contextRef="#ctx0" brushRef="#br0" timeOffset="124569.675">4671 12579 836 0,'-4'23'24'0,"4"-14"4"0,0 6-28 0,-3 5 0 0,6 1 0 0,-3 0 0 16,0-1 108-16,0-2 16 0,4-1 4 15,-1-2 0-15,1 3-19 0,-1-1-3 0,1-2-1 0,-1 3 0 16,1-1-65-16,3-5-14 16,-3 3-2-16,-1 2-1 0,4-5-23 0,-3-3 0 0,-1 0 0 0,1-3 0 15,-1 6 0-15,-3-7 0 0,0-5 0 0,4 3 0 32,3 3-47-32,-7-6-13 0,0 0-4 0,0 0-640 0</inkml:trace>
  <inkml:trace contextRef="#ctx0" brushRef="#br0" timeOffset="124736.366">4590 12194 1134 0,'0'0'24'0,"0"0"6"0,0 9 1 0,0 2 1 0,3-5-32 0,1 6 0 0,-4-3 0 0,3 0 0 0,-3-1 24 0,4 4-1 15,-1-6-1-15</inkml:trace>
  <inkml:trace contextRef="#ctx0" brushRef="#br0" timeOffset="125304.187">4900 12555 1036 0,'4'18'23'0,"-1"-6"5"0,-3-1 0 0,4 4 1 0,-1 3-29 0,1-1 0 0,-4-2 0 0,0 0 0 16,0 0 108-16,3 2 16 0,-3-2 4 0,0 0 0 15,4-1-13-15,-4 4-3 0,0-3 0 0,3 5 0 16,-3 1-56-16,4-4-11 0,-4-2-2 0,0 0-1 31,0-1-54-31,0-2-12 0,0-12-1 0,0 0-1 0,0 0 66 0,0 0 14 0,0 0 2 0,0 0 1 16,0 0-40-16,-4-6-8 0,4-11-1 0,-3 5-8 16,-1-6 0-16,1-2 0 0,-1 5 0 0,1-3 0 15,-1 1 0-15,1 5 0 0,-1-6 0 0,4 1 0 0,0 2 0 16,0 3 0-16,0-5 0 0,0 2 0 0,0 3 0 15,4-5 0-15,3 8 0 0,-4 0 0 0,1 0 12 16,-1 3-4-16,1-6 0 0,-1 12-8 0,4-5 0 16,0-1 0-16,0 0-10 0,1-3 10 0,-1 6 0 0,0 0 0 15,0-3 0-15,3 3 0 0,-3 3 0 16,4-6 0-16,-4 6 0 0,7 0 0 16,-3 0-59-16,-4 6-4 0,0-3-1 0,3 3 0 15,1 0 52-15,-4 3 12 0,4 3 0 0,-4-1 0 0,0 4 12 0,0-3 4 16,0 5 2-16,0-2 0 0,0 3-29 0,-4-1-5 15,8 1-2-15,-7 0 0 0,-1-1 18 0,-3 4 0 16,4 2 0-16,-4 4 0 0,0-1 0 0,3 1 0 16,-3-1 0-16,0 1 0 0,4 2 21 0,-4-5 8 15,0-4 2-15,3 4 0 16,1-10-101-16,-1 1-20 0,1-3-4 0,3 3-462 0,0-4-93 0</inkml:trace>
  <inkml:trace contextRef="#ctx0" brushRef="#br0" timeOffset="132279.277">6495 12523 860 0,'0'0'19'0,"0"0"4"0,0 0 1 0,0 0 0 0,-4-6-24 0,4 6 0 0,0 0 0 0,0 0 0 15,-3 0 95-15,-4 0 14 0,-1 0 3 0,1 0 1 16,0 6-45-16,0-6-10 0,0 0-2 0,0 0 0 15,0 6 32-15,0-6 5 0,0 6 2 0,0-6 0 16,-4 3-43-16,1 3-9 0,-1-4-2 0,1 7 0 16,-1-6-1-16,0 3-1 0,4 0 0 0,-7 3 0 15,7-3-28-15,-3 5-11 0,-1-2 8 0,0 0-8 16,8 3 0-16,-4-3 0 0,-4 8 0 0,4-5 0 16,4 0 0-16,-4-3 0 0,3 8 0 0,1-5 0 15,3-6-12-15,0 6 12 0,-4 2-10 0,4-2 10 16,0 0 0-16,0-6 0 0,4 3-8 0,-4 5 8 15,0-5-29-15,3 3-3 0,1 0-1 0,-1-1 0 0,4-5 33 0,-3 0 0 16,6 3 0-16,-3 0 0 0,0-3 0 0,1 2 0 16,2-2 0-16,1 0 0 0,-1-6 10 0,4 0 9 15,-3 0 1-15,3 0 1 0,0-6-21 0,0 6 8 16,0-6-8-16,-3-5 0 0,3 5 0 0,-3-6 9 16,-1 0-9-16,1-2 0 15,-4-1-14-15,0 0-10 0,0-5-1 0,0 2-1 0,0 3 26 16,-3-8 0-16,-1 5 0 0,1-5 0 0,-4-1 0 0,0 4 0 15,0-4 0-15,0 3 0 0,0 4 13 0,-4-4 8 16,1 1 2-16,3 5 0 0,-4 0-23 0,1 1-15 16,-1 5 3-16,4 9 0 0,-3-9 0 0,3 9 1 15,0 0 0-15,0 0 0 0,0 0 3 0,0 0 0 16,-7 3 0-16,3 0 0 0,-3 0-4 0,3 6 0 0,1-1 0 16,-1 13 0-16,4-9 12 0,0 2 0 0,-3 7 0 0,3 0 0 15,3-1 0-15,-3 1 0 0,4 5 8 0,-1-8-8 16,1 2 0-16,-1-2 8 0,1 0-8 0,0 5 0 15,-1-2 0-15,4-1 0 0,-3-5 0 0,-1 6 0 16,4-10 0-16,-3 1 0 0,3 0 0 0,3 0 0 16,-3 2-8-16,-3-8-7 0,7 3-1 0,-1 0-540 15,4-3-108-15</inkml:trace>
  <inkml:trace contextRef="#ctx0" brushRef="#br0" timeOffset="149261.438">7927 12770 860 0,'0'0'19'0,"0"0"4"0,0 0 1 0,0 0 0 0,-7 0-24 0,0 0 0 0,0 0 0 0,3 0 0 16,-6 0 53-16,-1 0 7 0,4 0 0 0,0 0 1 16,0 0-21-16,3 0-4 0,4 0 0 0,-7 0-1 15,7 0-3-15,0 0 0 0,0 0 0 0,0 0 0 16,0 0 11-16,0 0 1 0,0 0 1 0,0 0 0 15,0 0-20-15,0 0-4 0,0 0-1 0,0 0 0 16,0 0-12-16,0 0-8 0,0 0 8 0,0 0-8 16,0 0 8-16,0 0-8 0,0 0 8 0,7 0-8 0,-3 0 15 0,3 0-2 15,0 0 0-15,-3 0 0 0,3 0 0 0,0 0 0 16,7 0 0-16,-11 0 0 0,8 6-13 0,-1-6 8 16,1 0-8-16,3 0 0 0,4 0 0 0,-4 6 0 15,0-6 0-15,0 0 0 0,0 0 0 0,-3 0 0 16,3-6 0-16,-7 6 0 0,4-6 0 0,-1 0 0 15,1 0 0-15,-4-3 0 0,0-2 8 0,0-1 1 16,-4 0 1-16,4-11 0 0,-3 5-10 0,0 3 0 16,-1-11 9-16,1 8-9 0,-4 0 0 0,-4 1 0 15,4-4 0-15,-3 1 0 16,-5 5-47-16,5-6-13 0,-4 7-4 0,0 2 0 0,0-3 49 0,-4 1 15 16,1 5 0-16,-5-3-10 0,1 6 10 0,0-3-13 15,0 3 5-15,0 6 8 0,-4 0 11 0,4 0 9 16,-3 0 3-16,3 6 0 0,3 0-11 0,-3 3-3 0,3 3 0 0,-3-1 0 15,7 1-9-15,-3 0 0 0,2 0 0 0,1 2 0 16,0 4-16-16,4-6-4 0,3 3-2 0,-4 5 0 16,1-5 22-16,6 2 0 0,-3 1 0 0,7 3 0 15,-3 2 13-15,3-2 7 0,0 2 2 0,4-2 0 16,-1 5-35-16,1 1-7 0,-1-1-2 0,1 4 0 16,3-1 34-16,-3 3 6 0,-1-8 2 0,4-4 0 15,-3-8-32-15,-1 0-7 0,1-6-1 0,0 6 0 16,-1-7 20-16,1-2 0 0,-4 0 0 0,3 0 0 15,1-3 11-15,-4 0 5 0,4-3 2 0,-1 0 0 16,1-5-30-16,3-4-5 0,-3 6-2 0,3-6-433 16,0-2-86-16</inkml:trace>
  <inkml:trace contextRef="#ctx0" brushRef="#br0" timeOffset="149858.575">8361 12702 1127 0,'0'0'32'0,"0"6"7"0,-4 0-31 0,1 0-8 0,3 0 0 0,-4 0 0 16,4 5 41-16,0 1 7 0,0-3 2 0,0 3 0 16,4 5 22-16,-4-2 5 0,0 3 1 0,3-1 0 15,1-8-49-15,-4 6-9 0,3-3-3 0,1 8 0 16,-4-11-9-16,3 3-8 0,-3 0 12 0,0-12-12 16,0 0 13-16,0 0-4 0,0 0-1 0,0 0 0 15,0 0 28-15,0 0 4 0,-3-9 2 0,3 0 0 16,-4 0-16-16,1-3-3 0,3-5-1 0,-4 2 0 15,1 0-22-15,3-5 0 0,0 5 0 0,0 0-8 16,0 1 8-16,0-4-8 0,0 3 8 0,0 1-8 16,3 2 8-16,1 3 0 0,-4 3 0 0,3-6 0 15,1 1 0-15,-1 5 0 0,1-3 0 0,-1 3 0 0,5 0 0 0,-1 0 0 16,-4 0 0-16,4 1 0 0,0-1 0 16,4 3 0-16,-4 3 0 0,0-3 0 0,4 3 0 0,-4 0 0 15,3 3 0-15,1-3 0 0,-4 3 0 0,3 3 8 16,1-1-8-16,-4 7 11 0,4-9-3 0,-1 3 0 15,-3 3 0-15,4 0 0 0,-1 2 3 0,1 1 0 16,-4 0 0-16,4-3 0 0,-1 5-11 16,-3 1 0-16,0 3 0 0,0-1 8 0,0 1-8 15,0 3 0-15,-3 2 0 0,3-11 0 0,-3-3 0 0,3 8 0 16,-4-5 0-16,4 3 0 0,-3 0 0 0,-1-1 0 16,1 4 0-16,-1-6 0 0,4-1 0 0,-3-2 0 0,-4 3 0 15,3-6 0 1,1 6 8-16,0-7 0 0,-1 7 0 0,4-3 0 15,0-6-117-15,-3 0-24 0,3-6-5 0</inkml:trace>
  <inkml:trace contextRef="#ctx0" brushRef="#br0" timeOffset="150826.688">9049 12570 907 0,'0'0'20'0,"0"0"4"0,0 0 0 0,0 0 2 0,0 0-26 15,0 0 0-15,0 9 0 0,-4-3 0 0,4 0 56 16,0-1 5-16,0 7 2 0,0-3 0 0,0 3-21 0,0 0-4 16,0-1-1-16,0-2 0 0,4 0 22 0,-4 3 4 15,0-3 1-15,3 2 0 0,-3 1-22 0,4-6-4 16,-1 3-1-16,1 0 0 0,-1 2-8 0,1-2-1 16,-4 3-1-16,3 0 0 0,4-4-27 0,-3 4 0 0,3-3 0 0,0 6 0 15,-3-3 0-15,3 2 0 16,0 1 0-16,0 5 0 0,3-2 40 0,-3-3 2 0,1 5 1 0,-1 1 0 15,3-3-18-15,-3-4-3 0,0 4-1 0,0-6 0 16,0-1-21-16,-3 1-13 0,3-3 1 16,-3-3 1-16,-4-6 11 0,0 0 0 0,7 12 0 0,-7-12 8 15,0 0-8-15,0 0 8 0,0 0-8 0,0 0 8 16,0 0-8-16,0 0 8 0,0 0-8 16,7-9 8-16,0 3-8 0,0-3 0 0,-7-3 0 0,3-2 0 15,-3-7 30-15,0 3 5 0,4-5 1 0,-4-1 0 16,-4 1-19-16,4-4-3 0,4 1-1 0,-4-3 0 15,0 5-4-15,0-2-1 0,0 2 0 0,3-2 0 16,1 2-8-16,-4-5 10 0,7 8-10 0,-4-5 10 16,8 5-10-16,-4 1 0 0,4 2 0 0,-4-6 0 15,3 10 0-15,1-10 0 0,-1-2 0 0,5 2 0 16,-1-2 0-16,-4 5-9 0,1 1 9 0,3 2 0 16,-3 9-37-16,-1-3-1 0,1 6 0 15,-1 1-580-15,-3-1-116 0</inkml:trace>
  <inkml:trace contextRef="#ctx0" brushRef="#br0" timeOffset="151411.219">9610 12579 1432 0,'0'0'32'0,"0"0"6"0,0 0 2 0,-7 0 0 0,0 6-32 0,-1-6-8 0,1 0 0 0,0 6 0 16,7-6 67-16,-10 0 12 0,3 5 2 0,0 4 1 15,0-3-64-15,-4 3-18 0,4 3 0 0,0 2 8 16,0 1-8-16,0-3 0 0,3 3 0 0,1 5-11 16,-1-5 11-16,4 5 0 0,0 1-9 0,0-3 9 15,0 2 0-15,4 4 0 0,-1-7-9 0,1 1 9 16,3 8 0-16,-4-14 0 0,4 3 0 0,4 3 0 16,-4-7 0-16,4 1 11 0,-1 0-11 0,-3-6 10 15,4 5-10-15,-1-5 0 0,5 0 0 0,-5-3 0 16,-3 0 43-16,4-3 6 0,-1-6 2 0,1 3 0 15,-4-6-31-15,4-2-5 0,-1-1-2 0,-3-9 0 0,0 1 32 16,0-1 7-16,-3-5 0 0,-1 2 1 0,5 1-33 0,-8-1-8 16,3-2 0-16,-6 5-1 0,3 4-11 0,0 2 0 15,-4 0 0-15,0-8 0 0,1 5 0 0,-1-3 0 16,1 1 0-16,-1 5 0 0,-3 0 0 0,-3 10 0 16,3-7 0-16,-4 0 0 0,0 6 0 0,1 0 0 15,-4-3 0-15,3 7 0 0,1-1 0 0,-5 0 0 0,5 3 0 16,-1 3 0-16,4 0 14 0,-3 2 1 0,3 4 0 15,0-3 0-15,3 9-15 0,1-3-15 0,-1-1 3 16,4 4 1-16,0 0-4 0,4 5-1 16,-1-5 0-16,1 0 0 15,3 5-108-15,0-8-23 0,3 0-4 0,1 0-1 0</inkml:trace>
  <inkml:trace contextRef="#ctx0" brushRef="#br0" timeOffset="151721.598">9948 12614 1407 0,'0'0'40'0,"0"0"8"0,0-3-38 0,0 3-10 0,0 0 0 0,0 0 0 0,0 0 70 0,0 0 12 16,0 0 2-16,0 0 1 0,0 0-2 0,0 0-1 15,0 0 0-15,0 6 0 0,0 6-38 0,0 0-8 16,4 5-2-16,-1-8 0 0,1 6-3 0,-1 5-1 16,1-8 0-16,3 3 0 0,-3 2 6 0,3 1 2 15,0-6 0-15,0 5 0 0,0-2-26 0,0 3-12 16,3-1 10-16,-3 1-10 0,4 0 23 16,0 2-2-16,-1-5 0 0,4 3 0 15,-3-1-38-15,-1-5-8 0,1 6-2 0,0-10 0 16,-1 1-76-16,-3-3-15 0,0 3-3 0,0-9-789 0</inkml:trace>
  <inkml:trace contextRef="#ctx0" brushRef="#br0" timeOffset="152086.836">10322 12276 1483 0,'-3'6'32'0,"3"6"8"0,-4 2 0 0,1 10 2 0,-1-7-34 0,1 13-8 0,-1-4 0 0,1 4 0 15,-1 2 68-15,-3-8 12 0,0 8 3 0,0-6 0 0,0 10-13 0,3-7-2 16,-3 3-1-16,4 4 0 0,-1 2-20 16,1-3-4-16,-1 3-1 0,1 1 0 0,3 2-30 0,-4-3-12 15,4 0 8-15,-3 3-8 0,3-2 38 16,0-4 2-16,0-3 1 0,0 3 0 15,0-5-30-15,0-1-11 0,0 1 0 0,-4-4 9 0,4 4-9 0,0 5 0 16,-3-3 0-16,3 3 0 0,0 1 0 0,0-7 0 16,0 6 0-16,-4 4 0 0,0-13 0 0,4-2 0 15,-3-1 0-15,3-11 8 0,0-15 8 0,0 3 2 16,0 0 0-16,0 0 0 16,0 0-42-16,0 0-9 0,0 0-2 0,0 0 0 15,3 0-97-15,5 0-20 0,-5-3-4 0,4-3-707 0</inkml:trace>
  <inkml:trace contextRef="#ctx0" brushRef="#br0" timeOffset="152658.251">10612 12732 1392 0,'0'0'40'0,"0"0"8"0,-8 6-39 0,5 2-9 0,3-8 0 0,0 0 0 16,0 0 42-16,0 0 6 0,0 0 2 0,0 0 0 0,0 0-8 15,0 0-2-15,0 0 0 0,3 6 0 0,1 6-12 0,3-6-4 16,4 0 0-16,-1 0 0 0,1-6-24 0,3 8 0 15,0-2-12-15,-3 0 12 0,3 3 0 16,-4-3 0-16,4 3 0 0,-3-3 0 0,0 0 0 0,-1-1 18 16,1-5-2-16,-4 3 0 0,3-3-4 0,-3-3 0 15,4 3-1-15,-4-11 0 0,0 5 33 16,-3 0 8-16,-1-6 0 0,1 3 1 16,-1-5-7-16,-3 5-2 0,0-3 0 0,0-3 0 0,-3 1-24 0,-1-1-6 15,1-3-1-15,-4 1 0 0,-4 2-13 0,0 6 0 16,-3 0 0-16,0-2 0 0,0 5 0 0,4 3-18 15,-5 0 4-15,1 3 1 0,0 3 4 0,0 6 1 16,0 8 0-16,-4-5 0 0,8 3 8 0,-1 2 0 16,1 1 0-16,-1 0 0 0,4-1-8 0,3 4 8 15,-3 2-8-15,0-2 8 0,4 8 0 0,3-2 0 0,-4 5 0 0,4 3 0 16,4-5 0-16,-1-1 0 0,1-2 0 16,-1-4 0-16,8-2 8 0,0-4 8 0,3-5 0 15,0 6 1-15,3-7-17 0,1 4 0 0,3-9 0 0,0 3 0 16,1 3 12-16,-1-6-2 0,0 2 0 0,4-2 0 15,-4 3-10-15,0-9-14 0,-3 6 3 0,3-6 1 16,0 0-2-16,0 0-1 0,-3 0 0 0,-1 0 0 16,5-6-133-16,-1 6-26 15,-4-9-6-15,1 3-1 0</inkml:trace>
  <inkml:trace contextRef="#ctx0" brushRef="#br0" timeOffset="153021.243">10940 12361 1170 0,'0'0'25'0,"0"0"6"0,0 0 1 0,0-6 1 0,0 6-33 0,0-6 0 0,0 6 0 15,0 0 0-15,3-5 100 0,-3 5 14 0,0 0 2 16,0-6 1-16,0 6-32 0,4 0-6 0,-1-6-2 0,1 0 0 16,3 6-41-16,-4-6-9 0,4-3-2 0,0 6 0 15,4-3-25-15,-4 1 0 0,4-1 0 0,-4 3 0 16,3-9 0-16,1 0 0 0,3 6 0 0,-3-2 0 15,3-1 0-15,-4-6 0 0,4 3 0 0,4-11 0 16,0 5 0-16,-4 3 0 0,0 4 0 0,-4-1-575 16,5-6-120-16</inkml:trace>
  <inkml:trace contextRef="#ctx0" brushRef="#br0" timeOffset="160684.226">12428 12538 752 0,'-3'11'16'0,"-1"1"4"16,4-3 1-16,-3 6 0 0,3-9-21 0,-4 11 0 0,4-5 0 0,0 0 0 0,-3 2 68 0,3-2 8 16,0-6 3-16,0-6 0 0,0 6 17 0,0-6 3 15,0 0 1-15,0 0 0 0,0 0-16 0,0 0-2 16,0 0-1-16,0 0 0 0,0 0-17 0,0 0-4 16,0 0-1-16,0 0 0 0,0 0-39 0,0 0-8 15,3-3-2-15,1 0 0 16,-4 0-54-16,0 0-12 0,0-3-1 0,0 0-1 0,-4 1 46 0,1-1 12 15,3 3 0-15,-7 0 0 0,3 0-9 0,1 0 0 16,-1 0 0-16,1 3 0 16,-5 3-21-16,1 0-4 0,0-3-1 0,0 6 0 0,0-3 15 0,0 3 2 15,-3-1 1-15,-1 1 0 0,4 0 17 0,-4 0 0 0,1 6 0 0,-1-3 0 16,1 2 25-16,-1 1 3 0,-3 0 0 16,3 3 0-16,4-1-2 0,-3 1 0 0,3 3 0 0,0-1 0 15,0 1-18-15,0-3-8 16,3-1 0-16,0 1 8 0,4 0-8 0,0 2 0 0,0 1 9 0,0-3-9 15,4 8 0-15,0-5 0 0,-1 2 0 0,1 4 8 16,6-6-8-16,-3-4 0 0,4 4 0 0,-1 5 8 16,-3-11-8-16,4 3 0 0,0 3 0 0,-1-7 0 15,1 1 0-15,-1-3 0 0,4 0 0 16,-3 0 0-16,3-4-35 0,0-2-1 16,0 3-1-16,0-3-698 0</inkml:trace>
  <inkml:trace contextRef="#ctx0" brushRef="#br0" timeOffset="161180.831">12608 12817 1036 0,'0'0'23'0,"0"0"5"0,0 0 0 0,0 0 1 0,7 9-29 0,0-3 0 16,-3 5 0-16,3-2 0 0,0 0 57 0,0 0 6 15,0-3 1-15,4 5 0 0,-1 1-15 0,-3-6-2 0,4 3-1 16,0-3 0-16,-1 0 2 0,1 0 1 16,-1-3 0-16,1-3 0 0,-1 0 0 0,1-3 0 15,-4-6 0-15,4 3 0 0,-4-3-8 0,0 0-1 0,0-3-1 0,-4 1 0 16,1-1-19-16,-1 0-4 0,1 3-1 0,-4-2 0 15,0-4-15-15,0 6 0 0,-4 0 0 0,-3 3 0 16,0-5-25-16,0 5 1 0,0 0 1 0,0 0 0 31,-3 6-17-31,3-6-3 0,-4 3-1 0,0 3 0 0,1 3 30 0,-1 3 6 16,1-6 8-16,-1 6-13 0,0 6 13 0,1-4-9 0,3 1 9 0,-4 3-8 16,4 3 8-16,4 2 16 0,-4-8-4 0,3 3-1 15,0 0-2-15,1 5 0 0,3-11 0 0,0 6 0 16,0 0 10-16,3 0 1 0,-3-4 1 0,4 4 0 15,0 0 0-15,6-6 0 0,1 5 0 0,3-2 0 16,0 0-7-16,4 0-2 0,-1 3 0 0,4-3 0 16,1-1-12-16,-5 1 0 0,1 0 8 0,3 0-8 15,-3 3-16-15,-1-1-7 0,-3-8-1 0,4 6 0 16,-4-3-118-16,0-3-24 0,0 0-5 16,-3 3-490-16</inkml:trace>
  <inkml:trace contextRef="#ctx0" brushRef="#br0" timeOffset="161518.784">13123 12258 1314 0,'0'0'37'0,"0"0"8"0,-3 6-36 0,-1 6-9 0,1-6 0 0,3 3 0 15,-4 0 53-15,4 2 9 0,0 4 2 0,-3 3 0 16,3-7 0-16,0 13 0 0,-4-4 0 0,4 4 0 16,0 0-7-16,4 5-1 0,-4-6 0 0,3 7 0 15,1-4-38-15,-1 4-8 0,1-4-2 16,-1 9 0-16,1-5 36 0,3 8 6 0,-7-9 2 0,3 4 0 16,1 5-31-16,3 0-5 0,-3-3-2 0,-1-2 0 15,-3 2-14-15,4-8 11 0,-4 2-11 0,3-8 10 16,-3-1-10-16,0 1 12 0,4-4-12 0,-4-8 12 15,0-9-12-15,0 12 8 0,0-12-8 0,0 0 8 16,0 0-34-16,0 0-7 0,0 0-2 0,0 3 0 16,-4-3-193-16,-3-6-40 15</inkml:trace>
  <inkml:trace contextRef="#ctx0" brushRef="#br0" timeOffset="161801.742">12898 12579 1364 0,'-4'-15'30'0,"0"6"6"0,4 0 2 0,0 9 0 0,0-2-30 0,0 2-8 16,0 5 0-16,0-5 0 0,4-3 53 0,0 1 10 15,3 2 1-15,-4 11 1 0,4 1-7 0,4-6-2 16,-4-6 0-16,3 6 0 0,5-6-13 0,-1 6-3 0,0 0-1 16,3-1 0-16,5 1-16 0,-1 0-3 0,-4 0-1 15,5 0 0-15,2 0-10 0,-3 0-1 16,1-3-8-16,-1 3 12 0,0-1-12 0,0 1 8 0,0-6-8 0,-3 6 0 15,0-12 8-15,-4 6-8 0,0-11 0 16,0 2 0-16,0-3 0 0,0 0 0 0,-3-5 0 0,3-1 0 31,-4 3-111-31,1-5-21 0,-4-1-5 0,4-2-1 16,-4 5-98-16,0-3-20 0,7-29-4 0,-7 18-1 0</inkml:trace>
  <inkml:trace contextRef="#ctx0" brushRef="#br0" timeOffset="162064.501">13533 12208 1267 0,'0'0'28'0,"0"0"5"0,0 0 2 0,0 0 1 0,0 0-36 0,0 0 0 0,0 0 0 0,3 6 0 16,1 0 109-16,-1 3 15 0,-3 0 4 0,0 3 0 15,0 2-52-15,0 4-9 0,0 0-3 0,0 8 0 0,0-3-51 0,0 1-13 16,0 8 0-16,0-2 0 0,0 2 36 0,0-5 5 16,0 8 1-16,0-3 0 0,0 3-30 0,0-2-12 15,0-1 11-15,4 9-11 0,-4-14 12 0,3 8-3 16,-3-3-1-16,0-2 0 15,0-1 1-15,0 3 0 0,0-8 0 0,0 2 0 0,4-2-9 0,-4-3 0 16,0-7 0-16,3 1 0 0,-3-3 10 0,0-12 0 16,0 11 0-16,4 1 0 0,-4-12-22 0,0 0-4 15,3 9 0-15,-3-9-1 16,0 0-48-16,0 0-10 0,7 6-1 0,-7-6-1 16,0 0-143-16,4-3-28 0</inkml:trace>
  <inkml:trace contextRef="#ctx0" brushRef="#br0" timeOffset="162282.372">13377 12579 1508 0,'0'6'33'0,"0"0"7"0,0-6 2 0,0 0 0 0,0 0-34 0,0 0-8 0,0 0 0 0,0 0 0 15,4 5 51-15,-4-5 8 0,3 9 1 0,4-3 1 16,-3 0 6-16,3-3 1 0,4 0 0 0,-1 0 0 15,1-3-40-15,-1 3-7 0,4 0-1 0,4 0-1 16,0-3-34-16,-4 6-6 0,4-6-2 0,-4 5 0 16,3 1 23-16,1 0 8 0,-4-6 0 0,4 6-592 15,-4 0-120-15</inkml:trace>
  <inkml:trace contextRef="#ctx0" brushRef="#br0" timeOffset="162717.231">13674 12735 1630 0,'0'0'36'0,"0"0"7"0,0 0 1 0,0 8 3 0,3 1-38 0,1 3-9 16,-1-6 0-16,1 0 0 0,3 3 59 0,0 2 9 16,0-2 3-16,4 0 0 0,3-3-41 0,-4 6-8 0,1-6-2 0,3-1 0 15,0-5 12-15,0 3 3 0,0-3 0 0,0 0 0 16,4 0-5-16,-7-3-1 15,3 3 0-15,-4-11 0 0,1 5-29 0,-1-3 0 0,-3 3 0 0,1-3 0 16,-5-3-14-16,1 4-9 0,-1-4-1 0,-3-3-1 16,4 3 25-16,-8 1 0 0,4-1 0 0,-3 6-8 15,-1-6 8-15,-3-2 0 0,3 5 0 0,-3 0 0 16,-3 3 21-16,3 0 3 0,0 0 1 0,-4 0 0 31,1 1-41-31,-1 5-8 0,4 0-1 0,0 5-1 0,0 1 26 0,0 0 0 0,3 0 0 0,-3 3 0 16,4 3 0-16,-1 5 0 0,1-5 0 0,-1 3 0 15,4 5 0-15,0 1 0 0,0 2 0 0,0-2 0 16,4 3 0-16,-4-4 9 0,3 1-1 0,1 5-8 16,3-8 0-16,-4 8 0 0,4-8 0 0,4 5 0 15,-1-2 8-15,1-3-8 0,0-1 0 0,-1 1 0 16,4 2 17-16,0-8 0 0,1 0 0 0,-1 6 0 16,0-10-33-16,3 4-8 0,-2-6 0 0,2 0-1 15,4-3-114-15,-3 6-22 0,0-3-5 16,3-6-600-16</inkml:trace>
  <inkml:trace contextRef="#ctx0" brushRef="#br0" timeOffset="163400.419">14877 12355 1497 0,'0'0'32'0,"0"0"8"0,0 0 0 0,0 0 4 0,0-6-36 0,0 6-8 16,0 0 0-16,0 0 0 0,0 0 0 0,0 0 0 15,0 0 0-15,0 0 0 0,0 0 53 0,0 0 9 16,0 6 2-16,0 9 0 0,0 0-20 0,-4-6-4 15,4-4-1-15,-3 13 0 0,3 0 1 0,0 2 0 0,-4-2 0 0,4-6 0 16,4 2-20-16,-4 10-3 0,0-9-1 0,3 8 0 16,-3 1 0-16,4-1 0 0,-4-2 0 0,3 8 0 15,-3-8-6-15,-3 8-2 0,3-5 0 16,0 8 0-16,-4-14 7 0,1 5 1 16,3-2 0-16,-4-1 0 0,1 4-2 0,-5-1 0 0,5-2 0 15,-1 2 0-15,1-5-28 0,3 6-6 0,-4-4 0 0,1-2-1 16,3-6 39-16,0-1 8 0,-4-2 2 0,4 0 0 15,-3-3-45 1,-1-3-9-16,4 3-2 0,0 0 0 0,-3-6 28 0,3 0 0 0,0 0 12 0,0 0-4 16,0-6-166-16,0 6-33 15,0 0-6-15,0 0-2 0</inkml:trace>
  <inkml:trace contextRef="#ctx0" brushRef="#br0" timeOffset="163934.222">15166 12785 1119 0,'0'0'24'0,"0"0"6"0,-4-3 1 0,4 3 1 0,-3-6-32 0,-4 6 0 16,3-6 0-16,4 6 0 0,0 0 90 0,0 0 12 15,-7 0 2-15,7 0 1 0,-7 0-1 0,7 0-1 16,-7 6 0-16,4-6 0 0,-1 6-63 0,1 2-12 0,3 1-2 0,-4-3-1 15,4 0 24-15,0 3 5 0,0-3 1 0,4 6 0 16,-1-4-37-16,1-2-7 0,-1 0-2 0,4 0 0 16,-3 0 11-16,3 0 3 0,0-3 0 0,3 5 0 15,1-2-37-15,-4 0-7 0,4 0-2 0,3-3 0 16,0-3 23-16,-4-3 0 16,5 3 0-16,-5-6 0 0,4 0 0 0,-3 0 0 0,-1-2 0 0,-3 5 0 15,1 0 0-15,-1-3 0 0,-4-3 0 0,1 3 0 16,-4-3 0-16,0 9 0 0,0-5 0 0,0-1 0 15,0 0 0-15,-4-3 0 0,1 3 0 0,-1 0 0 16,1 0 0-16,-5 0 0 0,-2 3 0 0,3-5 0 16,-4 2-56-16,1 0-6 15,-1 6-2-15,-3 0 0 0,3 0 52 0,-3 0 12 0,0 0 0 0,0 0 0 16,3 0 48-16,1 6 13 0,-1 0 3 0,1-3 0 16,3 5-52-16,0-2-12 0,0 0 0 0,3 3 0 15,0 3 0-15,4 0 0 0,4-4 0 0,-4 1 0 16,7 0-48-16,-3 3-13 15,3 5-3-15,0-5 0 0,3 0 52 0,1 3 12 0,3 2 0 0,-3-5 0 0,3 0 0 16,3 8 0-16,1-2 0 0,0 3 0 16,-4-7 0-16,0-2 0 0,3 3 0 0,-2-4 0 15,-5-5-28-15,1 3-2 0,3-3-1 0,-4-3 0 16,-10-3-155-16,15-3-31 0,-5-3-7 0,1 0-188 16,-1-3-37-16</inkml:trace>
  <inkml:trace contextRef="#ctx0" brushRef="#br0" timeOffset="164249.633">15603 12235 1497 0,'0'0'32'0,"0"0"8"0,0 0 0 0,0 0 4 0,-7 0-36 0,7 0-8 0,-3 6 0 0,-4-3 0 16,3 5 48-16,4-2 7 0,-3 12 1 0,-1-6 1 15,4 2-5-15,0 10-2 0,0-6 0 0,0 5 0 16,4 4-6-16,-4 2-2 0,3-3 0 0,1 10 0 16,-1-4-14-16,1-3-2 0,-1 10-1 0,1-4 0 15,-1 3-7-15,-3 0-2 0,7-5 0 0,-7 2 0 16,7 0-8-16,-7-8-8 16,0-1 12-16,4 1-12 0,0 2 13 0,-4 0-4 0,3-5-1 0,-3 2 0 15,4-2 3-15,-4 2 0 0,0-5 0 0,3 0 0 16,-3-7-11-16,0-2 0 0,0 3 0 0,0-9 0 15,0-1-22-15,0-2-6 0,0 3-2 0,0-6 0 16,-3 0-214-16,-1-6-42 0</inkml:trace>
  <inkml:trace contextRef="#ctx0" brushRef="#br0" timeOffset="164514.472">15505 12688 1074 0,'0'0'30'0,"0"8"8"0,0 4-30 0,-4-6-8 0,4 0 0 0,0 0 0 16,4 0 52-16,-4-6 10 0,3 6 2 0,-3-6 0 15,4 5 51-15,3-2 10 0,0 0 3 0,0 0 0 16,3-3-66-16,-3 0-13 0,1-3-2 0,-1 3-1 16,0 0-15-16,3 0-3 0,4-6-1 0,-3 1 0 15,3-1-7-15,4 6 0 0,-1 0-1 0,-3 0 0 16,4-3-11-16,-4 3-8 0,0-6 12 0,-3 6-12 15,6 0 0-15,-6-3 0 0,3 3-12 0,-3 0 3 16,3 0-167 0,-4 3-34-16,12-6-6 0,-22 3-2 0</inkml:trace>
  <inkml:trace contextRef="#ctx0" brushRef="#br0" timeOffset="164863.422">15995 12355 1728 0,'0'0'38'0,"0"0"8"0,0 0 2 0,-4 12 0 0,1-3-39 0,-1 0-9 16,4-9 0-16,0 0 0 0,0 9 53 0,0-4 9 16,0 7 2-16,0 3 0 0,4-3-36 0,-1-1-8 15,-3-5 0-15,4 6-1 0,-4-3-6 0,3 0-1 16,1 2 0-16,-4 10 0 0,4-3 17 0,-1 2 3 15,1-8 1-15,-4 6 0 0,3 5-33 0,1 1 0 16,-1 2 0-16,1-5 0 0,-1 14 0 0,-3-6 0 16,4 4 0-16,-4-10 0 15,0 4 0-15,3-1 0 0,-3-2 0 0,0 5 0 0,0-8 12 0,4 2-4 0,-4-5 0 16,0 8-8-16,0-8 0 0,0 3 0 0,0-7-10 16,-4-2 10-16,4 3 0 0,0-4 0 0,0-5 0 15,0-3 0-15,0 0 0 0,0-3 0 0,0 0 0 0,0 0 0 31,0 0-212-31,0 0-36 0,0-6-6 0,0-5-2 0</inkml:trace>
  <inkml:trace contextRef="#ctx0" brushRef="#br0" timeOffset="165113.918">15963 12782 1314 0,'0'0'37'0,"0"0"8"0,0 0-36 0,0 0-9 0,0 0 0 0,0 0 0 0,0 0 104 0,0 0 20 16,0 0 3-16,4 3 1 0,-4-3 0 0,3 5 0 16,-3-5 0-16,7 3 0 0,4 3-112 0,-1-3-16 15,-2 0-14-15,2 3 2 0,1-3 12 0,-4 0 16 16,3 0-4-16,-3 3-1 0,4 0-11 0,0 5 0 16,3-11 0-16,-4 0 0 0,1 3 19 0,6 0 1 15,1 0 1-15,-4 0 0 0,0-3-29 0,0 0-7 16,1 0-1-16,-1 0 0 15,0 0-133-15,3 0-27 0,-6 0-6 0</inkml:trace>
  <inkml:trace contextRef="#ctx0" brushRef="#br0" timeOffset="165546.138">16337 12758 1659 0,'0'0'36'0,"0"0"8"0,0 12 2 0,0-6 1 0,0-6-38 0,0 6-9 0,4 2 0 0,-4 1 0 16,3 0 17-16,-3 3 2 0,4 6 0 0,-1-1 0 16,1-2 36-16,-1-6 7 15,1 5 2-15,3-2 0 0,0-6-52 0,-4 6-12 0,1 0 0 0,0 2 0 16,-1-2 0-16,1-3 0 0,-1 5 0 0,1-5 0 16,3 0 29-16,-4 0 3 0,-3-3 1 0,4 6 0 15,-4-12-24-15,0 0-9 0,0 0 0 0,0 0 9 16,0 0 14-16,0 0 2 0,0 0 1 0,0 0 0 0,0 0 10 15,0 0 3-15,0 0 0 0,0 0 0 16,-4-6-10-16,1 0-1 0,3 0-1 0,-4-6 0 0,1 6-27 16,3-3 0-16,-4-5 0 0,1-1 0 15,-1 0 0-15,4-2 0 0,0 2 0 0,0 0 0 16,0-2 0-16,0 2 0 0,0 0 0 0,0 1 0 0,0-1 0 0,0 6 0 16,0 0 0-16,0 0 0 0,0 1 0 0,0 2 0 15,4 0 0-15,-4 0 0 0,0-3 0 0,0 0 0 16,0 1 0-16,3 2 0 0,1-3 0 0,-1 6 0 15,1-3 0-15,-1 6 0 0,4-6 0 0,-3 6 0 16,3-6 0-16,0 0-11 16,0-2-17-16,0 5-3 0,0 3-1 0,0 0 0 15,4 0-28-15,3 3-5 0,0-3-2 0,-3 3 0 16,-1 2-144-16,4 1-29 0,-3 0-5 0</inkml:trace>
  <inkml:trace contextRef="#ctx0" brushRef="#br0" timeOffset="166092.075">16693 12658 1476 0,'0'0'32'0,"-3"3"8"0,3 3 0 0,0-6 1 0,-4 9-33 0,4-9-8 0,0 6 0 0,4 0 0 0,-4 8 76 15,0-14 14-15,0 0 2 0,0 0 1 0,7 0-14 0,0 6-3 16,0 0-1-16,0 0 0 0,0-3-36 0,4 3-7 16,-4 8-2-16,3-8 0 0,-3-9 21 0,4 6 4 15,0 3 1-15,-4-3 0 0,0-6-39 0,3 3-7 16,-3-3-2-16,0 0 0 0,1-3-8 0,2 1 0 16,-3-4 0-16,-3 6 0 0,-4 3 0 0,0 0 0 15,7-3 0-15,-4 0 0 0,1-3 0 0,-4 0 0 16,0 6 0-16,0 0 0 0,0 0-12 0,0-12-4 15,-4-5 0-15,1 2-1 16,-4 9-24-16,3 0-5 0,-6 6-1 0,3-6 0 0,-4 1 18 0,0-4 3 16,1-3 1-16,-1 6 0 0,1 0 9 0,3 3 3 0,-4 0 0 15,4 3 0-15,0 3 13 0,0 0 0 16,0-3-10-16,0 3 10 0,0 3 0 0,3 3 0 16,-3-3 0-16,0 3 0 0,3 8 0 0,1-8 0 15,-4 3-8-15,3 0 8 0,1-1 0 0,3 1 0 0,-4-3-9 16,4 6 9-16,0-4 0 0,0 4 0 0,4-3 0 0,-4-3 0 15,3 8 0-15,1-2 0 0,-1-6 0 0,4 3 0 16,0-4 0-16,1 7 0 0,-1 0 0 0,0 2 0 16,0-5 0-16,0-3 0 0,0 9 0 0,3-10 0 15,-3 7 0-15,1-9 0 0,-1 3 0 0,7 3 9 16,-4-7-25-16,4 4-6 0,-3-3-1 0,0 3 0 16,-1-9 23-16,1 6 0 0,-1-6 0 0,1 0 0 15,-4 6-56-15,4-6-6 16,-1 0-2-16,1 0-742 0</inkml:trace>
  <inkml:trace contextRef="#ctx0" brushRef="#br0" timeOffset="167261.119">18098 12820 720 0,'0'0'16'0,"0"0"3"0,0 0 1 0,-8 6 0 0,8-6-20 0,0 0 0 0,0 0 0 0,0 0 0 16,-3 0 74-16,3 0 11 0,-7 0 3 0,7 0 0 16,0 0-14-16,0 0-2 0,0 0-1 0,0 0 0 15,0 0-11-15,0 0-1 0,-7 0-1 0,7 0 0 16,0 0-14-16,0 0-2 0,0 0-1 0,0 0 0 0,0 0-8 16,0 0-1-16,0 0-1 0,0 0 0 0,0 0-9 0,0 0-2 15,3 6 0-15,4-6 0 16,0 6-20-16,1-6 9 0,-1 5-9 0,3-2 0 0,1 0 0 0,-1 0 0 15,4-3 0-15,-3 3 0 0,0-3 0 0,-1 0 0 16,1 0 0-16,-1-3 0 0,-3 3 20 0,0-6-4 16,4 3 0-16,-4-2 0 0,-3-7 0 0,3 6 0 15,-4 3 0-15,1-3 0 0,-4 0-16 0,0-3 0 16,0-5 0-16,0 2 0 0,-4 6 24 0,1-6 2 0,-1-2 0 16,1 5 0-1,-1 0-42-15,-3-3-8 0,3 6-1 0,-3-5-1 0,4 5 26 0,-4 0 12 16,-4 0 0-16,4 0-1 0,0 3-24 0,0 3-5 15,0 0-1-15,-4 3 0 0,4 0-1 0,0 3 0 0,-3 6 0 16,3 2 0-16,0-2 8 0,0 0 0 0,0 5 1 16,0 4 0-16,3-3 11 0,0 2 0 0,-3-5 0 0,4 0-8 15,-1-4 8-15,1 4 0 0,3 3 0 0,0 5 0 16,-4-17 0-16,4 6 8 0,0 6-8 0,0-10 11 16,4 4 9-16,-4 0 1 0,3 3 1 0,1-4 0 15,-1-2-6-15,4 0-2 0,1-3 0 0,-1 6 0 16,0-7-14-16,3 4 8 0,1-9-8 0,3 3 0 15,-4 3 0-15,8 0 0 0,0-6 0 0,-1 0 0 16,5-6-51-16,-1 6-13 0,0 0-2 16,-3 0-742-16</inkml:trace>
  <inkml:trace contextRef="#ctx0" brushRef="#br0" timeOffset="167664.844">18542 12091 1126 0,'0'0'24'0,"0"0"6"0,0 0 1 0,0 0 1 0,0 0-32 0,0 0 0 0,0 9 0 0,0-1 0 15,0 1 87-15,4-3 10 16,-4-6 3-16,0 12 0 0,3 0-27 0,-3 2-5 0,4 7 0 0,-4 0-1 16,0-4-11-16,3 7-3 0,1 8 0 0,-1-8 0 15,1 8-23-15,-1-6-5 0,1 15-1 0,-1 1 0 16,1 2-24-16,-1 0-16 0,4-6 3 0,-3 6 0 16,-1-3 39-16,5 3 8 0,-1-8 2 0,-4 2 0 15,1 0-27-15,-1-3-9 0,1-8 0 16,-1 2 9-16,-3-5-9 0,4 8 0 0,-4-8 0 15,0-1 8-15,0-2-8 0,3-1 0 0,-3-2 9 0,0 0-9 16,-3-7 0-16,3-5 8 0,0 0-8 0,0 3 0 31,-4 6-32-31,4-7-12 0,0-8-1 0,0 0-1 0,0 0-14 0,0 0-4 16,0 0 0-16,-3-8-742 0</inkml:trace>
  <inkml:trace contextRef="#ctx0" brushRef="#br0" timeOffset="167957.334">18411 12635 1267 0,'-3'-3'28'0,"3"3"5"0,0 0 2 0,0 0 1 0,0 0-36 0,0 0 0 15,0 0 0-15,0 0 0 0,0 0 52 0,0 0 3 0,0 9 1 0,0-4 0 16,7 1-14-16,-3 0-2 15,3-3-1-15,3 3 0 0,4-3 0 0,0 3 0 0,0 3 0 0,8-3 0 16,-5 5-26-16,1 1-5 0,3-6 0 0,-3 0-8 16,3-3 8-16,-3 0-8 15,3 0 0-15,0 0 0 0,-3 5 0 0,-1-2-17 0,1-3 1 0,-1-3 1 16,1 0-8-16,-4-3-1 0,0-3-1 0,-3-2 0 31,3 2-63-31,0 0-12 0,-3-6-2 0,-1 6-523 0</inkml:trace>
  <inkml:trace contextRef="#ctx0" brushRef="#br0" timeOffset="177042.596">19646 12905 588 0,'0'0'12'0,"0"0"4"0,0 0-16 0,0 0 0 0,-7 0 0 0,7 0 0 0,0 0 61 0,-7 0 10 15,7 0 1-15,-10 0 1 16,10 0-37-16,-8 0-8 0,8 0-2 0,-7 0 0 0,7 0-18 0,0 0-8 16,-3-6 8-16,3 6-8 0,0 0 8 0,0 0-8 15,0 0 8-15,0 0-8 0,-7 0 60 0,7 0 8 16,0 0 0-16,0 0 1 0,0 0-1 0,0 0-1 16,0 0 0-16,-7 6 0 15,3 0-43-15,4 3-8 0,-3 3-1 0,3-1-1 0,0 7-6 0,-4 0 0 16,4-4-8-16,0 4 12 0,0 3-12 0,0-1 0 15,0-5 0-15,0 8 0 0,0-2 18 0,0 2 10 16,0-2 3-16,-3 3 0 0,3-7-23 0,-4 7-8 16,4-7 0-16,-3 1 0 0,-1-3 0 0,4-4 0 0,-3-5 0 15,-1 0 0 1,4-6-25-16,0 0-11 0,0 0-3 0</inkml:trace>
  <inkml:trace contextRef="#ctx0" brushRef="#br0" timeOffset="177260.384">19551 12476 1149 0,'-7'-9'32'0,"7"9"8"0,0 0-32 0,0 0-8 0,0 0 0 0,0 0 0 16,-7 0-35-16,7 0-9 0,-7-6-1 0,0 0-402 16</inkml:trace>
  <inkml:trace contextRef="#ctx0" brushRef="#br0" timeOffset="177694.997">19953 12179 1036 0,'0'0'23'0,"-7"9"5"0,4 0 0 0,-5 8 1 0,5-2-29 0,-1 0 0 0,1 5 0 0,-1 4 0 16,1-4 57-16,-4 10 6 0,3-10 1 0,1 7 0 15,-1-7-4-15,4 7 0 0,0 2 0 0,-3-2 0 16,3 2-4-16,0-2-2 0,3 2 0 0,1 0 0 16,-1 1-9-16,4-1-1 0,-3-2-1 0,3 8 0 15,0 6-14-15,0-6-2 0,0-2-1 0,0 2 0 16,-3 3-15-16,3 0-3 0,-4 1-8 0,-3 2 12 15,4-9-12-15,-4 3 0 0,3-11 0 0,-3 2 0 16,0 4 0-16,-3-10 8 0,3 4-8 0,-4-9 0 0,4 2 0 0,-3 1 8 16,3-6-8-16,0-4 0 15,0 4 0-15,0-6 0 0,0 3 0 0,0-9 0 16,0 0-28-16,0 0 2 0,0 0 0 0,0 0 0 16,0 0-111-16,0 0-23 0,0-9-4 0,0-3 0 0</inkml:trace>
  <inkml:trace contextRef="#ctx0" brushRef="#br0" timeOffset="178406.636">20376 12793 836 0,'0'0'24'0,"0"0"4"0,0 0-28 0,0 0 0 0,0 0 0 0,0 0 0 16,0 0 108-16,0 0 16 0,0 0 4 0,0 0 0 16,4-3-52-16,-4-5-9 0,-4 2-3 0,4 0 0 15,-3 0-8-15,3-3-3 0,-4 3 0 0,1 0 0 16,3 6-33-16,-4-5-8 0,-3 5 0 0,0-3-1 15,4 0-11-15,-4 0 0 0,7 3 0 0,-7 0 0 16,0 0 0-16,-1 0 0 0,1 3 0 0,0 0 0 16,0 5 32-16,4-2 4 0,-4 0 0 0,3 3 1 15,1-3-26-15,-1 0-11 0,1 0 8 0,-1 5-8 0,1-2 0 0,-1-3 0 16,4 3 0-16,-4 0 0 0,4-3 10 16,0 5-10-16,0-8 12 0,0 3-12 0,0 3 0 15,0 0 0-15,0-3 0 0,0-6 0 16,0 0 0-16,0 0 0 0,4 11 11 0,0-5-3 0,-1 0 3 0,-3-6 1 15,4 6 0-15,-4-6 0 16,0 0-12-16,3 3 0 0,1 3 0 0,-4-6 8 0,3 6-8 0,1-3 0 16,3 6 0-16,-4-6 0 0,1-1 29 0,-4-2 4 15,7 3 1-15,0 0 0 0,-7-3-24 0,3 0-10 16,5 6 8-16,-1 0-8 0,0-6 0 0,0 6 0 16,0-6 0-16,0 6 0 0,0-6 0 0,-4 3 0 15,-3-3 0-15,7 9 0 0,1-4 0 0,-1 1 0 0,0-3 0 16,0 3 0-16,-4 6 0 0,1-6 0 0,-1-6 0 15,1 12 0-15,-1-9 0 0,1 2 0 0,-4-5 8 0,0 0-8 16,3 6 0-16,1 3 0 0,-4 0 9 16,3-3-9-16,-3-6 10 0,-3 12-2 0,3-7-8 15,-4 1 12-15,1 3-4 0,-4 0-8 0,7-9 11 0,-7 6-11 16,-4 3 12-16,1-3-4 0,3-1 0 0,-8 1-8 16,5 0 10-16,-1 0-10 15,1-3 8-15,-1 0-8 0,0 0 0 0,1 3 0 16,-1-3 0-16,1 0 0 0,3 0 0 0,-4 0 0 0,4 2 0 0,-4-2 0 15,4-3 0-15,0 3 0 0,0-6 0 0,0 6 0 16,0 0-55 0,4 0-6-16,-1-3-2 0,-3 6 0 0,7-6-1 0,0 0 0 15,0 0 0-15,0 0-477 0,0 0-96 0</inkml:trace>
  <inkml:trace contextRef="#ctx0" brushRef="#br0" timeOffset="213668.964">21541 12782 1228 0,'0'0'35'0,"0"-6"7"0,0 0-34 0,-4-6-8 0,4 3 0 0,0-2 0 16,0 2 26-16,-3 3 3 0,3 6 1 0,0 0 0 15,0 0-21-15,0-3-9 0,0 3 8 0,0 0-8 16,0 0 8-16,0 0-8 0,0 0 8 0,0 0-8 16,0 0 25-16,0 0 0 0,0 0 0 0,0 0 0 15,-4 3-1-15,-3 3 0 0,3 3 0 0,-3-1 0 16,4 1 32-16,-4 0 7 0,3-3 1 0,1 6 0 16,-1-9-32-16,1 8-5 0,-1-2-2 0,1-3 0 15,-1 3 5-15,1-3 1 0,-1 0 0 0,1 5 0 16,-1-2-12-16,0-3-3 0,1 3 0 0,-1 0 0 15,1 2-8-15,-1 1-8 0,1-3 9 0,-1 3-9 16,4 0 0-16,-3 5-15 0,-1-5 2 0,4 0 0 16,-3 2 21-16,3-5 4 0,0 0 0 0,3 3 1 15,-3-6-13-15,4 3-18 0,-1-4 4 0,1 4 1 16,3-6 25-16,-4 3 6 0,4-3 1 0,1 0 0 16,-1-3-7-16,3 0 0 0,-3 3-1 0,0 0 0 15,4 3-33-15,-1 0-6 0,1-1-2 0,0 1 0 16,-1-6 30-16,1 0 0 0,-1 0 0 0,-3 0 0 15,4-6 22-15,0 1 10 0,-1-10 3 0,-3 9 0 16,4-6-5-16,-4 3-1 0,0-5 0 0,-4 2 0 0,1-6-29 0,0 4-8 16,-1 2-1-16,-3-6 0 0,-3 4 9 0,-1-1 11 15,0 3-3-15,1 3 0 0,-1-11-8 0,-3 8 0 0,0 0 0 16,0 0 0-16,0 1 0 0,0-4-11 0,-3 6 3 16,2-3 0-16,-2 1-4 0,3 2 0 0,0 3 0 0,-4 0 0 15,4 0 27-15,-3 3 5 0,-1-3 0 0,4 0 1 16,-4 1-68-16,1-1-13 15,3 3-4-15,0 0 0 0,0 0 64 0,0 0 24 0,3-3 0 0,-3 6-1 16,7 0-23-16,0 0 0 0,0 0 0 0,0 0-8 16,0 0-8-16,0 0-2 0,0 9 0 0,3 0 0 15,-3 8-49-15,4-2-9 0,3 3-3 16</inkml:trace>
  <inkml:trace contextRef="#ctx0" brushRef="#br0" timeOffset="214267.182">21812 12899 1552 0,'0'0'44'0,"0"0"10"0,0 0-43 15,-7 0-11-15,7 0 0 0,-10 6 0 0,10-6 53 0,-7 0 9 0,3 6 2 0,-3 0 0 16,3 0-11-16,1 3-1 0,-1-4-1 0,1 7 0 16,3-6-35-16,-4 0-6 0,4 3-2 15,-3 3 0-15,3-4-8 16,0-2 10-16,0 3-10 0,3-3 10 15,-3 0-10-15,4 6 0 0,-1-9 0 0,-3-1 0 0,4 1 9 0,-4-3 0 0,0 0 0 0,7-3 0 16,-7 3 5-16,3-2 1 0,1 2 0 0,3-3 0 16,-3-9 18-16,-4 6 4 0,3-12 1 0,1 7 0 15,-4-4-23-15,3-3-5 0,-3 4-1 0,0-4 0 16,4 0-9-16,-4 6-9 0,3-8 9 0,-3 5-13 16,4 1 13-16,-4-4 0 0,3 6 0 0,-3 0 0 15,4-2 0-15,-4 8 0 0,0-6 0 0,3 3 0 16,-3 3 0-16,4 0 0 0,-4 1 0 0,3 2 0 15,1 0 0-15,-1 0 0 0,1-3 0 0,0 3-9 16,3 3 9-16,-4-6-10 0,4 6 10 0,0-6-10 16,0 6 10-16,4 0 0 0,-1 0 0 0,1 6-8 15,0-6 8-15,-1 0 0 0,1 0 0 0,3 0 0 16,0 6 0-16,-3-3 0 0,3 3 0 0,0 3 0 16,0-1 0-16,-4 1 0 0,5 0 0 0,-5 3 0 15,1-6 0-15,-1 8 0 0,-3-2 0 0,0 0 0 0,4 6 0 0,-4-7 11 16,-3 1-3-16,-1 3 0 0,1 2-8 0,-1-5 0 15,-3-3 0-15,4 3 0 0,-4 2 0 0,-4-5 0 16,4-9 0-16,0 0 0 16,0 0-46-16,0 0-14 0,-3 6-4 0,3-6-546 0,0 0-110 0</inkml:trace>
  <inkml:trace contextRef="#ctx0" brushRef="#br0" timeOffset="-214675.739">22430 12208 892 0,'0'0'25'0,"0"0"6"0,0 0-31 0,-4-5 0 0,-3 5 0 0,7 0 0 15,-3-6 121-15,3 6 19 16,0 0 3-16,0 0 1 0,0 0-35 0,0 0-6 0,0 0-2 0,0 0 0 16,0 0-45-16,0 0-8 0,0 0-3 0,0 11 0 15,3 1-17-15,4 0-4 0,-3 0-1 0,3 8 0 16,0-2-1-16,-4 2 0 0,8 10 0 0,-4-10 0 16,-4 7 2-16,4-1 1 0,1 4 0 0,-1 8 0 15,0-9-7-15,0 10-2 16,0-1 0-16,-4 0 0 0,-3 3-8 0,0-8-8 0,4 5 12 0,-1 3-12 15,1-9 0-15,-1 4-14 0,-3-4 1 0,0-3 0 16,4-2 26-16,-4 2 6 0,3-5 1 0,-3-1 0 16,4 4-32-16,-4-10-7 0,3 1-1 0,-3 2 0 15,0-5 20-15,4-3 14 0,-4 3-2 0,0-1-1 16,0-2-69-16,0-6-14 16,0 6-2-16,0-3-1 0,0-9-120 0,0 0-24 0,0 0-5 0,0 0 0 0</inkml:trace>
  <inkml:trace contextRef="#ctx0" brushRef="#br0" timeOffset="-214357.68">22338 12758 1267 0,'0'0'28'0,"0"0"5"0,0 0 2 0,0 0 1 0,0 0-36 0,-7-3 0 0,3-3 0 16,1-5 0-16,3 5 58 0,0 0 5 16,0 0 1-16,0 0 0 0,0 0 0 0,0 6 0 0,0 0 0 0,0 0 0 15,0 0-5-15,0 0-1 0,7-6 0 0,-4 6 0 16,4 0-41-16,0 6-8 0,4-6-1 0,-4 6-8 16,7 0 11-16,-3-3-11 0,-1 3 10 0,1 0-10 15,0 5 8-15,3-2-8 0,-4 0 0 0,1-3 9 16,3 0-9-16,-3-6 0 0,3 6 0 0,-4-3 0 15,1 5 0-15,-1-5-12 0,1-3 2 0,3-3 1 16,0 3 9-16,0-3-13 0,4-5 5 0,-4 8-568 16,4-6-114-16</inkml:trace>
  <inkml:trace contextRef="#ctx0" brushRef="#br0" timeOffset="-213557.953">23432 12232 1357 0,'0'0'29'0,"0"0"7"0,0 0 0 0,0 0 4 0,0 0-32 0,0 0-8 0,0 0 0 0,0 0 0 0,0 0 80 0,0 0 14 15,0 0 3-15,0 0 1 0,0 0-21 0,0 0-4 16,0 0-1-16,0 6 0 0,3 0-35 0,1 0-7 16,-1-1-2-16,-3 4 0 0,4 3-16 0,-1 0-4 15,1-6-8-15,-1 8 12 0,1 10 4 0,-1-7 1 16,1 7 0-16,-1-3 0 0,1 2-7 0,3 1-2 15,-4 8 0-15,1-3 0 0,3 4-8 0,0-1 8 16,-3-3-8-16,3 4 8 0,-4-1-8 0,4-5 0 16,-3-1 0-16,-1 3 0 0,-3-2 17 0,4-4 11 15,-1 1 3-15,1 2 0 0,-1-5-3 0,1 2-1 16,-1-5 0-16,-3-3 0 0,4 8-11 0,-4 1-3 0,3-7 0 16,-3 4 0-16,0-3-13 0,0-4 8 0,4-2-8 15,0 0 0-15,-4 6 0 0,0-7-10 0,3-2 0 16,-3 0 0-16,0 3 10 0,0-6 0 0,0-6 0 15,0 0 0-15,0 0 0 0,0 8 0 0,0-8 8 0,0 0-8 16,0 0-15-16,0 0-7 0,0 0-2 16,0 0 0-1,0 0-16-15,0 0-3 0,0 6-1 0,0-6 0 0,0 0-20 16,0 0-5-16,0 0-1 0,0 0 0 16,4 12-94-16,-1-12-18 0,-3 0-4 0,4 3-488 0</inkml:trace>
  <inkml:trace contextRef="#ctx0" brushRef="#br0" timeOffset="-212902.538">23887 12820 1566 0,'0'0'34'0,"0"0"7"0,0 0 2 0,0 0 1 0,-4 6-35 0,4-6-9 0,-7 6 0 0,7-6 0 16,0 0 29-16,-4 6 4 0,1-1 1 0,3-5 0 16,-7 6-16-16,3 0-3 0,1 3-1 0,-1-3 0 15,4-6 1-15,-3 6 0 0,-1 5 0 0,4-5 0 16,-3 6-27-16,3-9-4 0,0 6-2 0,3 0 0 16,-3 5 44-16,4-5 9 0,-1 9 1 0,1-6 1 15,3 2-26-15,-4 4-11 0,1-6 8 0,3 2-8 16,-3-2 24-16,3 0-1 0,0 6 0 0,-4-7 0 15,4-2-23-15,0 0 0 0,-3 3 0 0,3-1 0 16,0-2 40-16,0 3 4 0,-3-6 1 0,3 6 0 16,-4-6-21-16,4-1-4 0,-3-2 0 0,-4-3-1 15,7 3-19-15,-4 0 0 0,4 0 0 0,-7-3 0 0,7 0 40 16,0 3 4-16,-7-3 0 0,4-3 1 16,3 0-23-16,0-3-5 0,0 3-1 0,0 1 0 0,0-4-16 0,0-6 8 15,-3 6-8-15,3-3 0 0,0 3 0 16,0-5 0-16,-4-4 0 0,5 0 0 0,-1 6 0 0,-4-14 0 15,1 8 0-15,3 0 0 0,-4 1 0 0,1-7 0 16,3 6 0-16,-4-5 0 0,4 2 12 0,-3 1-4 16,-1-4 0-16,1 9-8 0,0-8 16 0,-1 5-3 15,4-3-1-15,-3 4 0 16,-1-4-44-16,-3 3-8 0,0-2-3 0,0-1 0 16,-3 3 17-16,3-2 3 0,-4 5 1 0,-3 6 0 15,0-6-50-15,3 1-11 0,-3 2-1 0,4 3-1 16,3-3-94-16,0 9-18 0,0 0-4 0,0 0-1 0</inkml:trace>
  <inkml:trace contextRef="#ctx0" brushRef="#br0" timeOffset="-191945.757">25471 12549 756 0,'-4'9'16'0,"1"0"3"0,-5-3-19 0,5 6 0 0,-1-6 0 0,-3 5 0 15,4-5 75-15,3-6 11 0,-4 6 2 0,4-6 1 16,0 0-14-16,0 0-3 0,0 0-1 0,0 0 0 16,0 0 45-16,0 0 10 0,0 0 2 0,0 0 0 15,0 0-42-15,0 0-8 0,0 0-2 0,0 0 0 16,0 0-48-16,0 0-9 0,0 0-3 0,0 0 0 15,0 0-6-15,0 0-2 0,0 0 0 0,0 0 0 16,-3 3-8-16,3-3 0 0,-7 0 0 0,7 0-11 16,-7 0 11-16,7 0 0 0,-7 0 0 0,0 3 0 0,7-3 0 15,-11 0 0-15,4 0 8 0,0-3-8 0,0 3 0 0,0-3-8 0,0 0 0 16,0 0 0 0,3 0-1-16,-3 0 0 0,0 3 0 0,0-6 0 0,7 6 9 15,-7 0 0-15,0 6 8 0,0-3-8 0,3 3 0 0,-3 0 0 16,4 0 0-16,-4 0 0 0,3 0 0 15,1 5 0-15,-5-5 0 0,5 3-8 0,-1 0 8 16,1 0 0-16,-1 8 0 0,1-5-8 0,-1 0 8 0,1 0 0 16,3 2 0-16,-4-2 0 15,1 6 0-15,-1-9 0 0,4 8 0 0,-3 1 0 0,-1-6 0 0,1-1 0 0,3-2 0 0,-4 3 0 16,4-3 0-16,0 5 0 0,0-2 0 0,4-6 0 16,-4 6-21-16,3-3-3 0,-3 5 0 0,4-5 0 15,-1 3 24-15,1-6 0 0,3 6 0 0,-4-1 0 16,4-2 20-16,0 3 9 0,0-6 2 0,1 6 0 15,-1-4-31-15,3-2 0 0,1 3 0 0,-1-3 0 16,1 0-19-16,-1 3-9 0,1-3-3 0,3-1 0 16,-3 1 31-16,-1-6 0 0,4 0 0 0,-3 0 0 15,3-6-28-15,0 6 0 0,0-5 0 0,1-7 0 16,-1 3-176-16,0 0-34 0,-4 0-7 16</inkml:trace>
  <inkml:trace contextRef="#ctx0" brushRef="#br0" timeOffset="-191297.48">25605 12776 1653 0,'0'0'47'0,"0"0"10"0,0 0-45 0,0 0-12 0,3 6 0 0,-3-6 0 15,7 0 49-15,0 3 8 0,-3-3 2 0,3 5 0 16,0-2-15-16,0 3-2 0,0 0-1 0,4-3 0 15,-4 0-15-15,3-3-3 0,-3-3-1 0,4 3 0 16,-1-6-12-16,1 3-2 0,0 0-8 0,-1-3 12 16,1 1-12-16,-1 2 11 0,1-3-11 0,0 0 10 15,-4 6-10-15,3-6 8 0,1 0-8 0,-4 0 8 16,0 0-8-16,3-2 0 0,-3-1 0 0,4 0 8 16,-4 3-8-16,0 0 8 0,-3-11-8 0,3 8 8 15,-4 0-8-15,1-3 8 0,3 3-8 0,-7-2 8 16,3-1-8-16,-3 3-17 0,0-3 4 0,-3 0 1 15,3 7-4-15,-4-1 0 0,-3-6 0 0,0 6 0 16,0-3-12-16,-3 0-4 0,-1 1 0 0,0 2 0 16,-3 6 20-16,0 0 3 0,4 0 1 0,-4 3 0 0,-1 0 8 15,1 2 11-15,0 7-3 0,0-3 0 0,0 9-8 16,3-7 0-16,-3 7 0 0,4 0 8 16,-4 2-8-16,3-2 0 0,0 0 0 0,1 8 0 0,3-8 0 0,0 5 0 15,3-2 9-15,-3 2-9 0,7-2 24 0,-3 2 0 16,-1-8 0-16,4 6 0 0,0-1-12 0,0-2-1 0,4 5-1 15,-1-2 0-15,-3-3-10 0,4-1 0 16,-1 4 0-16,1-6 8 0,-1-1-8 0,1 1 0 16,-1 3 0-16,4-4 0 0,-3-2 0 0,3 6 0 0,0-1 0 15,0-5 0-15,0-3 0 0,4 3 0 0,-4-4 0 16,0 1-11 0,0-3-17-16,0 0-3 0,0-6-1 0,0 6 0 0,0-6-19 15,0-6-4-15,4 6-1 0</inkml:trace>
  <inkml:trace contextRef="#ctx0" brushRef="#br0" timeOffset="-190647.668">26148 12667 1862 0,'0'0'52'0,"0"0"13"0,-7 0-52 16,0-3-13-16,7 3 0 0,-7 0 0 0,3-3 32 0,-3 3 3 0,0 0 1 0,0 0 0 16,0 0-19-1,0 0-3-15,-4 0-1 0,4 3 0 16,-3 0 1-16,-1 0 0 0,4 0 0 0,-4 0 0 0,1 0-14 0,3 0 0 0,0 0 0 0,-4-3 0 15,4 3 0-15,0 0 0 0,0 2 0 0,0 1 0 16,0-6 0-16,7 0 0 0,-7 6 0 0,0 0 0 16,0 0 0-16,3-3 0 0,1 3 0 0,3 0 0 15,-4 2 0-15,4-2 0 0,0 0 0 0,0 3 0 16,0-3 10-16,0-6-1 0,4 0 0 0,-1 6 0 16,1-6-9-16,-1 6 0 0,1 2 0 0,-1-5 0 15,1 3 0-15,-1-3 8 0,1 0-8 0,-1 0 8 16,5 0-8-16,-5 0 8 15,1 0-8-15,3-3 8 0,-7 0 0 0,7 3 0 0,-4-3 0 16,4 0 0-16,0 0 7 0,0 0 1 0,0 6 0 0,0-6 0 16,4 0-16-16,-4 0 9 0,0 0-9 0,4 0 8 15,-4 6-8-15,0-6 0 0,3 0 0 0,-3 6 8 16,1-1-8-16,2-2 0 0,-3 3 0 0,0-3 0 16,0 3 0-16,-3 3 0 0,-1-3 0 0,1 5 0 15,-4-5 0-15,0 0 0 0,0-6 0 0,0 6 0 16,-4-3 0-16,4 6 0 0,-3 0-11 0,-1 2 11 15,1-5 0-15,-1 6 0 0,-3-6 0 0,4 3-8 16,-4 3 8-16,3-7 0 0,-3 4 8 0,0-3-8 16,0 3 0-16,0-3 0 0,3 0 0 0,-3 0 8 15,0-6 36-15,0 3 7 0,0-6 1 0,0 3 1 0,-4 0-33 16,1-6-8-16,-1 0 0 0,1 0-1 0,-4 0-23 16,0 0-4-16,3 0 0 0,-3 0-1 15,3 3-23-15,1-2-4 0,-1-4 0 0,0 6-1 16,1-3-59-16,3 0-12 0,3 6-3 0</inkml:trace>
  <inkml:trace contextRef="#ctx0" brushRef="#br0" timeOffset="-190046.406">27238 12097 1288 0,'0'0'54'16,"0"0"-43"-16,0 0-11 0,-4 8 0 0,1-2 61 0,-1 6 11 0,1 0 1 0,-1 0 1 16,4-6-20-16,-3 2-4 0,-1 4-1 0,4 3 0 15,-3 0 4-15,-1-4 1 0,1 7 0 0,-1-3 0 16,1 2-8-16,-1 7-2 0,1-4 0 0,3 10 0 16,-4-10-23-16,1 7-5 0,3 2 0 0,-4 1-1 15,0 2-15-15,1 9 9 0,3-9-9 0,-4 10 8 16,8-7-8-16,-4 6 0 0,0 0 0 0,3-3 0 15,-3-2 0-15,4-1 8 0,0 3-8 0,-1 0 8 16,1 1 14-16,3-4 2 0,-4-3 1 0,1 3 0 16,-1-5-25-16,1-1 0 0,-1 1 0 0,-3-1 0 0,4-2 0 15,-4-4 0-15,0-2 0 0,0-1 0 0,0 1 0 0,0-9 0 16,0 2 0-16,-4-5 0 0,4 0 0 16,0-9 0-16,0 0 0 0,0 0 0 15,0 0-148-15,0 0-36 0,0 0-6 0</inkml:trace>
  <inkml:trace contextRef="#ctx0" brushRef="#br0" timeOffset="-189732.778">27478 12949 1497 0,'0'12'32'0,"0"-6"8"0,0 6 0 0,3-4 4 0,-3 1-36 0,4 6-8 0,-1-9 0 0,1 6 0 16,0-4 53-16,-4 4 9 0,3-3 2 0,1 6 0 15,-4-4-52-15,3-5-12 0,-3 3 0 0,0 0 0 16,0-3-48-16,0 6-13 0,0-4-3 0,0-8-640 16</inkml:trace>
  <inkml:trace contextRef="#ctx0" brushRef="#br0" timeOffset="-189505.32">27347 12626 874 0,'0'0'19'0,"0"0"4"0,0 0 1 0,0 0 1 0,0 0-25 0,0 0 0 0,0 0 0 0,-7 0 0 16,7 0 12-16,-7 0-4 0,0 0 0 0,7 0 0 15</inkml:trace>
  <inkml:trace contextRef="#ctx0" brushRef="#br0" timeOffset="-188770.533">27700 12817 1170 0,'0'0'25'0,"0"0"6"0,0 0 1 0,0 0 1 0,0 0-33 0,4 3 0 0,3 3 0 0,-4 0 0 16,1-6 53-16,-4 6 4 15,3 2 1-15,-3-2 0 0,0-964-42 0,0 1940-16 16,0-971 11-16,0 1-11 0,0-12 12 0,0 0-3 0,0 6-1 0,-3 3 0 16,3 0 5-16,0 3 1 0,0 2 0 0,0-2 0 15,3-3-6-15,-3 5-8 0,4-2 11 0,-1 3-11 16,1-3 48-16,-1-1 2 0,4-2 1 0,1 3 0 15,-5 6-31-15,4-7-5 0,-3-2-2 0,3 3 0 16,0-3-13-16,-4 6 0 0,4-4 0 0,-3 1 0 16,3-6 22-16,-4 6 2 0,1-3 0 0,3-1 0 15,-3 1-39-15,-1-3-7 0,1 0-2 0,-1 3 0 16,-3-9 39-16,0 0 7 0,0 6 2 0,0-6 0 16,0 0-24-16,0 0 8 0,0 0-8 0,0 0 0 15,0 0 30-15,0 0 2 0,0 0 0 0,0-6 0 0,4-3 7 0,-4 3 1 16,0-3 1-16,3-3 0 0,-3 1-20 15,0-4-4-15,4 0-1 0,-4 4 0 16,3-7 12-16,-3 3 3 0,4-2 0 0,-1-4 0 0,1 3-19 16,-1 1-3-16,1-4-1 0,-1 3 0 15,1-5-27-15,-1 5-5 0,-3 7-2 0,0-7 0 16,4 3 4-16,-4 3 1 0,3-14 0 0,-3 8 0 16,4-5-40-16,0 2-8 0,-1-2-2 0,1-1 0 15,3 1 7-15,-4 8 0 0,4-8 1 0,0 5 0 16,-3 3 0-16,3-2 0 0,0 2 0 0,0 3-599 0</inkml:trace>
  <inkml:trace contextRef="#ctx0" brushRef="#br0" timeOffset="-188174.347">28116 12826 1440 0,'-14'20'30'0,"11"-11"6"0,-1 0-28 0,1 3-8 0,-1 5 0 0,1-5 0 15,-1 0 31-15,1 3 5 0,-1 2 0 0,-3-5 1 16,3 6 22-16,1-4 4 0,3 4 1 0,-4-6 0 16,1-1 15-16,3 1 3 0,-4 0 1 0,4-3 0 15,0 3-47-15,-3-1-8 0,3-5-3 0,-4 3 0 16,4 0-16-16,0 3-9 0,-3-7 10 0,3 4-10 0,0 3 0 15,0-12 0-15,0 0 0 0,0 3 0 16,0-3-13-16,0 6-3 0,0-6 0 0,0 0 0 16,0 0 4-16,0 0 0 0,0 0 0 0,0 0 0 15,3-6 12-15,1 3 10 0,-4-9-2 0,3 3 0 16,1-8-8-16,-4 5 0 0,3 0 0 0,-3-5 0 0,4-4 8 0,-4 1-8 0,0-1 12 16,0 0-4-16,0-2 10 0,0 5 2 15,-4 1 0-15,4-4 0 0,-3 3 7 0,3-2 1 0,-4 2 1 0,4 1 0 16,0-1-17-16,0 3-3 0,0 0-1 0,0 1 0 15,0 2-8-15,0 3 8 0,4-3-8 0,-4 1 8 16,3 2-8-16,1 0 0 0,-1 3 0 0,1-6 0 16,0 1 0-16,3 2-17 0,3 3 4 0,-3 0 1 15,4 0-36-15,-1 0-6 16,1 6-2-16,3-11 0 0,0 11-6 0,4-6-2 0,-1 3 0 16,1 0 0-16,3 0-8 0,0 3-1 0,1 0-1 15</inkml:trace>
  <inkml:trace contextRef="#ctx0" brushRef="#br0" timeOffset="-187532.052">28399 12817 1523 0,'0'0'32'0,"0"0"7"0,0 0-31 16,-7 9-8-16,3-3 0 0,-3 0 0 0,7-6 47 0,-4 5 8 0,1-2 1 0,3-3 1 15,-4 9-5-15,4-9 0 0,0 0-1 0,0 0 0 16,0 0 9-16,0 0 1 0,0 0 1 0,0 0 0 16,0 0-30-16,4 3-7 0,-4-3-1 0,7 3 0 15,0 0 7-15,-3 0 1 0,3 0 0 0,0-3 0 16,0 3-32-16,0 0 0 0,0 0 0 0,0 5 0 16,0-8 0-16,0 0 0 0,0 6 0 0,0-6 0 15,4 0-20-15,-4 0-9 0,3-6-3 0,-3 6 0 16,4 0 19-16,-4-8 3 0,0 5 1 0,0-3 0 15,0-3-5-15,0 0-1 0,0 0 0 0,0-8 0 16,0 5 15-16,-3 0 0 0,-1-5 0 0,1 8 0 16,0-3 0-16,-4 0 0 0,0-2 0 0,-4 5 0 15,4 0 0-15,-4 3 0 0,-3 0 0 0,4 0 10 16,-8-5-2-16,4 5 0 0,-7 3 0 0,4 0 0 16,-5 3-8-16,5 3 0 0,-4 0 0 0,0 3 0 15,0 5 0-15,3 1 0 0,-3 3 0 0,0-1 0 16,3 1 0-16,-3 3 0 0,3-4 0 0,1 1 0 15,3-3 0-15,0 3 0 0,0-4 0 0,0-2 8 16,3 3-8-16,-3 3 0 0,4 5 0 0,3-11 8 0,-4 6-8 16,4-1 0-16,-4-2 0 0,4 0 0 15,4-6 0-15,-4 9 12 0,4-4-12 0,-1-2 12 0,1 0-12 0,-1 3 0 16,4-3 0-16,-3-1 8 0,3-2-8 0,0 3 0 16,0-3 0-16,0 6 0 0,0-6 0 0,4-1-11 0,-4 1 3 15,3-6 0-15,1 0-13 0,-1 0-3 0,1 0 0 0</inkml:trace>
  <inkml:trace contextRef="#ctx0" brushRef="#br0" timeOffset="-186807.575">28892 12685 1450 0,'0'0'32'0,"0"0"6"0,0 0 2 0,0 0 1 0,0 0-33 15,0 0-8-15,0 0 0 0,0 0 0 0,0 0 88 0,0 0 16 16,-7 3 4-16,-3-3 0 0,3 0-46 0,0 0-9 15,-4 0-1-15,4 0-1 0,0 0-24 0,0 0-5 16,0 3-1-16,0 2 0 0,0-5-7 0,-4 6-2 16,4-6 0-16,-3 6 0 0,3-6-12 0,0 6 0 0,-1-6 0 0,5 6 0 15,-4-3 0-15,0 0-10 0,3 0 2 0,-3 3 0 16,4 2 8-16,-1-2 11 0,1 3-3 0,-4 3 0 16,7-6-8-16,-4 3 0 0,1 2 0 0,-1-2 0 15,4 3 28-15,0-3 3 0,0 3 1 16,0-4 0-16,4 1-32 0,-4-3 0 0,3 0 0 0,1 0 0 15,-1 0 12-15,1 2-3 0,3-2-1 16,-4 0 0-16,-3-6-8 0,7 0 0 0,0 0 0 0,-3 0 0 16,3 6 0-16,0-3 8 0,-3-3-8 0,3 3 8 15,0 0-8-15,0 0 0 0,-4 0 0 0,1 0 0 16,-4-3 0-16,7 9 0 0,0-6 0 0,0 2 0 16,0-2 0-16,-4 3 0 0,5-6 0 0,-1 6 0 15,0-6 0-15,-4 6 0 0,4-6 0 0,0 6 0 16,0-6 0-16,-7 0 0 0,0 0 0 0,0 0 0 15,4 0 0-15,3 0 0 0,-7 0 0 0,3 3 0 0,4 0 0 16,1 3 0-16,-1-1 0 0,0-2 0 0,0-3 0 16,-7 0 0-16,3 3 0 0,-3-3 0 0,4 6 0 0,-1 0 0 15,1 3 0-15,-4-3 0 0,0 6 0 0,0-4 0 16,0 1 0-16,-4 3 0 0,1 3 0 0,-4-4 0 16,0 1 0-16,0 0-11 0,0 9 11 0,3-4 0 15,-3-5 0-15,-4 6-8 0,1-7 8 0,3 4 0 16,-4 0 10-16,1-3-10 0,3-1 21 15,-1 1-1-15,-2 0-1 0,3-6 0 0,0 0-19 0,0-1 0 16,0-5 8-16,0 0-8 0,0 0 12 0,0 0 0 16,-1 0-1-16,1-5 0 0,4-1-11 0,-4 0-17 15,0-3 4-15,-4 6 1 16,8-3-16-16,-4 3-2 0,0-3-1 0,3 0 0 16,-3 1-59-16,3-1-12 0,1 0-2 0</inkml:trace>
  <inkml:trace contextRef="#ctx0" brushRef="#br0" timeOffset="-186099.398">29309 13120 1868 0,'0'0'41'0,"0"0"9"0,0 0 2 0,0 0 0 0,0 0-42 15,0 0-10-15,-4 9 0 0,1-4 0 0,-1 7 44 0,1-6 6 16,-1 0 2-16,1 6 0 0,-4-3-24 0,3-4-5 15,1 1-1-15,3-6 0 0,0 0-22 0,0 0 0 16,0 0-10-16,0 0 10 16,0 0-161-16,0 0-26 0,0 0-5 0,0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6:16:50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4978 7105 439 0,'0'12'8'0,"0"-12"5"0,0 0-13 0,0 6 0 0,0-6 0 16,0 5 0-1,0-5-64-15,-4 9-16 0,4-9-4 0,0 6 0 0,0-6 61 0,0 0 12 0,0 0 3 0,0 0 0 16,0 0 98-16,0 0 20 0,0 0 4 0,0 0 1 16,-7 9-3-16,7-9-1 0,-3 3 0 0,-1 3 0 15,4-6-44-15,-3 6-9 0,-1-1-2 0,0 1 0 16,1 6-39-16,-1 0-8 0,1-3-1 0,-1 8-8 15,1 1-13-15,-1-6-10 0,4 5-1 0,-3 4-1 16,3-9 25-16,-4 2-8 16,4 4 8-16,-3-6 0 0,3 0 0 0,0-1 0 0,0 1 0 15,0 0 8-15,0-3 6 0,0 2 2 0,0 1 0 0,0 0 0 16,3 3 8-16,-3 2 3 0,0 1 0 0,4 3 0 16,-1 8-7-16,1-6 0 0,-1 1-1 0,1 8 0 15,-1-8 31-15,1 8 6 0,3-8 2 0,-3 8 0 16,-1-3-42-16,1-2-8 0,-1 2-8 0,1 4 12 15,-1-7 41-15,1 3 9 0,-4 1 2 0,3-4 0 16,1 4-64-16,-4-1 0 0,3 3-9 0,1-8 0 16,-4 2 9-16,3-2 0 0,1-1 0 15,-4-2 0-15,0-3 0 0,3-4 0 0,-3-2 0 0,0 0 0 16,0 0 0-16,0-12 0 0,0 0 0 0,0 0-8 16,-7 6 8-16,0-6 12 0,0 5-2 0,-3-5-1 15,-1 0-9-15,0 0 12 0,1 0-12 0,-4-5 12 16,3-1-12-16,-3-6-9 0,-4-3 9 0,1 3-13 15,3-5 13-15,-4-1 0 0,0-8 0 0,1 2 0 16,6 1 0-16,-3-10 0 0,-4 4 0 0,4 2 0 16,0-2 0-16,4 3 0 0,-4-4 0 0,-1 1 0 15,5 2 0-15,-1 1 0 0,8 2 10 0,-8 1-10 16,4-7 0-16,-3 4 0 0,-1 5 0 0,4-8-11 16,3 5-108-16,-3-2-21 0,4 3-5 0</inkml:trace>
  <inkml:trace contextRef="#ctx0" brushRef="#br0" timeOffset="391.812">4576 6967 608 0,'0'0'25'0,"0"0"-25"15,0 0 63-15,0 0 7 0,0 0 2 0,0 0 0 16,0 0-4-16,0 0 0 0,0 0 0 0,3 9 0 16,1-9-20-16,-1 0-4 0,1 5 0 0,3-5-1 15,-4 6-3-15,4 0 0 0,4-6 0 0,-1 6 0 16,5 0-6-16,-1-6-2 0,-4-6 0 0,4 6 0 15,4 0-24-15,0-6-8 0,-1 6 0 0,4-6 0 16,4 12 33-16,-7 0 3 0,6 6 1 0,1-6 0 16,3 2-37-16,1 4 0 0,-8 0 0 0,7 0 0 15,0-6 0-15,0 0 0 0,4-6 0 0,-7 5 8 0,3 4-8 16,-3 9-12-16,3 0 4 0,-10-13 0 16,-4 4-35-16,3-6-6 0,5 6-2 0,-5-6 0 15,1 0-38-15,7 3-8 0,-11 0-2 0</inkml:trace>
  <inkml:trace contextRef="#ctx0" brushRef="#br0" timeOffset="1063.62">5214 7831 892 0,'0'0'18'0,"0"0"6"15,0-3-24-15,0 3 0 0,0 0 0 0,0 0 0 16,0 0 83-16,0 0 12 0,0 0 2 0,0 0 1 15,0 0-12-15,0 0-2 0,0 0-1 0,0 0 0 0,0 0-70 16,0 0-13-16,0 0 0 0,4 3 0 0,-1 3 0 16,4-3 17-16,-3 3-1 0,3 0-1 15,0-1-15-15,0 1-15 0,0-6 3 0,7 0 1 16,-7 0 39-16,0 0 7 0,0 0 1 0,0-6 1 0,0 1-8 0,0-1-1 0,0-3-1 0,0 3 0 16,-3-3-27-16,3 3 0 0,0-3 0 0,-3 4 0 15,-1-1 0-15,1 0 0 0,-1 0 0 0,-3 0 0 16,0 6 0-16,4-6 0 0,-4 6 0 0,0 0 0 15,0-6 0-15,0 6 0 0,0 0 0 16,0-6 0-16,0-2 0 0,0 8 0 0,-4-6 0 0,1 0 0 16,3-6 0-16,-4 6 0 0,1-3 0 15,-1 1 0-15,-3-1-9 0,4 3-7 0,-5-6-2 16,-2 6 0-16,3-6 9 0,0 4 9 16,0 2-13-16,0 0 5 0,-4 0-25 15,0 0-5-15,-3 6-1 0,4 0 0 0,-1-6 39 0,1 12 0 0,-1-6 0 0,0 3 0 16,1 6 19-16,-1 6 11 0,1 2 2 0,3-5 1 15,-4 3-33-15,4 2 0 0,-4-5 0 0,4 0-9 16,4 3 9-16,-1 5-12 0,1 1 12 0,-1 2-12 16,4-2 12-16,0 2 0 0,4-5 0 0,-4 8 0 15,3-8 0-15,4 0 8 0,-3 8-8 0,7-8 11 16,-1-1-11-16,-3 1 0 0,0-3 0 0,4 8 8 16,-4-11-8-16,3 0 0 0,5 8 0 0,-5-8 0 15,4 0 0-15,0 0 0 0,0-1 0 0,8 4 0 16,-8-3-27-16,3 0-1 0,5-6 0 0,-1 2 0 15,0-2 39-15,0 0 7 0,-3-6 2 0,-1 6 0 16,1-6-174-16,3 0-34 0</inkml:trace>
  <inkml:trace contextRef="#ctx0" brushRef="#br0" timeOffset="1862.314">6618 7784 1212 0,'-10'12'25'0,"2"5"6"0,1-8-31 0,-3 0 0 0,3 6 0 0,0 2 0 15,0-5 59-15,0 0 5 0,0 8 2 0,3-2 0 16,-3-6-12-16,7 3-2 0,-7-7-1 0,3 7 0 16,1 3-16-16,-4-1-3 0,7 4-1 0,-4 8 0 15,4-11-4-15,0 8-1 0,0-2 0 0,4 8 0 16,3-2-26-16,-7-4-16 0,3 9 3 0,1-2 0 15,-1-4 45-15,1 3 10 0,-4 1 2 0,0-4 0 16,3 4-26-16,-3 2-5 0,4-9-1 0,-4 4 0 16,4-1-3-16,-4-2-1 0,0 2 0 0,0-11 0 15,0 8-8-15,0-14 0 0,0 2 0 0,-4 1 0 16,4-15 9-16,0 0 0 0,0 0 0 0,0 0 0 0,0 0-9 16,-7 0-12-16,3-3 2 0,-3-9 1 15,-3-2 41-15,-1-4 8 0,4-8 1 0,-3-4 1 0,3 4-42 0,-1-4 0 16,1-8 0-16,0 9-11 0,0-9 3 0,-3 8 0 15,3-2 0-15,0-3 0 0,-4 8 8 0,4-2-10 0,3-4 10 16,-3-2-10-16,0 3 10 0,4-1 0 16,-1-2 0-16,4 0 0 0,0 3 0 0,0-7-8 0,4 4 8 15,-1 3-8-15,4 2 8 0,0 1 0 0,-3 8-9 16,3-11 9-16,4 3-17 16,-1 2 1-16,1-2 0 0,3-4 0 0,0 4 27 15,0-3 5-15,0 8 2 0,4-5 0 0,-4 8-29 0,-3 4-5 0,3-1-2 0,0 6 0 16,0-3 29-16,-4 10 5 0,5 2 2 0,-5 0 0 15,-3 6-29-15,4 0-5 0,3 2-2 0,-11 4 0 16,5 3 18-16,-5 0 0 0,4 5 0 0,-3 1 0 16,3 3 0-16,-7-4 0 0,3 4 0 0,-3 2 0 15,0-5 0-15,0 3 0 0,-3 2 0 0,-1-5 0 16,1 5 0-16,-1-2 0 0,4-4 11 0,-3 1-11 16,-1-3 10-16,4 2-10 0,-3-5 8 0,3-3-8 15,0 0 0-15,0 0 0 0,-4 2 0 0,4-5 0 16,0-6 0-16,0 0 0 0,0 6 0 0,0-6 0 15,0 0 0-15,0 6 0 0,0-6 0 0,-4 6 8 16,1 0-8-16,-4 0 0 0,-4-6 0 0,1 6 0 16,-1-1-36-16,1-2 1 0,-5 3 0 0,-2 0 0 15,-1-6-47-15,0-6-10 0,1 0-1 0,-8 1-1 16,4-4-139-16,0 3-28 0,0-6-6 0</inkml:trace>
  <inkml:trace contextRef="#ctx0" brushRef="#br0" timeOffset="2471.509">6964 7784 1067 0,'-11'6'22'16,"1"-6"6"-16,-1 0-28 0,1 0 0 0,-1-6 0 0,4 0 0 15,-7 0 62-15,7 3 7 0,-4 0 2 0,1 0 0 16,2 3-6-16,-2 0-1 0,3 0 0 0,-4 0 0 15,4 3-51-15,-3 0-13 0,3 3 0 0,-4 3 0 16,7-3 0-16,1 6 0 0,-1-1 0 0,1-2 0 16,-1 3 0-16,-3 0 0 0,4 5 0 0,-1-5 0 15,1 3 0-15,3 2 0 0,0 1 0 0,0-6 0 16,3 8 54-16,1-2 8 0,-1 6 2 0,4-10 0 16,-3 4-52-16,3 0-12 0,-7-1 0 0,7-5 0 0,0 3 0 15,0-4 0-15,0 1 0 0,4-6 0 0,-4 0 0 16,0-3 0-16,0 3 0 0,3-6 0 0,-2-6 34 0,2 3 4 0,4-9 1 15,0 6 0-15,-3-5-19 0,0-10-3 0,3 3-1 16,-4 1 0-16,4-4-16 0,0 6 0 0,-3-5 0 16,0 2 0-16,-1 3 10 0,-3-2-10 15,-3 5 8-15,6 0-8 0,-6-5 0 0,-1 5 0 16,-3 3 0-16,0-3 0 0,0 1-12 0,0-1 12 16,-3 3-12-16,-1 3 12 0,-3 0-18 0,0 0 4 15,0 0 1-15,-3 1 0 0,-1-1-1 0,0 0 0 0,-3 0 0 0,0 6 0 16,0-6 3-16,-4 3 1 0,8 0 0 0,-11 0 0 15,7 3-2-15,-1 3-1 0,5 0 0 0,-1 0 0 16,1 3 13-16,6-6 0 0,1 6 0 0,-1 0 0 31,4 5-54-31,0-5-8 0,0 3-2 0</inkml:trace>
  <inkml:trace contextRef="#ctx0" brushRef="#br0" timeOffset="2942.913">7172 7746 1220 0,'0'0'34'0,"0"6"9"0,-4 5-35 15,4-2-8-15,0 3 0 0,0 0 0 16,0-1 76-16,-3 1 12 0,3 0 4 0,0 3 0 0,0 2-32 0,0-2-7 16,0 0-1-16,0 5 0 0,0-8-20 0,0 6-4 15,0-7 0-15,0 4-1 0,0-3-5 0,0 0-1 0,0-1 0 0,0-5 0 16,0 0 9-16,0-6 2 0,0 0 0 0,0 0 0 16,0 0-32-16,0 0 0 0,0 0-11 0,0 0 11 15,0 0 38-15,0 0 15 0,0 0 3 0,-7-3 1 16,7-6-41-16,-7-2-8 0,0-1-8 0,0-6 12 15,3-2-29-15,1 8-6 0,-1-6-1 0,1-5 0 16,-1 8 4-16,4-8 0 0,-3 2 0 0,3 3 0 16,0 1 8-16,0 5 1 0,0 0 1 0,3 3 0 15,-3-2 10-15,0 5-12 0,4 0 12 16,-4 0-12-16,0 6 3 0,7-6 0 0,-4 6 0 0,4-6 0 16,-3 6-4-16,6 0-1 0,-6-6 0 0,3 6 0 15,4-3-4-15,-4 3-1 0,3-5 0 0,1 5 0 16,-1 0 10-16,4 0 9 0,1-3-13 0,-1 3 5 15,0 0-8-15,3 3-2 0,1-3 0 0,0 0 0 16,3 5-81-16,0-2-16 0,-3 3-3 0</inkml:trace>
  <inkml:trace contextRef="#ctx0" brushRef="#br0" timeOffset="3376.793">7624 6914 850 0,'-8'0'17'0,"8"0"6"0,-7 6-23 0,7-6 0 0,-3 0 0 0,-4 6 0 16,3-1 56-16,1 1 6 0,3 6 2 0,0-6 0 15,0 6 8-15,0-3 3 0,0 2 0 0,0 1 0 16,0 0-2-16,0 2 0 0,0 4 0 0,3 6 0 16,-3-7-16-16,4 10-3 0,-4-4-1 0,3 10 0 15,1-1-18-15,-1 3-4 0,1 6-1 0,-1 3 0 16,1 1-13-16,0-7-2 0,-1 6-1 0,1-9 0 16,-1-2-14-16,1 2 11 0,-1-6-11 0,1 4 10 15,3-4-1-15,-7 3 0 0,3 1 0 0,-3 14 0 16,0-9 9-16,4-6 2 0,-4 3 0 0,3-2 0 15,1 2-6-15,-4-3-1 0,3-2 0 0,1 2 0 16,-1 3-13-16,-3-11 8 0,0 2-8 0,4 1 0 16,-4-4 0-16,4-5 0 0,-1 0 0 0,-3-10 0 15,4 1-10-15,-1-3-8 0,-3-6-2 0,0 0 0 16,0 0-50-16,0 0-10 0,0 0-3 0,0-9 0 16,4 1-87-16,-4-4-18 0,3-6-3 0</inkml:trace>
  <inkml:trace contextRef="#ctx0" brushRef="#br0" timeOffset="3617.854">7461 7778 988 0,'-3'12'41'0,"3"-6"-33"16,0-6 36-16,0 0 8 0,0 0 0 0,0 0 1 15,0 0 23-15,0 0 4 0,3 6 0 0,4 5 1 16,-3-5-16-16,-1 0-3 0,4 0-1 0,0 0 0 15,-3-3-20-15,3 3-4 0,0 5-1 0,0-11 0 16,0 6-13-16,4-6-3 0,-1 6-1 0,1-6 0 16,0-6-8-16,-1 6-2 0,8-6 0 0,-8 1 0 15,4-1-9-15,4-3 8 0,3 3-8 0,-7-3 8 16,4 0-28-16,0-2-7 0,3 5-1 0</inkml:trace>
  <inkml:trace contextRef="#ctx0" brushRef="#br0" timeOffset="4112.462">7906 7790 1337 0,'0'6'56'15,"0"0"-44"1,3 5 52-16,1-5 10 0,3 3 2 0,0 0 1 0,0 0-8 15,0 2-1-15,0 1-1 0,4-6 0 0,-1 0-24 0,1 0-5 0,-1 0-1 0,1 3 0 16,0-9-18-16,6 5-4 0,-10-5-1 16,7 0 0-16,0 0-1 0,1-5 0 0,-1-1 0 0,3 0 0 15,-3 0-2-15,1-3-1 0,2 3 0 0,-3-6 0 16,-3 1-10-16,-1-1 10 0,1 3-10 0,0-3 10 16,-4 1-10-16,3 5 8 0,-6 0-8 0,-1 0 8 15,1-3-8-15,-4 3 0 0,3-3 0 16,-6 1 0-16,-1 8 0 0,1-6-17 15,-4 0 4-15,0 0 1 0,-4 0-11 0,1 0-1 0,-1 0-1 0,0-2 0 32,-3 5-12-32,0-3-3 0,4 3 0 0,-5 3 0 0,1 0-1 0,4 0-1 15,-1 3 0-15,1 3 0 0,-1 11 11 0,0-5 3 16,1 6 0-16,3-1 0 0,-4-2 20 0,4 3 8 0,0-4 0 0,0 4-9 16,0 5 9-16,3-5 0 0,-3 9 10 0,7 2-10 15,0 0 43-15,0 4 2 0,4-1 1 0,3 3 0 16,0-11-38-16,4 2-8 0,3-8 0 0,0 5 0 15,3-2 0-15,1 0 0 0,0-4 0 0,3 7 0 16,0-7 13-16,4-5 0 0,-4 9 0 0,7-10 0 16,0 1-13-16,1-3-18 0,-1 0 4 0,4-3 1 15,-1 0 13-15,5 2 0 0,-1-8 0 0,-7 0 10 16,4 0-114-16,0 0-22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80243"/>
          </a:xfrm>
        </p:spPr>
        <p:txBody>
          <a:bodyPr/>
          <a:lstStyle/>
          <a:p>
            <a:pPr algn="ctr"/>
            <a:br>
              <a:rPr lang="en-US" b="1" dirty="0"/>
            </a:br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dix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B9A9BB-D91D-482C-833D-D203B4EFCC9C}"/>
                  </a:ext>
                </a:extLst>
              </p14:cNvPr>
              <p14:cNvContentPartPr/>
              <p14:nvPr/>
            </p14:nvContentPartPr>
            <p14:xfrm>
              <a:off x="8164800" y="2875320"/>
              <a:ext cx="24480" cy="3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B9A9BB-D91D-482C-833D-D203B4EFCC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55440" y="2865960"/>
                <a:ext cx="4320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78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576BE5-3CE0-45D4-8991-925DAB34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61B74F-4471-471B-A5AC-1D47FB560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 short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794D9B-26D1-4AAF-A8BF-989FE45F6A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78496" y="2906764"/>
            <a:ext cx="3188311" cy="29821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42A49D-F02C-4F65-8864-2E6FE8F52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pantalon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F80E475-FC18-41CE-94C2-A46A2E90B0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00901" y="2784476"/>
            <a:ext cx="3188310" cy="31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576BE5-3CE0-45D4-8991-925DAB34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61B74F-4471-471B-A5AC-1D47FB560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deux shorts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8794D9B-26D1-4AAF-A8BF-989FE45F6A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7544" y="2721638"/>
            <a:ext cx="2157573" cy="20180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42A49D-F02C-4F65-8864-2E6FE8F52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deux </a:t>
            </a:r>
            <a:r>
              <a:rPr lang="en-US" dirty="0" err="1"/>
              <a:t>pantalons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631CA6A-BFC7-4BFE-8A32-ECACB53810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46265" y="2659113"/>
            <a:ext cx="2031206" cy="20312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86154B-F5C7-4E71-8F54-CAE13BCE3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165" y="3504240"/>
            <a:ext cx="2157573" cy="2018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06F21-948E-429E-8566-6D303642A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794" y="35042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84AA-45C2-4306-852B-AFAEC122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9421B-F843-4B38-823A-2B578562B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chemise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27D01A-D8C2-43A7-8A88-CA8B6FA186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41274" y="2578040"/>
            <a:ext cx="2415209" cy="362941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5FCEC-2B2A-4640-A4DA-F7E029AB7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tee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E624CF-05C4-456A-8E5A-91FC4A644B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81023" y="2764598"/>
            <a:ext cx="3185490" cy="31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E7F1-F083-4115-8309-5A0C6FAB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29418-8034-4FAA-9FB9-EFEF7CD1B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chemisier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9ED6AB-532F-4136-95D6-AC0437A2BB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22613" y="2737548"/>
            <a:ext cx="2952741" cy="340483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9D3D0-17EC-4AF9-80D9-669871E84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pull / un </a:t>
            </a:r>
            <a:r>
              <a:rPr lang="en-US" dirty="0" err="1"/>
              <a:t>chandail</a:t>
            </a:r>
            <a:r>
              <a:rPr lang="en-US" dirty="0"/>
              <a:t> / un tricot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2D75A4-ED79-4CEF-AF02-0038205258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16648" y="2800223"/>
            <a:ext cx="3342159" cy="33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7D00-121B-4B0A-B84A-99CD37F5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07BC-107E-4420-BBCB-C06BE0CD8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 chaussures / les </a:t>
            </a:r>
            <a:r>
              <a:rPr lang="en-US" dirty="0" err="1"/>
              <a:t>souliers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3790C8-FF63-4025-A43F-D1D3220B78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2978" y="2653715"/>
            <a:ext cx="3039162" cy="35359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9B2F1-28B3-4E8B-AF7E-1354D2C92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baskets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C19C34-3A06-4E74-B3B7-22CA375D66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38456" y="3215309"/>
            <a:ext cx="3549241" cy="23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1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75C0B7-878B-43D9-8246-AB9F92A3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DCC599-CF64-4C17-83A1-B214B03AF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Les bottes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689115-E454-42BC-B5DF-7418BB3AD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77" y="2678596"/>
            <a:ext cx="4555923" cy="3031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7F62A4-DDE4-404E-B6F4-E8CA69F0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543" y="2769864"/>
            <a:ext cx="3985592" cy="29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D8D9-44CF-4430-AB6C-E415C90B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4E795-4060-493B-8C11-65BFB2746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 chapeau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87F7A1-FA30-41F8-B7C6-FD1C48C4B2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85280" y="3061252"/>
            <a:ext cx="3754666" cy="263387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AB36C-AD93-458D-A105-DB6C89AA7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casquette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D5DE85-53B0-4A66-9C1F-C462E7AAE8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01487" y="2785062"/>
            <a:ext cx="3453261" cy="34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050F-A336-43C8-A03D-62DB94F8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CCE2B-B573-4577-A5D4-A5FF06E4F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cravate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7A8286-1615-426D-9D52-E5D3663513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04561" y="2633248"/>
            <a:ext cx="3543300" cy="3543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BF3A2-0D30-4603-B9F3-83FD7344F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/>
              <a:t>un nœud papillon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13D7AC-7BBA-4F2F-83EA-D3784E224E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67939" y="2451514"/>
            <a:ext cx="4041361" cy="40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6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CCCD1B-DB65-4C79-B644-ECD2D616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0301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un </a:t>
            </a:r>
            <a:r>
              <a:rPr lang="en-US" sz="2800" b="1" dirty="0" err="1"/>
              <a:t>déguisement</a:t>
            </a:r>
            <a:endParaRPr lang="en-US" sz="2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9605E8-274A-40BB-B051-369C26878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7335" y="2020069"/>
            <a:ext cx="3209475" cy="40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7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E837-B016-4BAC-8F49-A983096C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1D6B0-1F0F-45AC-A814-A2EF5BA4F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 costume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D76BCC-AA34-48B6-B1C5-2E8A44C843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5961" y="2404648"/>
            <a:ext cx="3816626" cy="381662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2CD58-4295-451A-9D98-8D5808577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smoking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F41E90-BDB3-434E-A3B1-D2D0302ECB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23922" y="2736165"/>
            <a:ext cx="2598245" cy="33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5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91233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 Wednesday, the first of February, we ate this fish, Justin sent this letter, and they read these books.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401E52-41F2-4306-A9EB-072CAF09B723}"/>
                  </a:ext>
                </a:extLst>
              </p14:cNvPr>
              <p14:cNvContentPartPr/>
              <p14:nvPr/>
            </p14:nvContentPartPr>
            <p14:xfrm>
              <a:off x="853560" y="2375640"/>
              <a:ext cx="10213560" cy="2521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401E52-41F2-4306-A9EB-072CAF09B7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200" y="2366280"/>
                <a:ext cx="10232280" cy="254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3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F1CE-EC75-4076-B94A-2ACCE6B7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01BC1-8D14-4407-BCEC-8FFD906EF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veste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C07B63-7795-44D8-B419-0962360CB4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07095" y="2787474"/>
            <a:ext cx="2662079" cy="316606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E81C0-074E-4D83-8183-3DFE2DD16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gilet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98D814-21EB-42AA-82CC-2E32BCACC9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00291" y="2883866"/>
            <a:ext cx="3130826" cy="31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EC1C-EC5B-48EA-9ACA-8CE59384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C940B-FCC2-4607-B662-B71A52ECD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robe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4CE0C0-2404-4035-ACD7-44372DCB99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31335" y="2579256"/>
            <a:ext cx="2272616" cy="338422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65173-2141-49A8-9E15-11FF8D9CA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jupe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78CFD6-9B79-4593-9B3C-4AFC52051F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73206" y="3061494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54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5E74-7BAB-488B-897B-8B9DA101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26DB6-2712-4444-86C0-FA1AD6655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 lunettes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103983-1009-4547-B649-E5ABFBFD8B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89919" y="3599656"/>
            <a:ext cx="3057525" cy="14954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18633-544E-4468-AC93-DBA00905E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lunettes de soleil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478370-961D-4ED3-B1E8-E5D782EABC6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09274" y="3319670"/>
            <a:ext cx="4188373" cy="22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42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2619-48B3-4B7B-B881-9A5EC338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9576C-C8B6-458A-87E4-61D6557D8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écharpe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4642DB-3FDB-4CA4-86B8-799C1C880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98983" y="2727670"/>
            <a:ext cx="3210960" cy="32109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6EB26-0752-4A4D-81BD-666103953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foulard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020FEA-09A1-42FC-B195-FEA31F98ED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17735" y="2775423"/>
            <a:ext cx="2102125" cy="31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3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F78A80-6727-48B1-ACCB-4F0DFF5C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9361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les </a:t>
            </a:r>
            <a:r>
              <a:rPr lang="en-US" sz="2800" b="1" dirty="0" err="1"/>
              <a:t>chaussettes</a:t>
            </a:r>
            <a:endParaRPr lang="en-US" sz="2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144142-D9E0-4722-909F-E1D67A3EE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231" y="2300910"/>
            <a:ext cx="7335076" cy="36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22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F78A80-6727-48B1-ACCB-4F0DFF5C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7589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les </a:t>
            </a:r>
            <a:r>
              <a:rPr lang="en-US" sz="2800" b="1" dirty="0" err="1"/>
              <a:t>chaussettes</a:t>
            </a:r>
            <a:r>
              <a:rPr lang="en-US" sz="2800" b="1" dirty="0"/>
              <a:t> blanches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7F4BBD-7138-486D-B63E-2053CB728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1304" y="2634427"/>
            <a:ext cx="3446427" cy="34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57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F78A80-6727-48B1-ACCB-4F0DFF5C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6075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les </a:t>
            </a:r>
            <a:r>
              <a:rPr lang="en-US" sz="2800" b="1" dirty="0" err="1"/>
              <a:t>chaussettes</a:t>
            </a:r>
            <a:r>
              <a:rPr lang="en-US" sz="2800" b="1" dirty="0"/>
              <a:t> blanches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7CD7A5-C5BE-4824-87D2-9011CB04B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264" y="2191578"/>
            <a:ext cx="5234956" cy="35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05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00C3-9A78-4963-90FD-673DF5D4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9529061-5F48-43F7-AD44-847DDA4D0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233" y="2092187"/>
            <a:ext cx="3901108" cy="39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41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51216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3957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7903"/>
            <a:ext cx="10515600" cy="391905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following question with a complete sentence: Que </a:t>
            </a:r>
            <a:r>
              <a:rPr lang="en-US" dirty="0" err="1"/>
              <a:t>portez-vous</a:t>
            </a:r>
            <a:r>
              <a:rPr lang="en-US" dirty="0"/>
              <a:t> </a:t>
            </a:r>
            <a:r>
              <a:rPr lang="en-US" dirty="0" err="1"/>
              <a:t>aujourd’hui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4E8B69-B44A-4282-8079-5C1B5C7C28B3}"/>
                  </a:ext>
                </a:extLst>
              </p14:cNvPr>
              <p14:cNvContentPartPr/>
              <p14:nvPr/>
            </p14:nvContentPartPr>
            <p14:xfrm>
              <a:off x="1647360" y="2489040"/>
              <a:ext cx="1422720" cy="643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4E8B69-B44A-4282-8079-5C1B5C7C28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8000" y="2479680"/>
                <a:ext cx="1441440" cy="6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9218"/>
          </a:xfrm>
        </p:spPr>
        <p:txBody>
          <a:bodyPr/>
          <a:lstStyle/>
          <a:p>
            <a:pPr algn="ctr"/>
            <a:br>
              <a:rPr lang="en-US" b="1" dirty="0"/>
            </a:br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dix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E552-0624-471D-8C2F-C9A8B186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6E52-775B-4C65-8E91-8CE37FBA2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Rah, rah, rah!</a:t>
            </a:r>
          </a:p>
          <a:p>
            <a:pPr marL="0" indent="0">
              <a:buNone/>
            </a:pPr>
            <a:r>
              <a:rPr lang="en-US" dirty="0" err="1"/>
              <a:t>Vendredi</a:t>
            </a:r>
            <a:r>
              <a:rPr lang="en-US" dirty="0"/>
              <a:t>, </a:t>
            </a:r>
            <a:r>
              <a:rPr lang="en-US" dirty="0" err="1"/>
              <a:t>vendredi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y </a:t>
            </a:r>
            <a:r>
              <a:rPr lang="en-US" dirty="0" err="1"/>
              <a:t>va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63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47425"/>
          </a:xfrm>
        </p:spPr>
        <p:txBody>
          <a:bodyPr/>
          <a:lstStyle/>
          <a:p>
            <a:pPr algn="ctr"/>
            <a:br>
              <a:rPr lang="en-US" b="1" dirty="0"/>
            </a:br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03105"/>
            <a:ext cx="10515600" cy="3673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dix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 défilé de mode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describe</a:t>
            </a:r>
            <a:r>
              <a:rPr lang="fr-FR" dirty="0"/>
              <a:t> the </a:t>
            </a:r>
            <a:r>
              <a:rPr lang="fr-FR" dirty="0" err="1"/>
              <a:t>clothing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are </a:t>
            </a:r>
            <a:r>
              <a:rPr lang="fr-FR" dirty="0" err="1"/>
              <a:t>wearing</a:t>
            </a:r>
            <a:r>
              <a:rPr lang="fr-FR" dirty="0"/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3674"/>
          </a:xfrm>
        </p:spPr>
        <p:txBody>
          <a:bodyPr>
            <a:normAutofit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 err="1"/>
              <a:t>Pourquoi</a:t>
            </a:r>
            <a:r>
              <a:rPr lang="en-US" sz="3200" b="1" dirty="0"/>
              <a:t>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4561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Le </a:t>
            </a:r>
            <a:r>
              <a:rPr lang="en-US" sz="2800" b="1" dirty="0" err="1"/>
              <a:t>Musée</a:t>
            </a:r>
            <a:r>
              <a:rPr lang="en-US" sz="2800" b="1" dirty="0"/>
              <a:t> d’Orsay in Paris is primarily dedicated to impressionist art.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8541" y="1977081"/>
            <a:ext cx="4448432" cy="419988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9462" y="1825625"/>
            <a:ext cx="41870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DA4E5F-6BF7-4C91-ADDC-2864B809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0504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le </a:t>
            </a:r>
            <a:r>
              <a:rPr lang="en-US" sz="2800" b="1" dirty="0" err="1"/>
              <a:t>défilé</a:t>
            </a:r>
            <a:r>
              <a:rPr lang="en-US" sz="2800" b="1" dirty="0"/>
              <a:t> de mode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95F6D5-874A-4606-A314-4CAACF10F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777" y="2300910"/>
            <a:ext cx="5264885" cy="35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9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39552</TotalTime>
  <Words>238</Words>
  <Application>Microsoft Office PowerPoint</Application>
  <PresentationFormat>Widescreen</PresentationFormat>
  <Paragraphs>116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  Bonjour!</vt:lpstr>
      <vt:lpstr>   Travail de cloche </vt:lpstr>
      <vt:lpstr>  Bonjour!</vt:lpstr>
      <vt:lpstr>PowerPoint Presentation</vt:lpstr>
      <vt:lpstr>  Bonjour!</vt:lpstr>
      <vt:lpstr>  Pourquoi tombons-nous?</vt:lpstr>
      <vt:lpstr>PowerPoint Presentation</vt:lpstr>
      <vt:lpstr>  Le Musée d’Orsay in Paris is primarily dedicated to impressionist art.</vt:lpstr>
      <vt:lpstr>  le défilé de mode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un déguisement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les chaussettes</vt:lpstr>
      <vt:lpstr>  les chaussettes blanches</vt:lpstr>
      <vt:lpstr>  les chaussettes blanches</vt:lpstr>
      <vt:lpstr>PowerPoint Presentation</vt:lpstr>
      <vt:lpstr>PowerPoint Presentation</vt:lpstr>
      <vt:lpstr>  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507</cp:revision>
  <cp:lastPrinted>2017-02-14T18:49:25Z</cp:lastPrinted>
  <dcterms:created xsi:type="dcterms:W3CDTF">2016-10-03T16:25:09Z</dcterms:created>
  <dcterms:modified xsi:type="dcterms:W3CDTF">2023-02-10T19:06:55Z</dcterms:modified>
</cp:coreProperties>
</file>