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95" r:id="rId3"/>
    <p:sldId id="409" r:id="rId4"/>
    <p:sldId id="410" r:id="rId5"/>
    <p:sldId id="408" r:id="rId6"/>
    <p:sldId id="390" r:id="rId7"/>
    <p:sldId id="392" r:id="rId8"/>
    <p:sldId id="393" r:id="rId9"/>
    <p:sldId id="398" r:id="rId10"/>
    <p:sldId id="38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5"/>
            <p14:sldId id="409"/>
            <p14:sldId id="410"/>
            <p14:sldId id="408"/>
            <p14:sldId id="390"/>
            <p14:sldId id="392"/>
            <p14:sldId id="393"/>
            <p14:sldId id="39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4:50:14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9376 0 0,'0'0'273'0'0,"0"0"-5"0"0,0 0-108 0 0,0 0 180 0 0,0 0 92 0 0,10 12 1111 0 0,-3-8-1383 0 0,2 14-1119 0 0,-9-17-186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0T16:30:28.6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2279 6673 1176 0,'0'0'33'0,"-7"6"7"0,7-6-32 0,-7 5-8 0,0-5 0 0,7 0 0 16,-11 0 56-16,4-5 10 0,4-1 2 0,-1 0 0 16,-3 6-21-16,3-6-4 0,1-3-1 0,-1 3 0 15,-3-3-11-15,4 6-3 0,-1-8 0 0,1 5 0 16,-1 0 0-16,1 0-1 0,-1 0 0 0,1 0 0 16,3 6-27-16,-4-3 0 0,4 3 0 0,0 0 0 15,-3-3 48-15,3 3 4 0,0 0 0 0,0 0 1 16,-4 3-34-16,4-3-7 0,-3 9-2 0,-4-9 0 15,3 12-10-15,0-6 0 0,4 0 0 0,-3 5 8 16,-1 4-8-16,4-3 10 0,0 6-10 0,0-1 10 16,4 1 4-16,-4 2 1 0,3 4 0 0,-3-3 0 15,4-4 8-15,0 10 1 0,-4-7 1 0,3 7 0 16,1-10 2-16,-1 10 0 0,1-4 0 0,-4 4 0 16,3 2-27-16,1-2-9 0,-1 2 0 0,1 3 0 15,3-2 37-15,-4-4 7 0,1 4 1 0,3-7 1 16,-4 4-20-16,1-4-4 0,-1-5-1 0,1-1 0 15,-4 4-4-15,4-9 0 0,-1-1-8 0,1-2 12 0,-1 3-12 16,1 0 8-16,-1-6-8 0,1 0 0 0,-4-6 8 16,7 5-8-16,-7-5 0 0,7 0 9 0,-4 0-9 0,4 0 8 15,-3 0-8-15,3 0 8 0,0 0-8 0,-3-5 10 0,3 5-10 16,-4-6 10-16,1 0-10 0,3-6-9 0,-4 0 9 16,4 3-13-16,-3 4 13 0,-1-7 13 15,4-6-2-15,-3 9-1 0,0-5-10 0,-1 5-14 16,1-9 3-16,-1 6 1 0,1-2 10 15,-1 2 0-15,-3 0 0 0,4 0 0 0,-4 7 8 16,3-1 3-16,1-3 1 0,-4 9 0 0,0-9-12 0,0 9 0 0,0 0 9 0,10-3-9 16,-10 3 0-16,0 0-20 0,7-3 4 0,-3 3 1 15,3 0 15-15,0 3 0 0,0-3 0 0,0 3 0 16,0 3 0-16,4 0 0 0,-4 0 0 0,3 0 0 16,-3-1-12-16,4 7 1 0,-4-6 0 0,0 9 0 15,4-3 11-15,3 5 0 0,-7-5-9 0,3 6 9 16,-2-4 0-16,-1 10 0 0,0-7 0 0,0 1 0 15,0-3 0-15,0 2 16 0,-4-2 0 0,4 0-1 16,-3 0-15-16,-1-4 0 0,5 1 0 0,-5-3 0 16,1 0 23-16,3-3 1 0,-4-1 1 0,1 4 0 15,6-3-9-15,-3-6-1 0,0 0-1 0,0 0 0 16,0 0 2-16,4-6 1 0,-7-3 0 0,6 4 0 16,1-4-3-16,-1 0-1 0,1-3 0 0,-1 0 0 15,1-5-3-15,0-1-1 0,3-2 0 0,-7-4 0 16,0 3-1-16,0-2-8 0,-4-4 12 0,1 4-4 15,0-9-8-15,-4 2 0 0,0 1 0 0,-4-3 0 16,0-4-12-16,1 4-8 0,-1 0-2 0,1 2 0 16,-1-2-34-16,-3 2-6 0,0-5-2 0,-7 9 0 0,7-4 47 15,-4 4 9-15,4-4 8 0,-3 4-12 16,-1 2-4-16,4-5-2 0,-3 8 0 0,-1-2 0 16,8 5-8-16,-1-2-2 0,-3 8 0 0,3 0 0 15,1 0-29-15,3 1-7 0,0 2 0 0</inkml:trace>
  <inkml:trace contextRef="#ctx0" brushRef="#br0" timeOffset="659.249">3323 7184 1550 0,'-7'0'65'16,"0"0"-52"-16,0-6 75 0,0 6 14 0,0 0 3 15,-4 0 1-15,1 0-36 0,-8-6-7 0,4 6-2 0,-4 0 0 16,4 0-29-16,-3 0-7 0,2 0-1 0,1 0 0 16,-3 6-7-16,-1-6-1 0,0 0-1 0,4 0 0 15,4 6-15-15,3 0 9 0,-4-6-9 0,4 12 8 16,4-6-8-16,-1 3 0 0,4 2 0 0,0-5 0 15,0 6 0-15,0 0 0 0,4-3-8 16,-1-1 8-16,1 7 0 0,3-3 0 16,0 0-9-16,-4-4 9 0,4 1 0 0,-3 6 0 0,3-9 0 0,0 6 0 15,4-7 0-15,-4 1 0 0,3 3 0 0,4-6 0 16,-3-3 0-16,-1 3 0 0,1-3 0 0,0-3 0 16,3 0 8-16,-4-6-8 0,4 3 11 0,-3-5-11 15,3-7 11-15,0 0-11 0,-3 4 10 0,-4 2-10 16,0-9 8-16,0 4-8 0,-4 5 0 0,5-6 9 15,-1 1-9-15,-4 8 0 0,1-3 0 0,-1 6 0 16,1 0-12-16,-4 6-7 0,0 0-1 16,0 0-1-16,7 0 21 0,-4 12 0 0,1-3 0 0,-1 6 0 15,1-1 0-15,-4 10 0 0,3-7 0 0,1 10 0 16,-1-9 0-16,-3 8 0 0,4-2 0 0,0-4 0 16,-1-2 0-16,-3-1 16 0,4 1-2 0,-1-3-1 15,1-6-13-15,3 5-18 0,-4-8 4 0,1 0 1 16,3 0 13-16,0 0 0 0,0-6 0 0,0 0 0 15,0-6 0-15,4 0 0 0,3 0 0 0</inkml:trace>
  <inkml:trace contextRef="#ctx0" brushRef="#br0" timeOffset="1082.999">3658 6517 1326 0,'0'0'28'0,"-7"3"5"0,7-3-33 0,-3 3 0 0,3-3 0 0,-7 6 0 15,0 2 71-15,7-2 7 0,-4 6 2 0,4 0 0 16,0 0-24-16,0 8-4 0,0-2 0 0,4 5-1 16,3-2-10-16,-4 8-1 0,4-2-1 0,0 2 0 15,0 4-1-15,0 2 0 0,0-6 0 0,1 9 0 16,2 1-2-16,1-4 0 0,-4 3 0 0,3 6 0 16,-3-6-2-16,0 4-1 0,0-4 0 0,1-3 0 15,2 3-13-15,-6-5-2 0,-1 2-1 0,1-9 0 16,3 4-1-16,-7-13-1 0,3 4 0 0,1-3 0 15,-4-1-6-15,3-5-1 0,1 0 0 0,-4-3 0 16,0-3-8-16,0-1 0 0,0-5 0 0,0 0 0 16,0 0-37-16,0 0-3 0,0 0-1 0,0 0 0 15,0-5-133-15,0-4-26 0</inkml:trace>
  <inkml:trace contextRef="#ctx0" brushRef="#br0" timeOffset="1894.146">3937 7111 1552 0,'0'0'44'0,"0"0"10"0,0 0-43 0,0 0-11 0,0 0 0 0,0 0 0 16,0 0 88-16,0 0 15 0,0 0 3 0,0 0 1 15,0 6-69-15,0 0-14 0,0 5-2 0,4-2-1 16,-4 9 16-16,3-7 3 0,4 7 1 0,-3 0 0 16,3-4-9-16,-4 10-1 0,1-9-1 0,3-1 0 15,-4 7-2-15,4-3 0 0,-3-4 0 0,3 10 0 16,-4-12-2-16,1-1-1 0,0 1 0 0,3 0 0 16,-7-3-5-16,3-3 0 0,-3-6-1 0,0 0 0 15,0 0 6-15,0 0 2 0,0 0 0 0,0 0 0 16,0 0 1-16,-10-12 1 0,6 3 0 0,0 0 0 15,1-6-29-15,-1 4 8 0,1-7-8 0,-1 0 0 16,4 4 0-16,0 2-10 0,-3-12 2 0,3 10 0 16,0-4-3-16,3 0 0 0,-3 1 0 0,4 2 0 15,-1 3 3-15,-3 1 0 0,4-4 0 0,-1 0 0 16,1 6 8-16,0 4 0 0,3-1-9 0,0 0 9 16,-4 6 0-16,4-6-9 0,0 6 9 0,0 0 0 0,0 6-11 15,4-6 11-15,3 12-10 0,-3-7 10 0,-1 1-9 0,4 9 9 16,-3-3-8-16,0-1 8 0,3 7 0 0,-4-6-8 15,1 3 8-15,-4 2 0 0,0 1 0 0,4-6 0 0,-4-1 0 16,0 10 0-16,0-9 10 0,0-6-2 0,-4 2-8 0,-3 1 12 16,4 6-3-16,-1-15-1 0,-3 0 0 15,0 0 0-15,0 0-8 0,0 0 0 0,0 0 9 0,0 0-9 16,0 0 0-16,0 0 9 16,0 0-9-16,0 0 0 0,0 0 10 0,0 0-10 0,0 0 8 15,0 0-8-15,0 0 8 16,0 0-8-16,4-9 8 0,-4 0-8 0,0 0 0 0,0 4 0 0,0-7 0 0,0 0 0 15,0-3 0-15,-4 4 0 0,4 5 0 0,4-6 0 16,-4-6-16-16,0 7 5 0,0-1 1 0,0-3 0 16,0 9 10-16,0-6-10 0,3 7 10 0,-3-7-10 15,4 6 10-15,-1-6-8 0,4 9 8 0,-3-3-8 16,7 6 8-16,-4-5-10 0,0 5 10 0,3 0-10 16,-3 0 34-16,4 0 6 0,3 5 2 0,0 1 0 15,0 0-77-15,0 6-15 0,4-3-4 0,3 2 0 16,-7 1 52-16,0 3 12 0,4-3 0 0,0-1 0 15,-4 7 0-15,0 0 0 0,7-7 0 0,-10 4 0 16,3 3 0-16,-7-1 0 0,3-5 0 0,1 9 0 16,0-4 13-16,-4-2 6 0,0 0 1 0,-4 0 0 15,4 2-20-15,-3-5 0 0,-1 0 0 0,1-1 0 16,-1 4 9-16,-3-3-9 0,4-6 0 0,-4 0 9 0,0-3-26 16,0-3-6-16,3 6-1 0,-3-6 0 0,0 0 24 15,0 0 0-15,0 0 0 0,0 0 0 16,0 0-209-16,0 0-38 0,0 0-7 0</inkml:trace>
  <inkml:trace contextRef="#ctx0" brushRef="#br0" timeOffset="2462.416">4868 7302 1552 0,'0'0'44'0,"0"0"10"15,0 0-43-15,0-6-11 0,0 6 0 0,-3-6 0 16,-1 0 107-16,1 0 19 0,-1 0 4 0,4 6 1 16,-3-3-56-16,-4-2-11 0,3 2-3 0,-3 3 0 15,7 0 3-15,-7-3 0 0,0 3 0 0,-4 0 0 16,4 0 0-16,0 3 0 0,4-3 0 0,-4 3 0 15,0 2-52-15,0 1-12 0,-4-3 0 0,7 9 0 16,-3 0 0-16,4-6 0 0,3 5 0 0,-4-2 0 16,4 9 0-16,0-6 0 0,0-1 0 0,0-5 0 15,0 9 0-15,0-3 8 0,4 0-8 0,-1-1 0 16,-3 1 0-16,4-6 0 0,-1 3 0 0,-3-3 0 16,4 0 0-16,-1-1 0 0,-3-5 0 0,11 6 9 0,-7-6-9 15,3 0 8-15,0-6-8 0,-7 3 8 0,7-2-8 16,0-1-11-16,3 0 3 0,-3 0 0 0,4-6 8 0,0 0 0 15,-4 7 0-15,0-10 0 0,0 3 0 0,0 0 0 16,0 1 0-16,-4-1 0 0,1 6 0 0,3-12 0 0,-3 9 0 16,-1 4 0-16,1-1 0 0,-4 0 0 0,0 0 0 15,0 6 0-15,0 0 0 0,0 0 0 0,0 0 0 0,0 0 0 16,0 0 0-16,0 0 0 0,0 0 0 16,0 0 0-16,0 0 0 0,3 12 0 0,1-1 0 15,-4-2 0-15,3 9 0 0,1-6 0 16,-4-1 0-16,0 7 0 0,3-3 0 0,1 2 0 15,-4-5 0-15,0 3 0 0,3-3 0 0,-3-1 0 0,0 1 0 0,4 0 0 16,-4-12 0-16,0 0 0 0,0 0 0 0,7 0 0 16,0 0-11-16,0-6 0 0,4 0 0 0,-1-9 0 15,1 4-178-15,3 2-36 0,0-6-7 16</inkml:trace>
  <inkml:trace contextRef="#ctx0" brushRef="#br0" timeOffset="2911.63">5165 7340 1580 0,'-7'6'67'15,"3"0"-54"-15,1 6 92 0,-1-7 19 0,4-5 3 0,0 6 1 16,0 3-82-16,0-3-16 16,0-6-3-16,4 9-1 0,-1-6 10 0,1 3 1 15,-1 0 1-15,1-1 0 0,-1 1-30 0,1 6-8 0,3-12 0 0,-4 6 0 31,4 0 52-31,-3 0 10 0,-1 0 2 0,1 2 0 16,3 4-64-16,-3-6-15 0,-1 6-1 0,-3-6-1 0,4 3 17 16,-4 2 9-16,3 1-1 0,-3-6 0 15,0 6 1-15,0-1 0 0,-3-2 0 0,3 0 0 0,-4 0-9 0,4-3 0 0,0-6 0 16,0 6 0-16,0-6 53 0,0 0 9 0,0 0 2 0,0 0 0 16,0 0 0-16,-7-6 0 0,0 0 0 0,0-6 0 15,0-3-52-15,3 4-12 0,-3-1 0 0,4-6 0 16,-4 1 0-16,7 2 0 0,-7-3 0 0,0 1 0 15,0 2 0-15,-1-9-16 0,1 13 3 0,4-10 1 16,-4 3 12-16,3 1 16 0,1-10-3 0,-4 10-1 16,3-1-12-16,1-3 0 0,-1 4 0 0,1-1 0 15,3 1 0-15,0-1 0 0,0 3 0 0,3 3 0 16,1-5-30-16,-1 2-9 0,4 3-1 0,0 7-1 16,4-7 21-16,-1 0 5 0,5 0 1 0,-1 6 0 15,-7 0-2-15,7 4 0 0,0-4 0 0,0 6 0 16,-3-6 16-16,3 6 8 0,0 0 0 0,3 0-8 15,-6 0-44-15,0 0-16 0,3 0-4 0</inkml:trace>
  <inkml:trace contextRef="#ctx0" brushRef="#br0" timeOffset="3439.852">5750 6270 1212 0,'0'0'25'0,"-7"3"6"0,0 6-31 0,4 0 0 0,-4-4 0 0,3 7 0 15,4 0 83-15,-3-6 10 0,3 3 3 0,-4 8 0 16,4-5 26-16,0 0 6 0,4 0 0 0,-4-4 1 16,0 4-103-16,3 0-26 0,-3-6 0 0,0 6 0 15,4-1 56-15,-4-2 7 0,3 3 1 0,-3 0 0 16,4 5 0-16,-1-5 0 0,1 0 0 0,-1 8 0 16,1-2-52-16,-1 0-12 0,1 8 0 0,3 3 0 15,-4-2 0-15,4 2 0 0,0 1 0 0,-3 2 0 16,0 6 0-16,-1-8 0 0,1 2 0 0,-1 3 0 15,1 4 0-15,-4-1 0 0,3 3 0 0,1-3 0 16,-4 3 32-16,3-2 4 0,1-1 1 0,-4 0 0 16,3-3-8-16,1-2-1 0,-1 2-1 0,4-9 0 15,-3 4-27-15,-1-4 0 0,1-2 0 0,0-1 0 16,-1-2 36-16,1 2 3 0,-1 1 0 0,1-9 0 16,3 8-31-16,-4-11-8 0,1 5 0 0,3-2 0 15,-4-3-30-15,1 0-7 0,-1 5-2 0,4-11 0 0,-3 0 39 16,0 0 0-16,-4 0 0 0,0-6 0 0,0 0 0 15,0 0 0-15,0 0 0 0,0 0 0 16,0 0-110-16,0 0-14 0,0-6-4 0,0-3 0 16,-4 0-102-16,4-2-21 0</inkml:trace>
  <inkml:trace contextRef="#ctx0" brushRef="#br0" timeOffset="3797.586">5577 7020 1713 0,'-7'-3'36'0,"7"3"8"0,0 0-36 0,0 0-8 0,0 0 0 0,0 0 0 16,0 0 76-16,0 0 14 0,0 0 2 0,0 0 1 15,0 0-23-15,0 0-5 0,0 0-1 0,0 0 0 16,0 0-39-16,0 0-8 0,0 0-1 0,7 3-1 16,0 0 27-16,1-1 6 0,2-2 0 0,4 6 1 15,-3 0-39-15,6-6-10 0,-2 6 0 0,-1-6 0 16,0 0 0-16,3 6 0 0,1-6 0 0,0 0 0 16,3 6 0-16,4-6 0 0,-8 0 0 0,4 0 0 15,4 0 0-15,0 0 0 0,3 0 0 0,-7-6 0 0,4 6 0 16,0-6 0-16,-1 6 0 0,1-6 0 0,-4 6 0 15,0-6 0-15,4 0 8 0,-7 4-8 16,3-4-20-16,0 3-7 0,-7 0-1 0</inkml:trace>
  <inkml:trace contextRef="#ctx0" brushRef="#br0" timeOffset="9369.182">7422 7272 816 0,'0'0'16'0,"0"0"6"0,0 0-22 0,0 0 0 0,0 0 0 0,0 0 0 15,0 0 89-15,0 0 14 0,0 0 2 0,-3-5 1 16,-4 2 4-16,3 0 1 0,4 3 0 0,-3-3 0 15,-1-3-21-15,-6 0-4 0,6 6-1 0,-3-12 0 16,4 12-20-16,-4-6-4 0,-1 6-1 0,1-6 0 16,0 1-22-16,0 5-5 0,0-3-1 0,-3 0 0 15,3 3-32-15,-4 0 0 0,0 3 0 0,1 0 0 16,3 2 0-16,-7-5 0 0,3 6 0 0,-3 0 0 16,3-6 0-16,4 12 0 0,-3-6 0 0,-1 0 0 15,4 0-48-15,0 2-12 0,0 4-4 0,0 0 0 16,3-6 103-16,-3 6 20 0,4-4 4 0,3 1 1 15,-4 6-76-15,4-9-14 0,-3 6-3 0,-4-1-1 16,7-2 30-16,0 0 0 0,-4 0 0 0,4-3 0 16,0 5 0-16,0-5 0 0,0 6 0 0,0-6 0 15,0 3 0-15,0-3 0 0,4 2 0 0,-4 1 10 16,0 3-10-16,7-6 0 0,-4 0-12 0,1 0 12 16,-4-3 0-16,3 0 0 0,4 2 0 0,-3-2 0 0,3-3 0 15,4 6 0-15,-4-6 0 0,3-6 0 16,1 3 0-16,-1 1 0 0,1-1 8 0,0-3-8 15,-1 0-26-15,1 0-10 0,-1-6-3 0,1 0 0 16,-1 4 67-16,-2-4 12 0,2 0 4 0,-3 0 0 16,4 1-33-16,-4-1-11 0,0-3 0 0,0 3 9 15,-4 1-9-15,5-1 0 0,-5 0 0 0,1 0 8 0,-1 3-8 0,-3 4 0 0,4-1 0 16,-4 0 0-16,0 0 0 0,0-6 0 0,0 12 0 0,0 0 0 16,0 0 0-16,0 0 8 0,0 0-8 0,0 0 0 15,0 0 0-15,0 0 0 0,0 0-14 0,-4 12 5 16,1-6 9-16,3 6-13 0,-4-4 5 0,4 10 8 15,4-6-10-15,-4 0 10 0,3-1 0 0,-3 7-9 16,4-3 9-16,3-4 0 0,-4 7 0 0,8-9 0 16,-8 3 0-16,1-4 0 0,3 7 0 0,0-3 0 15,0-6 0-15,0 3 0 0,0-3 0 16,0-1 0-16,4 4 0 0,-4 0 0 0,3-3 0 0,1-6 0 16,0 6-80-16,3 0-15 0,0-6-2 15</inkml:trace>
  <inkml:trace contextRef="#ctx0" brushRef="#br0" timeOffset="10313.511">8717 7217 0 0,'-7'-3'0'0,"0"0"0"15,0 0 0-15,0-3 0 0,0 3 0 0,0-6 0 16,0 3 32-16,0-6-7 0,0 1 6 0,0 2 1 15,0-3-32-15,-1 6 0 0,1 0 0 0,-3 1 0 16,3 5 57-16,0 0 6 0,0-6 1 0,-4 6 0 16,11 0 51-16,-7 6 10 0,0-6 3 0,0 5 0 15,0-5-52-15,3 6-9 0,-3-3-3 0,7-3 0 16,-3 3 4-16,-4 6 1 0,7-9 0 0,-4 6 0 16,4-6-9-16,0 6-3 0,0-6 0 0,0 0 0 15,0 0-14-15,-3 6-3 0,3-6-1 0,0 0 0 16,0 0-10-16,0 0-1 0,0 0-1 0,3 5 0 15,1 1-27-15,-4-6 0 0,3 6 0 0,4 0 0 16,-3-6 0-16,3 9 0 0,0-3 0 0,3 3 0 16,1-1 33-16,0-2 2 0,3 6 0 0,0 0 0 15,0-6-25-15,0-6-10 0,4 0 8 0,-1 3-8 0,-2 0 24 0,2 0 0 16,1-1 0-16,-4 1 0 0,0 0-24 0,0 0 0 0,-3-3 8 16,-1 0-8-16,-3 0 25 0,0-6 3 0,0-2 1 0,0 5 0 15,-3 0-13-15,-4 3-2 0,0 0-1 0,0 0 0 16,0 0-13-16,0-6 11 0,-4 0-11 0,4-6 10 15,-3 0-10-15,-4 4 0 0,3-4-10 16,-3 0 10-16,0 6-40 0,0-6-1 16,0 7-1-16,-3-7 0 0,3-3 42 0,-4 9 0 0,0-5 0 15,4 5 0-15,-3 0 0 0,-1-6 0 16,1 6 0-16,3 0-8 0,-4 6-5 0,0-3-1 0,4 3 0 0,0 3 0 16,-3 0 6-16,3 6 8 0,0-3-13 0,-1 6 5 15,5-6 8-15,-4 5-12 0,0 4 12 0,3-3-12 16,-3-1 12-16,4 1 0 0,-1 3 0 0,1-6 0 15,-4 5 0-15,3-8 0 0,-3 12 0 0,3-6 0 16,1-6 0-16,-1 5 0 0,1-2 0 0,-4 9 0 16,7-6 0-16,-4 2 0 0,1 4 0 0,-1-6 0 15,1-1 0-15,3 1 0 0,0-3 0 0,3 0 0 16,1 0 8-16,-1-3-8 0,4-1 10 0,0 7-10 16,0 0 13-16,1-6-3 0,2 0-1 0,1 3 0 15,3-4 1-15,0 7 0 0,4-6 0 0,-1 0 0 16,1 0-10-16,-4 0 8 0,7-6-8 0,-10 3 8 0,3-3-8 15,3 0 0-15,-2-3 0 0,2-3 0 0,1 6 0 0,-1-6 0 16,1 6 0-16,3-6 0 16,-3 0-97-16,0 0-15 0,-1-5-4 0</inkml:trace>
  <inkml:trace contextRef="#ctx0" brushRef="#br0" timeOffset="11104.018">8968 7190 964 0,'0'0'20'0,"0"0"5"0,0 0-25 0,0 0 0 0,0 0 0 0,0 9 0 15,3 3 91-15,-3-1 13 0,0 7 2 0,4 0 1 16,-4-7-11-16,0 4-1 0,3-3-1 0,1 0 0 15,-4-1-22-15,0 7-5 0,3-3-1 0,-3 2 0 16,4-11-22-16,-4 6-4 0,3-6 0 0,-3 3-1 16,4 3-10-16,-1-1-1 0,1 1-1 0,-4-3 0 15,3 0-12-15,1-3-3 0,-1-1 0 0,-3 4 0 0,4-3-12 0,0 0 11 16,-1 0-11-16,-3 0 10 0,0-6-2 0,0 0 0 16,0 0 0-16,0 0 0 0,0 0-8 0,4 0 0 15,-1-6 0-15,1 6-11 0,-4-6 43 0,0 0 9 16,3 0 2-16,-3-5 0 0,0 2-34 0,0 0-9 0,4 0 0 15,-4-3 0-15,3 1 0 0,1-4 0 16,-1 3-10-16,4-6 10 0,-7 7-12 0,4-7 12 16,-1 6-12-16,-3 3 12 15,4-2-32-15,3 5 0 0,-4 0 0 0,1 0 0 0,3 0 32 0,-3 0 0 0,3 6 0 16,-4-3 0-16,1 0 0 0,3 0 0 0,-4 3 0 0,4 3 0 16,-3 0 0-16,3 0 0 0,0 3 0 0,0 6 0 15,0-6 0-15,-3 0 0 0,3 5 0 0,-4-5 0 16,1 9 0-16,-1-3 0 0,1 0 0 0,-1-7 0 15,1 1 0-15,-4 0 0 0,3 3 0 0,1 0 0 16,-4 0 0-16,3-9 0 0,-3 6 0 0,4-1 0 16,-4 1 0-16,4-6 0 0,-1 6 0 0,-3 0 0 15,0 0 0-15,0-3 0 0,0-3 0 0,0 0 0 16,0 0 0-16,0 0 0 0,0 3 0 0,0-3 0 16,0 0 0-16,0 0 0 0,0 0 0 0,0 0 0 0,-3-6 44 15,3 0 16-15,3 0 4 0,-3-6 0 0,0 7-52 16,4-1-12-16,-1-6 0 0,-3 3 0 15,7 3-48-15,-3 0-13 16,-4 0-3-16,3 1 0 0,4-1 81 0,-3 0 16 0,-1 6 3 0,4 0 1 16,-3 0-37-16,-1 0 0 0,1-6 0 0,-1 6 0 0,5 6 0 0,-5-6 0 15,1 0-9-15,3 0 9 16,0 6-29-16,-4-6-2 0,4 6 0 0,-3-1 0 0,-1 1 43 16,4 0 9-16,-3-3 2 0,-1 0 0 0,1-3-23 0,3 3 0 15,-3 9 0-15,3 0 0 0,-4-1-19 0,4 1-1 16,-3-6-1-16,-1 0 0 0,4 3 33 0,-3 2 8 15,-1 7 0-15,1-6 1 0,-1-6-33 0,1 3-8 0,-1 2 0 16,1 1-1-16,0-6 33 0,-1 6 8 0,4-6 0 0,-3-1 1 16,3 1-21-16,0-3 0 15,0 0 0-15,0 0-8 16,0-3-34-16,0 0-6 0,4-3-2 0,-4 0-586 16,3 3-118-16</inkml:trace>
  <inkml:trace contextRef="#ctx0" brushRef="#br0" timeOffset="11969.48">9740 6587 669 0,'0'0'14'0,"0"0"3"0,0 0 1 0,0 0 2 0,0 0-20 0,0 6 0 0,-3 0 0 0,3 6 0 16,0 0 35 0,0 2 2-16,0-2 1 0,0 6 0 15,0-1 72-15,0 1 14 0,0 9 4 0,0-10 0 16,0 4 0-16,3 8 0 0,-3-5 0 0,4-1 0 0,-1 4-103 16,-3-4-25-16,4 4 0 0,3-4 0 0,-4 4 56 0,4-4 7 0,4 4 1 15,-4 2 0-15,4 0-23 0,-1 10-4 16,-3-7-1-16,4 3 0 0,-4 3-17 0,3-8-4 15,-2-7-1-15,-1 10 0 0,0-4-3 0,0 3-1 0,-4-5 0 0,1 2 0 16,-4 1 0-16,3 2 0 0,-6-11 0 16,3 8 0-16,-4-11-10 0,4 2 12 15,-3-5-12-15,-1 0 12 0,4-9 1 0,0-6 1 16,0 0 0-16,0 0 0 0,0 0 5 0,0 0 1 16,0 0 0-16,0 0 0 0,0 0 4 0,0 0 2 0,-3 0 0 15,3-12 0-15,0 3-18 0,0 0-8 0,-4-6 0 0,4 4 8 16,0-1-8-16,0-6-9 0,4 1 9 0,-4 8-13 15,0-3 13-15,3-6-12 0,-3 7 12 0,4 2-12 16,-4-3 12-16,3 0 0 0,-3 6-10 0,4 1 10 16,-4-1 0-16,0 6 0 0,3-9 0 0,1 3 0 15,-1-3 0-15,1 0 0 0,-1 3 0 0,4-5 0 16,-3 5-9-16,3 0 9 0,0-9 0 0,-3 12 0 16,3 0-12-16,0 0 12 0,3 3-12 0,-3 3 12 15,4 3-12-15,-4 3 12 0,4-3-12 0,-4 6 12 16,0-6 0-16,0 5-8 0,0 4 8 0,0-3 0 15,-4 0 0-15,1-1 0 0,3 1 0 0,-3-6 0 16,-1 3 0-16,-3 3 0 0,4-1 0 0,-1 1 0 16,-3 0 0-16,0 0 0 0,4 2 0 0,-8-2 9 0,4 0-9 0,0-6 12 15,0-6-12-15,-3 11 12 0,3-2-12 16,-4 0 0-16,4 0 0 0,-3-3 8 0,-1 6 1 0,4-12 0 16,-4 0 0-16,4 0 0 0,-7 5-9 15,0-5 0-15,0-5 0 0,0 5 0 16,0-6 0-16,0 6 0 0,0 0 0 0,-3-6 0 0,-1 6 0 0,0 0 0 0,1 0 0 15,-4 0 0-15,0 0-19 0,3 0 1 0,-3 0 0 0,3 0 0 32,-3-6-15-32,4 6-3 0,-1-3-1 0,-3 0 0 0,7 0-28 15,0-3-6-15,0 3-1 0,0-6 0 0,0 4-100 16,3-7-21-16,1 0-4 0</inkml:trace>
  <inkml:trace contextRef="#ctx0" brushRef="#br0" timeOffset="12597.482">10432 7399 1267 0,'0'0'28'0,"0"0"5"0,-7 0 2 0,0-3 1 0,-1 3-36 0,1 0 0 16,0 0 0-16,0 0 0 0,0-3 58 0,0 3 5 16,0 0 1-16,0 0 0 0,0 0-3 0,-4 0 0 0,4 0 0 0,0 0 0 15,-3 0-46-15,3 3-15 0,0 0 8 0,0 0-8 16,0 3 44-16,-1 0 6 0,5-1 1 0,-1 7 0 15,-3 0-41-15,4 0-10 0,-1 2 0 0,1 4 0 16,-4 0 11-16,7-4 0 0,-4 10 0 0,4-12 0 16,-3-1-11-16,3 1 0 0,0-3 0 15,0 3 8-15,0 0 25 0,0 5 5 0,0-8 1 0,0 6 0 16,3-1-11-16,-3-2-3 0,0-12 0 0,0 0 0 16,0 0-25-16,0 0 0 0,0 0 0 0,0 0 0 15,0 0 43-15,0 0 3 0,11-6 1 0,-4 0 0 16,3-5-27-16,-3-1-6 0,4 0-1 0,-4 3 0 15,7-14-13-15,-3 5 0 0,-1-2 0 0,4 2 0 16,-3 0-15-16,0 1 1 0,-1 2 0 0,1 3 0 16,-1-8-8-16,1 8-2 0,-4 0 0 0,0 0 0 15,-3 1 0-15,-1 5-1 0,1 0 0 0,-4 3 0 0,3-3 1 16,1 6 1-16,-4 0 0 0,0 0 0 16,0 0-3-16,0 0-1 0,0 0 0 0,-4 6 0 0,4 3 17 0,0 2 10 15,-3 1-12-15,3 3 12 0,0-3 0 0,0 5 14 16,0 1-1-16,3-3 0 0,-3 2-23 0,0 1-5 15,4-6-1-15,-1 5 0 0,-3-5 16 0,4-3 0 16,-1 3 0-16,1-1 0 0,-4-11 24 0,7 12 7 16,-7-12 1-16,0 0 1 15,11 9-53-15,-11-9-10 0,10 6-2 0,-10-6-1 16,0 0-79-16,0 0-15 0,11 3-3 0</inkml:trace>
  <inkml:trace contextRef="#ctx0" brushRef="#br0" timeOffset="13080.808">10714 7399 1062 0,'0'0'23'0,"0"0"5"0,0 0 0 0,0 9 3 0,-4-3-31 16,1-1 0-16,-1 1 0 0,4 6 0 0,-3-6 95 0,3 0 13 15,0 0 2-15,0 3 1 0,0-4-39 0,-4 7-7 16,4-6-1-16,0 0-1 0,4 0-42 0,-4 3-8 16,7-3-1-16,-4 5-1 0,4-5 32 0,-3 6 6 15,-1 6 2-15,1-1 0 16,0-2-31-16,-1-3-5 0,1-1-2 0,-1 1 0 15,4-6-13-15,0 0 0 0,0-3 0 0,0 3 0 0,0-3 30 0,0 5 3 16,4-8 1-16,0 12 0 0,-4-6-14 0,3-6-4 16,-3 6 0-16,0-6 0 0,-7 0 0 0,11 0-1 15,3 0 0-15,-7 0 0 0,0-6 1 0,0 6 0 16,0-6 0-16,0-6 0 0,-3 7-3 0,3-4 0 0,-4 0 0 16,1 0 0-16,-1-3-2 0,1 1-1 0,0-7 0 15,-4 3 0-15,0-2-10 0,3-1 8 0,-3-5-8 0,-3 8 8 16,6-3-8-16,-3-2 0 0,0 5 0 0,0 0 8 15,0-2-8-15,0 5-11 0,-3-3 3 0,-1-3 0 32,0 7-24-32,1-1-5 0,-1-3-1 0,1 6 0 15,3 6-90-15,0-8-19 0,0 5-3 0,-4 0-672 0</inkml:trace>
  <inkml:trace contextRef="#ctx0" brushRef="#br0" timeOffset="13807.264">11374 7246 1396 0,'3'12'31'0,"-3"-12"6"0,0 0 2 0,0 0 0 0,0 0-31 0,7 3-8 0,-3 3 0 0,-4-6 0 15,0 0 87-15,7 2 16 0,-4 4 3 0,1 3 1 16,-4-9-47-16,0 0-8 0,0 0-3 0,3 6 0 16,-3-6 3-16,4 6 1 0,-4-6 0 0,0 0 0 15,0 0-20-15,0 0-4 0,0 0-1 0,0 0 0 16,0 0 16-16,0 0 2 0,0 0 1 0,0 0 0 15,0 0-47-15,0 0 0 0,0 0 0 0,0 0 0 16,0 0 0-16,0 0 0 0,-4-6 0 0,1 0 0 16,-1-3 0-16,1 3 0 0,-1 1 0 0,-3-1 0 15,4 0-17-15,-4 0 0 0,-1-6 0 0,1 6 0 16,0 0-11-16,-7 6-1 0,4-8-1 0,-1 8 0 16,1 0 2-16,-1 3 0 15,0-3 0-15,-3 5 0 0,4 1 9 0,3 0 3 0,-4 0 0 0,0 0 0 16,-3 9-14-16,7-4-2 0,-3 1-1 0,3 0 0 15,3-6 33-15,-3 6 0 0,4 2 0 0,-5 10 0 16,5-7 0-16,-4 1 0 0,3 3 0 0,4-4 0 16,-3 1 24-16,-1-6 12 0,4 2 3 0,-3 4 0 15,3-6-22-15,3 0-4 0,1 2-1 0,-1-2 0 16,4 0 1-16,0 0 0 0,4-1 0 0,0 1 0 16,3-3 6-16,-4 3 1 0,8-6 0 0,-4 5 0 0,4-5-3 15,-1-6 0-15,1 0 0 0,-4 0 0 0,0-6-5 0,4 6-2 16,-4-6 0-16,4 1 0 0,-1-1-10 0,-3 0 0 0,4-6 0 15,3 0 0 1,4-2-44-16,-7 2-2 0,-1-6 0 0,1-2-622 0,-1 2-124 0</inkml:trace>
  <inkml:trace contextRef="#ctx0" brushRef="#br0" timeOffset="14399.654">11430 6740 1181 0,'0'0'50'0,"0"0"-40"16,4-6 24-16,-4 1 5 0,0-7 1 0,0 12 0 16,0 0 32-16,0 0 6 0,0 0 2 0,7 3 0 15,0 6-26-15,-4 2-5 0,4 1-1 0,0 3 0 0,4 8 5 0,-1-5 1 16,-2 8 0-16,2 4 0 0,-3-1-34 0,0 9-8 15,0-2 0-15,4 8-1 0,-4-6 42 0,3 3 9 16,-6 3 2-16,3 6 0 0,4-6-52 0,-4-3-12 16,0-2 0-16,0 5 0 15,0-12 47-15,-4 3 6 0,4-2 2 0,-3 2 0 16,-1-11-37-16,1 2-7 0,3-2-2 0,-3-13 0 0,-1-2 44 16,1-3 9-16,-1 0 2 0,1-6 0 0,-1 6-64 0,-3-6-15 15,0 0-1-15,0 0-1 0,4-6 27 0,-4 0 6 0,3 0 0 16,-3-9 1-16,4 10-17 0,-1-13 0 15,-3 6 0-15,4-5 0 0,-1 8 0 0,1-9 0 16,-1 0 0-16,1 4 0 0,0 2 0 0,3-6 0 0,-4 7 0 0,4-4 0 16,0 0 0-16,-3 0 0 0,3 4 0 0,0 5 0 15,0-6 0-15,-4 3 0 0,5 3 0 0,-5 0 0 16,8 6-16-16,-4-5-8 0,0 5 0 0,0 0-1 16,0 0 40-16,0 5 8 0,0-2 1 0,0 3 1 15,0 3-44 1,4 0-9-16,-4 3-1 0,0-6-1 0,3 5 48 0,-3-2 10 0,0 0 1 0,0-3 1 15,-3 3-30-15,3 2 0 0,0 1 0 0,0 0 0 16,0-3 0-16,0 0 0 0,4-1 0 0,-4 10 0 16,0-6 0-16,-3 3 0 15,-1 2 0-15,1 1 0 0,-4-1-45 0,3 1-15 0,-3 3-4 16,0-4 0-16,0-8 64 0,0 3 0 0,0-3 0 0,0-1 10 16,0 4-27-16,4 0-6 0,-4-12-1 0,0 0 0 15,0 0-69-15,0 0-15 0,3 6-2 0,-3-6-1 16,7 0-97-16,0-6-20 0</inkml:trace>
  <inkml:trace contextRef="#ctx0" brushRef="#br0" timeOffset="15252.407">12210 7346 1036 0,'0'0'23'0,"0"0"5"0,0 0 0 0,0 0 1 15,0 0-29-15,0 0 0 0,0 0 0 0,-11 0 0 0,11 0 57 0,-3-6 6 16,3 6 1-16,0 0 0 16,0 0 0-16,0 0 0 0,0 0 0 0,0 0 0 15,0 0 0-15,0 0 0 0,0 0 0 0,-4 12 0 16,4-6-24-16,0 0-4 0,0-1 0 0,4 7-1 16,-1-6-12-16,1 3-3 0,-1-3 0 0,4 0 0 15,-7-6-8-15,7 6-3 0,0-6 0 0,0 5 0 16,4-5-9-16,-4 6 0 0,0-6 0 0,-7 0 0 15,11 0 52-15,-4 0 9 0,3-6 2 0,-3 6 0 16,4-5-28-16,-4-1-6 0,4 6-1 0,-4-6 0 0,3 0-12 16,-3 0-2-16,4 0-1 0,-4-3 0 0,0-2-13 0,-4 5 8 0,4 6-8 0,1-6 0 15,-5 0 8-15,4-3-8 16,-3-3 0-16,-1 1 9 0,1 5-9 0,-1-6 0 0,-3 0 0 16,4 0 0-16,-4 4-35 15,0 2-9-15,0-6-1 0,0 0-1 0,0 6 46 0,-4 0 0 0,1-5 12 0,-1 2-2 16,1 6-30-1,-1-6-7-15,-3 3-1 0,0 6 0 0,0-6 10 0,-4 0 2 0,1 1 0 0,-1-1 0 16,1 6 8-16,-1 0 8 0,-3 6-12 0,3-6 12 16,1 5-25-16,-1 1 1 0,-3 0 1 0,0 9 0 15,3-3 23-15,1 5 0 0,-1 1 0 0,4-6 0 16,-3-1 27-16,3 4 9 0,-1 9 3 0,-2-10 0 16,6 10-25-16,-3-12-5 0,4 5-1 0,-1 1 0 15,1-9-8-15,3 8 0 0,0 1 0 0,0-3 0 16,3-1 0-16,1 7 12 0,-1-9-12 0,4 0 12 15,0 2-12-15,0-2 0 0,1 0 0 0,-1 0 0 16,3-1 0-16,1-2 0 0,-1-3 0 0,4 6 8 16,-3 0-8-16,3-1 0 0,0 1 0 0,-3 3 0 15,3-4 9-15,-3 7 0 0,3-12 0 16,-4 6 0-16,1 0-9 0,3 2-12 0,-4-8 2 0,1 0 1 16,3 0-37-16,-3-6-7 0,-1-6-2 0,1 6 0 15,0-6-85-15,-1 0-16 0,4-8-4 0</inkml:trace>
  <inkml:trace contextRef="#ctx0" brushRef="#br0" timeOffset="15694.092">12418 6846 1116 0,'0'0'24'0,"0"0"6"0,-4 12 1 0,1-6 0 0,-1 0-31 0,1 5 0 16,3-5 0-16,0 0 0 0,0-6 95 0,0 0 13 16,-4 6 2-16,4-6 1 0,0 6-29 0,0-6-6 15,0 0 0-15,0 0-1 0,0 0-9 0,0 0-2 16,7 0 0-16,0 0 0 0,0-3-12 16,0 0-4-16,4-3 0 0,-4 0 0 0,4-5-10 0,-1-1-2 15,4 0-1-15,-3-6 0 0,3 4-21 0,0-4-4 16,0-3-1-16,4 1 0 0,-4 5 9 0,0-2 2 15,-3-4 0-15,3 9 0 16,0 0-52-16,0-5-11 0,0 2-1 0,0 0-1 16,0 1-15-16,-3 2-4 0,3 0 0 0,-3-8-566 0,3 8-114 0</inkml:trace>
  <inkml:trace contextRef="#ctx0" brushRef="#br0" timeOffset="30691.737">13825 6776 439 0,'-14'-3'8'0,"0"3"5"0,4 0-13 0,-5-6 0 0,5 3 0 0,-1 3 0 16,-3-3 14-16,4 3 0 0,-1-3 0 0,0-3 0 15,4 6 43-15,0-6 9 0,0 6 2 0,0-6 0 16,0 0-4-16,4 6 0 0,-4-5 0 0,7 5 0 16,-4-9-30-16,4 9-6 0,0 0-2 0,0 0 0 15,-4-6 30-15,4 6 7 0,0 0 1 0,0 0 0 16,0 0-27-16,0 0-5 0,0 0 0 0,0 0-1 16,0 0 1-16,0 0 1 0,0 6 0 0,0 8 0 15,4-2-25-15,-4 0-8 0,4 3 0 0,-1 2 0 16,4 7 16-16,-3-1-1 0,-1 4 0 0,4-1 0 15,0 10 8-15,0-7 1 0,0 9 1 0,0 0 0 16,4 4 6-16,0 2 1 0,-4 6 0 0,3-6 0 16,-3 3-4-16,4-9 0 0,-4-3 0 0,-3 3 0 15,3-5 0-15,-4 2-1 0,1-11 0 0,-1 8 0 16,1-6-27-16,-1 4 0 0,-3-1 0 0,4-2 0 16,-1-4 56-16,-3-5 7 0,0 2 1 0,0-2 0 15,4-9-64-15,-4 3-24 0,0-4 0 0,0 1 1 16,0-9 23-16,0 0 8 0,0 0 0 0,0 0 0 0,0 0 4 0,0 0 1 0,0 0 0 15,0 0 0-15,0 0-4 0,0-6-1 16,-4-2 0-16,4-1 0 0,-3 3-8 0,3-3 0 0,-4 3-12 0,4-6 12 16,-3 1 0-16,-1-1 0 0,4 0 9 15,-3 3-1-15,-1-14-8 0,1 2 0 0,-1-2 0 16,1 5 0-16,-5-8-8 0,1 8 0 0,4-11 0 0,-4 8 0 16,0-8-2-16,-4-4 0 0,4-2 0 15,-3-3 0-15,-1-1 2 0,4 4 0 0,-4-9 0 16,1 3 0-16,3 3-3 0,-4 2 0 15,4-2 0-15,0 12 0 0,3-4 11 16,-3 4-10-16,4 8 10 0,-1 7-10 0,4-13 10 0,0 9 0 0,0-2 0 0,0-1 0 16,4-3 0-16,-1 4 0 0,1 5 0 0,3-6-8 15,0-2 8-15,0 8 0 0,0-6 0 0,0 1-8 16,4 2 8-16,-1 3 0 0,1-5 0 0,0 11 0 16,-1-9 0-16,4 3 0 0,-3 6 8 0,-1-5-8 15,5 5 0-15,-5 0 0 0,1 6 0 0,-1-6 0 16,4 6 0-16,0 0 0 0,1 0 0 0,-5 0 0 15,4 6 0-15,4 6 9 0,0-1-9 0,-1 1 0 16,1 3 0-16,-4-3 0 0,4 5 0 0,-1-2 0 16,-3-3 0-16,-3 0 0 0,0-7 0 0,-1 7 0 15,-3 0 0-15,-3 3 0 0,-1 2 0 0,1 7 0 0,-8-7 0 16,1 4-12-16,-1-3 3 0,-6-1 1 0,3-2 8 16,-8 3 0-16,1-1-9 0,0 7 9 0,0-4-19 15,-4-2 1-15,4 0 0 0,-3-4 0 0,3 4 18 16,-1 0 0-16,1-10 0 0,0-2 0 0,4 0 17 15,-4 0 7-15,3 0 2 0,0-6 0 0,1 0-17 16,-1 0-9-16,1-6 10 0,-1 3-10 0,0 0 12 16,4 0-4-16,-3 3-8 0,3-3 12 15,0 3-12-15,7 0 0 0,-4-3 0 0,4 3 0 16,0 0 0-16,0 0 0 0,0 0-9 0,-7 6 9 0,0-3-20 0,7-3 3 0,-7 6 0 16,3 6 0-1,4-12-11-15,-3 6-1 0,3 0-1 0,0 0 0 0,0 5 11 0,0-8 3 0,3 9 0 0,1-6 0 16,0 0-2-16,3 0 0 0,0-1 0 0,3-5 0 15,-3 6 9-15,4 0 9 0,-1-6-13 0,1 6 5 16,0 0-1-16,-1 0 0 0,4-3 0 0,0 0 0 16,-3 0 9-16,3 3 0 0,0-1 0 0,-3-5 0 15,3 6 0-15,0-6 0 0,0 6 0 0,0 0 0 16,4 0 11-16,-4 0 4 0,0 3 1 0,0-1 0 16,0 7-26-16,0-3-5 0,1 0-1 15,-5 5 0-15,-3 4 16 0,4-3 0 0,-4-7 0 0,0 10 0 16,-4-3 0-16,4-1 0 0,-3-2 0 0,0 5 0 15,-1 1 17-15,-3 0 7 0,0 8 0 0,-3-5 1 16,-1-1-25-16,0-2 8 0,-3 2-8 0,0-5 0 16,0-4 11-16,-3 4-3 0,3-6-8 0,-4-3 12 15,-3 0 12-15,3 5 1 0,-3-8 1 0,0 6 0 16,0-6-18-16,-4 8-8 0,4-5 8 0,0 6-8 16,-3-9 49-16,2-6 5 0,1 0 1 0,-3 0 0 15,3-6-31-15,-4-3-7 0,4-3-1 0,-4 1 0 0,4-7-2 0,-4 0-1 16,1-2 0-16,3 2 0 0,-4 0-13 15,7-5-13-15,-3 8 2 0,4-8 1 16,-1 5-33-16,4 3-6 0,0-2-2 0,0 5 0 16,3 0-46-16,1 1-10 0,-1 2-1 0</inkml:trace>
  <inkml:trace contextRef="#ctx0" brushRef="#br0" timeOffset="31307.153">14464 7446 1599 0,'-14'0'33'0,"0"-3"8"0,3 3-33 0,0 0-8 0,1 0 0 0,-4 0 0 16,3 0 64-16,1 3 10 0,-1-3 2 0,-3 3 1 15,3-3-25-15,1 3-6 0,-1-3-1 0,1 3 0 16,3-3-35-16,0 3-10 0,-1 0 0 0,1 2 0 0,4-2 0 16,-4 9 0-16,3-6 0 0,-3 0 0 0,4 6 0 15,3-6 0-15,-4 8 0 0,4-2 0 0,0 6 0 0,0-7 0 16,4 4 0-16,-4 3 0 0,3-6 9 15,-3-1-9-15,4 4 12 0,-4-3-12 0,3-1 0 16,4 1 0-16,0 0 0 0,0 0 0 16,1-6 0-16,-1 5 0 0,3-2 0 0,-3-3 0 15,4 0 0-15,-1 0 0 0,1 0 0 0,3-6 0 0,-3 0 0 0,3 0 0 16,0 0 0-16,0-6-12 0,0 0 24 0,0 0 6 0,0 0 1 16,0-8 0-16,-3 2-6 15,3 0-1-15,-3 0 0 0,-1-8 0 0,1 5-3 0,-4 0-1 0,0-8 0 16,0 5 0-16,0-2-37 15,-3 8-8-15,3-6-2 0,-4 1 0 0,1 2 83 0,-4 3 16 0,0 0 3 0,-4-2 1 16,4 2-52-16,-3 0-12 0,-1 0 0 0,1 1 0 16,-4-1-48-16,0 3-13 0,-1-3-3 15,-2 0 0-15,-1 1 52 0,-3-1 12 0,-3-3 0 16,-1 3 0-16,4 7 0 0,-4-1 0 0,0 0 0 16,-3 0 0-16,7 0 0 0,-3 6 0 0,-1 0 0 0,4 6 0 15,0-6 0-15,0 12 0 0,3-6 0 16,0 2 0-16,8 10 0 0,-4 0 0 0,7-1 0 0,0 4 0 15,3-3-54-15,1 5-8 16,3-8-2-16,4 2 0 0,-1 1-102 0,1-6-21 0</inkml:trace>
  <inkml:trace contextRef="#ctx0" brushRef="#br0" timeOffset="32076.853">14714 6537 1470 0,'-10'12'41'0,"3"-6"11"0,0 6-42 0,0-6-10 0,3 8 0 0,-3-2 0 16,0 0 71-16,3 6 12 0,1-4 2 0,-4 10 1 0,3 11-47 0,4-3-10 16,-3-5-1-16,3 2-1 15,3 4 5-15,-3 2 0 0,0-3 1 0,4-2 0 16,-4-13-10-16,3-5-3 0,1 3 0 0,3-3 0 16,-4 11-28-16,5-2-7 0,-1 2-1 0,3 12 0 0,1-2 16 0,-1-1 0 15,1 3 0-15,0-5 0 16,-1 2 0-16,1-3 0 0,-4 4 0 0,0-4 0 0,0 4 0 15,0-10 0-15,0 4 0 0,0-4 0 0,-3 1 0 0,-1 2 0 16,1-5 0-16,-1 8 0 0,1-5 0 0,-1-4 0 16,1 4 0-16,-1-7 0 0,-3-2 0 0,0-3 0 15,0-1 0-15,4-5 0 0,-4 0 34 0,0 0 10 16,0-6 1-16,0 0 1 0,-4-6-14 0,4 0-4 16,-3-8 0-16,-1-1 0 0,1 0-28 0,-1-2-10 15,1-7 0-15,-1 4 0 0,1 2 10 0,3 0 0 16,-4-2 0-16,1 2 0 0,3-3 0 15,-4 7 0-15,0-1 0 0,4-3 0 0,-3 7 0 0,3-1 0 0,-4 0 0 16,4-3 0-16,0 10 23 0,0-7 6 0,0 6 2 16,-3 6 0-1,3-6-50-15,0-3-9 0,0 9-3 0,0 0 0 0,0 0 31 0,0 0 0 16,0 0 0-16,10-3 0 0,1-3 0 0,0 3 0 0,3 3 0 0,-4-5 0 16,4 5 0-16,4-6 0 0,-4 6 0 0,4 0 0 15,3 0 0-15,-3 0 0 0,3 0 0 0,-4 0 0 16,5 6 0-16,-5-1 0 0,1-2 11 0,-4 3-3 15,4 12-16-15,-4-6-4 0,-4-1 0 0,4 7 0 16,-3-3 12-16,-4 2-10 0,0 7 10 0,0-6-10 16,-7 8 10-16,4-8-13 0,-4 8 5 0,-4 4 8 15,1-7-16-15,-1 4 4 0,-3-4 0 0,0 3 1 0,-4-2 11 16,1-6 0-16,-1 2 0 0,-3-2-8 0,0-6 8 16,0-4 0-16,0-2 0 0,0 0 0 0,-4-6 27 15,4-3 1-15,-4-3 0 0,4-2 0 0,-3-1-36 0,-1-9-8 16,0-2 0-16,-3 2-1 15,3-6-24-15,1-2-5 16,-1 8-1-16,1-11 0 0,2 2 38 0,1 10 9 0,0-4 0 0,4-2 0 16,3 5-104-16,0 0-20 0,3 1-3 0,0 2-1 15</inkml:trace>
  <inkml:trace contextRef="#ctx0" brushRef="#br0" timeOffset="32527.759">15353 7740 1497 0,'-7'12'32'0,"0"8"8"0,0-2 0 0,0 5 4 0,0 1-36 0,0 2-8 15,0-8 0-15,-1 8 0 0,1-2 38 0,0-3 6 16,-3 2 0-16,3 1 1 0,0-10-31 0,3 10-6 16,-3-1-8-16,0-8 11 0,3 3-25 0,-3-7-5 0,4 1-1 15,-1 0 0 1,1-12-60-16,3 0-12 0,0 0-2 0,0 0-526 0</inkml:trace>
  <inkml:trace contextRef="#ctx0" brushRef="#br0" timeOffset="33317.828">16362 7308 1227 0,'0'0'27'0,"0"0"5"0,0 0 2 0,0 0 1 0,0 0-35 0,0 0 0 0,0 0 0 0,0 0 0 16,0 0 16-16,7 11-4 0,-4-2-1 0,1 9 0 16,3-12 42-16,0 0 9 0,0-6 2 0,0 0 0 15,4 11 0-15,-1-5 0 0,1 3 0 0,-1-6 0 16,5 3-52-16,-1-3-12 0,0 0 0 0,0 0 0 15,0 3 17-15,0-6 1 0,4 0 0 0,-4 0 0 16,0 0-6-16,-3 0 0 0,-1-9-1 0,1 3 0 16,-1 0-3-16,-3 0 0 0,0-6 0 0,-3 1 0 15,0-1 7-15,-1-9 1 0,-6 10 0 0,3-1 0 16,-4-6-16-16,-3 6 0 0,0 1 0 0,0 2 0 16,-4 3-40-16,1-6-10 15,-1 6-2-15,-3 0-1 0,0-2 35 0,0 5 7 0,-4 0 2 0,4 6 0 16,0-3 9-16,-4 3 12 0,4 0-2 0,-4-3-1 0,4 5-21 15,-3 1-4-15,-1 0 0 0,4 0-1 0,0 0 17 16,0 6 16-16,3-6-4 0,1 5 0 0,-1 4-12 16,4-3 0-16,3 5 0 0,-3 4 0 0,4-3 0 0,-1-7 9 15,4-5-9-15,0 12 8 0,4 8-8 0,-1-2-11 16,4-12 3-16,0 8 0 0,4-2 8 0,3 0 0 16,-3 2 0-16,6 4 0 0,-2-4 0 0,-1 4 11 15,3-1-3-15,-3-8 0 0,4 3-8 0,0 5 0 16,-4-11 0-16,3 3 0 0,1 2 0 15,0-5 0-15,-4-6 0 0,0 6 0 0,4-12 0 0,-4 0 0 16,3 0 0-16,-3 0-11 16,1-12-105-16,2 0-20 0,-3 0-5 0,0-2-1 0</inkml:trace>
  <inkml:trace contextRef="#ctx0" brushRef="#br0" timeOffset="33801.674">16909 6364 1314 0,'0'0'37'0,"0"0"8"16,-7 6-36-16,0-6-9 0,7 0 0 0,-8 12 0 15,5-6 53-15,-1-4 9 0,1 7 2 0,-4-3 0 16,3 3-52-16,1-3-12 0,-1 6 0 0,4-6 0 16,-3 5 54-16,3 4 8 0,0 3 2 0,0 5 0 15,3 1-52-15,1 14-12 0,3 0 0 0,0 18 0 16,3-6 54-16,1 0 8 0,0 3 2 0,-4-9 0 15,3-6-64-15,1 3-10 0,3-2-3 0,-3 5-1 0,-1 3 14 0,4-3 0 16,-3 6 0-16,-1 11 0 0,1-11 10 0,0 0-10 0,-8 3 8 16,4-3-8-16,-7-6 8 0,4 1-8 0,-4 2 8 0,0-3-8 15,-4-6 8-15,4 3-8 0,-3-9 0 0,-1 4 8 16,1-10-8-16,-1-2 0 0,4-7 0 0,-3-2 0 16,3 3 0-16,-4-1 0 0,0-11 0 15,4 3 0-15,-3-6 0 0,3 0 0 0,0 0 0 0,0 6 0 16,0-9-49-1,0 0-12-15,0 0-3 0,0 0 0 0,0 0-51 16,0-9-10-16,3 3-3 0,-3 0 0 0</inkml:trace>
  <inkml:trace contextRef="#ctx0" brushRef="#br0" timeOffset="34109.087">16683 7049 921 0,'0'0'20'0,"0"0"4"0,0 0 0 0,3 6 4 16,4 0-28-16,-3 0 0 0,7 0 0 0,-4-1 0 0,3-2 39 0,1 0 2 16,-1 0 1-16,4 3 0 0,-3-6 31 0,3 6 7 15,0 0 0-15,0-6 1 0,4 6-35 0,3-6-7 16,-3 6-2-16,3-6 0 0,-3 6 22 0,3-6 4 15,0 5 1-15,0-5 0 0,4 0-53 0,-4-5-11 16,0 5 0-16,0 0 0 0,1 5 0 0,-1-5 0 16,0 0 0-16,-4-5 0 0,5 5 0 0,-5-6 0 15,1 0-8-15,0 0 8 16,3-6-53-16,0 3-5 0,0 0-1 0,0 1-412 0,4-4-82 16</inkml:trace>
  <inkml:trace contextRef="#ctx0" brushRef="#br0" timeOffset="39304.072">18433 6776 1257 0,'0'0'53'0,"-4"5"-42"15,-3 4 29-15,4-3 7 0,-5 0 1 0,1 6 0 16,0-3 12-16,0 2 2 0,0-2 1 16,0 6 0-16,-3-3-20 0,3-1-4 15,0-5-1-15,3 6 0 0,-3 3-30 0,3-3-8 0,1-7 0 0,-1 7 0 16,1 0 40-16,3 0 6 0,0-3 2 0,0 8 0 15,0-5-26-15,3 0-5 0,1 2-1 0,-1 4 0 16,1 6-16-16,-1-10 0 0,5 10 0 0,-5-1-9 16,4 4 9-16,-3-4 0 0,-1 4 0 15,4 2 8-15,-3-5-8 0,-4 8 0 0,3-9 0 0,-3 4 0 16,0-4 0-16,0 1 0 0,0-3 0 0,0 2 0 16,0-2 0-16,-3 2 0 0,-1-5 0 0,4-1 0 15,-3 4 0-15,-1-3 0 0,1-7 0 0,-1 7 0 16,-3-3-8-16,4-3-7 0,-5-7-1 0,5 1 0 15,-4 0-27-15,0-6-5 0,0 0-2 0,0-6 0 16,0 6-24-16,3-11-5 0,-3 5-1 0</inkml:trace>
  <inkml:trace contextRef="#ctx0" brushRef="#br0" timeOffset="39730.052">17854 6482 1074 0,'-7'0'30'0,"-4"11"8"0,4-11-30 0,4 6-8 0,3-6 0 15,0 0 0-15,-7 0 52 0,7 0 10 0,0 0 2 0,0 0 0 16,0 0 0-16,0 0 0 0,0 0 0 0,0 0 0 16,0 0 0-16,0 0 0 0,7 0 0 0,0 0 0 15,4 6-53-15,3-6-11 0,3 6 0 0,4-3 0 16,1 3 0-16,2-3 0 16,1 0 0-16,10 3 10 0,-3-1-10 0,0 1 0 0,0-6 0 15,-1 6 8-15,1 0-8 0,0 0 0 0,-4 0 0 16,7 0 0-16,-7 0 0 0,-3 2 0 0,3-5 0 0,-3 0 8 15,3 3 0-15,-3-6-8 0,0 0 12 0,-1 6-4 16,1-6 0-16,0 0-8 0,-1 0 12 0,-2 6-4 16,-1-6-8-16,0 0 0 0,0-6 9 0,0 6-9 15,-3 0-14-15,0 0-7 0,-4 0-2 0,0 0 0 16,0 0-135-16,0 6-27 0</inkml:trace>
  <inkml:trace contextRef="#ctx0" brushRef="#br0" timeOffset="40483.17">18979 7352 727 0,'0'0'16'0,"0"0"3"0,-3-6 1 0,-1 0 0 0,1-6-20 0,3 6 0 0,-4 3 0 0,1-8 0 16,-4 5 49-16,3 0 6 0,1-6 1 0,-1 6 0 15,-3 0 15-15,4 1 3 0,-4-1 1 0,-1 3 0 0,1-3-2 0,0 6 0 16,0-6 0-16,0 6 0 0,0-6-21 0,0 12-4 16,0-6 0-16,-3 0-1 0,2 0-16 0,-2 0-3 15,3 6-1-15,-4-6 0 0,1 0 9 16,-1 6 3-16,4-6 0 0,-4 3 0 16,4 0-11-16,-3 2-3 0,-1-2 0 0,1 3 0 0,3 0-25 15,-4 0 0-15,4 6 0 0,-4-6 0 0,8 0 0 16,-4 2 0-16,3 1 0 0,1 6 0 0,3-9 0 0,-4 6 0 15,4-1 0-15,0 1 0 0,4-3 0 0,-4 3 0 16,7-1 0-16,-4-5 0 0,1 6 0 0,3 0 0 16,-4-3 0-16,4 2 0 0,0 1 11 0,1 0-3 15,-1-6-8-15,3 0 12 0,-3 0-12 0,0-1 0 0,0 4 0 16,0-6 0-16,4 0 0 0,-4 3 0 0,4-6 0 0,-4 6 0 16,0-6 0-16,0 0-10 0,3 0 10 0,-3 0-12 15,4-6 21-15,0 6 4 0,-1-6 1 16,1 0 0-16,-1-3-6 0,1 4 0 0,-4-1-8 0,4 0 12 15,-4-6-12-15,0 6 11 0,0-9-11 0,-4 7 10 16,-3-1-10-16,4 3 10 0,-4-6-10 0,0 0 10 16,0 7-10-16,-4-7 0 0,4 0 0 0,-3 3 0 15,-1 3 0-15,4-5 0 0,-3 11-10 0,3 0 10 16,0 0-10-16,0 0 10 0,0 0-10 0,0 0 10 16,0 0-12-16,-7 0 12 0,3 5-13 0,1 1 5 15,-1 3 8-15,1-3 0 0,3 3-9 0,0 6 9 16,0-10 0-16,0 7 0 0,0 0-9 0,3 0 9 15,1-3 0-15,-1 8 0 0,4-5 0 0,0 0 0 16,0-3-8-16,0 8 8 0,0-5 0 0,0 0 0 16,4-1 0-16,0 4 0 0,-1-3 0 0,1 0 0 0,-4-1-12 15,0 1 4-15,3-3 8 0,-2 0-13 16,2-3-116-16,-3 2-23 0,4-8-5 0,-4 6-327 16,0-6-66-16</inkml:trace>
  <inkml:trace contextRef="#ctx0" brushRef="#br0" timeOffset="40933.998">19251 7499 1033 0,'0'0'22'0,"0"0"5"0,-3 0 1 0,-1-6 2 0,-3 0-30 0,3 0 0 0,1-6 0 0,-4 7 0 16,3 2 58-16,1-3 6 0,-1 3 0 0,4 3 1 16,0 0 31-16,0 0 5 0,0 0 2 0,0 0 0 15,0 0-63-15,0 0-12 0,0 0-2 0,-3 6-1 16,-1 0-25-16,4 5 0 15,0 1 0-15,0-6 0 0,4 6 0 0,-1-971 0 0,-3 1950 0 0,4-979 0 16,-1 0 0-16,1 5 0 0,3-5 0 16,-4 3 0-16,1 2 38 0,-4-8 2 0,3 3 1 0,1-3 0 15,-4-1-15-15,0-8-3 0,0 0-1 0,0 0 0 16,0 0 18-16,0 0 3 0,0 0 1 0,0 0 0 16,0-5-19-16,0-4-3 0,-4-3-1 0,4 0 0 15,-3-5 14-15,-1 2 2 0,1 0 1 0,-1 1 0 16,4-4-29-16,-3 0-9 0,-1 1 0 0,1 2 0 15,3 3 26-15,-4-5-2 0,1 5 0 0,3 3 0 16,0 3-40-16,0-6-9 16,0 6-2-16,0 6 0 0,-4 0 27 0,4 0-10 0,0 0 10 0,0 0 0 15,4-5-34-15,-4 5 0 16,3-6 0-16,4 0 0 0,0 3 34 0,0 6 0 0,4 9 0 0,0-7 0 0,-1-16 0 16,1 11 0-16,-1 6 0 0,4-1 0 0,1-16-16 15,-1 2 3-15,0 3 1 0,0 3 0 16,0 0-14-16,4 3-2 0,-4-3-1 0,0 3 0 15,-4 0-36-15,5 0-7 0,-1 0-2 0,0 0 0 16,0 3-144-16,0-3-29 0,0 3-5 0</inkml:trace>
  <inkml:trace contextRef="#ctx0" brushRef="#br0" timeOffset="41631.687">19727 7419 1044 0,'0'0'23'0,"0"0"5"0,0 0 0 0,0 0 1 0,0 0-29 0,0 0 0 0,0 0 0 0,0 0 0 16,-3-5 71-16,-1 5 8 0,4 0 1 0,-7-6 1 15,7 6-29-15,-7 0-5 0,0 0-2 0,-3 0 0 16,2 0 15-16,1 0 4 0,0 0 0 0,-3 0 0 16,3 6-9-16,-4-1-2 0,1 13 0 0,-1-9 0 15,0-12-19-15,4 3-4 0,0 9-1 0,0 3 0 16,0-1-14-16,0-5-3 0,0 0-1 0,4 0 0 15,-1 0-11-15,0 3 0 0,1 2 0 0,-1 7 8 16,4-6-8-16,0 5 10 0,0-2-10 0,0 3 10 16,4-1-10-16,-1-2 0 0,1 0 0 0,3-1 8 15,-3 4-8-15,3-6 0 0,-4-3 9 0,4 5-9 16,0-5 8-16,0-3-8 0,0 0 10 0,4-6-10 0,-4 6 13 16,4-6-3-16,-4 0-1 0,0-6 0 0,3 0 6 0,-3 0 1 15,0 0 0-15,4-8 0 16,-7 2-7-16,3 0-1 0,0 0 0 0,0-5 0 15,0 2-8-15,-4 3 12 0,4-5-12 0,-3-1 12 16,-1 6-12-16,-3-2 0 0,4-4-12 0,-4 12 12 16,0-12-8-16,0 7 8 0,0 2 0 0,3 3 0 15,-6 0-16-15,3 0 2 0,0-6 0 0,-4 9 0 0,4 3 14 16,0 0 0-16,0 0 0 0,0 0 0 0,0 0 0 0,0 0-16 16,0 0 5-16,0 0 1 0,0 0 10 0,0 0 0 15,4 15 0-15,-4-3-8 0,0-6 8 16,3 3-12-16,-3 2 12 0,4 7-12 0,-4-6 12 15,3 0 0-15,1 5 0 0,0-2 0 16,-1 3 0-16,-3 5 0 0,4-2 0 0,-1 8 0 0,-3-5 0 0,4 8 0 16,-1-6 0-16,1 4 0 15,-1-4 0-15,-3 4 0 0,4-7 0 0,-4 4 0 0,3-4 0 0,-3 6 11 0,4 4-3 0,-4-4 0 16,0 4-8-16,3-4 0 0,-3 3 0 0,0-2 0 16,-3-4 0-16,3-2 0 0,-4-1 0 0,1 4 0 15,3-16 0-15,-4 7 12 0,1 3-2 0,-4-10 0 16,3 1 3-16,-3-3 1 0,0-3 0 0,0-3 0 15,-4 0-6-15,4 0 0 0,-3-6-8 0,-1 0 12 16,1-3-2-16,-1-6-1 0,-3 0 0 0,3-5 0 16,-3-7-9-16,0 4 0 0,0-7 0 0,-4-2 0 15,1-1-19-15,3-2 4 0,-4 3 1 16,0-10 0-16,4 10-2 0,0 3 0 0,-4-4 0 0,4 4 0 16,4 8-28-16,3-5-7 0,0 5-1 15,3 9 0-15,1-3-181 0,6 6-37 0</inkml:trace>
  <inkml:trace contextRef="#ctx0" brushRef="#br0" timeOffset="42203.446">20041 7481 1565 0,'0'0'32'0,"0"0"8"0,-3 6-32 0,3-6-8 0,-4 6 0 0,4-6 0 15,0 0 42-15,0 0 6 0,0 0 2 0,0 6 0 16,0-6-6-16,0 0 0 0,0 9-1 15,0-9 0-15,4 6-22 0,-4-6-4 0,3 2-1 0,1 7 0 16,3-9-16-16,-4 3 0 0,4 0 8 0,1-3-8 16,-1 0 0-16,0 0 0 0,0-3 0 0,3 0 0 15,-3-3 8-15,0 3-8 0,0 3 0 0,1-5 0 16,-1-1 11-16,-4-6-11 0,4-6 10 0,-3 4-10 16,-1 8 12-16,-3 6-4 0,0 0-8 0,0 0 12 15,0 0-12-15,0 0 9 0,4-9-9 0,-4 6 8 16,0 3-8-16,0 0 0 0,0 0 0 0,-4-6 0 15,-3 6 0-15,0-6 0 0,0 0 0 0,7 6 0 16,-11 0 0-16,4 0 0 0,-3 0 0 0,3 0 0 16,-4 6 0-16,4 0 0 0,-3 3-9 0,-1 0 9 15,4-3 0-15,0 2 8 0,-4 4-8 0,4 0 12 16,0 0-1-16,0 2-1 0,-4 10 0 0,4-6 0 0,0 2 6 16,4-2 0-16,-1 5 1 0,1-8 0 0,-1 3-9 15,4-1-8-15,4 1 12 0,-4-3-12 16,3 2 16-16,4-5-3 0,-3 0-1 0,3-3 0 15,4-1-12-15,-1 4 9 0,4-3-9 0,0-9 8 16,0 6-8-16,4 0 10 0,0-6-10 0,-1 0 10 0,5-6-10 16,-5 6-11-16,4-12 3 0,4 3 0 15,-4 0-83-15,4-5-16 0,0-4-3 0</inkml:trace>
  <inkml:trace contextRef="#ctx0" brushRef="#br0" timeOffset="42563.374">20620 6623 1558 0,'-14'-6'32'0,"14"6"8"0,0 0-32 0,-4 6-8 0,-3-6 0 0,4 11 0 16,-1 1 0-16,1 3 11 0,-1 8-11 0,1-2 12 15,-1 3 43-15,0-1 9 0,1 1 1 0,-1 8 1 16,4-6-7-16,0 10-2 0,0-13 0 0,0 10 0 16,4-10-22-16,-4 9-5 0,3 1-1 0,5 2 0 15,-5 6-15-15,4 6-3 0,-3 6-1 0,6 9 0 16,-3-6-10-16,0-6 10 0,0-6-10 0,-3 0 10 16,3 3-10-16,0-3 0 0,-3 0 0 0,-1 3 8 15,-3-3 12-15,4-8 3 0,-1 2 0 0,-3 0 0 0,4-9-35 16,-4-2-8-16,0 2 0 0,3-5-1 15,-3-4-18-15,0-2-3 0,4 0-1 0,-4-4 0 16,0-2-19-16,0-12-4 0,0 0-1 0,0 0 0 16,0 0-140-16,-4 0-28 0</inkml:trace>
  <inkml:trace contextRef="#ctx0" brushRef="#br0" timeOffset="42834.758">20359 7481 1337 0,'0'0'56'0,"0"0"-44"16,0 0 41-16,0 0 9 0,0 0 2 0,0 0 0 16,0 0-8-16,0 0 0 0,3-12-1 0,1 7 0 15,-1 2-9-15,4 3-2 0,1-3 0 0,2 3 0 16,4 0-32-16,0 0-12 0,4 3 9 0,0 0-9 15,-4 8 10-15,7 7-10 0,0-6 12 0,0 2-12 16,0 4 0-16,4-12 0 0,-4 0 0 0,15 0 0 16,-8-6 0-16,-4 6-9 0,1-6 9 0,-4-6 0 15,0-6-139-15,1-12-22 0,-1 4-5 0,3-10-498 0</inkml:trace>
  <inkml:trace contextRef="#ctx0" brushRef="#br0" timeOffset="43531.437">22257 7652 836 0,'0'0'24'0,"0"0"4"0,0 0-28 0,-4-6 0 0,-3 0 0 0,4 0 0 0,-4 0 57 0,0 0 6 15,3 0 1-15,-7 1 0 0,4-1 0 0,-3 0 0 16,-4-3 0-16,0 0 0 0,-1 3 22 0,1-3 5 15,-3 4 1-15,-1-1 0 16,0 0-45-16,1 0-9 0,-1 6-2 0,-3 0 0 0,7 0-1 0,-7 0-1 16,3 0 0-16,-3 6 0 0,3 0-2 0,-3 0-1 15,3 5 0-15,1-2 0 0,-1 0-13 0,4 0-2 16,0 8-1-16,3-2 0 0,-3 0-25 0,4-1-5 16,-1 4-1-16,4-3 0 0,0-3 16 0,0 5 0 15,3-5 0-15,1 0 0 0,3-6 32 0,0 8 10 0,0-5 2 16,3 0 0-16,-3-3-28 0,4 6-4 0,3-7-2 15,0 1 0-15,4-3-2 0,-1 0 0 0,4 0 0 16,0-3 0-16,4-3 0 0,0 0 0 16,-1 0 0-16,1-8 0 0,0 5-8 0,-1-6 0 0,1 0 0 0,0 0 0 15,-1-2-18-15,1-4 1 0,-4 6 0 0,0-5 0 16,-3 8-5-16,3-3-1 0,-4-6 0 0,-3 7 0 31,0 2-4-31,-3 3-1 0,-1 0 0 0,1 0 0 0,0-5 28 0,-4 11 0 0,0 0 0 16,0 0 0-16,0 0 0 0,0 0 0 0,7 0 0 0,-7 0 0 15,0 0 0-15,0 11 0 0,3-5 0 0,1 6 0 16,-4 0 0-16,3 8 0 0,-3-8 0 0,0 6 0 16,0 2 9-16,0-2 7 0,4-6 2 0,-1 8 0 15,1-2-29-15,-1 5-5 0,4-8-2 0,0 3 0 16,0-1 18-16,4-2 0 0,0 0 0 0,-4-1 0 16,3-2 23-16,-3-6 8 0,7 6 1 0,1-6 1 0,-1 0-33 0,0-3 0 15,3-1-15-15,-3-2 5 16,8 0-116-16,-5 0-23 0,4-2-5 15</inkml:trace>
  <inkml:trace contextRef="#ctx0" brushRef="#br0" timeOffset="44051.994">23259 6752 806 0,'0'0'17'0,"-7"6"4"0,-4-3 1 0,4 3 2 0,-4 6-24 0,4-7 0 0,0 7 0 0,0-6 0 16,4 6 79-16,-4-3 11 0,3-1 2 0,-3 4 1 0,4 3-1 0,-5 3-1 16,1-7 0-16,0 7 0 0,4 3-15 0,-1-4-4 15,4 7 0-15,0 2 0 16,0 1-57-16,0 2-15 0,0 9 0 0,0 3 0 15,0 3 54-15,0-5 8 0,0 2 2 0,4 3 0 16,-1 12-64-16,4-9-8 0,-3-3-4 0,3 0-1 0,-3 0 21 0,-1-14 4 16,4-16 0-16,-3 4 1 0,-1 5-13 0,4-2 0 15,-3-3 0-15,-1 5 0 0,4-5 0 0,-3 8 0 16,-1-2 0-16,-3-7 0 0,4 4 0 0,-4-9 0 16,-4 5 0-16,4-5 0 0,0-3 0 0,-3-3 0 15,3-6 0-15,0 0 0 0,0 0 0 0,0 0 0 16,-4-6 0-16,-3 0 0 0,7 0 0 0,-3-3-12 0,6-2 3 15,-3 11 0 1,4 5-139-16,-1-5-28 0,4-11-6 0,0-1-491 0</inkml:trace>
  <inkml:trace contextRef="#ctx0" brushRef="#br0" timeOffset="44363.607">23618 7637 918 0,'0'0'20'0,"0"0"4"0,0 0 0 0,0 9 3 0,0 0-27 0,-3 2 0 0,6-5 0 0,-3 6 0 15,0-6 83-15,0 3 11 0,-3 0 2 0,3 5 1 0,-4-8-26 0,4 6-6 16,0 0-1-16,-3-1 0 0,3 1-7 15,-4-3-1-15,4 3-1 0,-3-1 0 0,3 1-37 0,-4-3-7 16,1 0-2-16,-1 6 0 0,4-4-9 0,-3-5 0 16,3 3 0-16,-4 3 0 0,4 0 0 0,0-12 0 15,0 0 0-15,0 0 0 0,0 11 14 0,0-5 1 16,0-6 0-16,0 0 0 16,0 0-178-16,0 0-35 0</inkml:trace>
  <inkml:trace contextRef="#ctx0" brushRef="#br0" timeOffset="44565.658">23618 7278 1579 0,'0'0'32'0,"0"0"10"0,-3 6-34 0,3 6-8 0,-4 0 0 0,1-6 0 15,3-6 0-15,0 5 0 0,0-5 0 0,0 0 0 16,0 0 0-16,0 0 0 0,0 0 0 0,0 0 0 15,0 0 0-15,0 0 0 0,0 0 0 0,0 0 0 16,3 0-152-16,4 0-32 16</inkml:trace>
  <inkml:trace contextRef="#ctx0" brushRef="#br0" timeOffset="45103.423">24186 7443 1314 0,'0'0'37'0,"0"0"8"0,-7-6-36 0,7 6-9 0,-3 0 0 0,-4 0 0 16,-4 0 53-16,4 6 9 0,0-3 2 0,-3 3 0 15,2 3 0-15,-2 5 0 0,-1 4 0 0,1-3 0 16,-1 2-52-16,1 1-12 0,-1-6 0 0,-3 8 0 16,0-2 0-16,7 0 0 0,-4 8 0 0,4-3 0 15,0 1 24-15,3-6 4 0,4 2 2 0,-3-2 0 16,6-3-13-16,-3 2-2 0,4 1-1 15,3-6 0-15,0 2 1 0,4 1 0 0,-4 0 0 0,3 2 0 16,4-5-7-16,-3 3-8 0,3 2 11 16,4-5-11-16,-4-6 19 0,7 0-3 0,0-6-1 0,-3 0 0 15,3 0-15-15,0 0 9 0,-3 0-9 0,3 0 8 16,0-6-28-16,-3-6-5 0,-1 1-2 0</inkml:trace>
  <inkml:trace contextRef="#ctx0" brushRef="#br0" timeOffset="45646.495">24497 7575 1337 0,'-7'-3'28'0,"3"-3"6"0,4 6-34 16,0 0 0-16,0 0 0 0,0 0 0 0,0 0 58 0,0 0 5 0,0 0 1 0,0 0 0 15,0 0 0-15,4 9 0 0,-4 0 0 0,3 0 0 16,1-3-52-16,-1 6-12 0,4-1 0 0,1-5 0 16,-1 3 54-16,0 0 8 0,0-3 2 0,0 2 0 15,3 4 0-15,4-12 0 0,-3 6 0 0,3 0 0 16,0-6-64-16,0-6-23 0,0 0 1 0,1 0 0 16,-5 0 36-16,4-2 7 0,-3-1 2 0,-1 3 0 15,-2-3-9-15,-1-3-2 0,0-5 0 0,0 5 0 16,-4 0-12-16,-3-2-12 0,4 2 3 0,-4 0 0 15,-4 3-4-15,4-3-1 0,-3 4 0 0,-4 5 0 16,0-3-2-16,-4 0 0 0,4 0 0 0,-4 0 0 16,1 6-17-16,-4-6-4 0,0 6-1 15,3 6 0-15,-3-6 82 0,3 6 16 0,-3 6 3 0,4-6 1 16,-1 8-103-16,0 4-20 0,1 6-4 0,3-7-1 16,-4 4 52-16,4 2 12 0,-3-8 0 0,2 3 0 15,1 5 48-15,0-5 13 0,4 2 3 0,-1 4 0 16,1-12-52-16,3 8-12 0,-4-2 0 0,4-6 0 15,4 2 0-15,-4 1 0 0,3 0 0 0,4-4 0 16,-3 1 0-16,3-3 0 0,0 0 0 0,4 0 0 16,-1 2 0-16,1-5 0 0,-1-6 0 0,4 6 0 15,1-6 0-15,2 0 0 0,4 6 0 0,1-6 0 16,-1-6 0-16,0 6 0 0,0 0 0 0,0-6 0 16,0-11 8-16,4 5 0 0,-4-3-8 0,0-8 12 15,4 8-66-15,-4 3-14 0,0-5-2 0,1 5-1 16,-1-9-123-16,-4 4-25 0</inkml:trace>
  <inkml:trace contextRef="#ctx0" brushRef="#br0" timeOffset="46137.144">25044 7531 1337 0,'0'0'56'0,"0"0"-44"16,0 0 41-16,0 0 9 0,0 0 2 0,0 0 0 15,3 12-52-15,-3-6-12 0,4 11 0 0,-1-5 0 16,1 0 54-16,-1-3 8 0,1 3 2 0,-1-1 0 16,1 4 0-16,-1 0 0 0,1 11 0 0,-1-11 0 15,-3 0-52-15,4 5-12 0,-4-8 0 0,0 0 0 16,4-1 54-16,-4 1 8 0,0 3 2 0,0-9 0 16,0 5-52-16,0-5-12 0,0-6 0 0,0 0 0 15,0 0 54-15,0 0 8 0,0 0 2 0,-4-6 0 16,4-5-52-16,0-1-12 0,0 0 0 0,0-5 0 15,4 2 0-15,-4 3 0 0,3-11 0 0,-3 8 0 16,4-3 0-16,-1 1 0 0,4 2 0 0,-3 3 0 16,-1 6 0-16,4-5-10 0,-3 11 2 0,-4 0 0 15,7 0 8-15,-4 0 0 0,4 0-9 0,1-6 9 16,-5 6 0-16,4 0-9 0,-3-6 9 0,3 6 0 0,0 0 0 16,-4 0-8-16,4 0 8 0,0 0 0 0,4 0 0 0,-4 0-8 15,4 0 8-15,3 0 0 0,-4 0-9 16,4 0 9-16,1 6 0 0,-1 0-9 0,0-1 9 15,3 7 0-15,-3-3 0 0,1 3-8 0,-1 5 8 0,-4 1 0 16,4-3 0-16,-3 8 0 0,0-11 0 0,-4 0 0 0,0-3 0 16,0 5 0-16,-4 1 0 0,-3 3 0 15,0 2 0-15,0 4 0 0,0-7 0 16,-3-5 0-16,3-3 0 0,-4 0 0 0,4 0 0 16,-3-4 0-16,3-5 0 0,0 0 8 0,0 0-23 0,0 0-4 0,0 0-1 0,3-5 0 15,1-7-105 1,3 6-22-16,0-3-4 0</inkml:trace>
  <inkml:trace contextRef="#ctx0" brushRef="#br0" timeOffset="46800.246">26074 7455 1094 0,'-21'3'23'0,"14"0"5"0,0-3-28 0,-4 0 0 0,4 3 0 0,0-3 0 15,0 0 108-15,7 0 16 0,-7 2 3 16,0 1 1 0,0 3-52-16,0 0-9 0,0 6-3 0,-4-6 0 0,4 0-24 0,-4 3-4 0,1 2-2 0,-4 1 0 15,3-6-10-15,0 6-3 0,1-1 0 0,-1-2 0 16,1 0-5-16,3 0-2 0,-4-3 0 0,4 6 0 16,0-7 0-16,0 7 0 0,0-9 0 0,3 6 0 15,-3-3-4-15,4 0-1 0,-1 2 0 0,1-2 0 16,3 6 2-16,-4-6 0 0,1 0 0 15,3 0 0-15,-4 0-11 0,4 0 12 16,0 2-12-16,4-2 12 0,-4 0-12 0,0 0 8 16,3 0-8-16,-3-6 8 0,0 0 2 0,4 6 0 0,3-6 0 0,0 0 0 15,0-6-1-15,0 6 0 0,3 0 0 0,-3 0 0 16,4-6 3-16,0 6 1 0,-4-6 0 0,3 6 0 16,-3 0-24-16,4-6-5 0,0 6 0 0,-4-6-1 15,0 3 17-15,3-2 0 0,-3 2 0 0,0 3 0 16,0 3 0-16,0-3 0 0,4 8 0 0,-7-2 0 15,3 0 0-15,-7 0 0 0,3 0 0 0,-3 6 0 16,4-1 8-16,-1 1 6 0,1 3 1 0,-1 2 0 16,1-2-24-16,-1 3-5 0,-3-1-1 0,0 1 0 15,0-6 15-15,0 8 0 0,0-8 0 0,-3 6 0 16,-4-12 12-16,0 5 4 0,-4-2 2 0,-3 3 0 0,0-6-18 16,0 6 0-16,-4-1 0 0,0-2 0 0,4-3 0 0,4 0 0 15,-4 0 0-15,0-6 0 0,3 0 0 0,0 0 0 16,-3 0-11-16,4 0 11 0,3 0-20 0,-4 0 2 0,4 0 1 15,3-6 0 1,-3 3-41-16,7 3-8 0,-3-6-2 0</inkml:trace>
  <inkml:trace contextRef="#ctx0" brushRef="#br0" timeOffset="47250.327">26314 7631 851 0,'0'9'36'16,"0"0"-36"-16,0-3 58 0,0-1 5 0,0 7 1 0,0-6 0 15,0 0 0 1,0 3 0-16,0 0 0 0,-4 5 0 15,1-2 22-15,3 6 5 0,-4-4 1 0,1 1 0 0,-1 6-16 0,1-4-2 16,-1-2-1-16,-3 9 0 0,3-7-10 0,1 1-3 0,-1 2 0 0,4-2 0 16,-3 0-27-16,3-4-5 0,0-2-2 0,-4 0 0 15,4-6-17-15,0-6-9 0,0 0 10 0,0 0-10 32,0 0-32-32,0 0-12 0,7 0-2 0,-3 0-1 0,3 0-129 15,-4-6-27-15,5-6-5 0</inkml:trace>
  <inkml:trace contextRef="#ctx0" brushRef="#br0" timeOffset="47452.642">26236 7111 1440 0,'0'0'60'15,"0"0"-48"1,0 6-40-16,-3 0-8 0,3-1-1 0,0 1-1 16,0 0 3-16,0 3 1 0,3-3 0 0</inkml:trace>
  <inkml:trace contextRef="#ctx0" brushRef="#br0" timeOffset="48111.353">26765 7637 1267 0,'-3'9'28'0,"-1"-3"5"0,-3-3 2 0,0 2 1 0,4 1-36 0,-4 0 0 0,7-6 0 0,-8 6 0 16,5 0 0-16,-1 0 0 0,-3 0 0 0,4 3 0 15,-1 2 58-15,1 1 5 0,-1-6 1 0,1 0 0 0,3-6 0 16,0 12 0-16,0-4 0 0,-4 1 0 0,4-9-14 16,0 0-2-16,0 9-1 0,0-9 0 0,0 0-24 0,4 6-5 15,-4-6-1-15,3 6 0 0,1 0 38 0,-1 0 7 16,4-1 2-16,0-5 0 0,0-5-52 0,1 5-12 15,-1 0 0-15,0 5 0 0,0-10 0 0,3 5 0 16,1-6 0-16,-1 0 0 0,1 0 0 0,0-3 0 16,-4 0 0-16,3-2 0 0,1 2 0 0,-1-3 0 15,-3 0 0-15,0-2 0 0,1 5 0 16,-5-6 0-16,1 3 0 0,-4-8 0 0,0 8 0 0,-4 3 0 16,1 0 0-16,-1 3 0 0,0 1-8 0,1-7-5 15,-4 6-1-15,-4 0 0 0,4-3 2 0,-3-3 1 16,-4 7 0-16,3-1 0 0,0 0 11 0,-3 6 0 15,4-6 8-15,-1 6-8 0,1 0 0 0,-5 0 0 0,5 0 0 16,-1 6 0-16,4-6 21 0,-3 6 0 0,3 0 0 0,0 5 0 16,-1-2-33-16,1 0-8 0,0 0 0 15,4 3-1-15,-4-1 33 0,3 1 8 0,1 3 0 0,3 2 1 16,0 1-21-16,0 3 0 0,3 2 0 0,1-5 0 16,-1 2 0-16,1-2-13 0,3 0 1 0,0 5 1 15,4-2 11-15,-4 8 0 0,0-14 0 16,3 8 0-16,1-11 0 0,-1 6 0 0,1-4 0 0,0 4 0 15,-1-6 12-15,1 0-3 0,-1-7 0 0,4 4 0 16,-3 0-9-16,0 0 0 0,3-9 0 0,0 0 0 16,0 6-49-16,0-6-12 15,4 0-3-15,-4-6 0 0,0 6 0 16,0-9 0-16,-3 3 0 0,-1-3 0 0,4 1-153 16,0-4-31-16,11-6-7 0,-4 1-1 0</inkml:trace>
  <inkml:trace contextRef="#ctx0" brushRef="#br0" timeOffset="48481.17">26882 7346 1206 0,'0'0'26'0,"0"0"6"0,0 0 0 0,0 0 3 0,0 0-35 0,0 0 0 0,0 0 0 0,0 0 0 16,0 0 95-16,0 0 12 0,0 0 2 0,0 0 1 15,0 0-35-15,3 0-7 0,1-9-2 0,3 0 0 16,-4 3-12-16,4-2-2 0,4-4-1 0,-4 0 0 15,0-3-31-15,4-2-5 0,-1-7-2 0,8 7 0 16,-4-10-13-16,7 9 0 0,-3 7 0 0,6-16 0 16,-2 10 0-16,-1-13-16 0,-4 4 3 0,5-4 1 15,-5 10-26-15,4-10-5 0,1 4-1 16,-5 2 0-16,-3-2-108 0,4 2-23 0,-4 1-4 16,0-4-1-16</inkml:trace>
  <inkml:trace contextRef="#ctx0" brushRef="#br0" timeOffset="58655.567">28402 6937 520 0,'0'0'22'0,"0"0"-22"16,0-6 49-16,0 6 6 0,4-5 1 0,-4 5 0 16,0 0-29-16,0 0-6 0,7 0-1 0,-7 0 0 15,0 0-4-15,0 0 0 0,3-6-1 0,-3 6 0 16,0 0 16-16,0 0 3 0,0 0 1 0,4 6 0 15,-1-1 6-15,-3-5 2 0,4 6 0 0,-4 0 0 16,3 3-10-16,-3 0-1 0,0-3-1 0,0 3 0 16,0-4 2-16,0 7 1 0,0-6 0 0,0 6 0 15,0-3-18-15,0 2-3 0,0 1-1 0,0 6 0 16,0-6 9-16,0-4 2 0,-3 4 0 0,3 12 0 16,-4-7 5-16,1 10 0 0,-1 2 1 0,4 3 0 15,-3-2-29-15,3 2-16 0,-4 3 1 0,4 4 1 16,-7-4 14-16,4 9 0 0,-1-12 0 0,-3 7 0 15,3 2 0-15,-3-12 16 0,4 4-3 0,-1-4-1 16,1 3 7-16,3-5 1 0,-4 2 0 0,1 3 0 16,-1-8-2-16,4 5 0 0,-7-5 0 0,7 2 0 15,-3-8-18-15,-1 3 10 0,4-4-10 0,-3 1 8 16,3-3-8-16,0-7 0 0,0 7 0 0,0-9 0 16,0 0 0-16,0-6 0 0,0 0-12 0,0 0 12 15,0 0-31-15,0 0 2 0,0 0 0 0,0 0 0 16,0 0-10-16,0 0-1 0,0 0-1 0,0 0 0 15,0 0-36-15,0 0-7 0,0 0-2 0</inkml:trace>
  <inkml:trace contextRef="#ctx0" brushRef="#br0" timeOffset="59379.017">28374 6834 741 0,'-4'-3'31'15,"1"-2"-31"1,3-1 46-16,-4 0 3 0,4 0 1 0,0 6 0 16,0 0 0-16,0 0 0 0,0 0 0 0,0 0 0 0,0 0-2 0,0 0 0 15,0-6 0-15,0 6 0 0,0 0 0 16,-7 0 0-16,4-6 0 0,3 6 0 16,0 0-19-16,0 0-4 0,0 0-1 0,0 0 0 0,0 0-24 15,0 0 0-15,0 0 0 0,0 0 0 0,0 0 0 0,0 0 0 16,0 0 0-16,0 0 0 15,0 0 0-15,0 0 0 0,3 12-14 0,4-6 5 16,0 0 9-16,4-3 11 0,0 0-3 0,3 2 0 0,0-2 4 0,3 3 0 0,-2 0 0 0,2 6 0 16,1-6 4-16,-1 6 0 15,1-1 1-15,0-5 0 0,-1 3-2 0,5 9-1 0,-5-7 0 16,1 1 0-16,3 0-4 0,-3 9-1 16,-1-10 0-16,4 7 0 0,-3 0 1 0,0 2 0 0,-1 4 0 0,-3-4 0 15,4 10-10-15,-4-13 0 0,0 10 0 0,-7-4 0 16,0 1 0-16,0 2 8 0,-3 1-8 0,0 2 0 15,-1 0 8-15,1 4-8 0,-4-10 8 16,0 16-8-16,0-10 16 0,-7 9-1 0,-1-8-1 16,1 2 0-16,-7 3-14 0,4-2 0 0,-4-4 0 15,0 3 0-15,-1-5 0 0,1 2 0 0,0-2 0 0,0 2 0 16,0 0 0-16,0-2-21 0,0 2 3 0,0-8 1 16,-1 8 17-16,1-5 0 0,4-4 0 0,-4 4 0 15,0-7 0-15,3 1 0 0,-3 3 0 0,0-10 9 16,-4 1 3-16,4-9 1 0,-4 0 0 0,1 0 0 15,-1-3-5-15,0 0 0 0,-3 0-8 0,0 0 12 16,7 3-12-16,-4-3 0 0,4 3 0 0,-3-3 0 16,6 0 0-16,-3-6 0 0,0 3 0 0,0 0 0 15,3 0 0-15,1-3 0 0,3 6 0 0,-1-6 0 16,1 6 0-16,0-5 0 0,0 5-13 0,7 0 4 16,0 0-16-16,0 0-3 0,0 0-1 0,0 0 0 15,0 0-50-15,0 0-9 0,0 0-3 0</inkml:trace>
  <inkml:trace contextRef="#ctx0" brushRef="#br0" timeOffset="60025.474">29048 7796 1154 0,'0'0'24'0,"-7"6"6"0,0-6-30 0,-4 5 0 0,4 1 0 0,-4-6 0 16,1 0 85-16,-1 0 11 0,1 0 3 0,-4 0 0 15,-4 0-28-15,4 0-6 0,-4-6-1 0,-3 6 0 16,3-5-42-16,4 5-9 0,4 0-1 0,-4 0-1 16,-1 0-11-16,1 5 0 0,4 1 0 0,-4-6 0 15,3 6 0-15,0-3 0 0,4 3 0 0,-3 0 0 16,3 0-12-16,0 6 12 0,3-1-12 0,1-5 12 16,-1 0-10-16,1 3 10 0,-1 0 0 0,4 0-9 15,0 2 9-15,0-5 0 0,0 6 0 0,4 0 0 16,-1-6 0-16,1 2 9 0,-1-2-1 0,1 6-8 15,3-6 24-15,0 0-1 0,0-6-1 0,3 6 0 16,-2 0 0-16,2-6 0 0,1 0 0 0,-1 0 0 0,-3 0-2 16,4-6-1-16,-4 0 0 0,4 0 0 0,-8 0 49 0,4-6 9 15,-3 1 3-15,-1-4 0 16,1 3-110-16,-1 0-22 0,4 1-4 0,-3-4 0 0,3 3 91 0,-4 6 18 16,1-6 4-16,-1 1 1 15,4 5-90-15,-3 0-17 0,3 0-4 0,-3 3-1 0,-1 0 23 0,-3 3 5 0,4-3 1 16,-4 3 0-16,7 3 10 0,-4-3 3 0,-3 0 0 0,7 0 0 15,-7 0-2-15,7 3 0 0,-3 0 0 16,3 3 0-16,-4-3 14 0,1 6 0 0,0-9-10 0,-1 11 10 16,-3-5 0-16,4 0 15 15,-1 3-3-15,1 0 0 0,-1 0 2 0,4 2 0 0,-3 1 0 0,3-6 0 16,-4 6-5-16,1-6-1 0,-1 5 0 0,1-2 0 16,-1-3-8-16,1 0 0 0,3 0 0 0,0 0 0 15,0-6-91-15,0 0-20 0,0 0-4 16,0 0-1-16,4 0-75 0,-4-6-15 0</inkml:trace>
  <inkml:trace contextRef="#ctx0" brushRef="#br0" timeOffset="60568.359">29150 7802 921 0,'0'0'40'0,"0"0"10"0,0 0-40 0,0 0-10 0,0 0 0 0,0 0 0 16,0 0 89-16,0 0 16 0,0 0 3 0,0 0 1 16,0 0-9-16,0 0-3 0,0 0 0 0,0 0 0 15,0 0-47-15,0 0-10 0,0 0-1 0,0 0-1 16,0 11-22-16,0-5-5 0,0-6-1 0,0 6 0 15,0 0 8-15,0 0 2 0,4 3 0 0,-1-3 0 16,1 5-3-16,-1-5 0 0,4 0 0 0,0 3 0 16,0 0 6-16,0 5 1 0,0-2 0 0,4 0 0 15,0 0-12-15,-4 2-3 0,0-2 0 0,0 6 0 16,0-6 8-16,3-1 2 0,-3 1 0 0,1 3 0 16,2 2 6-16,-3-5 2 0,0-6 0 0,-3-3 0 15,3 3-27-15,-4-3 0 0,1 6 0 0,-4-9 0 0,0 0 12 0,0 0-2 16,0 0-1-16,0 0 0 15,0 0-9-15,0 0 8 0,0 0-8 0,0 0 8 16,0 0 8-16,0 0 0 0,3-9 1 0,-3 6 0 16,4-6-17-16,-1-3 8 0,1 1-8 0,-1-1 0 0,-3-3 16 15,4 0-3-15,0 1-1 0,-1-4 0 16,1 3-12-16,-1-2 0 0,1-1 0 0,3 6 0 16,-4-11 0-16,1 8 0 0,3 3 0 0,-4-11 0 15,4 11 0-15,-3-3-10 0,-1-2 10 0,4 5-12 16,-3-6-13-16,3 4-3 0,0 2-1 0,-3 0 0 15,3-8-35-15,0 8-8 0,0 0 0 0,0 0-1 16,0-5-27-16,4 5-6 0,-4 6-1 0,3 0 0 16,1 3-7-16,-4-3-2 0,3-5 0 0,1 5-496 0</inkml:trace>
  <inkml:trace contextRef="#ctx0" brushRef="#br0" timeOffset="61169.767">29602 7755 1161 0,'0'0'24'0,"0"0"7"0,0 0-31 0,0 0 0 0,0 8 0 0,0 1 0 0,0-3 34 0,3 6 1 15,-3-6 0-15,4 0 0 16,-1-1 31-16,1 4 6 0,-1-3 2 0,4 0 0 0,-3-3-14 0,3 3-4 16,0 3 0-16,0 2 0 15,4-5-12-15,-4 0-2 0,3 0-1 0,-3-3 0 0,0 3-2 0,4-3-1 16,-1 0 0-16,1 0 0 16,-4-3-5-16,4 3-1 0,-1 3 0 0,-3-6 0 0,4 0-8 0,-4-6-3 15,4 3 0-15,-4 0 0 16,-4-3-5-16,4 0 0 0,-3-3-1 0,-4 3 0 0,3-5 1 15,1-4 0-15,-1 3 0 0,-3 0 0 0,4 1-16 16,-4-7 0-16,3 3 0 0,-3-2 0 0,0 5 0 0,0-6-13 16,-3-2 1-16,3 8 0 0,-4 0-8 0,1-6-2 15,-1 4 0-15,1 5 0 16,-4 3-6-16,0 3-2 0,-4 3 0 0,0-6 0 0,1 6 17 16,-1 0 3-16,4 0 1 0,-3 0 0 0,3 0-12 15,-4 6-3-15,4-3 0 0,0 3 0 16,0 3 24-16,0 5-9 0,-4 4 9 0,4 0 0 0,0 8 0 0,0-8 0 0,0-3 0 15,0 8 9-15,3-5 5 0,1 5 1 0,-1-5 0 16,1 8 0-16,-1-11-15 0,4 0 8 0,-3 5-8 0,3-8 0 16,3 6 13-16,1-7-3 0,-1 4-1 0,1-3 0 15,3 6-9-15,-4-7 0 0,4 1 9 0,4 3-9 16,0-3 0-16,-1-7 9 0,1 1-9 0,3 3 0 16,4-3 0-16,-4 0 0 0,3 6 0 0,-3-12 0 15,4 0 0-15,0 0-14 0,-1 0 4 0,-3-9 1 16,4 9-23-16,3 0-5 15,-3 9-1-15,3-9 0 0,-3 0-22 0,-1 0-5 0,1-9-1 16,0 6-454-16,-1 0-90 0</inkml:trace>
  <inkml:trace contextRef="#ctx0" brushRef="#br0" timeOffset="61404.868">30290 7931 1789 0,'3'12'37'0,"-3"-12"9"0,0 11-37 15,0-5-9-15,-3-3 0 0,-1 3 0 0,4-6 8 0,-4 6 0 0,4-6 0 0,0 0 0 16,-3 0-25-16,-1 0-6 0,1 0-1 0,-4-6-718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0T16:53:20.3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20002 8437 365 0,'11'0'10'0,"-4"0"3"0,4 0-13 0,-4 0 0 0,0 0 0 0,-4 0 0 15,1 0 0-15,-1 0 0 0,1 3 0 0,-4-3 0 16,3 2 48-16,1 4 12 0,0-3 4 0,-1 9 0 16,1 0-52-16,-1-6-12 0,-3 5 0 0,4-5 0 15,-4-6 60-15,0 0 8 0,0 0 3 0,0 0 0 16,0 0 1-16,0 0 0 0,0 0 0 0,0 0 0 15,0 0-19-15,0 0-3 0,0 0-1 0,0 0 0 16,3-11 12-16,-3 5 3 0,0-12 0 0,0 6 0 0,0 3 23 0,0 4 5 16,0 5 0-16,-3-6 1 15,3 0-21-15,0 6-5 0,-4 12-1 0,-3-7 0 0,4-10-30 0,-5-1-7 16,5 15-1-16,-4 2 0 0,0-5-28 0,0 0 0 16,0 0 0-16,0-6 0 0,-4-6-13 0,0 0-3 15,4 3 0-15,-3 3 0 0,-1 3-3 0,4-3-1 16,-3 0 0-16,-1 0 0 0,4 0 7 0,0 0 1 15,0 0 0-15,0 0 0 0,0 6 12 0,0 0-12 16,3 0 12-16,1 0-12 0,-1 5 12 0,1-5-11 16,-1 9 11-16,1 3-10 0,-1-7 10 0,1 7-8 0,3-6 8 15,0 0-8-15,-4 2 8 0,4 4 0 0,0-3 0 0,0-4 0 16,0 7 0-16,4-6 0 0,-4-6 0 0,7 2-8 16,-4 4 8-16,1-3 0 0,-4-9 0 0,7 9 0 15,-7-9 0-15,7 12 11 0,0-1-3 0,-7-11 0 16,10 6-8-16,-10-6 8 0,14 6-8 15,-3 0 8-15,-11-6 2 0,14 6 0 0,-3-3 0 0,-1 0 0 16,4-3-10-16,-3 0 10 0,0-3-10 0,-1 0 10 16,1 0-10-16,-1-3 8 0,1 0-8 0,-4-3 8 15,4 4-8-15,-1-1 0 0,-3 0 9 0,0 0-9 16,0-3 0-16,0 3 0 0,-3-3 0 0,3 3 8 16,-3 4-8-16,-1-10 8 0,1 6-8 0,-1 0 8 15,-3 0-8-15,0-6 0 0,4 7 0 0,-4 2 0 0,3-3 0 16,-3 3 0-16,4 0 0 0,-4 3 0 15,3-6 0-15,-3 6 0 0,0 0-8 0,0 0 8 16,0 0-27-16,0 0 0 0,0 0 0 0,0 0 0 0,0 0 27 0,4 9 0 16,-4-9 0-16,3 12 0 0,1-4 0 0,-1 1 0 15,1 3 0-15,-4-6 0 0,0 0 0 0,0-6 0 16,0 0 0-16,3 8 0 0,-3 4 0 0,0-3 0 16,4 6 0-16,-1-9 0 0,1 5 0 0,-1-2 0 15,5 0 0-15,-1 0 0 0,-4 3 0 0,4-1 0 16,0 1 0-16,4-6-8 15,-1 0-72-15,4 0-15 0,1 0-2 0,-5 0-674 0</inkml:trace>
  <inkml:trace contextRef="#ctx0" brushRef="#br0" timeOffset="432.654">19921 7813 954 0,'0'0'20'0,"0"0"5"0,0 0 1 0,-3 0 2 0,3 0-28 0,-4-6 0 16,4 6 0-16,-3-5 0 16,-1-1 48-16,4 6 5 0,0 0 1 0,0 0 0 0,0 0-18 0,0 0-3 15,4 11-1-15,-1-2 0 0,4 3 4 0,0-3 1 16,0 0 0-16,1 2 0 0,2 1 2 0,-3 0 0 15,4 0 0-15,-1 2 0 0,1-8-18 0,3 6-3 16,0 6-1-16,4-1 0 0,-4-2-17 0,0-3 0 16,4 5 0-16,-4-5 0 15,0 3-16-15,4-9-11 0,-4 11-1 0,-4-11-656 16</inkml:trace>
  <inkml:trace contextRef="#ctx0" brushRef="#br0" timeOffset="1411.354">21742 8566 1058 0,'0'0'23'0,"-11"-6"5"0,1 6 0 0,-1 0 3 0,-3-6-31 0,0 0 0 0,3 6 0 0,-3 6 0 16,0 0 52-16,0-6 5 0,0 3 1 0,-4 3 0 15,4 0 9-15,0 0 1 0,0 0 1 0,0-1 0 16,-4 7-22-16,4 0-5 0,-4-6-1 0,4 0 0 16,0 3-13-16,0 8-4 0,3-5 0 0,-3-6 0 15,4 6-15-15,3-10-9 0,-4 10 10 0,4-3-10 16,-4 0 8-16,4 3-8 0,4-6 0 0,-1-1 0 15,-3 7 0-15,4-6-15 0,-4 3 2 0,3-6 0 16,4-3 32-16,0 0 6 0,0 0 2 0,0 0 0 16,0 0-9-16,0 0-2 0,11 9 0 0,-4-9 0 15,7 0 7-15,-4 0 1 0,5-6 0 0,-1 3 0 16,3-3-16-16,1 0-8 0,0 0 10 0,-1-6-10 16,1 1 8-16,-1-1-8 0,1-6 0 0,-4 4 9 0,4-4-9 15,-4-9-16-15,4 10 4 0,-4-13 1 0,0 10 11 0,-4-4 0 16,5-2 0-16,-5-4 0 0,1 1 0 0,-1 3 11 15,-3-4-3-15,-3-2 0 0,3 2-8 0,-4-2 0 16,1 3-10-16,-1-9 10 0,1-4-16 0,0 10 4 16,-1 0 0-16,1 2 0 0,-4-5 12 0,0 3-9 15,0-1 9-15,-4-2-8 0,1 3 8 0,-1 2 0 0,0-2 0 0,1 3 0 16,-1-1 0-16,4 4 0 0,-7-4 0 0,0 4 0 16,0 8 0-16,0-5 0 0,0 8 0 0,-3-3 0 15,3 7 0-15,-1-1 0 0,1 6 0 16,0 3 0-16,0 0 0 0,0 9 0 15,4-3 0-15,-1 3 0 0,1 3 0 16,-1 8 0-16,1-5 0 0,3 3-12 16,-4 8 12-16,8 1-10 0,-4-1 10 0,7 4-10 15,0 2 10-15,0 3 0 0,3-8 0 0,4 14-8 0,-3-3 8 0,0 10 0 0,3-7 0 16,0 0 0-16,0 3 0 0,0-3 0 0,0 6 0 0,0 4-8 16,0-10 8-16,0 0 0 0,-3-3 0 0,3 6 0 15,-3 1 0-15,-1 5 0 0,1 3 0 0,0-9 0 16,-4-21 0-16,3 7 0 0,-3 8 0 0,0-11 0 15,0-1 0-15,4-2 8 0,-4-10-8 0,0 7 0 16,0-6 0-16,4-3 0 0,-4 2-10 0,0-5 10 16,3 0-174-16,-3-6-28 0</inkml:trace>
  <inkml:trace contextRef="#ctx0" brushRef="#br0" timeOffset="1995.723">22034 8492 1094 0,'0'0'23'0,"0"9"5"0,0 0-28 0,4-3 0 0,0 3 0 0,-4-3 0 16,3 5 56-16,1-5 7 0,-4 0 1 0,3 3 0 16,1 0 0-16,-1 3 0 0,4-4 0 0,0 10 0 15,0-6 0-15,0 3 0 0,0 8 0 0,-3-5 0 16,3-4-52-16,-3 10-12 0,3-12 0 0,-4-1 0 16,4 1 32-16,-3-6 3 0,3-3 1 0,-7-3 0 15,3 3-28-15,1 6-8 0,-1 3 0 0,-3-1 0 16,4-5 0-16,-4 6 10 0,0 0-10 15,3-4 8-15,-3-2-8 0,0-6 0 0,0 0 9 0,0 0-9 16,0 0 8-16,0 0-8 0,0 0 8 0,0 0-8 16,0 12 0-16,0-12 8 0,0 0-8 0,0 0 0 15,0 0 0-15,0 0 9 0,0 0-9 0,0 0 0 16,0 0 16-16,-3-12-4 0,3 4-1 0,-4-4 0 16,4 0 8-16,-3-11 1 0,-1-1 1 0,1 3 0 15,-4-2-33-15,3-1-8 0,1 4 0 0,-4-7-1 0,0 4 21 16,3-1 0-16,-3 4 0 0,0-4 0 0,3 1 24 0,1-4 8 15,-4 4 3-15,3 5 0 0,4 3-35 0,0 4 0 16,0-1 0-16,0 6 0 16,0-6-31-16,0 12 0 0,4-9 0 0,-1 4 0 0,-3 2 46 0,7-3 9 15,0 3 1-15,1-3 1 0,-1 6-26 0,0-12 0 16,3 6 0-16,1 0 0 0,3 0 0 0,4 6 0 0,-4-8-9 0,7 5 9 16,-4 0 0-16,5 0 0 0,-1 0-8 0,-4 0 8 31,5 3-26-31,-5 0-2 0,-3 0 0 0,4 3 0 15,-4-3-175-15,0 3-35 0,11-3-7 0,-7 3-2 0</inkml:trace>
  <inkml:trace contextRef="#ctx0" brushRef="#br0" timeOffset="2612.309">22613 8487 334 0,'-3'-6'14'0,"-1"0"-14"15,4 0 112-15,-4-6 19 0,1 3 4 0,-1 3 1 0,1 1-58 0,-1-1-11 16,-3 0-3-16,4 6 0 16,-4-6 0-16,0 6 0 0,3-6 0 0,4 6 0 15,-7 0 0-15,0-6 0 0,7 6 0 0,-11 6 0 16,4 0-44-16,4 0-8 0,-4 6-3 0,0-4 0 15,0 4-9-15,3 0-12 0,-3 0 2 0,0-1 1 16,4 1 9-16,-5 6 0 0,5-3 0 0,-4-4 0 16,3 1 49-16,1 0 12 0,-1 0 3 0,1 2 0 15,-1-2-32-15,4 0-5 0,-3-3-2 0,-1-1 0 16,4 7 1-16,0-9 0 0,0 6 0 0,0-6 0 16,0 2-5-16,0 4-1 0,4-3 0 0,-1 0 0 15,1-3-8-15,-1 6-3 0,1-7 0 0,-1-5 0 0,4 9 4 0,0-3 1 16,1 0 0-16,-1-3 0 0,0 0-14 15,0 0 0-15,3-3 0 0,1 3 0 0,-4 3 0 16,3 0 11-16,-2 5-11 0,2-11 10 0,1 0-2 0,-1-11 0 0,1 5 0 0,-1-3 0 16,1 0 3-16,-4-3 0 0,4-8 0 0,3 2 0 15,-4 12-3-15,-3-9 0 0,-3-2 0 0,3-1 0 16,-3-2-8-16,-1 2 0 0,1 0 9 0,-1 4-9 16,1-4 0-16,-4 6 0 0,0 0 0 0,0 1 8 15,0-1-8-15,0 3 0 0,-4-3 0 0,1 6 0 16,-4-5 0-16,0 5-8 15,-1-12 8-15,1 6-12 0,0 4-1 0,-3 2-1 16,-1 0 0-16,1 0 0 0,-1 6 6 0,0 0 8 0,1 0-13 0,-1 0 5 16,1 6 0-16,-1 0 0 0,4 0 0 0,-4 2 0 15,4 4 0-15,0 6 0 0,0-6 0 0,-3 2 0 16,6 1 8-16,-3 0-8 0,4 2 8 0,-1-2-8 16,1-3-6-16,3 5-1 0,-4-5 0 0,4 6 0 15,4-9-37-15,-4 2-8 0,7 7-2 0,-4-6 0 16,4-6-58-16,0 5-11 0,0 1-2 0</inkml:trace>
  <inkml:trace contextRef="#ctx0" brushRef="#br0" timeOffset="2899.057">22924 8510 1461 0,'0'0'32'0,"0"9"6"0,-4 3 2 0,0 5 2 0,1-5-34 0,-1 3-8 0,1 2 0 0,3 1 0 16,-4-3 67-16,4 2 11 0,-3 1 2 0,-1 0 1 15,4-7-32-15,-3 4-6 0,3-3-2 0,0 0 0 16,0-6-25-16,-4-1-6 0,8 1-1 0,-4-6 0 15,0 0-9-15,0 0 0 0,0 0-12 0,0 0 12 16,3-6-129-16,1 1-19 0,-4-7-3 0</inkml:trace>
  <inkml:trace contextRef="#ctx0" brushRef="#br0" timeOffset="3062.529">22782 7875 1257 0,'-17'-6'26'0,"17"6"6"15,-7-6-32-15,0 6 0 0,7 0 0 0,-4-6 0 16,-3 1 13-16,7 5-4 0,-3-6-1 0</inkml:trace>
  <inkml:trace contextRef="#ctx0" brushRef="#br0" timeOffset="3466.432">23220 7684 1197 0,'0'0'50'0,"0"6"-40"16,0 3 37-16,0 5 7 0,0 1 2 0,0-3 0 16,0 8 15-16,0-2 3 0,0 0 1 0,0 2 0 15,0 1-18-15,-4 5-3 0,4 1-1 0,-3 2 0 16,3-5-17-16,0 8-4 0,0-3-1 0,0 4 0 16,0-1-3-16,0 3-1 0,3-8 0 0,-3 8 0 15,4-3-27-15,-1 4-16 0,1-10 3 0,-1 9 0 0,1 4 13 16,-1 2 0-16,1-9 0 0,0 9 0 15,-1-2 25-15,-3-1 8 0,4 0 2 0,-4-3 0 16,3-5-56-16,-3 8-11 0,4-12-3 0,-4 10 0 16,0-7 35-16,0-2 0 0,3-1 0 0,-3-3 0 15,0 1 0-15,4-12 0 0,-4 5 0 0,0-8 0 16,3 3-16-16,-3-12 4 0,0 0 1 0,0 0 0 16,0 0-41-16,0 0-8 0,0 0-1 0,0-6-1 15,0 0-97-15,0 0-19 0,0-5-4 0,-3 2-1 0</inkml:trace>
  <inkml:trace contextRef="#ctx0" brushRef="#br0" timeOffset="3888.167">23103 8345 1036 0,'0'0'23'0,"0"0"5"0,0 0 0 0,0 0 1 16,0 0-29-16,0 0 0 0,-3 0 0 0,3 0 0 0,0-8 57 0,0 8 6 15,-4-6 1-15,4 6 0 0,0 0 0 0,0 0 0 16,0 0 0-16,0 0 0 0,0 0 0 0,0 0 0 15,0 0 0-15,0 0 0 0,0 0-52 0,0 0-12 16,0 0 0-16,0 0 0 16,0 0 0-16,0 0 0 0,0 0 0 0,0 0 0 15,11 0 34-15,0 3 4 0,-4 0 1 0,3 0 0 0,-3-3-28 0,7 0-11 16,-3 0 8-16,7 5-8 0,-1-5 0 0,1 0 0 16,3 6 0-16,-3-6 0 0,3 6 0 0,0-6 0 15,0 0 0-15,0 0 0 0,-3 0 0 0,3-6 0 16,-3 0 0-16,-1 1 0 15,1 5-29-15,-4-3-11 0,4 0-3 0,-4-3 0 16,4 0-29-16,-4 0-7 0,3 3-1 0,-6-3-384 0,3 0-76 0</inkml:trace>
  <inkml:trace contextRef="#ctx0" brushRef="#br0" timeOffset="4876.81">23509 8637 543 0,'0'0'12'16,"0"0"2"-16,0 0 1 0,0 0 1 0,0 0-16 0,0 0 0 0,0 0 0 0,0 0 0 0,0 0 61 0,0 0 10 16,0 0 1-16,0 0 1 0,7 2-3 15,-7-2-1-15,0 0 0 0,0 0 0 0,7 6-9 0,-7-6-1 16,0 0-1-16,4 9 0 0,-1-3-9 0,1 0-1 15,-4-6-1-15,7 6 0 0,0 0-23 0,-4 0-5 16,4-6-1-16,1 5 0 0,2-2-18 16,1 3 0-16,-1-3 0 0,1 0 0 15,-1-3 54-15,1 3 7 0,3-3 2 0,0 0 0 16,0 3-32-16,1-6-7 0,-1 0 0 0,0 0-1 0,0 0-9 0,0-3-2 16,-3 0 0-16,3-2 0 0,-4 2-12 0,1 0 11 15,-1 0-11-15,-3-9 10 0,-3 4-1 0,-1-1 0 16,1 0 0-16,-4 0 0 0,0 6-9 0,0-5 0 15,-4-4 0-15,1-3 8 16,-1 7-8-16,-3-1 0 0,4 0-12 0,-4-3 12 0,-4 4-14 0,4 5 5 16,-3-6 1-16,-1-3 0 0,4 9 8 0,-4-2-12 15,1 5 12-15,-1-3-12 0,4 0 12 0,0 0 0 0,0 6-9 0,0 6 9 16,0-6-11-16,0 0 3 0,0 6 0 0,0-6 0 16,0 6 8-16,0-1 0 0,0 4 0 0,0 3 0 15,3 0-21-15,0 0 1 0,1 2 0 0,-1 4 0 16,-3 0 5-16,4-7 2 0,-1 1 0 0,1-3 0 15,-1 3 22-15,1 5 5 0,3-5 1 0,-4 3 0 16,1-1-15-16,3 7 0 0,0-9 0 16,0 5 0-16,3 4 0 0,1-3 0 0,-1-1 0 0,1-2 0 15,3 3 0-15,0-1 0 0,3-2 0 0,1 0 0 16,3 5 0-16,-3-8-12 0,3 3 3 0,0 2 0 16,4-5 9-16,-1 6 0 0,4-7 0 0,-3 1 0 15,3-6 0-15,0 3-8 0,1-3 8 0,-1 0-8 16,0 0-24-16,0-6-5 0,0 0-1 0,0 0 0 15,4 0-82-15,-4-6-17 0,22 0-3 0,-12 3-1 0</inkml:trace>
  <inkml:trace contextRef="#ctx0" brushRef="#br0" timeOffset="6014.893">26571 8560 1364 0,'0'0'30'0,"0"0"6"0,-10 0 2 0,-1 0 0 0,0 0-30 16,1 0-8-16,-1 0 0 0,1 0 0 0,-4 0 16 0,0 0 3 16,-1 0 0-16,1-6 0 0,0 0-10 0,0 6-1 15,0 0-8-15,-4 0 12 0,4 0 20 0,0 6 4 16,3-6 1-16,-3 6 0 0,4-6-17 0,-4 0-4 16,3 9-1-16,1-3 0 0,2 3-15 0,-2-1 0 15,3 10 0-15,0-6 0 0,0 3 0 0,3 2 0 16,1 1 0-16,-4-4 0 15,3 4 0-15,1-6 0 0,3 6-8 0,-4-4 8 0,4-2 0 0,4-3 0 16,-4 6 0-16,3-4 0 0,1 1 0 0,-1-9 0 16,1 3 0-16,-1 0 0 0,4 0 0 0,-3-1 0 15,6 1 0-15,-3 0 0 0,4-6 0 0,0 0 11 16,-1 0-11-16,1 0 10 0,3-6-10 0,-4 0 0 0,1-2 0 16,3 2 8-16,-3-3-8 0,-1 0-12 0,4-3 2 0,-7 1 1 15,4-7 9-15,-4 6-12 0,0-2 12 0,0-4-12 16,0 6 12-16,0-6 14 0,-3 10-3 0,3-4-1 15,-4-9-1-15,1 10 0 0,3-1 0 0,-3 0 0 16,-1 0-9-16,1 6 0 0,-1-2 0 0,-3 5 0 16,0 3 0-16,0 0 0 0,0 0 0 0,0 0 0 15,0 0-8-15,7 3-4 0,0 5-1 0,-3-2 0 16,-1 6 13-16,4 0 0 0,-3-3 0 0,3 5 0 16,-4 7 0-16,5-9 0 0,-1 2 0 0,0 10 0 15,0-6 0-15,0-1 0 0,0 1 0 0,0 2-9 16,0-2 9-16,0-6 0 0,4 8 0 0,-1-2 0 15,1-6 0-15,-1 5 0 0,1-2 0 0,3-3-8 16,0 0-33-16,0-4-7 0,0 1 0 0,0-3-1 0</inkml:trace>
  <inkml:trace contextRef="#ctx0" brushRef="#br0" timeOffset="6474.529">26264 8066 1085 0,'0'0'22'0,"0"0"7"0,0 0-29 0,0 0 0 0,0 0 0 0,0 0 0 16,0 0 28-16,0 0-1 0,0 0 0 0,0 0 0 15,0 0-7-15,0 0-2 0,0 0 0 0,0 0 0 16,0 0 11-16,-3 6 3 0,-1-3 0 0,4-3 0 15,-3 9 5-15,3 0 2 0,0-3 0 0,0 5 0 16,0-5-1-16,3 6 0 0,1-3 0 0,-1 0 0 16,4-1-26-16,0 4-12 0,0 0 10 0,4 0-10 15,0 2 11-15,3-2-11 0,0 0 12 0,0 0-12 16,0-1 17-16,4-2-3 0,-4 0-1 0,3 6 0 0,1-9-13 16,0 5 0-16,-1-5 8 0,1 0-8 15,0 3-118-15,-1-3-26 0,19 3-6 16,-12-1-1-16</inkml:trace>
  <inkml:trace contextRef="#ctx0" brushRef="#br0" timeOffset="7446.31">28571 8728 1450 0,'0'0'32'0,"-3"-12"6"0,-1 3 2 0,-3 0 1 0,4-3-33 0,-4 4-8 15,-4 2 0-15,1-6 0 0,-1 6 53 0,-3-9 9 16,-4 10 2-16,4-4 0 0,-3 6-26 0,-1-3-5 16,-3 0-1-16,-4 0 0 0,4 0-20 0,0 0-12 0,0 6 12 15,-4 0-12-15,4 0 10 0,0 0-10 0,-1 6 8 0,1 6-8 16,4-6 12-16,-1 0-4 0,4 6 0 0,-4-1 0 16,4 4-8-16,0 3 0 0,3-7 0 0,-3 7 8 15,4 3-8-15,3-10 0 16,0 10 0-16,3-3 0 0,0-1 0 0,4-2 0 15,-3 0 0-15,6 5 0 0,-3-8 0 0,8 0 0 16,-1 0 0-16,0 5 0 0,3-8 0 0,4 3 0 0,0-6 0 16,1 2 8-16,-1-2-8 0,3-3 0 0,1-3 0 0,0-3 8 15,3 0-8-15,-4-8 0 0,1 5 0 0,3-6 0 16,-3-3 0-16,-1 1 0 0,-2-1-12 0,-1-3 12 16,-4-2 0-16,1 2 0 0,-1 0 0 0,1-2 0 15,-4 5 0-15,-3 0 0 0,3-2 0 0,-4 2 0 16,1-3 0-16,-1 7 0 0,1-1 0 0,-4-9 0 15,3 13-16-15,-3-1 5 0,4 3 1 0,-4 0 0 16,0 6 1-16,0 0 0 0,0 0 0 0,0 0 0 0,0 0 9 16,0 0 0-16,0 0 0 0,-7 6 0 0,3 3 0 15,1 2 0-15,-1 7 0 0,1-6 0 0,-4 5 0 16,3 10 0-16,-3-4 0 0,3 1 0 0,-3 8 11 0,0-8 1 16,4 8 0-16,-4 6 0 0,3-2-12 0,1 2 8 15,-1 3-8-15,1 9 8 0,-1-12-8 0,1 6 0 16,-1-3 0-16,1 4 0 0,-4-13 0 0,3 9 0 15,-3-9 8-15,0 10-8 0,0-4 0 0,0-6 0 16,0 3 0-16,-4 4 8 0,4 2 14 0,0-12 2 16,0 3 1-16,0 7 0 0,0-16-25 0,0 7 0 15,0 2 0-15,3-9 0 0,-3 4-10 0,4-9-7 16,-4 2-2-16,0-2 0 0,3-6 31 0,-3 5 5 16,0-5 2-16,0 3 0 0,0-9-19 0,3 5 0 15,-3-5 0-15,0-3 0 0,7-3-9 0,-7 0-6 0,0-3-1 0,0 3 0 16,-4-12 24-16,4 1 5 0,-3-4 1 0,-4-3 0 15,3 7-14-15,0-7 0 0,-3-9 0 0,0 4 0 16,-3-1 20-16,3 1 0 0,-4-4 1 0,4 4 0 16,0-4-21-16,0 1 0 0,-4-3 0 15,0-1 0 1,1 7-35-16,-1-4-8 0,0 4-1 0,1 2-1 16,-1-2-31-16,0-1-7 0,4 4-1 0,0 2-416 0,4 0-84 0</inkml:trace>
  <inkml:trace contextRef="#ctx0" brushRef="#br0" timeOffset="8198.502">29072 8839 1314 0,'0'0'28'0,"0"0"7"0,-7-6 1 0,4 4 1 0,-4-1-29 0,3 0-8 0,-3 0 0 0,4-3 0 15,-8 0 73-15,4 3 14 0,-4-3 2 0,1-6 1 16,-1 7-46-16,-3-7-10 0,4 3-2 0,-5 0 0 16,5 3-6-16,-4-3-2 0,3 4 0 0,-6-1 0 15,6 0-3-15,-3 0-1 0,0 6 0 0,0-6 0 16,0 6-11-16,-1 6-9 0,5-6 12 0,-4 6-12 15,0 6 0-15,3-7 0 0,-3 7 0 0,0 0 0 16,3 3 0-16,-3 2 0 0,4 1-12 0,-1 0 12 16,0 2 0-16,1-2-9 0,-1-1 9 0,4-2 0 15,0 3 0-15,0-1 0 0,0-2 0 0,0 3 0 16,3-1 0-16,4-5 0 0,0-3 0 0,0 3 0 16,0-1 0-16,4 1 0 0,-4-6-8 0,7 0 8 15,0 0 0-15,0-6 0 0,4 0 0 0,-1 0 0 16,1-6 0-16,3 0 0 0,0 0 0 0,0 0 8 15,4-11-8-15,-1 2 0 0,-2-3 0 0,2 1 0 16,-3-4-11-16,-3 3 11 0,-1 1-13 0,1-1 5 16,0 1 8-16,-1 2 0 0,-3 3 0 0,0 0 0 0,0-2 0 0,-3 2 0 15,-1 6 0-15,1 0 0 16,-1 0 0-16,-3-5-8 0,0 11 8 0,0 0-8 0,0 0-6 0,0 0-1 16,0 0 0-16,0 0 0 15,0 0 2-15,0 0 0 0,0 0 0 0,0 0 0 0,0 0 13 0,4 11-11 0,0-5 11 16,-4 3-10-16,0 3 10 0,0-1 0 0,3-960 10 15,-3 1928-10-15,4-964 20 0,-1 2-1 0,1 1-1 0,-1-1 0 16,1-2-18-16,-1 0 0 0,1 0 0 0,-1 2 0 16,1-5 0-16,3 0 0 0,-4 2 0 15,4-8 0 1,-3 6-34-16,3-6-4 0,0-6-1 0,0 6 0 0,0-6-128 16,0 3-25-16,0-3-6 0</inkml:trace>
  <inkml:trace contextRef="#ctx0" brushRef="#br0" timeOffset="8648.038">29203 8734 931 0,'0'0'39'16,"-4"5"-31"0,1 1 44-16,-1 0 8 0,1 3 3 0,-1-3 0 0,1 6 8 0,-1-6 1 15,1 5 1-15,-1-5 0 0,1 6-16 0,-1 0-3 16,4-4-1-16,-3 10 0 0,3-12-9 0,0 6-3 16,0 0 0-16,3 5 0 0,-3-2-7 15,4-3-2-15,3 5 0 0,-4-5 0 16,4 3-24-16,0 2-8 0,4-5 0 0,-4-3 0 0,0 0 9 0,4 5-9 15,-4-8 0-15,3 0 9 16,1 0 3-16,-1 0 0 0,8-6 0 0,-4 6 0 16,-3-6 1-16,-1 0 1 0,1 3 0 0,-4-3 0 0,4-3 14 15,-1 3 4-15,1-12 0 0,-1 6 0 0,-3-6-7 16,0-8-1-16,0 2 0 0,1-5 0 0,-1 5 8 0,-4-8 0 16,1 8 1-16,3-11 0 0,-4 8-33 0,-3-11 0 0,4 8 0 0,-4-5 0 15,0 2-12-15,-4-2 0 0,1 2 0 0,-1 4 0 31,1-1-13-31,-4 4-3 0,0 2 0 0,-1-2 0 0,1 5-11 16,0 6-2-16,0-9-1 0,4 7 0 0,-4 5-148 16,3 0-30-16</inkml:trace>
  <inkml:trace contextRef="#ctx0" brushRef="#br0" timeOffset="9283.15">29827 8616 1409 0,'-3'6'60'0,"-1"-3"-48"16,1 6 6-16,-1-1 2 0,-3 4 0 0,4 0 0 15,-4-6 26-15,0 0 6 0,0 2 0 0,3-2 1 16,4-6 1-16,-4 6 0 0,4-6 0 0,0 0 0 16,0 0 2-16,0 0 1 0,0 0 0 0,0 0 0 15,0 0-5-15,-7 0 0 0,4-9-1 0,-1 6 0 16,1 1-40-16,-1-4-11 0,1 0 0 0,-4 6 0 31,3-6-20-31,1 0-8 0,-4-9-1 0,3 9-1 0,-3 1 13 0,3-4 2 0,1 6 1 16,-4-3 0-16,3 0 14 0,-3 0 0 0,7 6 0 0,-3-6 0 15,-1 6-13-15,-3 0 0 0,4 0 0 0,-4 0 0 16,3 6 5-16,-3 0 8 0,0-6-13 0,0 6 5 16,3 3 8-16,-3 0-10 0,0-1 10 0,-3 10-10 15,3-6 10-15,0 0 0 0,0-4-9 0,-1 7 9 16,1 0 0-16,4-3 0 0,-4 2 0 0,3 1 0 15,1 0 0-15,-4 2 0 0,3-5 0 0,1 0 0 16,3 2 0-16,-4 4 0 0,4-6 0 0,-3 0 0 16,3 2 0-16,0 4 13 0,0-6-3 0,0-6-1 15,0 8 1-15,3-2 0 0,-3 0 0 0,4 0 0 16,-1-1-2-16,4-5 0 0,0 0 0 0,0 0 0 16,0 0-8-16,4 0 10 0,0-3-10 0,-1 0 10 15,4 5-10-15,0-8 8 0,0 6-8 0,4-6 8 16,-4 0-8-16,0-6 0 0,4-5 9 0,0 2-9 15,-4 0 0-15,3-6 0 0,1 4 0 0,0-7-8 16,-1 3-52-16,1-2-11 0,0-1-1 0,-1 0-1 16,1-2-30-16,-1 2-5 0,1-5-2 0,0 2-355 15,-1-2-71-15</inkml:trace>
  <inkml:trace contextRef="#ctx0" brushRef="#br0" timeOffset="9877.683">30064 7852 824 0,'-7'17'35'15,"0"-2"-35"1,0 8 81-16,3-5 10 0,1 0 1 0,-5 8 1 15,5-8-13-15,-1 2-4 0,-3 4 0 0,4-6 0 16,-1 5-14-16,1 9-3 0,-1-8-1 0,1 8 0 16,3-2-14-16,-4 2-4 0,4 0 0 0,0 4 0 15,0 2-5-15,0 3-2 0,4-3 0 0,-4 3 0 0,0 3-16 0,3 1-3 16,1-7-1-16,-1 3 0 16,1 3-13-16,-4-6 8 0,3-2-8 0,1 2 0 15,-4-3 8-15,3-9-8 0,1 4 0 0,-4-4 9 16,3-2 0-16,1-7 0 0,-4-2 0 0,4-3 0 15,-1 0 11-15,-3-6 1 0,0-6 1 0,0 0 0 0,0 0 2 16,0 0 0-16,0 0 0 0,0 0 0 0,0-6 1 0,0-3 1 0,4-3 0 0,-1 0 0 16,-3-5-18-1,4 5-8-15,-4-6 8 0,0-2-8 0,3 2 0 16,-3-2 0-16,4 2 0 0,-4 0 0 16,3 1 0-16,1-4-9 0,-4 3 9 0,3 1 0 15,1 2 0-15,-1 0-8 0,4 7 8 0,-3-4 0 0,3 0 0 0,-4-3-12 16,5 7 12-16,-1 2-10 0,-4-3 10 15,4 3 0-15,0 0-9 0,0 6 9 0,0-6-10 0,0 6 10 16,0 6-13-16,4-6 5 0,0 6 8 0,-4 3-8 0,3 0 8 0,1-1-8 16,-4 10 8-16,0 0 0 0,4-4 0 0,-4 10-8 15,0-6 8-15,0-1 0 0,-4 1 0 0,4 8 0 16,-3-11 0-16,-4 6 0 0,3 5 0 0,-3-8 0 16,0 5 8-16,-3-2-8 0,3 2 8 0,-4-2-8 15,1 2 0-15,-4-8 0 0,3 3 0 0,1-1-8 0,-1-11-10 16,4-6-2-16,0 0 0 0,0 0 0 15,0 0-40-15,0 0-9 0,-3 6-2 16</inkml:trace>
  <inkml:trace contextRef="#ctx0" brushRef="#br0" timeOffset="10499.479">30519 8622 1384 0,'0'0'39'0,"0"3"9"0,0 6-38 16,0-1-10-16,0 4 0 0,0-6 0 0,0 6 64 0,-4-6 12 0,4 2 1 0,0 4 1 15,4-6-40-15,-4 6-8 0,0-12-2 0,0 0 0 16,3 0 0-16,-3 0 0 0,4 6 0 0,3 0 0 15,-7-6 3-15,3 0 0 0,5 0 0 0,-1 0 0 16,0 0-14-16,-4 0-2 0,4-6-1 0,0 6 0 16,0-6-14-16,0-3 11 0,0 0-11 0,0-3 10 15,1 4-10-15,-1 2 0 0,0-6 0 16,0-6 0-16,0 10-10 0,0-4-4 0,-4 0-1 0,1 0 0 31,-1 1-17-31,1 2-4 0,-1 3-1 0,1-3 0 16,-4 6-22-16,0-9-4 0,0 1-1 0,0-1 0 0,-4 0-16 0,1-3-3 15,3 4-1-15,-4-1 0 0,-3-6-31 16,4 3-6-16,-1 4-2 0,-3-1 0 0,0-6 46 0,0 4 9 16,-3 2 1-16,-1 0 1 0,-3-6 122 0,0 10 24 0,-4-4 4 0,0 0 2 15,-3 0-29-15,4 6-5 0,-5 1-2 0,1 5 0 16,4 0-35-16,-5 5-7 0,1 7-8 0,4 3 11 16,-4 0 9-16,3-1 3 0,4 10 0 0,-4-6 0 0,4 2 17 15,0 4 3-15,3 2 1 0,4-2 0 16,0 5-5-16,0-3-1 0,0 4 0 0,4-4 0 0,3 1-6 0,0 2-2 15,0-5 0-15,3 2 0 16,1-2-9-16,3-1-1 0,3-2-1 0,1 2 0 0,-1-5 5 0,5 2 0 16,-1-2 1-16,0-6 0 0,3 3-8 0,1-1-1 15,0 1-1-15,-1-9 0 0,4 6-5 0,-3-4-1 16,0 1 0-16,-1-3 0 0,-2 3-9 16,-1-6 0-16,3 6 0 0,-3-9 0 15,1 6 0-15,-1 5 0 0,0-5 0 0,0 0 0 0,0-3-24 0,-3 3-1 16,3-3 0-16,0 0 0 15,-4-3-41-15,4 0-8 0,1-3-2 0</inkml:trace>
  <inkml:trace contextRef="#ctx0" brushRef="#br0" timeOffset="15377.501">8318 13455 573 0,'0'0'24'0,"0"0"-24"16,0 0 56-16,0 0 7 0,0 0 1 0,0 0 0 16,0 0 0-16,0 0 0 0,0 0 0 0,0 0 0 15,0 0-2-15,0 0 0 0,0 0 0 0,0 0 0 16,0 0-18-16,0 0-3 0,0 0-1 0,0 0 0 16,0 0-15-16,0 0-3 0,0 0-1 0,0 0 0 15,0 6-3-15,0-6-1 16,8 6 0-16,-8-6 0 0,7 0 0 0,3-6 0 0,-3 0 0 0,0 6 0 0,4-6-6 0,-1-3-2 15,1 3 0-15,0 0 0 0,3 3-9 0,0 1 0 16,0 2 0-16,4-3 8 16,-1 0-31-16,4-3-6 0,-3 0-2 15,3-6 0-15,0 12 31 0,4-6 0 0,0 6 0 0,3 0 0 16,-3 0 0-16,3 6 0 0,0 0 0 0,0-6 0 16,1 6 17-16,-1-6 10 0,4-6 1 15,-4 0 1-15,0-12-29 0,0 4 0 0,0 2 0 0,1 6 0 16,-1 0-17-16,-3 0-10 0,-1 6-1 0,4-5-1 15,1 5 2-15,-1-6 1 0,0 3 0 16</inkml:trace>
  <inkml:trace contextRef="#ctx0" brushRef="#br0" timeOffset="17103.417">8347 11794 622 0,'0'0'12'0,"0"0"5"16,0 0-17-16,0 0 0 0,0 0 0 0,-4 9 0 15,1-3 50-15,-1-1 6 0,1 1 2 0,3 6 0 16,-4-6-9-16,4 0-1 0,0-6-1 0,-3 6 0 16,3-6 4-16,0 0 1 0,0 0 0 0,0 0 0 15,0 0 24-15,0 0 6 0,0 0 1 0,0 0 0 16,0 0-48-16,3 0-10 0,4-6-1 0,0 0-1 15,0 0-10-15,0 0-1 0,4 0-1 0,-1 3 0 16,-2-2-11-16,2 5 0 0,1-6 0 0,3 6 8 16,-4-3-8-16,5 3 0 0,-1 0 0 0,0 3 8 15,0 0-27-15,0 0-5 0,-3-1-2 0,3 1 0 16,-4 0 38-16,1 3 8 0,3 0 2 0,0 0 0 16,-3 0-35-16,6 0-7 0,-3 3-2 0,0-4 0 0,4 1 22 0,0 0 0 15,-1 0 0-15,-2-3 0 0,6 6 16 0,0-3 8 0,0 5 2 0,4-8 0 16,-4 3-26-16,7-3 8 15,-3 0-8-15,10 0 0 16,0-3-17-16,-3-3-9 0,3 0-2 0,-3 0 0 0,3 0 28 0,-3 0 0 16,3 0 0-16,1 3 0 0,-1-5 17 15,0 5 9-15,-3-6 2 0,3 6 0 0,-3-6-28 16,0 6 0-16,0-6 0 0,-1 6 0 16,-2-3-22-16,2 0-3 0,-3 3-1 0,1-3 0 0,-1 3 26 0,0-3 0 0,-3 0 0 0,0 0 0 15,-1 3-13-15,1-3 2 0,0 3 1 0</inkml:trace>
  <inkml:trace contextRef="#ctx0" brushRef="#br0" timeOffset="18723.969">18013 14478 850 0,'0'0'17'0,"0"0"6"0,0 0-23 0,0 0 0 0,0 0 0 0,0 0 0 15,0 0 62-15,0 0 8 0,0 0 2 0,0 0 0 16,-7 6-36-16,0 0-8 0,0 0 0 0,3 2-1 16,-3 4-6-16,0-6-1 0,0 6 0 0,0-3 0 15,0-4-3-15,3 4-1 0,-3-3 0 0,0 3 0 16,0-3-1-16,4 0-1 0,-4-6 0 0,0 6 0 15,3-3 12-15,4-3 2 0,-7 0 1 0,7 0 0 16,-7 3 4-16,7-3 1 0,-4 0 0 0,4 0 0 16,0 0 6-16,0 0 2 0,0 0 0 0,0 0 0 15,0 0-9-15,0 0-1 0,0 0-1 0,0 0 0 16,0 0-15-16,0 0-4 0,0 0 0 0,0 0 0 16,0 0-12-16,0 0 8 0,0 0-8 0,0 0 0 0,0 0 12 15,0 0-4-15,7 2-8 0,0-2 12 16,8 0 6-16,-1 0 1 0,0 0 0 0,3 0 0 0,1 0-2 0,3-2 0 0,0-1 0 15,4 3 0-15,-4-6-5 0,0 3-2 0,4 3 0 16,0-6 0-16,0 0-1 0,-1 6 0 0,1 0 0 16,0-6 0-16,3 12 1 0,-3-6 0 0,3 0 0 15,0 0 0-15,0 6-10 0,0 0 10 16,1-3-10-16,-1 3 10 0,-3 2-10 16,3-5 0-16,-4 3 9 0,1-3-9 0,0 3 0 0,-4-6 8 15,0 6-8-15,0-3 0 0,1-3 0 0,2 6 0 0,1-6 0 16,3 0 8-16,0 0-8 0,1 6 0 0,2-6 0 0,1 5 8 15,-4-5-8-15,1 3 0 0,-1 3 0 0,0-3 0 16,-3 0 0-16,-1 3 8 0,1 0-8 0,-4-3 0 16,0 0 0-16,1 0 0 0,-1 0 0 0,-4 0-8 15,1 0 8-15,0 2 0 0,3-5 0 0,-4 6 0 16,1-6-56-16,0 0-5 0,-1 0-2 0,-3 0 0 16,4 0-1-16,0 0 0 0,-4-6 0 0,4 6 0 15,-1 0-136-15,1-8-28 0</inkml:trace>
  <inkml:trace contextRef="#ctx0" brushRef="#br0" timeOffset="74109.56">2304 896 740 0,'0'0'15'0,"0"0"5"0,0 0-20 0,0 0 0 0,0 0 0 0,0 0 0 16,0 6 0-16,0-6 8 0,0 0-8 0,3 6 0 16,-3-6 8-16,7 6-8 0,0-1 0 0,0-5 0 15,0 0 12-15,4 0-12 0,-4 0 12 0,4 0-12 16,3 0 24-16,3-5-1 0,-3-1-1 0,1 0 0 15,-1 0-9-15,3 0-1 0,1 0-1 0,3 0 0 0,0 0 7 0,0 1 2 16,-6 2 0-16,2-3 0 0,1-6 6 0,-4 0 2 16,0 0 0-16,0 7 0 0,4-10-17 0,-8 3-3 15,1 0-8-15,-4-5 12 0,0-1-12 0,0 9 0 16,0-8 0-16,0 5 0 0,-3-6 0 0,-1 4-13 16,1 2 2-16,-1-12 1 0,-3 13 10 0,4-10 0 15,-1 3 0-15,-3 1 0 16,0-4 0-16,-3 3 0 0,-1-5 0 0,1 5 0 0,-8-2 21 0,1 2 0 15,-4 6 0-15,3-2 0 16,-7 2-21-16,-3 0 0 0,0 6 0 0,0 6 0 0,-4 0 0 0,4 0-8 16,-4 6 8-16,1 0 0 15,2 6 0-15,5 2-10 0,-1 4 10 0,8 0 0 0,-5-1-11 0,5 4 11 16,3 2-10-16,0 1 10 0,0 2 0 0,7-8-9 16,0 9 9-16,7-4 0 0,-4 1 0 0,4 2-10 0,0 3 10 15,4 4 0-15,0-16 0 0,-4 10-8 0,3 2 8 16,4 1 0-16,-3-4 0 0,3 3 8 0,0 4-8 0,4 2 12 15,-4-3-12-15,-4 1 0 16,5 2-9-16,-8-6 9 0,0 4 8 0,3 5 7 0,-6-9 1 16,-1-2 1-16,-3 2-29 0,-3-5-5 0,-1 2-2 15,-3-2 0-15,4-4 19 0,-8 4 0 0,4-6-8 0,-4-1 8 16,-3 4 0-16,-7-10 0 0,4 1 0 0,-1 0 0 16,-3-3 12-16,3 3 7 0,-3-1 1 0,-7-5 0 15,3-6-20-15,0 6-14 0,1 0 2 0,2-6 1 16,-2 0 19-16,-4 0 3 0,3-6 1 0,0 6 0 15,8-6-20-15,-1 0-4 0,-7 0-1 0,8-5 0 16,-1 5 23-16,4-3 5 0,0 3 1 0,3-6 0 16,1 1 10-16,2-1 2 0,5-3 1 0,-1 9 0 15,4-11 9-15,0 5 2 0,7 0 0 0,1 6 0 0,-1-8-16 0,3 8-4 16,-3-6 0-16,7 0 0 0,4-6-20 16,3 10 0-16,4 2 0 0,-4-6 0 15,0 6-10-15,0 0-6 0,4-5-2 0,-4 5 0 0,7 0 18 0,-6 0-10 16,-1 3 10-16,3 0-8 0,1 3 8 0,3 3-8 15,-3-3 8-15,0 9-8 0,-1-3 8 0,5 11-8 16,2-5 8-16,-9 0-8 0,2 2 8 0,1 4 0 16,0 0 0-16,-1 2-8 0,1-2 8 0,-7 0 0 15,3-1 0-15,0-2 0 0,-3-3 0 0,3-1 0 16,0 1 0-16,-7 0 0 0,4-9 8 0,-1 3 3 16,1 0 1-16,0-6 0 0,3 6-12 0,-4-6 0 15,-2 0-12-15,2-6 12 0,1 6-27 0,-1-9 3 0,1 6 0 16,3-6-360-1,0-3-71-15</inkml:trace>
  <inkml:trace contextRef="#ctx0" brushRef="#br0" timeOffset="74962.162">3457 1093 774 0,'0'0'16'0,"0"0"4"0,0 0-20 15,-3-6 0-15,-1 0 0 0,4 6 0 0,-3-6 16 0,-4 0 0 0,3 1-1 0,-3 5 0 16,0-6-7-16,3 6 0 0,-3-6-8 0,-3 3 12 16,-1 3 8-16,-3 0 2 0,7 0 0 0,-4 0 0 15,1 9-2-15,-4-9-1 0,3 11 0 0,-3-5 0 16,3 6-9-16,1 0-2 0,-4-6 0 0,-4 5 0 16,4 10-8-16,-4-9 0 0,4 5 0 0,0 4 0 15,0-9 0-15,7 5 0 0,-4 7-9 0,1-3 9 16,-1-4 0-16,4 1 0 0,-3-4 0 15,3 4 0-15,3 0 0 0,1 8 0 0,-1-8 0 0,4-6 0 16,4 5 0-16,3-2 0 0,-4 3 0 0,1-7 0 16,-1 1 0-16,8-3 9 0,-8 3-1 0,1-6 0 15,3 5-8-15,0-11 0 0,0 6 0 0,0-6 0 16,-3 0 16-16,3-6 0 0,0 6 1 0,3-6 0 16,-3 1 5-16,0-7 1 0,0 3 0 0,0-3 0 0,0-5-14 15,-3-1-9-15,3 3 12 0,-3-8-12 16,6 5 10-16,-6-8-10 0,-1 8 8 0,1 0-8 0,-4 1 10 0,3 2-10 15,1-8 12-15,-4 11-12 0,0-3 29 0,0-3-1 16,3 7 0-16,-3 5 0 0,0 0-9 0,0 0-3 16,0-3 0-16,0 3 0 0,0 6-8 0,0 0-8 15,0 0 12-15,0 0-12 0,0 0 0 0,0 0-9 16,0 0-1-16,0 0 0 0,0 0 10 0,0 0-12 16,0 0 12-16,4 9-12 0,-1-3 12 0,1 0 0 15,-1 6 0-15,-3-6-8 0,4 5 8 0,-4 1 0 16,4-6 8-16,-1 9-8 0,1-9 0 0,-1 11-12 0,1-5 2 15,-1 0 0 1,4 8 10-16,-3-8 14 0,3 6-3 0,0 2-1 0,3-8-10 0,-2 6 0 0,2-7 0 0,4 4 0 16,0-3 0-16,-3 0 0 15,-1 5 0-15,5-11 0 0,2 0 0 0,-6-3 0 0,3 0 0 16,-4-3 0-16,1 3 0 0,7-3 0 0,-4-3 0 0,-4 3 0 31,5-3-20-31,2 0-7 0,1 3-1 0</inkml:trace>
  <inkml:trace contextRef="#ctx0" brushRef="#br0" timeOffset="76075.546">5031 1211 760 0,'0'0'16'0,"0"0"3"0,0 0-19 0,0 0 0 0,-7 0 0 0,-4 0 0 16,4 0 16-16,-4-6-1 0,4 6 0 0,-3 0 0 16,-4-6-15-16,3 6 0 0,-3-6 0 0,0 0 0 0,3 6 10 0,-6-6-1 15,-5 3 0-15,5-3 0 16,-1 0 8-16,-3 6 2 0,0-5 0 0,3 5 0 15,-10 0-2-15,7-6 0 0,-4 6 0 0,-3 6 0 16,7-6-6-16,-4 0-2 0,0 5 0 0,1-5 0 0,2 6-9 0,1 0 8 16,0 3-8-16,-4 3 8 15,8-6-8-15,-1 5 0 0,0 1 0 0,8 0 0 0,3 3 0 16,3 2 0-16,1-5 0 0,3 0 0 16,0-3 11-16,3 2 0 0,4 1 0 0,0 0 0 0,8-6 9 0,-1 11 1 15,3-2 1-15,4-3 0 16,4 0 2-16,-7-1 1 0,6-2 0 0,1 3 0 0,-4-6-13 0,8 0-4 15,-8 0 0-15,-4-1 0 0,5 1-8 16,-5 0 0-16,1-6 0 0,3 6 0 0,0-6 0 0,-7 0 0 0,4 6 0 16,-4-6 0-16,0 0 18 0,0 0 2 15,-3 0 0-15,3-6 0 0,0 6-20 16,-3 0-9-16,-1 0 1 0,-6 0 0 16,3-6-29-16,0 6-6 0,0-6-1 0</inkml:trace>
  <inkml:trace contextRef="#ctx0" brushRef="#br0" timeOffset="77078.284">5292 687 573 0,'7'6'12'0,"0"0"3"0,-4 6-15 0,1-6 0 15,-1 0 0-15,-3-6 0 0,4 5 8 0,-4-5-8 0,0 0 11 0,0 6-11 16,0-6 11-16,0 6-11 0,0-6 10 0,0 9-10 16,0-9 38-16,0 0 2 15,0 0 0-15,0 0 0 0,-4 12-4 0,4-12-1 0,-3 6 0 0,3-6 0 16,-4 6-22-16,4-6-4 0,-3 5-1 0,-1 1 0 16,1 0-8-16,3 6 0 0,-4-3 9 0,4 2-9 15,0 1 0-15,0 6 8 0,0-6-8 0,0 2 0 16,0 4 0-16,0 0 0 0,0 2 0 0,0 4 0 15,0-7 0-15,-3 10 0 0,3-4 0 0,0 4 0 16,0-4 0-16,0 7 0 0,0 2 0 0,0-8 0 16,0 8 0-16,-4-9 9 0,4 10-1 0,-3-4-8 15,-1-5 0-15,-3 8 0 0,3 0 0 0,-6-2-9 16,3-4 9-16,0-2 0 0,-4 5 10 0,4-8-10 16,-3 2 0-16,-1-5 0 0,-3 2 0 0,3-2 0 15,1-6 0-15,3 5 0 0,-4-8 0 0,1 3 0 16,-1 0 0-16,0 0 0 0,4-7 0 0,0 1 0 0,0 0 16 15,4-6-4-15,3 0 0 0,0 0 0 0,0 0 26 16,-7-6 5-16,3 0 1 0,4 1 0 0,0-13 1 16,0 6 1-16,0 3 0 0,4-8 0 15,-1 5-22-15,1-6-5 0,3 1-1 0,-4 2 0 16,8-3-8-16,-4 1-2 0,3-4 0 0,5 3 0 16,-8 1 2-16,3-4 0 0,1-2 0 0,3 5 0 0,0-2-2 15,4 2-8-15,-4 0 12 0,3-2-4 0,5 8-8 0,-8-6 0 0,3 7 0 16,1-7 0-16,0 9 0 0,-1-3 0 15,1 1 0-15,3 5 0 0,-7 0 0 0,0 0 0 0,0 0-9 0,0 0 9 16,1 3 0-16,-1 3-10 0,-4 0 10 0,4 0-8 16,0 3 8-16,1 3-8 0,-8 0 8 0,3 0-8 15,-3 6 8-15,0-7-10 0,0 7 10 0,-3 0-10 16,-1 3 10-16,-3 2-8 0,0-5 8 16,0 3-8-16,-3 2-4 0,-4 7 0 0,3-6 0 15,-3 2 0-15,0-2 12 0,0 5-8 0,0-8 8 0,4 3-8 16,-4 5 8-16,-1-8 0 0,5 2 0 0,-8 1 0 15,4 0 0-15,4-4 0 0,-4 4 0 0,3-6 0 16,1 0 0-16,-1-1 0 0,4 4 8 0,-3-9-8 16,3 12 0-16,3-13 0 0,-3 7 0 0,4-6 0 15,3 3 0-15,-4-3-8 0,4-6 0 0,4 6 0 16,-1 0-26-16,1-6-5 0,0 0-1 0,-1 0 0 16,4 0-105-16,0 0-22 0</inkml:trace>
  <inkml:trace contextRef="#ctx0" brushRef="#br0" timeOffset="78351.07">6131 1363 757 0,'0'0'21'0,"0"0"6"16,0 0-27-16,-3-5 0 0,3 5 0 0,-4-6 0 15,1 0 0-15,-1 6 0 0,-3-6 0 0,0 0 0 16,0 6 0-16,0 0 0 0,0 0 0 0,-4 0 0 0,1 0 9 0,-1 0 0 0,1 0 0 15,-1 0 0-15,-3 0-9 0,0 0 0 0,0 0 0 0,0 0 0 16,-1 6 0-16,1 0 0 0,0 0 0 0,4 5 0 16,-1-2 0-16,-7 3 0 0,4 0 0 0,0 5 0 15,0-5 0-15,0 3-11 0,0 8 3 16,3-11 0 0,-3 3 8-16,7 8 0 0,0-11 0 0,0 6 0 15,-4-4 0-15,11-2 0 0,0 0 0 0,0 6 0 0,7-7-12 0,-3-2-1 0,3 3 0 0,0 0 0 16,0-6 1-16,4-1 1 0,3 1 0 0,0 0 0 15,0-6 11-15,0 0-12 0,4 0 12 0,-1 0-12 16,-2 0 32-16,2-6 5 0,-3 6 2 0,4-6 0 16,0 1 25-16,-4-7 4 0,0 0 2 0,7 6 0 15,-10-3-11-15,3-2-3 0,0-1 0 0,0 6 0 16,0-6-44-16,-3 0 0 0,-1 1 0 0,1 2 0 16,-1-3 0-16,1 0-8 0,0-5 8 0,-8 8-10 15,1-3 23-15,3 6 5 0,-4-11 1 0,1 5 0 16,-1 0-4-16,-3 3-1 0,4-8 0 0,-4 5 0 15,3 6-6-15,-3 0-8 0,0 6 11 0,0 0-11 16,0-6 0-16,0 6 0 0,0-6 0 0,0 6 0 16,0 0 0-16,0 0 0 0,0 0 0 0,0 0-12 15,-3 6 1-15,-1 6 1 0,1-6 0 0,-1 6 0 16,1-1 10-16,-1 1 0 0,1-3 0 0,-1 9-8 16,4-7 8-16,0 1 0 0,-3 3 0 0,3 2 0 15,0-5 0-15,0 0 0 0,0 0 0 0,3 2-8 16,-3-2 8-16,0-6 8 0,4 6-8 0,-1-6 11 15,4 5-11-15,-3-5-12 0,6 3 2 0,-3-3 1 16,7 6 9-16,-3-6 9 0,7 5-1 0,-4-11-8 16,7 6 13-16,-7 0-4 0,4-6-1 0,-1-6 0 0,4 6-8 0,1-6 0 15,-1 1 0-15,0-7 8 0,-7 6 7 0,4 0 1 0,-1-6 0 16,1 3 0-16,-4-8 3 0,0 5 1 0,-3-6 0 16,3-2 0-16,-7 2-20 0,4-5 10 0,-4 2-10 15,3-2 8-15,-3-4-8 0,0 4 0 0,0-7-12 16,0 4 12-16,0 2 0 0,1-8 8 0,-1 3 2 0,0 2 0 15,-4-2-21-15,4 5-4 0,-3-2-1 16,-1 2 0-16,8-2 16 0,-8 2-9 0,1 1 9 0,-1 2-8 16,-3-2 8-16,4 5 0 15,-4-9 0-15,4 10-8 0,-1-1 8 0,-3 3 0 0,4-2 0 0,-1-1-8 16,1 1 0-16,-1 2 0 0,1-3 0 0,-1 6 0 16,1 1 8-16,-4 2 0 0,3-3 0 0,-3 6 0 15,4 0 0-15,-4 6 0 0,0 0 0 0,0 0 0 16,0 0-8-16,0 0 0 0,-7 6 0 0,-4 0 0 15,4 6 8-15,-3-3-8 0,2 2 8 0,1 1-8 16,-7 6 0-16,4-3 0 0,-4 8 0 0,3-5 0 16,0 2 8-16,1 10-8 0,-1-7 8 0,1 4-8 15,3-4 8-15,0 4 0 0,-1 2 0 0,5-5-8 16,3 2 8-16,0-2 0 0,0 8 0 0,0-9 0 16,0 4 0-16,3 8 0 0,1-8 0 0,0 2 0 15,6 0 0-15,1-2 0 0,-1 2 0 0,4-2-8 16,1-4 8-16,2-8 14 0,-3 8-3 0,7-5-1 15,-3-6 6-15,0-3 2 0,3 2 0 0,0 1 0 16,0-6 21-16,4-6 4 0,-7 6 1 0,6-6 0 0,-3 0-23 16,1 0-4-16,-1 0-1 0,0-6 0 15,-3 6-7-15,3-6-1 0,-4 0-8 0,1 0 12 16,0-8-12-16,-4 8 0 0,3-6 0 0,-10 6 0 0,4-6-10 16,-4 1 2-16,0-1 0 0,-3 3 0 15,-4-3-14-15,0-5-2 0,0 5-1 0,-4 0 0 16,1 3-42-16,-1-2-8 0,1-1-1 0</inkml:trace>
  <inkml:trace contextRef="#ctx0" brushRef="#br0" timeOffset="78741.073">6294 1187 915 0,'14'0'39'15,"-4"6"-31"1,8 0 20-16,-4-6 5 0,4 0 1 0,-4 6 0 16,7-6-26-16,-7 0-8 0,4 0 0 0,3 6 0 0,0-6 23 0,-3 0-3 0,3 0 0 15,0 0 0-15,4 0 12 0,-4 0 1 0,4 0 1 0,-1 0 0 16,1 0-21-16,-4-6-4 0,4 6-1 0,-1 0 0 16,-2-6-8-16,2 6 0 0,-6-6 0 0,0 0 8 15,-1 0-8-15,1 3 0 0,0-3 0 0,-4 0 0 31,0 1-47-31,3-1-5 0</inkml:trace>
  <inkml:trace contextRef="#ctx0" brushRef="#br0" timeOffset="171215.831">8855 969 557 0,'0'0'11'0,"0"0"5"0,7 6-16 0,-4 0 0 0,1 0 0 16,-1 3 0-16,-3-3 25 0,0-6 3 0,0 12 0 0,0-7 0 16,0 7-12-16,0 0-1 15,-3-6-1-15,3 3 0 0,-4 2-14 0,1 1 0 0,-4 0 0 0,3 0 0 16,-3-6 0-16,0 2 0 0,0 4 8 0,3-6-8 16,1 6 0-16,-4-6 0 0,3 0 8 0,-3-1-212 15,4 4-43-15</inkml:trace>
  <inkml:trace contextRef="#ctx0" brushRef="#br0" timeOffset="200719.855">14552 1396 519 0,'0'0'10'0,"0"0"5"0,0 0-15 0,0 0 0 0,4-6 0 0,-4 6 0 0,0 0 0 0,0 0 0 16,0 0 8-16,0 0-8 0,0-6 8 0,-4 0 0 15,1 0-8-15,-1-3 12 16,1 4 1-16,3 5 0 0,-8-6 0 0,1 0 0 0,4 0 1 0,-4 6 0 15,0-6 0-15,0 0 0 0,0 6 6 0,0-6 2 16,-4 6 0-16,0 0 0 0,1-6-13 0,-4 0-9 0,0 6 12 0,-1 0-12 16,1 6 8-1,4 0-8-15,-4-6 0 0,0 0 0 0,-8 6 0 0,8 0-12 0,0 0 0 16,-3 0 0-16,2 6-4 0,-6-4 0 16,4 4 0-16,-1-6 0 0,0 6-3 0,1-6-1 0,-4 5 0 0,3-2 0 15,4 3 20-15,0 0 0 0,3-1-8 16,-3 1 8-16,7 0-11 0,0-3 2 0,3-3 0 0,1 11 0 15,3-11-7-15,0 0 0 0,0-6-1 0,3 6 0 16,4 0 9-16,0 0 8 0,4-3-12 0,0 8 12 16,3-11 0-16,0 0 12 0,0 0 0 0,4 0 0 15,-4 0 0-15,3-5 0 0,5-1 0 0,-5 3 0 16,4-3 20-16,1 0 4 0,-5 0 1 0,4 0 0 16,0 0-24-16,4 0-5 0,-4-5 0 0,4 5-8 15,-4 0 10-15,0-3-10 16,1 3 8-16,-1-11-8 0,0 11 0 0,0-6 0 0,-3 0 0 0,3 3 0 0,-4-2 13 15,1-1-2-15,0 0-1 0,-4-3 0 0,0 4 7 16,-3 5 2-16,-1-6 0 0,1 6 0 16,-4 0-5-16,0-6-1 0,-4 4 0 0,-3 2 0 0,0 6-2 15,0 0-1-15,0-6 0 0,0 6 0 16,0 0 0-16,0 0 0 0,-7 0 0 0,7 0 0 0,-7 0-10 0,-3-970-14 16,3 1946 3-16,-4-976 1 15,4 3 10-15,-4 0-8 0,4 5 8 0,0 4-8 0,0 0 8 0,0 0 0 16,0 0 0-16,4 2-8 15,-1-2 8-15,1 0 0 0,-1 5 8 0,4-5-8 0,0 3 0 0,0-3-8 16,0 5 0-16,7-2 0 16,-3-3 8-16,-1 5 0 0,4-5 8 0,0 0-8 0,0 3 0 0,4-4 0 0,-1 1 0 15,5-6 0-15,-1 0 8 16,0 0-8-16,3 0 8 0,-2-6-8 0,2 5 0 16,4-5 0-16,-3-5 0 0,3 5 0 0,4-6 9 0,0 6-9 15,-4-6 12-15,7 0-274 0,-3 0-54 16</inkml:trace>
  <inkml:trace contextRef="#ctx0" brushRef="#br0" timeOffset="202288.413">16087 1822 520 0,'0'0'22'0,"0"0"-22"15,7 6 9-15,0-6-9 0,-4 6 12 0,4-6-12 0,4 0 0 0,-4-6 0 16,4 6 0-16,-4-6 0 16,3-6 0-16,1 6 0 0,3-2 0 0,-4-4 0 15,5 0 22-15,2-6-2 0,1-2-1 0,0 8 0 16,3-11 11-16,0 5 2 0,4-3 1 0,-4-2 0 0,3-4-17 16,1 4-4-16,0-7-1 0,-4 4 0 0,4 2 0 15,3-2 0-15,-3-3 0 0,-1-4 0 0,1 4 0 16,0-3 0-16,-1 8 0 0,-2-11 0 15,2 8-11-15,-3-2 0 0,-3 2 0 0,3-2 8 16,0-3 4-16,-3 8 1 0,-4-8 0 0,4 2 0 0,-4 4 9 16,0-3 2-16,0-4 0 0,-7 10 0 0,0-7 0 0,0 10 1 15,-3 2 0-15,-4 0 0 0,0 4-5 0,-4-4 0 0,1 0-1 0,-1 13 0 16,-6-10-28-16,-1 9-6 0,0-6-1 16,-3 6 0-1,-3 6-20-15,-1 0-4 0,0 6 0 0,-3 0-1 0,-3 6 15 0,2-3 3 0,-2 2 1 0,-1 7 0 16,-3 0 10-16,3-4 1 0,0 10 1 0,-3-1 0 15,3 4-11-15,-3-4-3 0,4 10 0 0,-5-4 0 16,5 4 1-16,-1 2 0 0,0-3 0 0,4-2 0 16,0 8 23-16,0-3-11 0,3-3 11 0,4 4-8 15,0 2 8-15,0 0 0 0,7-8 0 0,0 2 0 0,3-3 0 16,4-2 0-16,4 2 0 0,-1 3 0 16,1-8 8-16,6 5-8 0,1-8 10 0,3 2-10 15,0-2 18-15,0 3-2 0,4-13-1 0,-1 7 0 16,1-3 9-16,3 2 1 0,-3-5 1 0,3 0 0 15,0 0-2-15,-3-9 0 0,3-1 0 0,0 7 0 16,0-9-8-16,1 0-3 0,-1 0 0 0,0 0 0 16,0-6-5-16,0 6-8 0,4-3 11 0,-4 1-11 15,0-1 9-15,4-3-9 0,0-12 0 0,3 6 9 16,-3 1-9-16,3-4 0 0,0 3 0 0,0-6 8 0,0 1-8 16,4 5 0-16,-4-3-10 0,1 4 10 0,-1-7 0 15,-3 0-9-15,-1-2 9 0,-3 2 0 0,1 6 0 16,-5-5 0-16,1 2 0 0,-8 3 0 0,5 6 0 0,-5-11 0 15,-3 8 0-15,4 3 11 0,-8-6-11 0,4 6 8 16,-3-5-8-16,-1 5 8 0,-3 0-8 0,0 0 12 0,0 6-12 16,-3 0 12-16,-4-9-12 0,0 6 0 0,0 0 0 0,-4-3 0 15,1 6 0-15,-5 0-11 16,1 0 3-16,-3 6 0 0,3-3-1 0,-8 0 0 16,5 6 0-16,-4-3 0 0,-1 0 9 0,1 5 0 0,-3 1-9 15,2 0 9-15,1-3-17 0,-3 8 1 0,2 1 0 0,-2 0 0 16,3-4-14-1,-1-2-2-15,1 0-1 0,0 0 0 16,3 5-2-16,4-8 0 0,0 9 0 0,4-6 0 0,3-1 14 0,-1 1 2 0,1 3 1 0,4-3 0 16,3-7 18-16,3 1 0 0,1 0-8 0,-1 0 8 15,8 0 0-15,0-6 0 0,3 6 0 0,7-6 0 16,-3-6 18-16,6 6 7 0,1-6 2 0,0-6 0 16,3 6 5-16,0-5 0 0,4-1 1 0,-4-3 0 15,0 3 1-15,1 1 0 0,-1-7 0 0,0 6 0 16,-3-2-14-16,-1-4-4 0,-2 6 0 0,-1 0 0 15,-4-8 0-15,1 14 0 0,0-6 0 0,-4 0 0 16,0-5-16-16,-4 8 10 0,1-3-10 0,0 6 8 16,-4-5-8-16,0 5 10 0,-4 0-10 0,-3 6 10 15,0 0-10-15,0 0 0 0,0 0 0 0,0 0 0 16,0 0-19-16,0 0-5 0,0 0-2 0,0 0 0 16,0 0-6-16,-3 12-2 0,3-1 0 0,-4-5 0 15,1 6 24-15,-1 3 10 0,1-4-8 0,-4 1 8 0,3 0-11 16,0 0 11-16,1 8-13 0,-1-8 5 15,4 0 8-15,-3 5 0 0,3-11 0 0,3 9-8 16,1-3 8-16,-1 5 0 0,5-11 0 0,-1 6 0 0,3-3 0 16,4-3 0-16,0 6 0 0,4-7 0 15,0-5-41-15,-1 0-7 0</inkml:trace>
  <inkml:trace contextRef="#ctx0" brushRef="#br0" timeOffset="202964.239">19085 884 808 0,'0'0'16'0,"0"0"6"0,0 0-22 16,0 0 0-16,0 0 0 0,0 0 0 0,0 0 0 0,0 0 0 0,0 0 0 0,0 0 0 16,0 0 0-16,0 0 0 0,-7 6 0 0,0 0 0 15,0-6 0-15,0 6 0 0,-4-6 0 0,4 6 0 16,-3 0 0-16,-1-1 0 0,-3 1 0 0,0 3 0 15,0 3 0-15,0 0 0 0,-4-1 0 0,-3 1 0 16,0 3 0-16,0 3-10 0,0-1 10 0,-4 1-10 16,0 2-6-16,0 4-2 0,1-6 0 0,-5 8 0 15,5-2-6-15,-1 8-2 16,4-9 0-16,-4 10 0 0,4-4-1 0,0-2 0 0,3 2 0 16,1 3 0-16,3-2-10 0,-1-1-3 0,1 3 0 0,4-2 0 15,-1 2 29-15,4-8 11 0,0 2-8 0,3-2 8 16,4-4 0-16,0 4 17 0,4-1-2 0,0-2-1 15,3 2 26-15,3-5 4 0,1 3 2 0,3-4 0 16,0-5-24-16,4 0-5 0,3 0-1 0,0-9 0 0,4 2-8 0,-1 1-8 16,5-6 12-16,2 0-12 15,-2 0 16-15,6 0-4 0,-3-9-1 0,3 4 0 0,4-1-2 0,-8-12 0 16,1 6 0-16,0 1 0 16,-4-10 1-16,0 9 0 0,-3-5 0 0,0-1 0 0,-8-3-10 15,1 10 0-15,0-7 0 0</inkml:trace>
  <inkml:trace contextRef="#ctx0" brushRef="#br0" timeOffset="203344.623">18129 1408 756 0,'14'-18'16'0,"-7"18"3"0,4-6-19 0,0 0 0 0,3 0 0 0,0 6 0 15,0-9 0-15,7 4-12 0,0 5 1 0,0-6 1 16,4 0 10-16,0 6 12 0,0 0-2 0,3-6-1 15,0 6 14-15,0-6 2 0,0 6 1 0,4 0 0 0,0 0-6 0,0 0 0 16,-1-6-1-16,5 6 0 16,-5-6-2-16,5 6 0 0,-5 0 0 0,1 0 0 0,3 0-9 0,-3-6-8 15,0 0 9-15,0 6-9 16,-4-5 8-16,0 2-8 0,0 3 0 0,-3-3 0 0,0 6 8 16,-4-3-8-16,4-3 0 0,-4 0 0 15,-4 3 0-15,5 0-20 0,-1-6 4 0,-4 6 0 0</inkml:trace>
  <inkml:trace contextRef="#ctx0" brushRef="#br0" timeOffset="204615.271">19519 1513 520 0,'14'0'22'0,"0"0"-22"16,-3 0 0-16,0-6 0 0,-1 1 0 0,1-1 0 0,-4 6 0 0,0-9 8 15,-7 9-8-15,3-3 0 16,1 0 42-16,-4-3 4 0,0 0 1 0,0 0 0 0,-4-5 3 0,1 5 1 15,-4 0 0-15,0 0 0 16,0 0-27-16,-4 3-6 0,1-3-1 0,-1 6 0 0,-7-6-17 0,4 6 0 16,-7 0 0-16,3 0 0 15,-3 0 0-15,4 6 0 0,-5-3 0 0,-2 3-9 16,3 0 9-16,-4 6 0 0,4-6 10 0,-4 11-10 16,0-5 0-16,4-3-20 0,-4 8 4 0,4-5 0 15,0 0-10-15,0 0-2 0,7 2 0 0,-4-2 0 16,4-6 2-16,4 6 0 0,-5 5 0 0,8-11 0 15,0 9 26-15,0-3-10 0,4 0 10 0,-1-1 0 16,1 1-9-16,6-3 9 0,-3-3 0 0,7 6-9 0,-3-7 9 0,3-5 0 16,0 6 0-16,3-6 0 0,1 6 0 0,0-6 0 15,3 0 0-15,3-6 0 0,-3 6 0 0,4-6 11 0,0 1-3 16,-1-7 0-16,1 6-8 0,3-3 0 0,0-3 0 0,1 1 0 16,-5-1 0-16,4 0 0 0,-3-3 0 0,3 4 0 15,-7-1 8-15,0 0 8 0,0 0 3 16,-3-5 0-16,3 8 18 0,-3-3 4 0,-4 0 1 0,3 6 0 15,-3-5-42-15,0 2 0 0,1 3 0 0,-1 0 0 16,0 0 0-16,-4 0 0 0,1 0 0 0,-4 6 0 16,0 0-24-1,0 0-6-15,0 0-2 0,0 0 0 0,0 0 16 0,0 0 4 16,3 6 0-16,-3-6 0 0,7 6 3 0,-3 0 1 0,-1 3 0 0,-3 3 0 16,4-1 8-16,-4 1 0 0,0-6 0 0,0 6 0 15,0 3 0-15,3-4 0 0,-3 1 0 0,0 0 0 0,0 5 0 16,0-11 0-16,4 9 0 0,-4-9 0 15,3 6 0-15,-3-1 0 0,4-11 0 0,0 12 0 0,-1-6 0 0,4-3 11 16,-3-3-3-16,3 0 0 16,0 0 4-16,3-3 0 0,-3 3 0 0,4-6 0 0,0 0 16 0,-1 0 3 15,4-5 1-15,-3-1 0 16,3 0-20-16,0 3-4 0,0-8-8 0,0 5 12 0,-3-6-12 0,3-2 0 16,0 8 8-16,0-6-8 15,0-8 0-15,0 8 0 0,1-11 0 0,-1 8 0 0,0 4 0 0,0-1 0 16,0 0 0-16,4-2 0 0,-4 2 0 0,0-5 8 0,0 2-8 15,0-2 0-15,0 5 0 0,0-3 0 0,0-2 0 16,0 5 0-16,1-2 0 0,-1 8 0 0,0-6 0 16,0-2 0-16,0-4 0 0,0 6 0 0,0 1 0 15,-3 2 0-15,3-3 0 16,0 7 0-16,-3-1 0 0,-1-3 0 0,1 3 0 0,-1 7 0 0,-3-7 0 16,-3 6 0-16,3 6 0 0,-7 0-12 0,0 0 12 0,0 0-10 15,0 0 2-15,0 6 0 0,-3 6 0 0,-1-7 0 16,-3 7 8-1,0 3 0-15,-4-3 0 0,1 5 0 0,-1 7-8 0,-3-9 0 0,0 8 0 0,0-5 0 16,0 8 8-16,0-8 0 0,-1 8 0 0,1-2 0 16,-3 5 0-16,-1-2 16 0,0 2-3 0,1-3 0 15,-4 4-13-15,-1-4-18 0,1 4 4 0,0 2 1 16,0 3 21-16,0-11 4 0,0 8 0 0,-1-5 1 16,5 2-13-16,-4 0 0 0,7-8 0 0,-4 3 0 15,4-7-12-15,3-2-1 0,4-3-1 0,0-1 0 0,4-5 14 16,3-6 0-16,0 0 0 0,0 0 0 0,0 0 28 0,0 0 9 15,0 0 2-15,7-6 0 16,0 1-3-16,7-7 0 0,0-3 0 0,4 3 0 0,-1-5-25 0,1-1-11 16,3-3 8-16,0 4-8 15,0-1 0-15,4 1 0 0,0-4 0 0,-4 3 0 16,4-5 0-16,-1 8 0 0,4-8 0 0,-3 5 0 16,3 3 0-16,-3-8 0 0,0 11 0 0,3 0 0 0,-3-2-12 15,-1 8 12-15,-2 0-10 0,-1 6 10 16,-4 0-24-16,5 0 0 0,-1-6 1 0,-7 12 0 15,0-6 23-15,0 6 0 0,-3 5 0 0,-4-2 0 16,-4 3-14-16,1 0 2 0,-4 5 0 0,0 4 0 0,-7-3-8 0,-4-1-2 16,1 4 0-16,-8 2 0 0,0-5 22 0,-3 8 0 15,-4-8 0-15,1 0 0 0,-5-1 8 0,1 4 0 0,-3 2 0 0,-1-5 0 16,-4-3-8-16,5 8-14 0,-8-11 3 16,4 9 1-16,-1-10 10 0,-2 1 0 0,-1-6 0 0,0 0 0 15,0 6 0-15,0-6-12 0,4-1 12 16,0-2-12-1,7 3-24-15,-4-6-4 0,7 0-2 0</inkml:trace>
  <inkml:trace contextRef="#ctx0" brushRef="#br0" timeOffset="205095.931">20895 987 832 0,'0'0'35'0,"-3"9"-35"32,-5-3-24-32,1 0-12 0,-3 0-3 0,3 5 0 15,-4 1-7-15,-3-6-2 0,3 3 0 0,-3 3 0 16,-3-1 39-16,3 1 9 0,-1-6 0 0,-2 6 0 15,-1-3 0-15,4 8 0 0,-4-5 10 0,4 6-10 0,-3-4 9 0,-1 4-9 0,-3 0 8 0,3-1-8 16,1-2 0-16,-1 3 0 0,0 5 0 0,1-8 0 16,-1 8 0-16,0 1 0 0,1 2 0 0,-4-2 0 15,7 2 8-15,-4-2-8 0,4 5 0 0,0-8 8 16,0 8-8-16,-1-11 0 0,5 2 9 0,3-2-9 16,0 0 8-16,3-4-8 0,1-2 8 0,3 6-8 15,0-7-12-15,3-5-8 0</inkml:trace>
  <inkml:trace contextRef="#ctx0" brushRef="#br0" timeOffset="205711.915">20701 1587 399 0,'11'6'16'0,"-1"-6"-16"15,1 6 0-15,-1-6 0 0,4-6 0 0,1 6 0 16,-1-6 8-16,0 6 7 0,0-6 1 0,4 0 1 15,-1 0 44-15,1-6 9 0,-1 7 2 0,1-4 0 16,0 3-16-16,-1-6-4 0,5 6 0 0,-5-6 0 16,-3 1-41-16,4 2-11 0,0 3 0 0,-4-6 0 15,0 6 0-15,0-5 0 0,-4-1 0 0,1 6 0 16,-4-3 0-16,0 6 0 0,0 0-12 0,-3-3 12 16,-4 6 0-16,0 0 15 0,3-5-1 0,-3 5 0 15,0 0-14-15,0 0 0 0,0 0 0 0,0-6 0 0,0 6 0 0,0 0 0 16,0 0 0-16,-3-6 0 15,-4 0 0-15,-4 6-16 0,1 0 3 0,-1 6 1 16,-3-6 12-16,0 6 0 0,-4 0 0 0,0 5 10 16,1-8-18-16,-1 9-4 0,1-6-1 0,-1 6 0 15,0-1 13-15,1-5 0 0,3 6 0 0,-4-6-9 16,4 3 19-16,-4 8 4 0,4-5 1 0,0 0 0 0,0-3-15 0,0 8 0 16,0-5 0-16,3 0 0 15,0 0-10-15,4-1-2 0,0-2 0 0,4 3 0 0,3-6 12 0,0 6 0 16,3-1 0-16,1-5 0 15,3 3 11-15,7 3 1 0,-3 0 0 0,3-7 0 0,3 1 0 16,1-6 0-16,3 6 0 0,-3 0 0 0,3-6 6 16,0 0 2-16,4 0 0 0,-4 0 0 0,4 0 9 0,-4 0 3 0,3 0 0 0,1-6 0 15,-4 6-32-15,4 0 0 16,-4 0 0-16,0-6 0 0,1 6 0 0,-5 0 0 0,-3-6 0 0,0 6 0 31,1-5-21-31,-5 5-11 0,1 0-1 0</inkml:trace>
  <inkml:trace contextRef="#ctx0" brushRef="#br0" timeOffset="209107.814">23442 1569 953 0,'7'-6'20'0,"0"0"4"0,-3 6-24 0,-1-11 0 0,1 8 0 0,-1-3 0 15,1 6 0-15,-4 0 0 0,0 0-14 0,0 0 5 16,-4-6 9-16,4 0 0 0,-3 0 0 0,-4 0 0 15,0 6-12-15,0-6-1 0,0 1 0 0,-4-1 0 16,-3 6 21-16,3 0 4 0,-3 0 0 0,-3 0 1 16,2 0-23-16,-6 6-5 0,4-6-1 0,-8 5 0 15,0-5 16-15,1 6-11 0,-5 0 11 0,1 0-10 16,-4 0 10-16,4 6-13 0,0 2 5 0,0-8 8 0,-1 6-24 0,1-6 4 16,4 6 0-16,2-1 0 15,1 4-25-15,0-3-5 0,0 0-1 16,3-1 0-16,1 1 22 0,6-3 4 0,0 3 1 0,1-6 0 15,6 5 15-15,1-5 9 0,3 0-10 0,3 0 10 0,1-6 0 0,3 6 0 16,3 0 13-16,1 3-4 16,3-9 4-16,0 6 1 0,4-6 0 0,3 0 0 15,-3 5-3-15,3-5-1 0,4 0 0 0,-4 0 0 16,0 6 4-16,4-6 1 0,-1 0 0 0,1 6 0 0,0-6-15 0,-1 0 9 0,1 6-9 16,-4-6 8-16,0 6-8 15,1 0 0-15,2 0 0 0,-6-6 0 0,3 6 0 0,0-3 0 0,-3-1 0 16,0 7 0-16,-1-9 0 0,-3 6 0 15,4 6 0-15,-7-6 0 0,3 0 0 0,-7 0 0 0,3-1 0 0,-6 4 0 16,-1-6 13-16,1 6 1 0,-4-3 0 16,-4 6 0-16,-3-6-6 0,-3-1-8 0,-4 7 11 15,-1-6-11-15,-2 9 11 0,-4-9-11 0,3 5 10 16,-7-5-10-16,1 0 8 0,-1 0-8 0,0 6 0 0,-3-9 0 16,0 3 11-16,3-1-11 15,-3 1 12-15,0-6-12 0,3 6 0 0,0-6 0 0,1 6 0 0,-1-6 0 16,4 0 0-16,0 0 0 0,3-6 8 0,0 6-8 15,4-6 8-15,0 6-8 0,0-6 12 0,3-2-12 16,1 5 8-16,-1 0-8 0,4-9 0 0,0 6 0 16,4-6 0-16,-1 6-11 0,0 1 2 0,4-1 0 15,4-6-13-15,-4 9-2 0,4-9-1 0,3 6 0 16,0-5-11-16,7 5-1 16,-4-6-1-16,4 0 0 0,4 3-5 0,0 4-1 15,3-13 0-15,4 12 0 0,-1 0 30 0,4 0 6 0,4-3 8 0,0 4-13 16,0-1 13-16,0 0 8 0,3-6 0 0,-3 6-8 0,3 0 47 15,-3 0 2-15,-1 1 1 0,1-1 0 16,0-3-9-16,0 3-1 0,-4 0-1 0,0 6 0 0,4-6-17 0,-8 6-3 16,-2-6-1-16,-1 0 0 15,-4 6-1-15,1-5 0 0,-4 5 0 0,0 0 0 0,-3 0 9 16,-4 0 2-16,0 0 0 0,0 0 0 16,-7 0-16-16,0 0-4 0,0 0 0 0,0 0 0 15,0 0-8-15,0 0-14 0,0 0 3 0,-3 5 1 16,-1 1 10-16,0 6 0 0,-3-6 0 0,4 0-8 15,-4 3 8-15,0-3 0 0,0-1 8 0,0 7-8 16,0-6 0-16,3 0 0 0,-3 0-10 0,7-6 10 0,0 0 0 0,0 0 0 0,0 0 8 16,0 0-8-16,0 0 0 0,0 12 0 0,0-12 0 15,4 3 0-15,3-1 0 0,0-2 0 16,3 3 0-16,1-3 0 0,-1 0 0 0,5-3 0 0,-1 1-8 0,3-1 8 16,1-3 0-16,0 0 0 15,3-6 0-15,-4 6 0 0,1-6 12 0,0 7-4 16,-1-10-8-16,1 9 12 0,3-6-4 0,-3 6 0 0,-1-5-8 15,1-1 12-15,-4 6-12 16,0-3 0-16,0-3 0 0,-3 6 0 0,-1-5 0 0,1-1 0 0,-4 6 0 0,0 0 0 16,-3 0 0-16,-1 3 8 0,1 3-8 0,-4 0 0 15,0 0 13-15,0-6-3 0,-4 6-1 0,4 0 0 16,-3-5-9-16,-4-1 0 0,0 6 0 0,-4-6 8 0,4 6-8 16,-4-6-16-16,1 6 4 0,-4 6 1 15,3-6 11-15,-3 6 0 0,-4-6 0 0,4 6-8 16,0-1 8-16,-4-5-12 0,4 6 12 0,0-3-12 15,0 3 12-15,0 0-13 0,0 0 5 0,0 0 8 16,0 6 0-16,-4-7 0 0,7 7 0 0,-3-6 0 16,4 3-33-16,-1-3 1 0,4 6 0 0,0-7 0 15,0 7 32-15,0-6 0 0,0 0 12 0,3 9-3 16,1-9-9-16,3-6 0 0,0 5 0 0,0 1-11 16,0-6 2-16,0 6 0 0,0-6 0 0,3 6 0 15,1 0 9-15,-1 6 0 0,-3-12 0 0,8 0 0 16,-1 6-23-16,0-6-5 0</inkml:trace>
  <inkml:trace contextRef="#ctx0" brushRef="#br0" timeOffset="209662.945">24310 1599 372 0,'0'0'8'0,"0"0"1"0,0 0-9 0,0 0 0 0,0 0 0 0,-4 11 0 16,-3-11 25-16,0 9 3 0,4-9 1 0,-8 6 0 15,4 0-2-15,0 0-1 0,0 0 0 0,0 0 0 0,-4-1-10 0,4 1-1 16,0 6-1-16,-3-9 0 16,3 9-5-16,0-6-1 0,0 5 0 0,-1-5 0 0,1 6-8 0,0-6 0 15,0 9 0-15,4-4 0 16,-4 1 0-16,3 0 0 0,1 6 0 0,-1-10 0 15,1 4 0-15,3 0 0 0,3 0 0 0,1-1 0 16,-1-2 0-16,4 3 0 0,4-6 0 0,-1 0 0 0,5 0 0 0,-5-6 0 0,8-6 9 0,-4 6-9 16,3 0 25-16,1-6 1 15,-4 0 0-15,4 6 0 0,-1-6 2 0,5 0 0 0,-5-3 0 0,4 4 0 16,1-7-16-16,-5 6-2 0,4-6-1 16,-3 6 0-16,3-8 8 0,-3 2 2 0,0-6 0 15,3 6 0-15,-7 1 0 0,0-10 0 0,0 9 0 16,0 1 0-16,-3-7 3 0,-1 9 1 0,1-3 0 15,-4 1 0-15,-4-1-5 0,1 0-1 0,0 0 0 0,-4 3 0 16,0-2-17-16,-4 5 0 0,0-6 0 0,1 6-9 31,-1 0-35-31,-3-5-8 0,4 2 0 0</inkml:trace>
  <inkml:trace contextRef="#ctx0" brushRef="#br0" timeOffset="210276.376">25058 1487 551 0,'-7'3'23'16,"0"3"-23"-16,0 0 0 0,-4-1 8 0,0 1-8 0,1 6 0 15,-1-12 0-15,-3 6 0 0,0-6 0 0,0 6 0 16,0-6 30-16,0 6 2 0,-4-6 0 0,0 0 0 15,1 3-32-15,-1 8 0 0,1-11 0 0,-1 6 0 16,-3-6 0-16,3 6-15 0,0 0 2 0,1-6 0 16,3 6 13-16,0-6 0 0,3 6 0 0,0-6 0 15,1 6 0-15,10-6 0 0,0 0 0 0,-4 6 0 16,4-6 0-16,0 0-12 0,7 5 3 0,0 1 1 16,4-6 8-16,0 3 8 0,3 3-8 0,0-6 11 15,3 6 9-15,1 0 1 0,3 0 1 0,-3 0 0 16,3 0-5-16,-3-1-1 0,-1 7 0 15,5-6 0-15,-5-6 20 0,4 9 3 0,-3-9 1 0,-4 6 0 16,0 0-32-16,0 0-8 0,-3-1 0 0,-1 1 0 0,1 0 0 0,-4 0 8 16,-3-6-8-16,-4 0 8 15,0 0-8-15,0 0 0 0,0 0 8 0,0 6-8 16,-4 0 0-16,1 3 8 0,-8-3-8 0,0 5 0 16,-3-5 0-16,0 0 8 0,0 0-8 0,-7 0 0 15,3 6 0-15,-6-9 0 0,2 8 0 0,-2-5 0 16,-1 0-9-16,-3 6 0 0,0 0 0 0,-1-7 0 0,1 1-5 0,0 0-1 15,3 3 0-15,-3-9 0 0,7 12 2 0,0-6 0 16,3-6 0-16,0 0 0 16,1 6-28-16,3-6-6 0</inkml:trace>
  <inkml:trace contextRef="#ctx0" brushRef="#br0" timeOffset="211079.414">25414 1907 665 0,'7'0'28'16,"0"0"-28"-16,-3 0 16 0,3-6-1 16,-4 1-1-16,4-1 0 0,-3 6-14 0,-1-6 0 15,1-6 8-15,0 3-8 16,-1 3 15-16,1 0 0 0,-1 1 0 0,1 5 0 15,3-6 9-15,0-6 1 0,3 6 1 0,1 0 0 0,-1 0-14 16,1-5-2-16,3 2-1 0,-3-9 0 16,6 6-9-16,-3 1 8 0,4 5-8 0,0-9 8 0,-1-3 4 0,5 7 1 0,-1-1 0 0,-4 0 0 15,5 3 3-15,-1-3 1 16,0-5 0-16,0 5 0 0,0-3-4 0,4-2-1 16,-4-1 0-16,0 6 0 0,4-8-1 0,-4 8-1 15,4-6 0-15,-4 1 0 0,-3-4 5 0,3 9 1 0,-4-11 0 16,1 8 0-16,0-2-2 0,-4-1 0 0,0 6 0 15,0-8 0-15,-3 8-14 0,-1 0 9 0,1 0-9 0,-4-5 8 16,0 2 0-16,-4 3 0 0,1-5 0 0,-1 5 0 16,-3-3-8-16,0 9 0 0,0-11 0 0,0 5 8 15,-3 6-8-15,3 0 0 0,-4 0 0 0,1 0 0 16,-1 3 0-16,1-3 0 0,-1 1 0 16,4 5 0-16,-10 0-22 0,3 0 0 0,-4 5 0 15,0-5 0-15,-3 9 2 0,0-3 1 0,0 6 0 16,-3-6 0-16,-1 6 19 0,-3 5 11 0,0-2-2 0,-4 3 0 15,0-1-28-15,-3 1-5 0,3-4-2 16,-3 10 0-16,0-6 16 0,0 8 10 0,-4-8-12 0,4 8 12 16,-4-2-19-16,4 5 3 0,-1-8 1 0,1 2 0 0,0 1 15 15,3 2 0-15,4-8 0 0,0 5 0 16,7-2 0-16,0 2 0 0,3-5 0 0,4-3 0 16,4 8 0-16,3-5-9 0,3-3 1 0,4 2 0 15,0-5 8-15,4 6 0 0,3-9 0 0,4 2 0 0,3 1 0 0,-4-6 9 16,4 6-9-16,4-6 10 15,-4-1 6-15,4 1 0 0,0 0 1 0,-1-3 0 0,-2 3 0 0,2-6 0 16,-3 0 0-16,4 0 0 16,-4-6-17-16,0 3 10 0,4-3-10 0,-4 6 8 0,-3-6-8 0,3 1 0 0,-3 5 0 15,-1-6 8-15,1-6-23 16,-4 6-5-16,-3 0 0 0,-1 0-1 16,1 6-33-16,-4 0-6 0,0-6-2 0</inkml:trace>
  <inkml:trace contextRef="#ctx0" brushRef="#br0" timeOffset="212842.418">26762 1846 485 0,'0'0'13'0,"-4"-6"4"0,4 6-17 0,0 0 0 0,0 0 0 0,-3 0 0 15,3 0 33-15,-7-6 3 0,7 6 1 0,-4-6 0 16,4 6-1-16,-7-6-1 0,0 0 0 0,3 0 0 16,-3 6-9-16,0 0-2 0,0 0 0 0,-3-6 0 15,3 3-12-15,-4 3-2 0,0-2-1 0,1 2 0 16,-4-3-9-16,3 3 0 0,-3 0 0 0,0 0 8 16,0 0-8-16,0 0 12 0,3 0-12 0,-3 3 12 15,0-3-12-15,-4 2 0 0,4-2-12 0,0 0 12 16,-4 9 0-16,4-9 0 0,-3 6 0 0,3 0 0 15,-4 0 0-15,4 6 0 0,0-1 0 0,0-5 0 16,3 0-9-16,0 3 9 0,4-3 0 0,0 0 0 16,0 0-14-16,7-6 4 0,-3 6 1 0,3-6 0 15,0 0-9-15,3 5-2 0,4 1 0 0,0 0 0 16,4 0 20-16,3-6 0 0,0 0-8 0,0 0 8 16,4 0 0-16,0 0 0 0,-1 0 0 0,1 0 0 0,3 0 0 15,0 0 0-15,4 0 0 0,-4-6 0 0,4 6 0 16,-4-6 8-16,0 6-8 0,0-6 0 0,0 1 9 0,4-1-9 15,-4 0 8-15,0 0-8 0,1-6 10 0,-5 6-10 0,4-3 12 16,1 4-12-16,-5-1 11 0,-3-6-11 0,4 12 10 16,-4-6-10-16,-3 0 12 0,-1 0-3 0,1-3-1 15,-4 7 0-15,0-1 3 16,-4-3 0-16,-3 6 0 0,0-6 0 0,0 6-11 16,-3-6 8-16,3 6-8 0,-7-6 8 0,0 0-8 0,0 6 0 0,-4-6 0 0,1 6 0 15,-1 0 0-15,0 6-11 0,1-6 3 0,3 6 0 16,-4 0 8-16,4 0-13 0,0 0 5 0,7-6 8 15,0 0-20-15,0 0 4 0,0 0 1 0,0 0 0 16,-3 9 6-16,-1 2 1 0,4-5 0 0,0 6 0 16,4 0 8-16,3-6 8 0,0 5-8 0,0-5 11 15,3 3-11-15,1 9 0 0,3-7 0 0,0-5 8 16,0 6-8-16,7-3 0 0,-3-3 0 0,3 0 8 16,4-1-8-16,3 1 0 0,0 0 0 0,1-6 0 15,-1 0-8-15,4-6-4 0,-4 6-1 16</inkml:trace>
  <inkml:trace contextRef="#ctx0" brushRef="#br0" timeOffset="213791.598">27714 1687 665 0,'0'0'28'16,"0"0"-28"0,0 0 0-16,0 0 0 0,-7 0-14 0,0 0 5 15,0 0-19-15,7 0-3 0,-7 6-1 0,-4 0 0 16,4-6 32-16,-3 0 0 0,-1 5 0 0,4 1 0 16,-3 0 0-16,-5 0 0 0,5-6 0 0,-4 6 0 15,0 0 0-15,3 3 0 0,-3-3 0 0,0-1 0 16,-4 1 0-16,4 0 0 0,0 6 0 0,0 0 0 15,0-3 0-15,0-4 0 0,0 7 0 0,-1-6 0 0,1 0 0 0,0 12 0 0,0-7 0 0,3-5 0 16,4 3 0-16,0 9-14 16,0-12 4-16,4 5 1 15,-1-5-31-15,4 0-5 0,0 3-2 0,4-3 0 0,-1-6 23 16,4 6 5-16,4-6 1 0,0-6 0 0,-1 6 5 0,8-12 1 0,-1 9 0 16,1-3 0-16,0 0 12 0,3-5 13 0,0 5-2 0,4-12-1 15,-4 6 19-15,4 3 4 0,-4-2 1 0,0-7 0 16,0 6 5-16,-3 1 1 0,3 2 0 0,-3-3 0 15,-1 6-23-15,1 0-4 0,-4-6-1 16,4 7 0-16,-1-1-1 0,-3-9-1 0,4 9 0 16,-4-6 0-16,0 6-10 0,-3 1 0 0,3-1 9 0,-4 0-9 15,-3 6 9-15,4 0-9 0,-4 0 12 0,0 6-12 16,-7-6 18-16,7 6-3 0,-7-6-1 0,7 0 0 16,-7 0-6-16,0 0 0 0,0 11-8 0,0-5 12 15,-3 6-12-15,-1-6 0 0,-3 9 0 0,0-4 0 16,0-5 0-16,-4 6 0 0,4-6 0 0,-3 6 0 15,-4-7 0-15,3 4 0 0,-3 3 0 0,0 6 0 16,0-7 0-16,0 4-12 0,0 3 12 0,0-1-10 16,-1-5 10-16,1 9 0 0,0-10 0 0,0 7 0 15,0 0 0-15,-4-4 0 0,1 4 0 0,-1 0 0 16,4-1 0-16,-4-2 9 0,4 3-9 0,0-1 10 16,-4 4-10-16,1-3 0 0,-1-1 0 0,4-2 0 15,0 3 0-15,0-1 0 0,0 1 0 0,3-6 0 0,1 8 0 0,2-2 0 16,1-1 0-16,4 4 0 0,-1-9 0 15,4 5 0-15,4-5 0 0,3 3 0 0,0-9 0 16,0 0 0-16,4 0 0 0,3-6 0 0,0 0 13 0,4 0 4 16,3 0 1-16,0-6 0 0,4 0-8 0,-4 0-2 15,3 0 0-15</inkml:trace>
  <inkml:trace contextRef="#ctx0" brushRef="#br0" timeOffset="-214581.464">28279 1643 452 0,'0'0'9'0,"-4"11"3"0,1-5-12 0,-1 0 0 0,-3 3 0 0,4 3 0 16,-5-6 0-16,1 5 0 0,0-5 0 0,-3 0 0 16,3 0 0-16,-4 0 0 0,1 9 0 0,-1-9 0 15,0 5 0-15,1-5 15 0,-1 0-1 0,1 0 0 16,-5 6-2-16,5-6-1 0,-4-6 0 0,3 5 0 16,1 4-11-16,-1-3 0 0,0 6 9 0,4 0-9 15,0-1 0-15,0-5 0 0,4 9 0 0,-1-3 0 16,4-6 0-16,0 0 0 0,4 5 0 0,-1-11 0 15,4 6 0-15,4 0 8 0,0-3-8 0,3 9 0 16,3-12 8-16,1 0-8 0,0 0 10 0,6 0-10 16,-3 0 9-16,4 0-9 0,3-12 8 0,-3 9-8 15,3-3 15-15,0 6-3 0,-3-6 0 0,3 0 0 16,-3 1-4-16,3-1-8 0,-3-12 11 0,0 9-11 16,-1 3 30-16,-2-5-1 0,-1 5 0 0,0-6 0 15,-3 0 0-15,-1 6 0 0,-3-3 0 0,0 4 0 0,-3-13-10 16,-4 6-3-16,0 0 0 0,0 1 0 0,0 2-6 15,-3 3-2-15,3 0 0 0,-4-6 0 0,-3 6-8 16,4 1 0-16,-4 5 0 0,0-12 0 0,0 12 0 16,0 0-17-16,0-6 4 0,0 6 1 15,0 0-45-15,0 0-9 0</inkml:trace>
  <inkml:trace contextRef="#ctx0" brushRef="#br0" timeOffset="-212462.799">28695 1828 528 0,'3'6'11'0,"5"-6"2"0,-5 0-13 0,4 0 0 0,0 0 0 0,0 0 0 15,0-6 17-15,4 6 1 0,-4 0 0 0,4 0 0 16,-4 0-7-16,7 0-2 0,-4 0 0 0,4 0 0 16,-3 0 0-16,3 0 0 0,0-6 0 0,0 6 0 15,0 0 7-15,0 0 2 0,1 0 0 0,-1 0 0 16,3 0-5-16,-3-6-1 0,4 6 0 0,-4 0 0 16,4-6-12-16,0 6 0 0,-1 0 0 0,-3 0 0 15,4-6 0-15,-4 3 0 0,0-2 0 0,4 5 0 16,-4-6 12-16,0-6-4 0,0 6-8 0,0 0 12 0,-3 0 0 15,-1 0-1-15,1-5 0 0,-4 2 0 0,0-3-11 16,-3 6 8-16,3 0-8 0,-4-5 8 0,-3 5 6 0,4 0 1 16,-4 0 0-16,0 6 0 15,-4-6-42-15,1 3-8 0,-1-3-1 0,4 6-1 16,-7 0 9-16,-4 0 1 0,1 0 1 0,-1 0 0 0,-3 6 8 0,0-6 2 0,0 3 0 16,0 3 0-16,-4 0 16 0,1-6 0 15,-1 12 0-15,0-7 0 0,-3 1 0 16,0 6 0-16,0-12 0 0,0 6 0 0,-1 9 0 0,5-9 0 0,-4-1 0 15,-1 7 0-15,1-6 0 0,-3 0 0 0,2 0 0 0,1 0 0 16,-3 0 0-16,2-1 0 0,1 4 0 0,0-3 0 16,3 0 0-16,1 0 0 0,-1 0 0 0,4 0 0 15,0 0 0-15,3-1 0 0,1 1 0 0,-1-6 0 16,4 6 0-16,0-3 0 0,7-3 0 0,-3 6 0 16,3-6 0-16,0 12 0 0,3-6-8 0,1 0 8 15,3-1 0-15,3 1 0 0,1 0 0 0,-1-6 0 16,5 6 0-16,2-3 17 0,1-3-3 0,-1 12-1 15,1-12 1-15,7 0 0 0,-4 6 0 0,4-6 0 16,-1 0-2-16,1 0-1 0,0 0 0 0,3 0 0 16,0-6-2-16,0 6 0 0,1 0 0 0,-1-6 0 15,4 0 1-15,-1 3 0 0,1-3 0 0,0 0 0 16,0 0 8-16,-1-5 2 0,1 5 0 0,0-12 0 16,0 12-8-16,-1-3 0 0,1 4-1 0,-4-7 0 15,1 0-3-15,-1 0 0 0,-4 3 0 0,1-2 0 16,-4-1 1-16,1 0 0 0,2-5 0 0,-6 2 0 15,-1 3-1-15,1-6 0 0,-4 7 0 0,0-7 0 16,0 3 20-16,1 4 3 0,-1-7 1 0,-4 6 0 0,4-8-32 0,0 8-15 16,1 0 2-16,-1-6 0 0,-4-2 13 15,4 2 0-15,1-5 0 0,-1 2 10 0,0-2-10 0,-4 5 0 16,1-3 0-16,3-2 8 0,0 5-8 0,0 4 0 16,0-4 9-16,4 0-9 0,-4-2 0 0,-3 2 0 15,3 0 0-15,-4 1 0 0,1 2 10 0,-4-3-2 0,4 1-8 16,-4 5 12-16,3-3-12 0,-6 4 0 0,3-1 0 0,-4 0-10 15,1 6 10-15,-1-9 0 0,-3 10 0 0,0-1 0 16,0 0 0-16,0 6 0 0,-3-6-11 0,3 6 11 16,-4 0-20-16,4 0 1 0,-7-6 1 0,7 6 0 15,-10 0 18-15,3 6-12 0,0-6 12 0,-4 6-10 16,4 0 10-16,-4 0-8 0,1-1 8 0,-4 4-8 16,3 3 8-16,-3 0-8 0,0-6 8 0,0 11-8 15,-4-2 8-15,-3 3-8 0,0-7 8 0,-4 10-8 16,0-3 8-16,-3 5-13 0,3-11 5 0,-3 8 8 15,0 4-11-15,-4 0 11 0,4-4-8 0,0 4 8 16,-4-1 0-16,4 4 0 0,-4-4 0 0,4-2-8 16,3 8 8-16,-3-8 0 0,3 8 0 0,1-5 0 15,2-4 0-15,1 10 0 0,4-7 0 0,-1-2 0 16,7 2 0-16,-3-5 0 0,7 2 0 0,0-8 0 16,0 6 0-16,4-3 0 0,-1-4 0 0,4 1 0 15,4 6 0-15,-4-7 0 0,3-2 0 0,4 3 0 16,0 0 0-16,4 0 0 0,-1-7 0 0,1 1 0 15,7-6 10-15,-1 0 1 0,4 0 0 0,1-6 0 16,6 1-11-16,0-1 12 0,4 6-12 0,3-6 12 16,-3-6-12-16,7-3 0 0,-4 4 0 0,4-1 8 15,-1 0-8-15,1 0 8 0,4-2-8 0,-5 2 8 0,5 0 8 16,-4-6 0-16,-1 7 1 0,5-4 0 0,-4-3 5 0,-1 1 1 16,1-1 0-16,0 3 0 15,-4-8-9-15,4 5-2 0,-4 3 0 0,1-8 0 16,-5 5-12-16,5 1 0 0,-5 2 0 0,-2-3 0 0,-5-8 0 15,4 8 9-15,-6 1-9 0,-1-1 8 0,-4-3 2 0,1 4 0 0,-4-1 0 16,0-2 0-16,0 2 0 0,1 6 0 0,-8-6 0 0,0 4 0 16,-4-4-10-16,1 6 8 0,-1 1-8 0,-3-1 8 15,0 3-8-15,-3 3 0 0,-1 0 0 0,-3 0 0 16,4 1 0-16,-8-1-11 0,-3 6 3 0,3 0 0 16,-6 0-8-16,-1 6-2 0,0-1 0 0,-3 1 0 15,-3 0 5-15,-1 3 1 0,-3 3 0 0,-1 0 0 16,1-1 12-16,-4 7-12 0,1-6 12 15,-5 8-12-15,5-2-1 0,-5 5 0 0,5 4 0 0,-5-4 0 16,5-2 13-16,-5 2 0 0,5 1 0 0,-1 2 0 16,0-2 0-16,0 2-12 0,1-2 3 0,2 5 1 15,5-2 8-15,-1 2 0 0,0 4 0 0,8-10 0 16,-1 4 0-16,7 2-10 0,1-8 10 0,-1 2-10 16,8 1 10-16,-1-7 0 0,4 4 0 0,4-4-8 15,-1 1 8-15,8-3 9 0,-1-9-1 0,1 5-8 16,7-5 0-16,3 0 0 0,0-6 0 0,4 0 0 15,3 0 11-15,0-6-2 0,4 0 0 0,0 0 0 16,-1-5-9-16,5-4 0 0,2 3 0 0,1 1 0 16,0-7 0-16,0 0 0 0,3 4 0 0,1-4 0 0,-1 6 0 15,4 0 0-15,-4 4 0 0,-3 2 0 0,3-12 0 0,-3 12 0 16,-4-6 0-16,-3 1 0 0,0-4 0 0,0 9 0 16,-8 0 9-16,1-6-1 0,-4 12 0 0,-3-5 0 15,-4 5 0-15,-4 0 0 0,-3 0-8 0,1 0 0 0,-8 0 0 16,0 0 0-16,0 0 0 0,0 0 0 0,-11 0 0 15,0 5 0-15,-3-5 0 0,-3 6 0 0,-5 0 0 0,1 0 0 16,0 0 0-16,-4 0-16 16,4-6 4-16,-3 9 0 0,-5-3 12 0,1 5 0 15,0-5 0-15,3 6 0 0,0 0 0 0,-3-6 0 0,4-1 0 16,2 4 0-16,1 3 0 0,7 0 0 0,0 5 0 0,3-5-8 16,4 9 8-16,4-9 0 0,3 5 0 0,3 4 0 15,4-10 0-15,4 7 0 0,3-6 8 0,4 3-8 16,6-4 24-16,1 1 1 0,7 6 0 0,0-12 0 15,3 0 12-15,4-1 3 0,0 4 0 0,3-9 0 16,0 6-40-16,4-6 0 0,0 0 0 0,0 0 0 16,7 0 0-16,-4-6 0 0,4 6 0 0</inkml:trace>
  <inkml:trace contextRef="#ctx0" brushRef="#br0" timeOffset="-208097.249">30311 1890 182 0,'0'0'8'0,"0"0"-8"16,0 0 0-16,0 0 9 0,0 0-9 0,0 0 10 15,0 0-10-15,0 0 0 0,0 6 0 0,0-6 0 16,0 0 0-16,0 0 0 0,0 0 0 0,7 5 8 16,-7-5 4-16,3 6 0 0,-3-6 0 0,0 0 0 15,0 0 35-15,0 0 7 0,0 0 2 0,0 0 0 16,0 0-11-16,0 0-1 0,0 0-1 0,0 0 0 0,0 0-27 0,0 0-6 16,0 0-1-16,0 0 0 15,0 0-9-15,0 0 0 0,0 0 0 0,0 0 0 16,0 0 0-16,0 0 0 0,0 0 0 0,0 0 0 0,0 0 0 15,4 0 0-15,3 6-9 0,-4-6 9 0,1 6 0 0,3-6 0 0,-4 3 0 0,5-3 9 16,-1 0 0-16,0 6 0 16,0-6 0-16,3-6 0 0,-3 6 0 0,0 0 0 0,4 0 0 15,0 6 0 1,-4-6-9-16,3 6 10 0,1-6-10 0,3 0 10 0,-4 0-10 0,5 0 8 16,2-6-8-16,-3 0 8 0,0 3-8 0,4 3 0 0,0-6 0 15,-4 0 0-15,3 6 0 0,1 0 0 0,-4-6 0 0,4 6 0 16,-4 0 0-16,4-5 0 0,-4 5 0 0,0 0 0 15,0 0 0-15,0 0 0 0,-3-6 0 0,3 6 0 16,-4 0 0-16,1 0 0 0,0 0 0 0,-1 0 0 16,1-6 0-16,-4 6 0 0,3 0 0 0,1 0 8 15,-1 0-8-15,-2 0 0 0,-1 0 0 0,3-6 0 16,-6 6 0-16,3-6 0 0,-4 6 0 0,1-6 8 16,-1 0-8-16,1 3 0 0,-4-8 9 0,3 5-9 0,-3 0 0 15,0 6 0-15,0-6 0 0,0 0 0 16,0 0 0-16,-3 0 8 0,-1 0-8 0,1 1 0 0,3 2 0 15,-4-3 0-15,1 0 0 0,-4 0 0 16,3 0 0-16,-3 6 0 0,0-6-9 0,0 6 9 0,0-6 0 16,0 6 0-16,0-6 0 0,-4 6 0 15,4 0 0-15,0-5-9 0,-3 5 9 0,-1 0-10 0,-3 0 10 0,3 0 0 16,1 5 0-16,-4-5-8 16,-1 6 8-16,1-6 0 0,-3 6 0 0,3-6-8 0,-4 0 8 0,0 6 0 15,1 0-9-15,-1 0 9 16,0 0 0-16,-3-6 0 0,4 0 0 0,-5 6 0 0,5-6 0 0,-1 5 0 15,1-2-9-15,-1 3 9 16,0 0 0-16,4 0 0 0,-4 0 0 0,1 0 0 0,3 6-18 16,0-7 0-16,3 1 0 0</inkml:trace>
  <inkml:trace contextRef="#ctx0" brushRef="#br0" timeOffset="-205721.277">1446 3030 475 0,'14'-11'20'15,"1"5"-20"1,2-12 26-16,1 6 2 0,0 3 0 0,-1-14 0 0,-3 11-28 0,4-8 8 16,3 2-8-16,0 0 0 15,4-8 8-15,0 8-8 0,-8-5 8 0,8 2-8 0,0 3 0 0,-1-11 0 16,1 8 8-16,-7-8-8 15,3 3 0-15,-3 2 12 0,3-5-12 0,0 2 12 16,0 4-12-16,-3-4 10 0,-8 4-10 0,8-1 10 16,-4-2-10-16,0-4 0 0,0 7 0 0,0 2 8 0,-7-2-8 0,4 2 0 15,-4-2 0-15,0 11 0 16,-3-12 8-16,-1 10-8 0,1-4 12 0,-1-5-4 0,-3 8 3 0,4-3 0 16,-4 1 0-16,3 5 0 0,-3-3-11 15,4 3 8-15,-4 6-8 0,0-5 8 0,-4 5-8 0,1 0 0 0,-1 6 0 0,-3-12 0 16,-3 12-12-16,-1 3-4 0,0 6 0 15,-6-3-1 1,3 0-10-16,-4 5-1 0,0 1-1 0,1 0 0 16,3 3-22-16,-8 2-4 0,-2 7-1 0</inkml:trace>
  <inkml:trace contextRef="#ctx0" brushRef="#br0" timeOffset="-204987.608">1528 2557 83 0,'-39'56'0'0,"28"-33"0"0,1 1 0 0,2 2 0 0,1-2 0 0,0-1 0 16,4-2 28-16,3 2 3 0,0-11 0 0,3 9 0 15,1 2-12-15,-1-5-3 0,1 3 0 0,3-4 0 16,0-5 12-16,0 6 3 0,4 2 0 0,-4-8 0 0,7 0-8 0,-7-1-2 16,4 4 0-16,-1-9 0 15,-3 6-4-15,4 0-1 0,-8-1 0 0,8-5 0 16,-4 3-16-16,4 3 10 0,-4-6-10 0,3 0 8 16,-3-1-8-16,7 1 0 0,0 0 0 0,-3 0 0 0,3 0 10 0,-3-6 0 15,-1 0 0-15,8 0 0 16,-4 0 4-16,0 0 1 0,0 0 0 0,0 0 0 0,0 0-5 0,1 0-1 15,-1-6 0-15,-4 6 0 16,4 0 2-16,-3-6 0 0,3 6 0 0,0-6 0 0,-3 6 3 0,6-6 1 16,-2 1 0-16,-5-1 0 15,1-6-15-15,3 6 11 0,0 0-11 0,-4 3 10 0,1-9-10 0,0 7 0 16,-4-1 9-16,7 0-9 0,-7 0 0 16,0 0 8-16,-4 0-8 0,5-3 0 0,-5 3 0 0,-3 6 8 15,4 0-8-15,-4-5 0 16,0 5 0-16,3-12 8 0,-3 6-8 0,0 6 0 0,0-6 0 0,0 6 0 15,0-6 0-15,0 6 0 16,4-6 0-16,-4 0 0 0,0-2 0 0,-4 2 0 0,4 6 0 0,0-12 0 0,0 6 0 0,0 0 0 16,0 0 0-16,0 0 0 0,0 1 0 0,0 5 0 15,-3-12 0-15,3 9 0 0,-4-3 0 0,4 6 0 16,-3-6 0-16,3 6-8 0,0 0 8 0,0 0-8 16,0 0 8-16,0 0 0 0,-8 0 0 0,1-6 0 15,7 6 0-15,-7 0-13 0,0-6 1 0,-3 6 1 16,3 0-13-1,0 0-2-15,-4 0-1 0,4 0 0 0,-4 6 15 0,4-6 2 0,-3 6 1 16,3-6 0-16,-7 6 9 0,3-3 0 0,-3 0 0 16,-4 6-8-16,4-3 8 0,4-1 0 15,-5 7 0-15,5-6 0 0,-4 0 0 0,7 0 0 0,-4 3 0 0,1-3-8 16,2 5 8-16,-2-5 0 0,3 0 0 0,0 6 0 0,0-6 0 16,0 5 0-16,3-5 0 0,1 3 0 15,3-3 8-15,-4 6-8 0,4 0 10 0,4-7-10 0,-1 7 11 16,1-6-11-16,-1 3 12 0,1 3-12 15,3-6 12-15,3-1-4 0,1 1 0 0,0 0-8 0,-1 0 14 0,1 0-4 16,-1-6-1-16,1 6 0 16,3 3-9-16,-3-9 0 0,3 5 0 0,0 1 8 15,3-6-8-15,-2 6 0 0,-1-6 0 0,-4 6 0 16,8-6 0-16,-4 0 0 0,4 0 0 0,-4 0 8 0,7 0-8 16,-7 0 0-16,4 0 0 0,-4-6 8 0,3 6-8 15,5-6 0-15,-1 6 9 0,0-6-9 0,0 1 0 0,-7 5 0 0,7-9 0 16,-3 3 0-16,0 0 0 15,3 0 0-15,-4 0 0 0,-2 6 0 0,-1-6-23 0,-7 6 1 0,3-5 0 0</inkml:trace>
  <inkml:trace contextRef="#ctx0" brushRef="#br0" timeOffset="-204282.976">2847 2660 414 0,'-11'-6'8'0,"11"6"3"0,-7-6-11 0,0 6 0 0,-3 0 0 16,3 0 0-16,3 0 0 0,-7 6 10 0,1-6-10 0,-1 0 10 15,-6 6-10-15,3-6 0 0,-4 6 0 0,4 0 0 16,-4 2 0-16,4-2-9 0,-4 6 9 0,1-6 0 15,-8 0 0-15,7 6 0 16,-3-4 0-16,4 4 0 0,3-6 0 0,-4 6 0 0,-3-6 0 0,7 0 0 16,-1-1 0-16,5 1 0 0,-1 0 0 0,4 3 0 15,0-3 0-15,0 6 0 0,0-12 0 0,7 11 0 16,-3-5 0-16,-1 0 0 0,4 0 0 0,4 0 0 16,-4-3 0-16,3 3 0 0,1 0 0 0,3 0 0 15,0-1 0-15,3-5 0 0,1 6 0 0,-1-6 0 16,1 0 0-16,3 6 0 0,4-6 10 0,-4 0-2 15,4 6-8-15,-4-6 9 0,0 0-9 0,3 6 10 16,-2-6-10-16,-1 6 0 0,3-6 0 0,-3 6 8 16,1-6-8-16,-5 3 0 0,1 3 0 0,3-1 0 15,-4 1 0-15,1-6 0 0,0 6 0 0,-4 0 0 16,0 0 0-16,3 0 0 0,-3 6 0 0,-3-7 0 0,3 4 0 16,-4-3 0-16,1 6 0 0,-1-6 0 15,1 6 0-15,-4-7 0 0,0 7 0 0,0-6 0 16,-4 3 0-16,1 3 0 0,-1-6 0 0,1 5 0 15,-4-5 12-15,0 6 0 0,-7-3 0 0,3-3 0 0,-3 5 3 0,0 1 1 16,-4 0 0-16,-3 0 0 16,7-6-16-16,-7 2 0 0,0 4 0 0,3-6-10 15,0 6 20-15,-3-6 4 0,7-6 1 0,0 5 0 16,-4-5-5-16,1 0-1 0,3 0 0 0,-1 0 0 16,5 0-9-16,-1-5 0 0,1 5 0 0,-1-6 8 15,8 6-8-15,3 0 0 0,0 0 0 0</inkml:trace>
  <inkml:trace contextRef="#ctx0" brushRef="#br0" timeOffset="-199596.287">4808 2827 718 0,'0'0'30'15,"0"0"-30"1,0 0 9-16,0 0-9 0,-3-5 8 0,-4-1-8 15,0 6-16-15,3-6-9 0,-3 0-2 0,-3 6 0 0,-1-6 15 0,0 3 2 0,1 0 1 0,-1 0 0 16,1 3 21-16,-1-6 5 0,-3 6 1 0,3 0 0 16,-3 0-7-16,0 0-2 0,-7 0 0 0,7 0 0 15,-4 0-9-15,-3 0 12 0,0 6-12 0,7-6 12 16,-7 3-12-16,-1 3-11 0,5 0 3 0,-1 6 0 16,1-12 8-16,-1 11 0 0,7-5 0 0,1 0 0 15,3 0-18-15,-4 0-2 0,4-3 0 0,4 3 0 16,3-6-2-16,0 0-1 0,3 12 0 0,4-12 0 15,0 5 23-15,0 1-11 0,0 0 11 0,4-6-8 16,-1 6 8-16,8-6 0 0,0 0 8 0,-1 6-8 0,1-6 0 16,3 0 8-16,-3 0-8 0,3 6 0 15,0-6 12-15,4 0-1 0,-4 0-1 0,4 0 0 16,-8 0-10-16,4 0 0 0,-3 0 0 0,3 0 0 16,-3 6 0-16,0-6 0 0,-1 0 0 0,-6 3 0 0,6 0 0 0,1 5 0 15,-4-8 0-15,-3 6 0 16,3 0 0-16,-4 6 0 0,5-6 0 0,-8 6 0 15,0-7 0-15,-4 4 0 0,-3 3 0 0,0-6 0 16,-3 12 0-16,-1-13 0 0,1 7 0 0,-4-3 0 0,-8 9 11 0,1-12 0 16,4 5 0-16,-4-5 0 15,-4 6 7-15,0 3 2 0,1-10 0 0,-1 1 0 0,-3 6-2 0,0-6 0 16,0 6 0-16,-4-6 0 16,7 0-2-16,-6-4-1 0,-8 4 0 0,7-6 0 0,0 0 5 0,1 0 2 15,-5-6 0-15,5 4 0 0,-1-4 6 16,-3 0 2-16,10 0 0 0,-10 0 0 0,7-6-9 0,3 6-1 0,1 0-1 15,-1 1 0 1,4-4-19-16,3 3-14 0,1-6 2 0,-1 6 1 16,-3 6-20-16,7-6-4 0,0-5-1 0</inkml:trace>
  <inkml:trace contextRef="#ctx0" brushRef="#br0" timeOffset="-198969.014">5027 2895 235 0,'0'0'10'0,"-3"6"-10"31,-1 0 0-31,-3 0 0 0,0 3 0 0,0-4 0 0,0 7 0 0,3-6 0 0,-3 6 0 0,0 0 0 16,4-7 20-16,-4 4 3 0,3 3 0 0,4 0 0 15,-3 0 3-15,3-1 1 0,-4 1 0 0,4-3 0 16,0 9-15-16,0-7-2 0,0 1-1 0,4 0 0 16,-1-3-9-16,4 2 0 0,4-5 0 0,-1 6 8 15,1 0 4-15,3-6 0 0,4-3 0 0,-8 0 0 16,8-1-1-16,-4-2 0 0,7 0 0 0,-3-2 0 16,-1 2-11-1,5-6 0-15,-8 6 0 0,0-6 0 0,3-6 20 16,1 6 0-16,-4-6-1 0,0 6 0 0,0-8 5 0,4 2 0 0,-4 0 1 15,-7 1 0-15,7-7-4 0,-3 6-1 0,-1-3 0 0,1 4 0 16,-4-13 10-16,4 9 2 0,-4-2 0 0,0-1 0 16,-4 1-16-16,-3 2-4 0,0 3 0 0,-3-6 0 15,-1 7-4-15,1-1 0 0,-4 3-8 0,0 3 12 16,-4-6-12-16,0 1 8 0,-3 5-8 0,0 0 0 16,4 6 8-16,-8-6-8 0,-3 6 0 0,3 0 0 15,1 0 0-15,-1 6 0 0,0-6 0 0,1 6 0 16,-1 0 0-16,-3 0 0 0,3-1 0 0,1 7 0 15,-1-6-10-15,0 0 10 0,4 9-8 0,4-4 8 16,-8 1-18-16,7 0 2 0,1 0 0 0,-1 2 0 16,4-2-24-16,4 0-4 0,-4 0 0 0</inkml:trace>
  <inkml:trace contextRef="#ctx0" brushRef="#br0" timeOffset="-198486.745">5440 2883 679 0,'-4'6'19'0,"1"6"5"0,-1 0-24 0,1-3 0 0,-4 2 0 0,3 1 0 16,1-6-16-16,-8 6-7 0,4-1-1 0,-4-5-1 15,8 3 17-15,-4 3 8 0,0 0-8 0,3-6 8 16,-3 5 0-16,0-2 0 0,4 3 9 0,-1 6-9 16,1-7 13-16,-1 1-4 0,0 3-1 0,4 2 0 15,0-5-8-15,4 6 0 0,0-6 0 0,3 2 0 16,0-2 0-16,0 6 0 0,3-7 0 0,-3-5 0 15,4 3 0-15,7-3 10 0,-8 0 1 0,1-6 0 16,6 6 1-16,1 0 0 0,0-6 0 0,-1 0 0 16,8 0 9-16,-7-6 3 0,3 0 0 0,0-9 0 15,0 3 6-15,0 1 2 0,4-7 0 0,-7 6 0 16,-4-5-14-16,0-4-2 0,3 3-1 0,-2 1 0 16,-5-4 15-16,1 4 3 0,-1-1 1 0,-3-3 0 15,4 4-10-15,-8-7-3 0,5 4 0 0,-8-4 0 0,3 6-12 16,-3-2-9-16,-3 2 12 0,-1 1-12 0,0 2 0 15,1 3 0-15,-1 0 0 0,-3-5-12 0,0 11-8 0,0 0 0 16,4 0-1-16</inkml:trace>
  <inkml:trace contextRef="#ctx0" brushRef="#br0" timeOffset="-198024.034">5941 3036 474 0,'3'15'9'0,"-3"-9"4"0,4 0-13 0,-4 0 0 0,0 5 0 0,-4-5 0 15,4 6 0-15,-7 3 8 0,4-4-8 0,-4-5 0 16,0 12 0-16,0-6 0 0,-4 2 0 0,-3-2-10 16,3 0 10-16,1 0-8 0,-4 2 8 0,-1-5-8 15,5 6 8-15,-4-9 0 0,7 0 0 0,-4-1 0 16,4 1 0-16,7 0 8 0,-7-6-8 0,3 6 11 16,4-6 22-16,0 0 5 0,0 0 1 0,0 0 0 15,0 0 20-15,0 0 4 0,0 0 1 0,0 0 0 0,0-12-20 16,8 1-4-16,-5-13-1 0,1 9 0 15,3-8 7-15,3-1 2 0,-3 4 0 0,4-10 0 16,3 10-8-16,-3-4-2 0,3-5 0 0,0 8 0 16,3-8-10-16,-2 5-1 0,-8 4-1 0,3-4 0 0,1 4-18 15,3 2-8-15,0-5 8 0,0 5-8 0,-3 3 0 0,3 3 0 16,3-5 0-16,-2 5 0 0,-1 3 0 0,3-3 0 16,1 1-9-16,0-1 9 15,-1 6-37-15,1 0-1 0,3 6 0 0,-7-6 0 16,4 12-18-16,-1 0-3 0,1 0-1 0</inkml:trace>
  <inkml:trace contextRef="#ctx0" brushRef="#br0" timeOffset="-197702.26">6512 2901 771 0,'4'15'32'15,"3"-4"-32"1,-7 1 0-16,0 0 0 0,-7 0 0 0,0-1 0 15,3 4-48-15,-3-3-3 0,0 0-1 0,0-1 0 0,-4 1 42 0,4 3 10 0,-3 3 0 0,-1-7 0 16,1 7 0-16,-4-3 0 0,3-4 0 0,4 7 0 16,-7 0 0-16,7-10 0 0,0 4 0 15</inkml:trace>
  <inkml:trace contextRef="#ctx0" brushRef="#br0" timeOffset="-197461.616">6481 2569 686 0,'3'0'19'0,"4"6"5"16,-3-6-24-16,3 5 0 0,0-5 0 0</inkml:trace>
  <inkml:trace contextRef="#ctx0" brushRef="#br0" timeOffset="-196506.11">7123 2983 1029 0,'0'0'21'0,"0"0"6"0,-4-6-27 0,4 6 0 0,-3-3 0 0,-1-2 0 16,-3-1 0-16,0 0 0 0,-4 6 0 0,-3-6 0 15,0 0-20-15,0 6-4 0,0-6 0 0,-7 6 0 16,0 0 24-16,3 0-11 0,-3 0 11 0,0 0-8 16,3 0 8-16,-3 0 0 0,0 6 0 15,3-6 0-15,-7 6 0 0,4 0 0 0,0-6 0 0,3 12-8 16,1-7 8-16,3-2 0 0,-1 3 0 0,1 0 0 16,4 0-11-16,-1 0 0 0,4 0 0 0,0 0 0 15,4 0-10-15,3-6-3 0,0 0 0 0,0 0 0 16,0 0 11-16,0 0 1 0,3 5 1 0,4 1 0 15,4 0 11-15,-1-3 0 0,4 0 0 0,-3-3-8 16,7 3 8-16,-4-3 0 0,7 0 0 0,-7-3 0 16,4 3 0-16,-4 0 0 0,7 0 0 0,-3 0 0 15,-1 3 0-15,4-3 0 0,-7-3 0 0,8 3 0 16,-5 0 0-16,1 0 0 0,3 0 0 0,-7 3 0 16,7 3 0-16,-10-6 0 0,3 0 0 0,-3 6 0 15,3 0 0-15,-4-6-13 0,1 6 5 0,-4-1 8 16,0 1-16-16,0 0 4 0,0 0 0 0,-3 0 1 15,-1 3 2-15,-3 2 0 0,-3-5 0 0,-1 6 0 16,1 0 9-16,-4 0 0 0,-1-6 0 0,1 8 0 16,-3-8 0-16,-4 6 8 0,0-6-8 0,-1 5 8 0,1-5 20 15,-7-3 4-15,4 3 0 0,-1 0 1 0,0 0-13 16,-3 0-2-16,4-6-1 0,2 0 0 0,-6 0-5 16,4 0 0-16,-5 0-1 0,5 0 0 15,-1 0 1-15,4-12 1 0,0 9 0 0,3-3 0 0,-3 3-13 16,4-6-15-16,-1 4 3 0,4-1 1 15,-4-6-31-15,8 12-6 0,-4-6-2 0</inkml:trace>
  <inkml:trace contextRef="#ctx0" brushRef="#br0" timeOffset="-195492.141">8191 2969 501 0,'0'0'10'0,"4"0"3"0,-4 0-13 0,7 0 0 0,0 0 0 0,0 0 0 16,-3 0 27-16,-4 0 2 0,0 0 1 0,0 0 0 15,0 0 1-15,0 0 0 0,0 0 0 0,0 0 0 16,0 0 0-16,0 0 0 0,0 0 0 0,-7 0 0 16,0 0-16-16,0 0-3 0,-4 0-1 0,0 0 0 15,1 5-11-15,-1-5 0 0,-3 0 0 0,4 6 8 16,-5-3-8-16,5 3 0 0,-4 0 0 0,0-6 8 15,-1 6-8-15,1 6 0 0,-3-12 0 0,3 6 0 16,0-1 0-16,-1 1 0 0,1 0-9 0,4 3 9 0,-4 3-11 16,0-6 2-16,3 5 0 0,0-5 0 15,4 0 9-15,4 6-13 0,-8-3 5 0,8 2 8 0,-4-5-14 16,3 6 5-16,4 6 1 0,-3-12 0 16,-1 8 8-16,8-2 0 0,-4-6 0 0,3 12-8 15,4-13 8-15,0 1 0 0,4 0-9 0,-1 0 9 16,1-3 0-16,3-6 0 0,0 0 0 0,7 0 0 15,-3-3 0-15,3-5 0 0,0 5 0 0,0-12 0 16,4 6 0-16,0-8 0 0,0 2 0 0,-1 0 0 0,-6-2 0 0,3 2 0 16,0-5 0-16,-7 2 0 15,0-2 17-15,1-1-1 0,-5 4-1 0,1-10 0 0,-4 7 7 0,0-4 2 16,0 4 0-16,0 2 0 0,0-8-24 16,4 8 8-16,-8 3-8 0,8-5 0 0,-4-1 0 0,0 4 9 15,0-4-9-15,-4 4 0 0,4 2 0 0,0-5 0 16,1 2 0-16,-1 3 0 0,0 1 0 0,-4-1 0 0,4 6 0 0,-3-2 0 15,-4 2 8-15,3 0-8 0,-3 6 0 0,0-8 0 16,0 8 0-16,0 0 0 0,0 0 0 0,0 6 0 16,0 0 0-16,0 0-16 0,0 0 5 0,0 0 1 15,0 0 2-15,-7 6 0 0,0 0 0 0,-3 2 0 16,3 4-7-16,-1 0-1 0,-2 6 0 0,3-4 0 16,0 4 16-16,-4-6-9 0,4 11 9 0,0-8-8 15,0 8 8-15,0 1 0 0,3-6 0 0,-3 8 0 16,4-2 0-16,-4 2-8 0,3-8 8 0,1 8-8 15,-4 4 8-15,7-7 0 16,-7 9 0-16,3-8 0 0,4 2 0 0,0-2 0 0,0-1 8 0,0 4-8 16,0-9 0-16,4 2-8 0,3 4 0 0,-7-7 0 0,3-5-8 15,4 9-2-15,-3-10 0 0,3 1 0 16,3-6 18-16,1 12 0 0,0-12 0 0,3 2 0 16,0-8 0-16,-4 6 0 0,5 0 0 0,2-6 0 15,-3 0 0-15,0 0 12 0,1 0-1 0,-1 0-1 0,0-6-2 16,0 6 0-16,0-6 0 0,0 6 0 15,0-8-8-15,0 2 8 0,0 0-8 0,0 0-219 16,1-6-49-16</inkml:trace>
  <inkml:trace contextRef="#ctx0" brushRef="#br0" timeOffset="-194343.918">9148 2901 193 0,'0'0'0'0,"0"0"8"0,0 0-8 0,0 0 0 0,0 0 0 0,0 0 0 31,0 0-24-31,0 0-6 0,0-6-2 0,0 0 0 0,-4 0 41 0,4 6 8 0,0-6 2 0,0 6 0 16,-7-5 53-16,3 5 10 0,4 0 2 0,-7-12 1 0,0 9-23 0,0 0-5 16,0 0-1-16,0 3 0 15,-3 0-40-15,-1 0-16 0,4 0 11 0,-4 0-11 0,1 3 8 0,-1 0-8 16,4 0 0-16,-3-3 0 0,-1 12 0 0,0-12 0 16,1 5 0-16,-1 1-10 0,1 0 10 0,-4 0 0 15,3 0 10-15,0 0-10 0,1 0 0 0,-1 0 0 16,1 2 0-16,-1-2 0 0,-3 0 0 0,3 6 0 15,-3-6 0-15,4 6 0 16,-5-7 0-16,5 4 0 0,-1 3 0 0,1-6 0 0,-1 6 0 0,-3-6 0 16,3 5 0-16,1-2 0 15,3 3 0-15,-4 0 0 0,1-6 0 0,3-1 0 0,0 7 0 0,0-6 0 16,7 6 0-16,-4-3 0 16,4-4 0-16,0-5 0 0,0 0-11 0,4 6 11 15,3 0-8-15,3 0 8 0,1 0 0 0,-1-6 0 0,1 0 0 0,-1 0 0 16,5 0 0-16,-1 0 0 0,3 0 0 0,-3-6 0 0,4 6 0 15,3-6 0-15,-3 0 0 0,-4 6 12 0,4-6-4 16,-4 1 0-16,0-1 13 0,0-3 3 0,-3 3 0 16,3-6 0-16,-4 6 6 0,-3 1 2 0,4-7 0 0,-8 0 0 15,4 3-17-15,-3-3-3 0,3 7-1 16,-3-13 0-16,-1 12-3 0,1-6 0 0,-4 3 0 0,3 4 0 16,-3-7-8-16,4 6 0 0,-4-6 0 0,0 6 0 15,3 0 0-15,-3 6 0 0,0 0 0 0,0 0 0 16,0 0 0-16,0 0 0 0,0 0 0 0,0 0 0 15,0 0-11-15,0 0-7 0,0 0-2 0,0 0 0 16,-3 6 20-16,-1 0 0 0,1 6 0 0,3-6 0 16,-4 6-13-16,4-1 1 0,0-2 0 0,-3 3 0 15,3 0 12-15,0-1 16 0,0-5-3 0,3 6-1 0,-3-3-12 16,4 3 0-16,-1-6 0 0,4-1 0 16,-3-5-23-16,3 6-7 0,0-6-2 15,0 0 0-15,3 0 32 0,1 0 0 0,3 0 0 0,-3-6 0 16,3 1-16-16,0 5 4 0,0-6 0 0,-3-6 0 0,3 6-1 0,-4-3 0 15,1 3 0-15,0 0 0 16,-4 1-21-16,0-1-4 0,0-6-1 0,-4 6 0 16,4 0 23-16,-3 0 5 0,-4 6 1 0,3-6 0 15,-3 6 10-15,0 0 0 0,0-3 0 0,0 3-8 0,0 0-10 0,0 0-2 0,0 0 0 16,0 0 0 0,0 0-61-16,0 0-13 0,0 0-2 0,0 0-1 0,0 0 72 0,0 0 14 15,0 0 11-15,-3 3-13 0,-1 3 13 0,1 0 0 16,-1 0 0-16,1 0 0 0,-1 6 0 0,1-6 8 0,-1-6 0 15,4 0-8-15,0 5 40 16,0-5 0-16,0 0 1 0,-3 6 0 0,3-6-29 0,0 0-12 0,0 0 8 16,0 0-8-16,0 0 47 0,0 0 4 15,0 0 1-15,0 0 0 0,7 0 9 16,0 0 3-16,0 0 0 0,-4-6 0 0,4 1-33 0,-3 5-7 0,3-6 0 0,0-6-1 16,0 6 16-16,0-6 3 0,4 3 1 0,-1-8 0 15,1 5-30-15,3 0-5 0,0 1-8 0,4 2 11 16,-4-3-11-16,0 0 0 0,4 0 0 0,-4 1 0 15,0-1 0-15,3 3 0 0,-2 3 0 0,2 0 0 16,-3 0 0-16,4-5-11 0,-4 11 3 0,-3 0 0 16,3 0 8-16,0 0 0 0,-4 0 0 0,5 0 0 15,-5 0 0-15,1 11 0 0,-4-11 0 0,0 6 0 16,0 0 0-16,0 6 0 0,-4-3 0 0,5 3 0 16,-5 5 0-16,-3-5 0 0,0 3 0 0,0-4 0 15,0 7-28-15,0-6-3 0,-3 5-1 16,3-8 0-16,0 9 32 0,0-6 0 0,0-1 0 0,0 1 0 15,0-6 0-15,0 3 12 0,0 3-1 0,0-12 0 16,0 6-11-16,3-1-16 0,4 1 4 0,-3 0 1 16,3 0-11-16,3-6-2 0,-3 0-1 0,4-6-288 0</inkml:trace>
  <inkml:trace contextRef="#ctx0" brushRef="#br0" timeOffset="-193371.588">10354 2895 695 0,'0'0'29'0,"-7"0"-29"15,-4 0-18-15,4-6-10 0,-3 6-1 0,-4 0-1 16,0 0-6-16,-1 0 0 0,-2 0-1 0,-1 0 0 15,4 0 37-15,-4 0 0 0,4 6 0 0,-3-6 0 0,-1 0 0 0,0 6 8 16,1-6-8-16,-4 6 8 0,-1 0-8 0,1-3 0 16,0 3 0-16,3-1 0 0,1 1 0 0,-1 0 8 15,1 0-8-15,-1 6 8 16,4-6-8-16,0 0 0 0,3-1 0 0,0 4-11 0,4 3-4 0,4-6-1 16,3-6 0-16,0 6 0 15,3 0-9-15,4 0-3 0,4-1 0 0,0 1 0 0,-1-6 28 0,4 6 8 0,0-6 0 0,1 3 0 16,2 0 0-16,1-3 0 0,-1 3 0 0,1 3 0 15,3-6 4 1,0 0 2-16,1 6 0 0,-1 0 0 0,-4-6-2 0,1 6 0 0,0-1 0 0,-1-5 0 16,1 6-12-16,-4-6 0 0,-3 6 8 0,-1 0-8 15,1-6 0-15,-1 6-8 0,-6 3 8 0,3-3-13 16,-7-1-3-16,0-5 0 0,0 0 0 16,0 0 0-16,-4 6 16 0,-6 0 0 0,-1 6 0 0,-3-6 0 15,-3 0 0-15,-1 0 0 0,0 0 0 16,-3 2-9-16,-4-8 9 0,4 6 0 0,-3 0 0 0,-5 0 0 15,5-6 0-15,2 0 0 0,-2 6 0 0</inkml:trace>
  <inkml:trace contextRef="#ctx0" brushRef="#br0" timeOffset="-183848.478">10478 3074 25 0,'0'0'0'0,"0"0"0"0,0 0 0 0,0 0 0 0,0 0 0 0,0 0 0 0,3 0 17 0,4 0 2 16,0-5 0-16,4 5 0 15,-4-6-3-15,3 6-1 0,1-6 0 0,3 0 0 0,-3 6 5 16,3 0 0-16,0 0 1 0,0-6 0 16,4 3-5-16,-1 0 0 0,1 0-1 0,0 3 0 0,-1 0 18 0,1-6 4 15,-1 6 1-15,-2 0 0 16,2-6-21-16,-3 1-4 0,4 5-1 0,0-6 0 0,-1 0-12 0,-3 0 0 16,0 6 0-16,1-6 0 15,-5 0 12-15,1-3 0 0,-1 3 0 0,-3 1 0 0,0-1 5 0,0 0 1 16,1 0 0-16,-5 0 0 15,1 0-2-15,-4 6 0 0,3-6 0 0,-3 0 0 0,0 1-8 0,0 5-8 0,0 0 9 16,-3-6-9-16,3 6-11 16,-7-3-8-16,-1-3-1 0,1 6-1 15,-3-6-20-15,-1 6-4 0,1 6-1 0,-1-6 0 0,0 0 17 0,-3 6 3 16,0-3 1-16,4 3 0 0,-1-1 25 0,1 1-10 0,-1 0 10 0,-3-6 0 16,3 6 0-16,1 0 0 0,3 0 0 0,-4 6 0 15,4-7 0-15,-4 4 0 0,4-3 0 0,0 6 0 16,0 0-11-16,0-6 2 0,0-1 0 15,4 7 0-15,-4-6-1 0,3 3 0 16,0 3 0-16,4-12 0 0,-3 6 10 0,3-1 0 0,0-5-9 0,0 6 9 16,0 0 0-16,0 6 0 0,0-12 0 0,3 6 0 15,5-3 0-15,-8-3 0 0,7 6 0 0,0-1 0 16,0 1 0-16,0 0 0 0,0-6 0 0,0 6 0 16,0-6 0-16,4 0 12 0,-4 6-2 0,3-6 0 15,4 6 4-15,-3-6 1 0,-1 0 0 0,5 6 0 16,-5-6-15-16,4 0 0 0,0 0 0 0,0-6 0 0,-3 0 0 15,3 6 0-15,0-6 0 0,0 6-10 16,0-6 10-16,1 0 0 0,-1 6 0 0,0-6 0 0,0 1 0 16,0-1 0-16,0 3 0 0,-3-3 0 15,3 0 0-15,-4 0 0 0,1 0 0 0,3 0 0 0,0 1 0 0,-3 5 0 16,3-6 0-16,-4 6 0 16,1-12 0-16,-4 12 11 0,4-9-3 0,-1 6 0 0,1 0-8 0,-4-3 0 15,4 0 0-15,-4 1 0 16,3-1 0-16,4-6 0 0,0 6 0 0,-3-6 0 0,3 3 0 15,-3 4 8-15,3-7-8 0,0 0 8 16,-4 0 22-16,5 1 4 0,-1-4 1 0,-4 3 0 0,4 0-10 0,-7 1-1 16,4-4-1-16,-4 3 0 15,0 0-8-15,0 1-2 0,0-1 0 0,0 6 0 0,0-6-13 0,-3 3 11 0,3 3-11 16,-4-5 10-16,1 5-10 0,0 0 0 16,-1 0 0-16,-3 6 0 0,0 0 0 0,4-6 0 0,3 6 0 0,-7 0 0 15,0 0 0-15,0 0 0 0,0 0-9 16,0 0 9-1,0 0-29-15,3 6-3 0,-3 0 0 0,0 6 0 0,0-6 9 0,-3 5 2 16,-1-5 0-16,1 9 0 0,-1-3 21 0,-3-1 8 0,3 1 0 0,-3 3 0 16,0 3-8-16,4-7-11 0,-4 1 3 0,0 0 0 15,3-3 8-15,1 2 0 0,-4 1 0 0,3-6 0 16,1 6 0-16,3-12 0 0,-4 6 0 16,4 5 0-16,-4-8 0 0,4 3 0 0,0 6 0 0,0-6 0 15,-3 0 0-15,3 6 8 0,0-12-8 0,0 5 8 16,0-5-8-16,-4 6 0 0,4-6 0 0,0 6 8 15,0-6-8-15,0 0 8 0,0 0-8 0,0 0 8 16,0 6-8-16,0-6 0 0,0 0 0 0,0 0 0 16,0 9 0-16,0-9 0 0,0 0 0 0,0 0 0 15,0 0 0-15,0 0 0 0,0 0 0 0,0 0 11 0,0 0-3 0,0 0-8 16,0 0 12-16,0 0-4 0,0 0-8 0,0 0 12 16,0 0-12-16,0 0 12 15,0 0-12-15,-7 0 0 0,7 0 9 0,0 0-9 0,-10 0 0 0,10 0 0 16,0 0 0-16,0 0 0 0,0 0 0 0,-7 0 8 15,7 0-8-15,-7 0 0 0,7 0 8 0,0 0-8 16,0 0 10-16,0 0-10 0,0 0 0 0,0 0 0 0,0 0 0 16,0 0-10-16,0 0 10 0,0 0 0 0,-11 0 0 0,11 0 0 15,0 0 0 1,0 0 9-16,0 0-9 0,0 0 0 0,-7 12 0 0,7-12 0 16,0 0-10-16,0 0 10 0,0 0 0 0,-7 0 0 15,7 0 0-15,-7 0 0 0,7 0 0 0,0 0 0 0,0 0 0 0,-11 6 0 16,11-6 0-16,-7 0 0 0,7 0 0 15,-7 5 0-15,-3-5 0 0,10 0 0 0,0 0 0 0,0 0 0 16,-7 0 0-16,0 0 0 0,7 0 0 0,0 0 0 16,0 0 0-16,0 0 0 0,0 0 0 0,0 0 8 15,0 0 13-15,-7-5 3 0,7 5 0 0,-4-6 0 16,4 6-5-16,0-12-1 0,4 3 0 0,-1 3 0 16,4 0-5-16,-3 0-1 0,-1-5 0 0,4-1 0 15,0 0-3-15,0 3-1 0,0-2 0 0,0-1 0 16,4 0-8-16,-4 6 0 0,4-6 0 0,-1-2 8 15,4 2-8-15,-3 0 0 0,3 0 0 0,0 1 0 0,0-1 0 16,0 3 0-16,4 3 0 0,-4-6 0 16,4 1 0-16,-1 5 0 0,1 0 0 0,0 6 0 15,3-6 0-15,-4 3 0 0,-2 3-9 0,-1 0 9 16,0 0 0-16,0 3-8 0,-4 3 8 0,1 0 0 16,-4 0 0-16,0 5 0 0,-3-5 0 0,-1 6 0 15,1-6 0-15,-4 3-12 0,0 8 12 0,0-5-10 0,-4-6 10 16,1 6 0-16,3 3 0 0,-4-4 0 15,1 1 0-15,-1 0 0 0,1 0 0 0,-1-7 0 0,-3 4 0 0,3 3 0 16,-3 0 0-16,4 0 0 16,-4-7 0-16,3 7 0 0,1-6 0 0,-1 3 0 0,1 3 0 0,-1-1 0 15,-3 1 0-15,4-6 0 16,-4 6 0-16,3-3 0 0,1 2 0 0,-5-5 0 0,5 0 0 0,-1 0 0 0,1 6 0 16,-4-6 0-1,7-6 0-15,0 0 0 0,0 0 0 0,0 0 0 0,0 0 0 0,0 0 8 0,0 0-8 0,0-968 0 16,7 1939 0-16,0-971 0 0,0 0 0 15,0-3 0-15,4 3 0 0,-1 0 0 0,1 0 0 16,3-6 0 0,-4 0-22-16,1 0-9 0</inkml:trace>
  <inkml:trace contextRef="#ctx0" brushRef="#br0" timeOffset="-183200.139">12354 2384 573 0,'0'0'12'0,"0"0"3"0,0 0-15 0,0 0 0 0,0 0 0 0,0 11 0 15,-3-5 0-15,-4 0 0 0,3 0-9 0,-3-3 9 16,-3 3 0-16,2 0 0 0,-2 5 0 0,-4-5 0 16,0 0 0-16,0 6 0 0,-1-6 0 0,5 0-9 15,-8 2 9-15,4 10 0 0,0-6 8 0,0 0-8 16,-4 2 8-16,4-2-8 0,0 6 8 0,3-1-8 15,-3 1 0-15,-3 3 0 0,3-4 0 0,-1 7 0 16,5-4 8-16,-4 4-8 0,3-4 8 0,1-2-8 16,-1 6 0-16,4-4 0 0,0 4 0 15,0 5-8-15,3-8 8 0,1 2 0 0,-1-5 0 0,4 2 0 16,0-2 0-16,4 0 0 0,3-4 0 0,-4-2 0 0,4 6 0 16,4-6 0-16,0-1 0 0,-1-2 0 15,4 3 0-15,0 0 0 0,1-6 0 0,-1-1 0 0,0 1 10 0,7 0-2 16,-3 0-8-16,3-6 12 15,0 6-4-15,0-6 0 0,0 0-8 0,0 6 12 0,-3-6-12 0,3 0 0 16,0-6 8-16,-3 6-8 16,-4-6-10-16,4 6-5 0,-4-6-1 0,0 0 0 15,-3 0-35-15,-1 1-7 0</inkml:trace>
  <inkml:trace contextRef="#ctx0" brushRef="#br0" timeOffset="-182829.92">11670 2742 649 0,'28'0'28'0,"7"6"-28"16,1-6 17-16,-1 6-1 0,7-6-1 0,1 0 0 0,-1 0-15 0,4 0 11 15,0 0-11-15,0 0 10 16,3 0 34-16,-3 0 6 0,3-6 2 0,-3 6 0 0,-4-6-23 0,4 6-4 15,-3 0-1-15,-1-6 0 16,-3 3-9-16,0 0-3 0,-4-5 0 0,-3 8 0 0,3-6-12 0,-7 6 0 16,-3-6 0-16,-4 6-10 15,-3-6 10-15,-4 6 0 0,0-6 0 0,-4 6-440 0</inkml:trace>
  <inkml:trace contextRef="#ctx0" brushRef="#br0" timeOffset="-163958.623">8237 1111 1241 0,'0'0'25'0,"0"0"8"16,0 0-33-16,0 0 0 0,-7 0 0 0,4 0 0 15,3 0 77-15,-7 3 9 0,3-1 2 0,-3 1 0 16,0 9-4-16,0-6-1 0,-4-6 0 0,4 6 0 15,0 0-33-15,4-6-6 0,3 0-2 0,-7 6 0 0,7-6 10 0,-4 6 3 0,4-6 0 16,-10 0 0-16,6 5-8 0,-3-5-2 0,0 0 0 0,0 6 0 16,0-3-24-16,0 0-5 0,-4 0 0 0,1 9-1 15,-4-6-15-15,-1 0 0 0,-2 5 8 0,6 1-8 16,-10 0 0-16,0 3 0 0,3 2 0 0,-3-5 0 16,3 3 0-16,4-4 0 0,0 13 0 0,-3-6 0 15,2-4 12 1,1 4-3-16,0 0-1 0,4-1 0 0,3-11-8 0,-4 9 0 15,7-3 0-15,1-7 0 0,-1 7 0 16,4-12 0-16,0 0 8 0,0 6-8 0,0-6 0 0,0 0 0 0,4 6 0 0,-4-6 8 16,3 0-8-16,5 3 8 0,-8-3-8 0,7 0 8 15,0 0-8-15,3 3 12 0,-3 0-12 0,0 3 12 16,0-6-12-16,4 0 0 0,-4 0 0 0,0 6 8 16,7-1-8-16,-10-5 12 0,3 6-12 0,-4 0 12 15,4 0-12-15,0 0-11 0,1 0 3 0,-1 0 0 16,0 3 8-16,0-4 16 0,0 1-4 0,0 0-1 15,-4 0-11-15,1 0-17 0,-1 0 4 0,1 0 1 16,-1 0 12-16,-3-6 0 0,4 5 0 0,-1 1 0 16,1-3 0-16,-4-3 0 0,4 6 0 0,-1 6 0 15,1-6 0-15,-4 0 0 0,3 5 0 0,-3-5 0 16,0 0 0-16,-3 3 13 0,3 3-2 0,-7 0-1 16,3-1-18-16,-3 1-4 0,0 9-1 0,-4-4 0 15,1-5 13-15,-4 6 16 0,3-4-3 0,-3 4-1 16,3 0-12-16,1-7-12 0,-4 1 3 0,3 3 0 15,0-3 9-15,1-12 12 0,-1 6-2 0,4-1-1 16,-3-5-23-16,3 0-5 0,0 0-1 0,-1-5 0 16,1-1-36-16,4 0-7 0,-1-15-1 0,1 9-1 15,-1 7-166-15,4-13-33 0</inkml:trace>
  <inkml:trace contextRef="#ctx0" brushRef="#br0" timeOffset="-163580.35">8414 1075 1601 0,'-4'18'45'0,"1"-12"11"15,-1 6-45-15,1-7-11 0,-1 4 0 0,1 3 0 16,3-6 81-16,0 6 15 0,0-1 2 0,0-2 1 15,0 3-47-15,3-6-10 0,-3 6-2 0,0-6 0 0,4 11-22 16,-1-11-5-16,1 3-1 0,-1 3 0 0,1-1-12 0,-1 1 0 0,1 0 0 0,-1-3 0 31,1 2-133-31,-1 7-30 0,4-6-5 0</inkml:trace>
  <inkml:trace contextRef="#ctx0" brushRef="#br0" timeOffset="-163038.224">8594 1593 1519 0,'0'0'43'0,"0"0"9"0,0 0-41 0,0 0-11 0,0 0 0 0,-7 6 0 0,7-6 81 15,0 0 15-15,0 0 2 0,0 0 1 0,0 0-27 0,0 0-6 16,0 0-1-16,0 0 0 0,0 0-42 0,0 0-9 16,10 0-2-16,-3 0 0 0,0-6 4 0,0 0 0 15,4 6 0-15,0-6 0 16,-1 0-7-16,4 6-1 0,-3-6 0 0,6 6 0 16,-2-6-8-16,2 0 0 0,-3 1 0 0,0-1 0 15,1 3 17-15,-5-3 2 0,4 0 0 0,-3 0 0 16,-1-6-19-16,1 6 0 0,-4-5 0 0,4 5 0 15,-4-3 0-15,-4 3 0 0,1-6 0 0,-1 1 0 16,-3-1 0-16,0 6 0 0,-3-9 0 0,-1 4 0 16,1-1-12-16,-4 0-7 0,0 6-1 0,-1-6 0 15,1 4 11-15,-3 2 9 0,3 0-13 0,-4 0 5 16,-3 0 8-16,4 6 0 0,-5 0 0 0,-2 0 0 0,-1 6 0 0,1 0 8 16,-1 0-8-16,0 0 11 0,4 8-11 0,-4-2 0 15,4 0 0-15,0 5 8 0,-3-8-8 0,2 9 0 16,1-6 0-16,4 5 0 0,-1-2 18 0,4-3 2 15,0 5 0-15,0 1 0 0,4-6-10 0,-1 2-2 16,4-2 0-16,0 0 0 0,4 0-8 0,-4-1 0 0,3-2 0 16,4 3 0-16,-3 0 0 0,6 0 0 15,-3-1 0-15,4 1 0 0,3-3 0 16,0-3 0-16,0 6 0 0,4-7 0 0,3 1-32 16,0-6-8-16,0 0-1 0,1 0-1 0,6-6-134 15,-4 1-28-15,1-7-4 0</inkml:trace>
  <inkml:trace contextRef="#ctx0" brushRef="#br0" timeOffset="-162545.175">9151 1328 1242 0,'-7'0'35'0,"0"0"9"16,0 0-36-16,0-6-8 0,3 6 0 0,-3 0 0 15,0 0 93-15,-3 0 17 0,3-6 3 0,-4 6 1 16,4 0-24-16,0 6-5 0,0-6-1 0,-4 6 0 0,4-6-28 0,0 6-5 16,7-6-2-16,-7 0 0 15,0 6-28-15,3 0-5 0,1 0-2 0,-1 0 0 16,1 2-14-16,-1-2 9 0,1 0-9 0,3 6 8 16,-4-6-8-16,4 0 0 0,0 5 0 0,-3-5 0 0,3 0 0 15,3 3 0-15,-3 3-9 0,4-6 9 16,-1 5 0-16,1-5 0 0,-1 6 0 0,4-9 0 0,-3 3 0 0,3 0 0 15,0 0 8-15,0-1-8 0,0 1 12 0,0 0-3 0,4-6-1 16,-4 6 0-16,0-6 0 0,4 6-8 0,-1-6 12 16,-3 0-4-16,0 6 2 0,4-6 0 0,-4 0 0 0,0 6 0 15,0-6-10-15,0 3 0 0,-3 3 9 0,3-1-9 16,-4-5 0-16,4 6 0 0,0-6 0 16,-7 0 0-16,4 6 9 0,-4-6-9 0,3 6 12 0,-3-6-12 15,4 6 0-15,-4 6 0 0,0-6 0 0,-4 5 0 16,1-2 0-16,-1-3 0 0,-3 6 0 0,-3 0 0 15,-1-1 12-15,-3 1-4 0,0 3 0 16,0-3-8-16,-4-1 16 0,0-5-4 0,1 6-1 16,-1-6 0-16,1 3-11 0,-1-9 8 0,4 6-8 0,0-6 8 15,-4 0-8-15,7-6-14 0,-3-3 3 0,0 3 1 16,4 0-35-16,-1 0-7 0,4 0-2 16,-4-5 0-16,8-1-139 0,-1 6-28 0,1-3-6 0</inkml:trace>
  <inkml:trace contextRef="#ctx0" brushRef="#br0" timeOffset="-162151.276">9596 811 1120 0,'0'0'23'0,"-8"6"6"0,1-1-29 0,0 1 0 0,0 0 0 0,-3 0 0 16,3 12 87-16,-4-9 11 0,1 8 2 0,-1 1 1 15,0 5-5-15,1-2 0 0,-1 2-1 0,4 10 0 16,-3-10-19-16,-1 10-3 0,0-4-1 0,4-5 0 15,-3 14-31-15,3-9-6 0,3 4-2 0,-3 5 0 16,0-3-1-16,4 3-1 0,-1-8 0 0,-3 8 0 16,3-9-15-16,1 4-2 0,-1-4-1 0,1 3 0 15,-1-8-5-15,1 8-8 0,-1-8 11 0,1 2-11 16,-1-8 0-16,1 5 0 0,-1-8 0 0,4 9 0 16,-3-13-8-16,3 1-9 0,0-6-2 0,-4 9 0 15,4-15-129-15,0 0-27 0,0 0-5 0</inkml:trace>
  <inkml:trace contextRef="#ctx0" brushRef="#br0" timeOffset="-161879.975">9112 1334 1117 0,'-3'6'47'0,"3"0"-38"16,0-6 61-16,0 12 12 0,0-12 2 0,3 5 1 16,4-2 2-16,-3-3 0 0,3 6 0 0,3-6 0 15,1 0-18-15,3-6-3 0,0 3-1 0,4-2 0 16,3 5-20-16,0-6-4 0,0 0-1 0,1 6 0 16,2-6-28-16,-3 0-12 0,8 0 8 0,-5 0-8 15,1-6 0-15,-4 7 8 0,4-1-8 0,-4 3 0 16,0-3 0-16,0 0 0 0,1 0-12 0</inkml:trace>
  <inkml:trace contextRef="#ctx0" brushRef="#br0" timeOffset="-161222.063">10527 1149 1052 0,'-4'6'44'0,"1"0"-35"15,-1-1 125-15,1 7 25 0,-1-3 5 0,-3 3 0 16,4 0-51-16,-1-1-10 0,1 1-3 0,-1 3 0 16,1-3-39-16,-1-1-8 0,4 1-1 0,-3 0-1 15,-1-6-14-15,4 8-2 0,-4-2-1 0,4 0 0 16,-3-6-14-16,3 0-4 0,0-6 0 0,0 0 0 15,0 0 4-15,0 0 0 0,0 0 0 0,0 0 0 16,0 0 11-16,0 0 2 0,0 0 1 0,0-6 0 16,0 0-23-16,-4-6-11 0,1 6 10 0,3 0-10 15,-4-5 0-15,1 5 0 0,-1-3-8 0,-3 3 8 16,4 0-15-16,-1-6 4 0,-3 7 1 0,4-1 0 16,-4 0 10-16,-4 0-8 0,4 3 8 0,-4 0-8 15,1 0 8-15,3 3 0 0,-4 0-9 0,0 0 9 16,-3 0-11-16,4 3 3 0,-4 3 0 0,0 6 0 15,-1-6 8-15,5 5-13 0,-1 1 5 0,1 0 8 16,-1-3-12-16,1 8 12 0,3-11-10 0,-4 12 10 16,4-6 0-16,0 2 0 0,0-2 0 0,3 0 0 15,-3 5-11-15,4-5 11 0,-1 3-12 0,-3-3 12 16,7-1-8-16,-3 1 8 0,6 0 0 0,-3 8 0 16,4-8 0-16,-1 0 0 0,1 0 0 0,3 2 0 15,0-2 0-15,0 0 0 0,0 0 0 0,3-1 0 16,-2 4 0-16,2-9 0 0,-3 0 12 0,4 6-3 15,-1-6-9-15,1-1 0 0,-1 1 0 0,1 0 0 16,0-6-10-16,-1 6-1 0,4-6 0 0,-3-6 0 16,3 6-93-16,0-6-20 0,-3 0-3 0</inkml:trace>
  <inkml:trace contextRef="#ctx0" brushRef="#br0" timeOffset="-160713.637">10696 1463 1393 0,'0'0'28'0,"-3"0"9"0,-1 0-29 0,1-6-8 0,-4 6 0 0,0 0 0 16,3-5 91-16,0 5 17 0,-3 0 3 0,4-6 1 16,-4 6-48-16,0 0-10 0,0 0-2 0,3 0 0 15,-3 0-9-15,0 6-3 0,0-6 0 0,3 11 0 16,-3-5-22-16,0 0-5 0,0 0-1 0,0 0 0 15,4 3 0-15,-1 2 0 0,1-5 0 0,-1 6 0 16,1 0 16-16,-1-3 4 0,1 2 0 0,3 1 0 16,-4 0-20-16,4 0-3 0,0-1-1 0,4 4 0 15,-4-9 4-15,3 6 0 0,4 0 0 0,-3-7 0 16,3 1 0-16,0 0 0 0,0 0 0 0,0-3 0 16,0 3 16-16,4-6 3 0,-1 0 1 0,1-6 0 15,-1 6-20-15,1-3-3 0,-1 3-1 0,-2-6 0 0,2 0-8 16,1 0 8-16,-4-5-8 0,0-1 8 15,3 6 0-15,-3-6 0 0,4 3 0 0,-4-2 0 0,0 5-8 0,-3-6 0 16,3 6 0-16,0-6 0 0,-4-2 0 0,1 2 0 16,-4 6 0-16,3-6 8 0,-3-5-8 15,4 5 0-15,-4 3 0 0,-4-3 0 16,4 1-8-16,-3-1-4 0,-1 6-1 0,-3-6 0 0,0 3 3 0,0-2 1 16,-3-1 0-16,-1 6 0 15,0 0-19-15,-3-6-3 0,4 4-1 0,-4 2 0 0,-1 6 17 0,1-6 3 0,-3 6 1 16,3 0 0-16,-4 6-3 0,4 0-1 0,-4 2 0 0,4 4 0 15,4 0-18-15,-1-6-4 16,0 6-1-16,4-1 0 0,0-2-38 0,4 3-7 0,-1-6-1 16,4 5-1-16,4 1-94 0,-1-6-18 0,1 3-4 15</inkml:trace>
  <inkml:trace contextRef="#ctx0" brushRef="#br0" timeOffset="-160049.854">10954 1428 953 0,'0'0'20'0,"0"0"4"0,0 0-24 0,-7 6 0 0,7-6 0 0,0 0 0 16,-4 6 101-16,4-6 15 0,0 0 4 0,-3 6 0 16,3-6-29-16,0 0-6 0,0 0-1 0,-7 6 0 15,7-6-4-15,0 0-2 0,0 0 0 0,-4 5 0 16,4-5-30-16,-3 6-5 0,3-6-2 0,-4 6 0 15,0 6-29-15,1-9-12 0,3 9 8 0,-4-1-8 16,1-5 0-16,3 6 0 0,0 0 8 0,-4-3-8 16,4 2 0-16,4-5 0 0,-4 6 0 0,3-6 0 15,1 0 8-15,-1 0 0 0,1 5 0 0,0-5 0 16,3-3 10-16,0 3 2 0,0 0 0 0,0 0 0 16,0-6 4-16,0 0 0 0,3 0 1 0,1 0 0 15,-4 0-6-15,0-6-2 0,0 0 0 0,0 0 0 16,4 3-1-16,-4-8-1 0,3-1 0 0,1 0 0 15,0 0-15-15,-4 1 0 0,3-4-12 0,1 3 12 0,-1 0 0 16,-3-5 0-16,1 5 0 0,-1 3 0 0,0-3 22 16,0 1 8-16,0-1 2 0,-4 6 0 0,1-6-32 15,-4 3 0-15,0 4 0 0,0-7 0 16,0 6-37-16,0-6-14 0,0 0-2 0,0 4-1 16,0-4-141-16,-4 6-28 0,1-6-5 0</inkml:trace>
  <inkml:trace contextRef="#ctx0" brushRef="#br0" timeOffset="-159497.14">11465 1372 1657 0,'0'0'47'0,"0"0"10"16,0 0-45-16,0 0-12 0,0 0 0 0,0 6 0 15,0 6 92-15,0-6 17 0,0 11 3 0,0-8 1 16,0 3-39-16,-3 0-8 0,3-1-2 0,0 1 0 16,-4 0-17-16,4-6-4 0,0 3-1 0,0-9 0 15,0 6-15-15,0-6-3 0,0 5-1 0,0-5 0 16,0 0-6-16,0 0-1 0,0 0 0 0,0 0 0 15,0 0 2-15,0 0 0 0,4 0 0 0,-1-5 0 16,1-1 12-16,3 0 2 0,-4 0 1 0,1 3 0 0,-4-3-33 0,3 0 0 16,-3 0 0-16,0-5 0 15,4 5-27-15,-4 0-9 0,0 0-1 0,0 0-1 0,0 0 13 0,0 3 2 0,0-3 1 0,0 6 0 16,-4 0 2-16,1-11 1 0,-4 5 0 0,0 6 0 16,0 0 3-16,0 0 1 0,-4 0 0 0,4 0 0 15,-4 6 15-15,-3 5 0 0,4-2 0 0,-4 3 0 16,3 0 8-16,-3-1-8 0,0 7 0 0,3-6 0 15,1 8 10-15,-4-8-10 16,3 0 8-16,4 3-8 0,-4 2 24 16,4-5 0-16,0 0 0 0,0-6 0 0,7-6-24 0,0 0 0 0,0 0 0 0,0 11 0 15,0-5 0-15,0 3 0 0,4 3 0 0,-1 0 0 16,4-1 12-16,4-5-4 0,-1 0 0 0,5 3 0 16,-1-3-8-16,0 0 8 0,3 0-8 0,1 0 8 15,0-6-8-15,3 0 0 0,-3 0 0 0,3 0 0 16,0 0-36-16,0-12-8 0,0 6-3 15,0-3 0-15,1-3-171 0,-1 1-34 0,0-7-8 0</inkml:trace>
  <inkml:trace contextRef="#ctx0" brushRef="#br0" timeOffset="-158940.119">11765 878 1212 0,'0'0'25'0,"0"0"6"0,0 0-31 0,-7 6 0 0,4 0 0 0,-1 0 0 16,4 0 73-16,-3 6 9 0,-1-1 2 0,4-2 0 16,-4 9 9-16,4-1 3 0,0 1 0 0,-3 3 0 31,3-4-26-31,0 7-5 0,-4 2-1 0,4-2 0 0,0 8 7 0,-3-2 1 0,-1 2 0 0,1 3 0 15,-1-2-13-15,1 2-3 0,-4 3 0 0,0-6 0 16,0 4-25-16,0 2-6 0,-1-3-1 0,1 3 0 16,0-8 12-16,0 2 1 0,0 3 1 0,4-8 0 15,-1 2-22-15,1-8-5 0,-1-4-1 0,4 1 0 16,0-6 0-16,-3-3 0 0,3-9 0 0,0 0 0 16,0 0 5-16,0 0 1 0,0 0 0 0,7-9 0 15,3-3 11-15,1 0 2 0,-1-11 1 0,5 8 0 16,-1-3-18-16,0-11-3 0,0 8-1 0,0-8 0 15,-3 0-8-15,3 8-11 0,-4-8 3 0,4 8 0 16,-3-2-9-16,0 5-2 0,-4-3 0 0,3 4 0 16,-3 5 3-16,0 0 0 0,0 3 0 0,-3 4 0 15,-1-1 4-15,-3 6 0 0,0 0 1 0,0 0 0 16,0 0-6-16,4 6-2 0,-1-1 0 0,1 4 0 16,-4 9 2-16,3-6 0 0,-3 5 0 0,0 4 0 15,0-4 17-15,0 1-10 0,0 3 10 0,4 2-8 16,-4-5 8-16,0 8 0 0,4-8 0 0,-4 5 0 15,0-8 0-15,3 9 0 0,-3-7 0 0,4-2 8 0,-4 9-8 16,3-13 0-16,-3 7 0 0,0 3 0 16,0-10 0-16,0 1 0 0,0-6 0 0,0 6 0 15,0-3-22-15,0-7-9 0,0-2-1 0,0 9-1 16,0-9-183-16,0 0-37 0,0 0-7 0</inkml:trace>
  <inkml:trace contextRef="#ctx0" brushRef="#br0" timeOffset="-158431.184">12012 1513 1652 0,'-3'12'34'0,"3"-6"9"0,0-6-35 0,-4 6-8 0,4-6 0 0,4 9 0 16,-4 2 79-16,7-11 13 0,-4 6 4 0,1-6 0 15,3 6-29-15,3-6-6 0,-3 0-1 0,4 0 0 16,-4 0-24-16,4 0-6 0,-1-6-1 0,1 6 0 16,3-6-5-16,-4 1 0 0,1-4-1 0,0 3 0 15,-1 0-12-15,-3 0-3 0,4 0 0 0,-1 0 0 16,-3 0 4-16,-3-5 1 0,3 2 0 0,-3 3 0 16,-4 0-13-16,3 0-10 0,-3-6 2 0,0 7 0 15,0-7 8-15,0 6 9 0,-3-3-1 0,3 3-8 16,-4 0 0-16,4 6-20 0,-3-5 2 0,-1-1 1 15,-3 0 8-15,0 0 9 0,3 6-13 0,-3-6 5 0,-3 6 8 16,3-6-8-16,0 6 8 0,-4 0-8 16,4 6 8-16,0-6 0 0,-4 6 0 0,4 0 0 15,-3 0 0-15,3 5 0 0,-4-5 0 0,0 3-8 16,4 3 8-16,-3-6 0 0,3 5 0 0,3 1 0 16,-3 0 11-16,4-6-3 0,3 9 0 0,-4-4 0 0,4 1 0 0,0 0 0 0,4-3 0 15,-1 2 0 1,1 1-8-16,-1 0 0 0,1-6 0 0,3 11 0 0,0-11 0 0,0 3 12 0,4 3-12 15,-1 0 12-15,1-1-12 0,-1-5 0 0,4 6 0 0,0-3 0 16,1-3 0-16,-1 6 0 0,0-1 0 16,0-5 0-16,0 0-12 0,0 0-4 0,4 0 0 0,-8-6-1 15,5 0-45-15,-1 0-9 16,-4 0-1-16,4-6-1 0,-3 0-124 0,3 0-25 0,0-6-5 16</inkml:trace>
  <inkml:trace contextRef="#ctx0" brushRef="#br0" timeOffset="-158082.629">12181 1205 1384 0,'0'0'39'0,"4"-6"9"16,3 6-38-16,-3 0-10 0,3-6 0 0,-4 6 0 0,4-6 72 0,4 6 12 15,-1-6 2-15,-3 0 1 0,4 3-17 0,0-3-3 16,3 1-1-16,-4-1 0 0,4-6-20 0,0 6-4 0,1-12-1 0,-5 10 0 16,8 2-14-16,-4-6-3 0,0 0-1 15,-3 0 0-15,3 1-2 0,-4 2 0 0,1-3 0 0,3-6 0 16,-3 7-3-16,-1-1-1 0,4-3 0 0,-3 3 0 15,3-5-17-15,-3-1-9 0,-1 3 1 0,1 4 0 16,-1-1-22 0,-3 0-4-16,4 0-1 0,-4 4 0 0,0 2-41 15,0 0-8-15,-3-6-1 0</inkml:trace>
  <inkml:trace contextRef="#ctx0" brushRef="#br0" timeOffset="-156447.346">2925 1346 687 0,'0'0'15'0,"0"0"3"0,0 0 1 0,-4 6 1 0,0-6-20 0,4 0 0 0,-3 6 0 0,3-6 0 15,0 0 96-15,0 0 15 0,0 0 3 0,0 0 1 16,0 0-34-16,0 0-6 0,0 0-2 0,0 0 0 15,0 0-46-15,0 0-10 0,0 0-1 0,0 0-1 16,7 0-15-16,-3 0 0 0,-4 0 0 0,7 0 0 16,0 0-8-16,0 0 8 0,0 0-12 0,-7 0 12 15,7-6-51-15,0 6-3 0,0 0-1 0</inkml:trace>
  <inkml:trace contextRef="#ctx0" brushRef="#br0" timeOffset="-155667.489">3228 1175 931 0,'-7'6'39'0,"3"0"-31"16,-3 0 91-16,0 0 18 0,4 0 4 0,-4 0 1 16,3-1-13-16,4-5-2 0,0 0-1 0,0 0 0 15,0 0-52-15,0 0-10 0,0 0-3 0,0 0 0 16,0 0-6-16,0 6-2 0,0-6 0 0,4 12 0 16,3-9-20-16,3 3-4 0,1 0-1 0,-1 6 0 15,8-7 3-15,3 1 0 0,-3 0 0 0,0-6 0 16,3 6-11-16,0-6 8 0,4 6-8 0,-1-6 8 15,-6 0-8-15,0 0 10 0,3-6-10 0,-4 0 10 16,1 6-2-16,0-6 0 0,3 0 0 0,-7-5 0 16,-4 5 0-16,5-6 0 0,-1 3 0 0,-4-3 0 15,1 1 4-15,-1-1 0 0,-2-3 0 0,-1 3 0 16,0 1-1-16,0-1 0 0,-4 0 0 0,1-5 0 16,-4 8 0-16,-4-3 0 0,1-6 0 0,-4 12 0 0,3-5-11 0,-3 2 0 15,0 3 0-15,0 0 8 0,-4 0 0 0,1 0 0 0,-1 0 0 0,-6 1 0 16,2 5 2-16,5-6 0 0,-4 6 0 15,-4 0 0-15,4 0-10 0,0 0 8 0,0 6-8 0,-4-6 8 16,4 5-8-16,3 1 0 0,-3 0 0 0,0 6 0 16,0-6 0-16,4 9-11 0,-1-10 11 0,0 13-8 15,4-6 8-15,0 0-12 0,0 2 12 16,0 4-12-16,4 0 12 16,-1-1 0-16,1 4-9 0,3 2 9 0,0 4 0 0,3 2 0 0,1-5 0 0,-4 8 0 15,3-3 0-15,1 4 0 0,-1-7 0 0,1 4 0 16,-1-1 0-16,1-3 0 0,-1-8 0 0,4 3 0 15,-3 2 0-15,3 1 0 0,4-7 0 0,-4 4 0 16,0-3 0-16,7-7 0 0,-4 1 0 0,1 3 0 16,-4-3 0-16,7-7 0 0,0 7 0 0,0-6 0 15,0 0 0-15,8-6 0 0,-1 6 0 0,0-6 0 16,0 0-20-16,0-6-2 0,0 6-1 0,4-6 0 16,0 6-89-16,-8-6-17 0,5 0-4 0</inkml:trace>
  <inkml:trace contextRef="#ctx0" brushRef="#br0" timeOffset="-82903.276">2272 4103 1036 0,'0'0'21'0,"0"0"7"0,0 0-28 0,0 0 0 0,0 0 0 0,0 0 0 16,0 0 0-16,0 0-12 0,0 0 0 0,0 0 1 15,0 0 1-15,0 0 0 0,0 0 0 0,0 0 0 16,0 0 30-16,0 0 5 0,0 0 2 0,0 0 0 16,0 0 17-16,0 0 3 0,0 0 1 0,0 0 0 15,0 0-2-15,-4 9 0 0,4-3 0 0,-3 0 0 16,3 0-12-16,0 11-2 0,3-11-1 0,-3 3 0 0,0 3-15 0,4-6-2 0,-4 11-1 0,0-5 0 16,0 0-4-16,0 3-1 15,0 2 0-15,0 1 0 0,0 0 6 0,0 2 1 0,-4 4 0 16,4-10 0-16,-3 4 2 0,-1 0 1 0,4-1 0 15,-3-2 0-15,3 3-8 0,-7-7-2 0,7 7 0 16,0-9 0-16,0 3-8 0,0-1 0 0,0-5 9 0,0 0-9 16,-4 6 0-16,1-6 0 0,-1 0 0 0,1-1 0 15,-1 4-18-15,1-3-2 0,-1 0 0 0,-3 6 0 16,3-6-9 0,1 0-3-16,3-6 0 0,-4 5 0 0,4-5 8 0,-3 0 0 0,3 0 1 0,0 0 0 15,0 0-45-15,0 0-8 16,0 0-3-16</inkml:trace>
  <inkml:trace contextRef="#ctx0" brushRef="#br0" timeOffset="-82374.645">1838 4197 732 0,'0'0'15'0,"0"0"5"0,0 0-20 0,0 0 0 0,0 0 0 0,0 0 0 15,0 0 0-15,4-5 0 0,-1 5 0 0,4 0 0 16,-3-6 0-16,-4 6 0 0,3-6 8 0,4 6-8 16,-3-6 11-16,3 6-2 0,0-6 0 0,0 3 0 15,3 3 19-15,-2-3 4 0,2 0 1 0,1 3 0 16,-1-3-1-16,4 3 0 0,4 0 0 0,-4-3 0 15,7 3 5-15,0 0 1 0,1 0 0 0,-5 0 0 16,8-6-28-16,0 6-10 0,6 0 0 0,-6 0 9 16,0 0-1-16,3 0-8 0,-3 0 12 0,6 0-4 15,-6 0-8-15,0 0 0 0,0 0 0 16,3 0 8-16,-7 6-8 0,0-6 0 0,-7 0 0 0,4 3 0 16,-4 0 0-16,0 0 0 0,-3-3 0 0,6 3 0 15,-10 0 0-15,4-3 0 0,-4 6 0 0,0-6 8 16,-3 0-8-16,-1 0 0 0,1 0 0 0,-4 0 0 15,0 0-65-15,0 0-9 0</inkml:trace>
  <inkml:trace contextRef="#ctx0" brushRef="#br0" timeOffset="-81955.193">1873 4535 387 0,'0'0'16'0,"0"0"-16"16,11 0 78-16,-4 0 12 0,3 0 2 0,-2 0 1 15,2 0-27-15,1 0-6 0,-8 0 0 0,11 0-1 16,0 0-32-16,1-2-7 0,-1 2 0 0,7 0-1 16,-4-3-19-16,1 3 0 0,0 0 8 0,3 0-8 15,4 0 11-15,-1 0-2 0,1 0 0 0,0 0 0 16,-1 0-9-16,1 0 0 0,3 0 0 0,-3 0 8 15,-4 3 0-15,7-3-8 0,-6 0 12 0,6 2-4 16,-4-4-8-16,-6 2 0 0,3 0 0 0,0 2 0 16,1-2 12-16,2 3-2 0,-3-3-1 0,-6 0 0 15,2 0-17-15,-3 0-4 0,0-3-1 0</inkml:trace>
  <inkml:trace contextRef="#ctx0" brushRef="#br0" timeOffset="-81483.001">2858 4174 780 0,'0'0'22'0,"0"0"5"16,0 0-27-16,0 6 0 0,0 6 0 0,3-7 0 16,1 7 17-16,-1-6-1 0,1 6-1 0,-1 2 0 15,-3-2 25-15,4 0 6 0,-4 6 1 0,0-4 0 16,0 4 15-16,-4 0 3 0,4-7 1 0,-3 10 0 16,-1-3-14-16,1-1-4 0,-1-2 0 0,1 3 0 15,-1-1-16-15,-3-5-3 0,3 9-1 0,-3-10 0 16,4 1-6-16,-1 0-2 0,1-3 0 0,3-1 0 15,0-8-20-15,0 0 0 0,0 0-10 0,0 0 10 16,0 0-40-16,0 0-2 0,0 0 0 0</inkml:trace>
  <inkml:trace contextRef="#ctx0" brushRef="#br0" timeOffset="-80461.964">3291 4315 475 0,'0'0'10'0,"0"0"2"0,0 0 1 0,0 0 1 0,0 0-14 0,0 0 0 0,0 0 0 0,0 0 0 16,0 0 10-16,0 0-1 0,0 0 0 0,0 0 0 15,0 0 31-15,0 6 7 0,0-6 1 0,0 0 0 16,0 0 18-16,0 0 4 0,0 0 1 0,0 0 0 16,0 12-8-16,0-12-2 0,0 6 0 0,0 2 0 15,0-2-9-15,0-6-1 0,4 6-1 0,-4 0 0 16,0 6-26-16,3-1-6 0,-3-5-1 0,0 3 0 15,0 3-17-15,0 0 10 0,4-1-10 0,-4 1 8 0,4 0-8 0,-1 0 0 16,-3 2 0-16,4-8 8 16,-1 6-8-16,-3 0 0 0,7-3 0 0,-3-1 8 15,-1 1 4-15,1 3 0 0,-1-6 0 0,1 6 0 16,3-6-12-16,0-1 10 0,0-5-10 0,0 3 10 16,0 0-10-16,4 3 8 0,-1-3-8 0,1-3 8 15,-4 0 7-15,0 0 1 0,4-3 0 0,-1 3 0 16,1-6-16-16,3 3-13 0,-4 0 2 0,4-2 1 15,1-1 10-15,2 0 0 0,-3-6 0 0,-3 6 0 16,3 0 0-16,0-5-8 0,4 5 0 0,-4-3 0 0,0-3 8 16,-3 6-10-16,6-6 10 0,-6 1-10 15,-1-4 10-15,-3 9 0 0,4-6 0 0,-4 6-8 16,0 1 8-16,0-1 0 0,-3-6 0 0,-1 6 0 0,1 0 0 0,-4 3 0 16,0 3 0-16,3-6 8 15,-3 6-8-15,0-6 8 0,0 1-8 0,0 5 8 0,0 0 6 0,0 0 2 0,0 0 0 16,0-6 0-16,0 6-24 0,0 0-5 0,0 0-1 0,0 0 0 15,0 0 24-15,0 0 5 0,0 0 1 0,0 0 0 16,0 0-16-16,0 0 11 0,0 0-11 0,-7 0 10 16,-3 0-10-16,3 6 0 0,-4-1 0 0,0 1 0 15,4 0 0-15,0 3 0 0,-3 3 0 0,-1 0 0 16,-6-1 0-16,6 1 0 0,0 0-9 16,-3 3 9-16,0-4 0 0,-3 13 0 0,2-12-8 15,-2 8 8-15,-4-2 0 0,3-6 0 0,0 5 0 0,1 4 0 16,-4-9 8-16,6-1 0 0,-2 7-8 0,-11-3 12 15,6-4-34-15,-2 1-7 16,-1 0-2-16,0-3 0 0,-6 0-6 0,2-1-2 16,-6 4 0-16,7-6 0 0,-7 6-31 0,-1-6-6 15,1 0-2-15</inkml:trace>
  <inkml:trace contextRef="#ctx0" brushRef="#br0" timeOffset="-79294.739">4364 4344 528 0,'0'0'22'0,"0"0"-22"15,0 0 19-15,0 0-1 0,0 0 0 0,0 0 0 16,0 0-10-16,0-5-8 0,0 5 9 0,0 0-9 15,3-6 36-15,-3 6 2 0,0-6 0 0,0 6 0 16,0-6 17-16,0 6 3 0,0-6 1 0,0 6 0 0,0-6-11 0,0 6-1 16,0 0-1-16,0-6 0 15,0 6-35-15,-3 0-11 0,3 0 0 0,-4-6 0 16,1 0 13-16,-4 1-4 0,7 5-1 0,-7-3 0 16,0 0 7-16,-4 3 1 0,0 0 0 0,1 0 0 15,-1 0-4-15,-3 0 0 0,0 3 0 0,-4-3 0 16,4 3 7-16,0-3 1 0,0-3 0 0,0 3 0 15,0 3-2-15,3-3 0 0,1 3 0 0,-4-1 0 0,3 4-18 16,0-6 0-16,1 6 8 0,-1 0-8 0,4-6 0 0,0 6 0 16,0 0 0-16,0 6 0 0,4-6 0 0,-1 2 0 15,0 4 0-15,1-6 0 0,-1 6 0 16,4-1 0-16,0 1 0 0,0 0-9 0,0 3 1 0,4-4 0 16,-1 1 0-16,1 0 0 15,0 3-20-15,3-4-3 0,0 1-1 0,-4-6 0 0,4 6 32 0,4-6 0 0,-4 3 0 16,3-4 0-16,-2 1 0 0,6 0-9 0,-4 0 9 0,4-6-12 15,-7 0 4-15,7 0 0 0,1 0 0 0,-5 0 0 16,4 0-11-16,-3-6-1 0,-1 6-1 0,8-6 0 16,-7 6 11-16,-1-9 10 0,1 4-13 0,-1-1 5 15,1 0 8-15,0-6 0 0,-4 0 0 0,0 6 0 16,0-5 0-16,0 2 8 0,0-3 0 16,-4 0 0-16,4 1-8 0,1-1 0 15,-5-3 0-15,8 3 0 0,-8 1 0 0,4 5 0 0,-3-6 0 0,-1 0 0 16,-3 3 0-16,4 4 0 0,-1-1 0 0,-3 6 0 15,0 0 0-15,0 0 0 0,0 0 0 0,0 0 0 16,0 0 56-16,0 0 6 0,0 0 2 0,-7 0 0 16,-3 6-52-16,-1-1-12 0,-3 4 0 0,3 3 0 15,1 0 0-15,-1-1 0 0,1 4 0 0,-4-3 0 16,3 6 11-16,-3-7-1 0,7 1 0 0,-4 3 0 16,4-3-10-16,-7-1 0 0,7 1 0 0</inkml:trace>
  <inkml:trace contextRef="#ctx0" brushRef="#br0" timeOffset="-76218.838">5218 4297 97 0,'0'0'0'0,"0"0"0"0,0 0 0 16,0 0 0-16,0 0 0 0,0 0 0 0,0 0 0 0,0 0 0 0,0 0 0 0,0 0 0 16,0 0 21-16,-4-8-1 0,4 8 0 0,0 0 0 15,0 0 46-15,-3-6 9 0,3 6 1 0,0 0 1 16,0 0 11-16,0-6 1 0,0 6 1 0,0 0 0 15,0 0-34-15,3-6-8 0,-3 6 0 0,0 0-1 16,0 0-27-16,4-6-6 0,-4 6-1 0,0 0 0 16,0 0 16-16,0 0 3 0,3 0 1 0,-3 0 0 15,0 0-20-15,0 0-4 0,0 0-1 0,0 0 0 16,4-6 14-16,-4 6 2 0,0 0 1 0,0 0 0 16,0 0 15-16,0 0 4 0,0 0 0 0,0 0 0 15,0 0-22-15,0 0-4 0,0 0-1 0,0 0 0 16,0 0 15-16,0 0 4 0,0 0 0 0,0 0 0 15,0 0-17-15,0 0-3 0,0 0-1 0,0 12 0 16,-4-3-7-16,4 0-8 0,-3-1 11 0,3 4-11 16,-4-6 9-16,1 6-9 0,-1 0 0 0,4-4 9 15,-4 4-9-15,1 0 0 0,-1 0 0 0,4-1 8 16,-3-5-8-16,3 3 0 0,0-9 0 0,0 6 0 16,0-6 0-16,-4 12 0 0,4-12 0 0,0 11 0 15,4-5 0-15,-4 0 0 0,3 0-9 0,-3 0 9 0,4 3 0 16,3-3 0-16,-7-6 0 0,4 11 0 0,-1-11-10 15,1 6 10-15,3 0-8 0,-4 0 8 0,4-6-16 16,0 6 3-16,0 0 0 0,4-6 0 16,-1 0-12-16,-2 0-3 0,2 0 0 0,-3 0 0 0,4 0 8 0,-1-6 0 15,1 0 1-15,0 6 0 0,-1-6 19 0,4 0 0 0,-3 0-8 16,3 6 8-16,4-11 0 0,-8 2 0 0,8-3 0 16,-4 0 0-16,4 6 0 0,-1-11 0 0,1 2 0 15,3 3 9-15,-3-5-9 0,-4-1 0 0,7 0 0 0,-3-2 0 16,-1 8 0-16,-3-8 0 0,0 2 0 0,4 0 0 15,-7 6 0-15,-1 7 0 0,1-7 0 0,-4 6 0 16,3 3 0-16,-3-3 0 0,-3 6 0 0,-4 0 0 16,0 0 0-16,0 0 8 0,4 6-8 0,-4-6 12 15,0 6 2-15,0 0 1 0,0 8 0 0,-4-8 0 16,4 6 2-16,-4 0 1 0,1 0 0 16,-4 2 0-16,3-2-18 0,1 0 0 0,-1 0 8 0,1 2-8 15,3-2 0-15,-4 6 0 0,1-7 0 0,-1 1 0 16,1 0 0-16,-1 3 0 0,1-4 0 0,-1 1 0 15,-3 0-14-15,0 9-6 0,-4-10-2 0,4 1 0 16,0 0-5-16,0 0-1 16,4-4 0-16,-4 4 0 0,0-6-115 0,3 6-23 0</inkml:trace>
  <inkml:trace contextRef="#ctx0" brushRef="#br0" timeOffset="-75540.895">6075 4153 1045 0,'0'0'44'0,"0"0"-36"15,0 0 22-15,0 0 4 0,0 0 1 0,0 0 0 16,0 0-35-16,0 0 0 0,0 0 0 0,0 0-9 15,0 0 18-15,0 0 4 0,0 0 1 0,0 0 0 16,0 3 8-16,0 6 2 0,0 0 0 0,0-3 0 16,-4 6 4-16,4-7 2 0,0 7 0 0,-3-6 0 15,-1 6-16-15,4 8-3 0,-3-8-1 0,-4 6 0 16,3-6-10-16,1 2 12 0,-1 4-12 0,-3-6 12 16,7-1-12-16,-7 4 0 0,0-9 0 0,0 12 8 15,0-13-8-15,0 7 0 0,3-9 0 0,1 3 0 16,-1 6 0-16,1-6 0 0,-1 0 0 0,4-6 0 0,-3 11 0 15,3-11 0-15,0 0 0 0,-4 0 0 0,4 0 0 16,0 0 0-16,0 0 0 0,0 0 0 0,0 0-11 0,0 0 3 16,0 0 0-16,0 0 0 0,0 0 8 15,4 0 0-15,3-6 0 0,3 1 0 0,-3-1 14 16,4-9-2-16,3 3 0 0,-3 0 0 0,6-5-12 0,-3-1 0 16,7 4 0-16,-3-4 0 0,0 0-10 0,3 4 10 15,-3-4-8-15,-1 6 8 0,-3 0 0 0,4 1-10 0,-4-1 10 0,0 6 0 16,4-3 0-16,-1 9 0 0,-2-6 0 0,2 0 0 15,-3 6 0-15,4 6 0 0,-4-6 0 0,4 6 9 16,-4 0 3-16,3 0 0 0,-6 0 0 0,3 8 0 16,0 4-12-16,0 3 0 0,0 2 0 0,1 7 0 15,-8-10 0-15,3 10 0 0,-3-4 0 0,-3 3 0 16,6-5 0-16,-6 8-9 0,-1-8 9 0,1-4-13 16,-4-2-20-16,7 0-4 15,0-7-1-15</inkml:trace>
  <inkml:trace contextRef="#ctx0" brushRef="#br0" timeOffset="-73902.393">6689 4321 586 0,'0'0'16'0,"0"0"4"0,0 0-20 0,0 0 0 0,0 0 0 0,0 0 0 32,0 0 0-32,0 0 0 0,0 0 0 0,0 0 0 15,0 0 30-15,0 0 2 0,0 0 0 0,0 0 0 0,0 0 4 0,0 0 0 0,0 0 1 0,0 0 0 16,3 6-12-16,1 0-2 0,-1 0-1 0,4-4 0 16,0 1 1-16,-3 3 0 0,3-3 0 0,0 3 0 15,4-6-11-15,-4 6-1 0,3-6-1 0,4 0 0 16,-3 6-10-16,-4-6 0 0,4 6-12 0,-1-6 12 15,1 0 0-15,3-6 0 0,0 0 0 0,0 6 0 16,0-6 0-16,0-6 16 16,4 6 0-16,0-2-1 0,-4-4-4 0,3 6-1 15,-3-6 0-15,1 6 0 0,-5-8-10 0,-3 2 8 16,4 0-8-16,-8 6 8 0,8 0-8 0,-8-5 0 0,-3 2 0 16,0 3 8-16,0 0-8 0,0 0 8 0,-7 6-8 0,0-6 8 15,-3 0 3-15,3 6 0 0,0 0 0 0,-4 0 0 16,-3 0 9-16,3 6 1 0,-6 0 1 0,3-6 0 15,-1 6-10-15,5-6-1 0,-4 3-1 0,0 3 0 16,3-3 6-16,0 6 2 0,4 2 0 0,-3-5 0 16,-1 0-18-16,1 6 0 0,-1-6 0 0,4 3 0 15,-4 2-12-15,8 1-7 0,-4 0-1 0,-4 0 0 16,4 5 12-16,0-2 8 0,0 8-12 0,4-5 12 16,-1 9-8-16,1-10 8 0,3 4 0 0,3 2 0 15,1-5-21-15,3 0 2 0,3-4 1 0</inkml:trace>
  <inkml:trace contextRef="#ctx0" brushRef="#br0" timeOffset="-72209.391">7842 4142 361 0,'0'0'15'0,"0"0"-15"16,0 0 19-16,0 0 1 0,0 0 0 0,0 0 0 16,0 0-20-16,0 0-9 0,0 0 1 0,0 0 0 15,0 0 36-15,0 0 7 0,0 0 1 0,0 0 1 16,0 0 7-16,0 5 0 0,0-5 1 0,0 0 0 16,4 0-17-16,-4 0-3 0,0 6-1 0,0-6 0 15,3 9-8-15,-3-3-3 0,0 6 0 0,4-6 0 16,-4 0-13-16,0-6 0 0,-4 5 8 0,1 7-8 15,3-6 0-15,-4-3 0 0,4 3 0 0,-3 6 0 16,-1-1 0-16,1 1 0 0,-4 0 0 0,0 0 0 16,3 2 15-16,0-2 0 0,1 6 0 0,-4-1 0 0,0-2-15 0,0 3-10 15,0-1 2-15,-7-2 0 0,7 3 8 16,-4-1-10-16,4 1 10 0,-4-6-10 0,4 2 10 0,0-2-10 16,-3-6 10-16,6 0-10 0,-3 0 10 0,7-6 0 0,0 0 0 15,0 0 0-15,0 0-9 0,0 0 9 0,0 0-10 16,0 0 10-16,0 0-11 0,0-6 11 0,0 0-12 15,0 0 12-15,4-6 0 0,-4 7 0 16,7-7 0-16,-4 3 0 0,4-3-8 0,-3 6 8 16,3-5 0-16,0 5 0 0,0-12 0 0,4 9 0 0,-1-8 0 15,8-1 0-15,-8 0 0 0,4 4 0 0,1-4 0 0,2 0 0 16,1 7-8-16,-1-4 8 0,1 9 0 0,0-6 0 16,-1 6 0-16,-2 0 0 0,-1 1 0 0,0-4 0 15,0 6 16-15,-4 3 9 0,-3 0 3 0,1 0 0 16,-1 3 0-16,0 6 0 0,-4-9 0 0,4 11 0 15,-3-5 0-15,-4 0 1 0,3 6 0 0,-3-3 0 16,4 2-12-16,-4 1-2 0,0 6-1 0,-4-6 0 16,4-1-14-16,-3 4 0 0,-1-9 8 15,4 12-8-15,0-13 0 0,0 7 0 0,-7-6 0 0,7-6 0 16,0 0 0-16,0 0 0 0,0 0 0 0,0 0 0 16,0 0 0-16,0 0-10 0,0 0 2 0,0 0 0 15,7 0-5-15,0-3-1 0,0 0 0 0,4-3 0 16,-1-5-6-16,1 5 0 0,3-12-1 0,0 6 0 15,4-2-15-15,0-4-2 0,-1 6-1 0,1-8 0 16,3 2-20-16,0 0-4 0,0 7-1 0,-3-10 0 16,7 3 8-16,-8 1 0 0,1 2 1 0,3 3 0 15,-3 6 65-15,-4 1 13 0,4-7 2 0,-8 6 1 16,4 6 46-16,-3 0 10 0,-4 6 2 0,3 6 0 0,-2-7-26 16,-5 4-5-16,4 9-1 0,-3 0 0 15,-1-7-18-15,-3 7-4 0,-3 2-1 0,3-2 0 0,-4 3-20 0,1-4-9 16,-1 7 8-16,1-6-8 0,-1 2-11 0,0-2-7 15,4-1-2-15,-3-5 0 0,3 9 11 0,-4-10 9 0,4 1-13 16,0 0 5-16,0 0-2 0,0-3 0 16,4-4 0-16,-4 7 0 15,3-6-50-15,1-6-9 0</inkml:trace>
  <inkml:trace contextRef="#ctx0" brushRef="#br0" timeOffset="-71591.869">9006 4297 942 0,'0'0'20'0,"0"-8"4"0,0 8-24 0,0 0 0 0,0-6 0 15,0 0 0-15,0 0 16 0,-3 0-2 0,3-6 0 0,-4 12 0 16,4-6-14-16,0 6 0 0,0 0-12 0,-3-6 12 31,-4 1 0-31,3-10 0 0,-3 9 0 0,4 0 0 16,-4 0 29-16,0 0 0 0,0 1 0 0,-1-7 0 0,1 6 17 0,0 6 3 0,-3-9 1 0,-1 6 0 15,1-3-5-15,-1 3-1 0,0 3 0 0,1 0 0 16,-4 0-31-16,0 0-13 0,-1 0 11 0,1 3-11 16,0 3 0-16,0 6-12 0,4-6 1 0,-5 6 0 15,5-1 1-15,-1 1 0 0,1 0 0 0,-1 8 0 16,1-8 10-16,3 12 0 0,-4-4 8 0,4-2-8 15,3 5 0-15,-3-2 0 0,4-3 0 0,3-1 0 16,0 4-21-16,0-4-9 16,3 1-2-16,1-3 0 0,3-3 0 0,3-1 0 0,1 1 0 15,7-6 0-15,-4 0-9 0,3-6-3 0,1-6 0 16,3 0 0-16,0-6 24 0,4 6 4 0,3-11 0 0,-3 2 1 16,-4-3 7-16,0 7 8 0,1-13-13 0,-1 9 5 15,-7-2-6-15,0-1-1 0,-4 4 0 0,1-4 0 16,-4 6 15-16,0 0-9 0,-3 1 9 0,-1 2-8 15,-3 3 8-15,-3-6 0 0,-1 6 8 0,1 6-8 16,-4-6 8-16,0 0-8 0,-1 6 8 0,-2-5-8 16,-1 5-20-16,1 0-8 0</inkml:trace>
  <inkml:trace contextRef="#ctx0" brushRef="#br0" timeOffset="-70991.794">9338 4192 1044 0,'0'0'21'0,"0"0"7"0,0 0-28 0,0 0 0 0,0 0 0 0,0 0 0 15,4-6 15-15,-4 6-3 0,3-6 0 0,-3 6 0 16,0 0-12-16,0 0 0 0,7 0 0 0,-7 0 0 16,0 0 24-16,4 12 8 0,-1-12 1 0,-3 5 1 15,0 7 14-15,0-6 4 0,0 0 0 0,-3 9 0 16,-1-4-36-16,1 7-6 0,-1-3-2 0,-3 2 0 15,0 1-8-15,0 0 8 0,3-1-8 0,-3-2 8 16,0 3-8-16,4-1 0 0,-4-2 0 0,0 3 0 16,3-1 0-16,-3-5 0 0,0 3 0 0,3-4 0 15,-3-5 0-15,4 0 0 0,3-6 0 0,0 0 0 16,0 0 0-16,0 0 0 0,0 0 0 0,0 0 0 16,0 0 0-16,7 0-17 0,0-12 4 0,0 7 1 15,0-977 12-15,4 1931 0 0,-4-961 0 0,0-11 0 0,3 8 0 16,1-2 10-16,0-7-2 0,-1 6 0 15,1-2-8-15,-4 2 0 0,0-2 0 0,3 2 0 16,-3 0 0-16,4 7 8 0,3-4-8 0,-3 3 8 16,-1 0-8-16,4 7 0 0,-3-7-12 0,3 6 12 0,-3 0-11 15,-4 3 11-15,3 3-8 0,1 3 8 0,-4 3 0 0,0 0 0 0,4 6 0 16,-4-1 0-16,-4 1 0 0,4-3 0 0,0 8 9 16,-3 1-9-16,-1 0 10 0,1 2-10 0,-1 4 8 0,1-6-8 15,-1 2 8-15,-3 4-8 0,0-7 8 0,4-2-8 16,-4 8 0-16,4-5-20 0,-1-3 3 0,1 2 1 15,-1-5-40 1,1 6-7-16,-1-12-1 0</inkml:trace>
  <inkml:trace contextRef="#ctx0" brushRef="#br0" timeOffset="-70573.448">10132 4000 908 0,'0'0'38'15,"0"0"-30"-15,0 0 57 0,0 0 12 0,0 0 3 0,0 0 0 16,0 0-53-16,-4 6-11 0,4 0-1 0,-3 0-1 16,-1 6-3-16,4-3-1 0,-3 8 0 0,-1 1 0 15,1 2-10-15,-1 4 0 0,1 5 0 0,-1-2 0 16,-3 2 0-1,0 4 0-15,0-4 0 0,0 3 0 0,0-2-11 0,0 2 3 0,0-3 0 0,3-5 0 16,1 8 8-16,-4-8 0 0,3 2 0 0,4-2 0 16,-4-7 0-16,4-2-12 0,0 3 2 0,0-6 0 15,0-7-47 1,4 1-10-16,-4-6-1 0</inkml:trace>
  <inkml:trace contextRef="#ctx0" brushRef="#br0" timeOffset="-70312.702">9948 4174 996 0,'4'6'28'0,"-1"6"7"0,4-7-35 0,1 1 0 0,2 0 0 0,-3-6 0 15,4 6 20-15,-1 0-4 0,1 0 0 16,3 3 0-16,-3-4-3 0,6 1-1 0,-3-6 0 16,4 6 0-1,0-6 7-15,-1 0 1 0,4 0 0 0,1 0 0 0,-5 0-20 0,1 0 0 0,0 0 0 0</inkml:trace>
  <inkml:trace contextRef="#ctx0" brushRef="#br0" timeOffset="-69658.748">10717 4321 801 0,'0'0'16'0,"-3"-6"5"16,3 0-21-16,3 0 0 0,-3 0 0 0,0-2 0 16,4-1-17-16,-4 0-8 0,3 3-2 0,-3 0 0 15,0 6-3-15,-7-6-1 0,4 0 0 0,3 6 0 16,-4-6 61-16,4 6 12 0,-7-5 2 0,4 5 1 16,-4 0 26-16,-4-12 5 0,4 9 0 0,0 0 1 15,-4 0-26-15,4-3-6 0,0 6-1 0,0 0 0 16,0-6-16-16,0 6-3 0,0 0-1 0,0 0 0 0,0 6-14 15,-4-6-10-15,1 6 12 0,3-3-12 0,-4 3 10 0,4 6-10 16,-3-7 8-16,-1 7-8 0,4 0 0 0,0 3-17 16,-4 2 2-16,4-5 1 15,-3 12-26-15,3-10-6 0,-4 4-1 0,4 0 0 16,0-1-1-16,3-2-1 0,1 3 0 0,-1-7 0 0,1 7 30 16,3-6 7-16,-4 2 0 0,4-8 1 0,4 6-5 15,-4-12 0-15,3 0-1 0,4 12 0 0,-3-6 9 0,-4-6 8 16,7 0-12-16,0 3 12 0,-7-3 0 0,7 0 9 0,-7 0 1 15,7 0 0-15,0 0-1 0,4-3 0 0,-4 3 0 16,0 0 0-16,0-6-1 0,0 6-8 0,0-12 12 0,0 12-4 16,4-12-8-16,-4 6 12 0,3 1-12 0,4-7 12 15,0-3 0-15,1 3 1 0,-5 1 0 0,4-10 0 16,4 9-1-16,-4-5-1 0,0-1 0 0,-3-3 0 16,3 10-3-16,-4-13 0 0,1 6 0 0,-4 7 0 15,0-4-8-15,0 9 0 0,-3 0 0 0,3 0 8 16,-4 0-8-16,-3 6 0 0,0 0 0 0,0 0 0 0,0 0 37 0,0 0 6 15,0 6 1-15,0 6 0 16,0 0-20-16,-3 3-3 0,-1-4-1 0,1 7 0 16,-4 6-20-16,-4-4 0 0,4 4 0 0,-4-1 0 15,1 4 30-15,-1-4 2 0,4-2 0 0,-3 2 0 0,-1 1-44 0,0-4-8 16,1 4-1-16,3-12-1 16,0-1-2-16,0 1 0 0,3 3 0 0,-3-9 0 15,4 0-37-15,3-6-8 0</inkml:trace>
  <inkml:trace contextRef="#ctx0" brushRef="#br0" timeOffset="-67977.949">11345 4315 405 0,'0'0'8'0,"0"0"4"16,0 0-12-16,0 0 0 0,0 0 0 0,0 0 0 0,0 0 24 0,0 0 4 16,0-6 0-16,0 0 0 0,0 6 25 0,-3-6 6 0,-1-2 1 0,1 2 0 15,-1 0 6-15,4 6 2 0,-3-6 0 0,-1 0 0 16,-3 0-22-16,0 0-4 0,0 0-1 0,0 0 0 16,0 6-14-16,-4-5-3 0,1 5-1 0,-1 0 0 15,4 0-23-15,-3-9 0 0,-1 6 0 0,4 3 0 16,0 0 0-16,-4 3-8 0,11-3 0 0,-7 9 0 15,-3-9 8-15,10 0 0 0,0 0 0 0,-7 5 0 16,-1 7 0-16,1-6 0 0,0 0 0 0,0 9 0 16,0-6 0-16,-3 5 0 0,3 4 0 0,0-6 0 15,-1 5 0-15,5-2 0 0,-4 3 0 0,0-1 0 16,3-5-9-16,1 3 0 0,-1-4 0 0,4 1 0 16,0 0 9-16,0-3-12 0,4 3 12 0,-4-7-12 15,3 1-12-15,-3-6-2 16,7 6-1-16,0-6 0 0,0 6 12 0,4-6 3 0,-4 0 0 0,0 0 0 15,4 0 12-15,-1 0 0 0,1 0 0 0,0-6 0 16,-1 6 0-16,4-6 0 0,-3 0 0 0,3 6-9 16,-3-5 9-16,-1-1 0 0,1 0 8 0,-1 3-8 15,-3-3 0-15,0 0 0 0,0 0 0 0,0 0 0 16,1-5 9-16,-1 5-9 0,-4-6 12 0,4 6-12 16,0-3 22-16,0 3-2 0,-3-5-1 0,3 5 0 15,0-6-7-15,0-6-2 0,-4 10 0 0,5-10 0 16,-5 6 2-16,1 6 0 0,3-6 0 0,-4 4 0 15,-3-4-12-15,4 6 0 0,-1 0 0 0,-3 6 0 16,0 0 8-16,0 0 5 0,0 0 2 0,0 0 0 16,0 0-3-16,-7 12 0 0,4-3 0 0,-4 2 0 15,-4 1-12-15,4 6 0 0,-4 2 0 0,1-2 0 16,-1 6 0-16,-3-4-16 0,-4 10 3 0,4-13 1 0,0 10 0 16,-3-4 0-16,-1 1 0 0,0-4 0 0,1 4 12 0,3-4 0 15,-4 4 0-15,0-1 10 0,1-2-10 0,-5 3 0 0,-2-7 0 16,3 1 0-16,-1 2 0 0,1-2 8 0,4 0-8 15,-1-1 8-15,-3 4-8 0,3-9 8 0,1-1-8 16,2 1 8-16,1-3-23 0,4 3-5 0,-1-12 0 0</inkml:trace>
  <inkml:trace contextRef="#ctx0" brushRef="#br0" timeOffset="-67286.768">11645 4192 801 0,'0'0'34'15,"0"0"-34"-15,0 0 22 0,0 0-2 0,-3 5-1 0,3 1 0 16,0 0-6-16,3-6-1 0,-3 6 0 15,0-3 0-15,0 3-12 0,0 6 0 16,4-7 0-16,-8 7 0 0,4-6 16 0,0 6-4 0,0 0 0 0,-3 2 0 16,-1-2-1-16,1 0-1 0,-4 6 0 0,3 2 0 15,-3-2 0-15,-4-7 0 0,4 4 0 0,-3 3 0 16,-1-1-10-16,1-5 0 0,3 0 0 0,-4 3 0 16,4-4 12-16,0 1 8 0,0-6 0 0,0 6 1 15,0-6-12-15,7-6-9 0,-4 6 12 0,4-6-12 16,0 0 9-16,0 0-9 0,0 0 0 0,0 0 9 15,0 0-9-15,0 0-17 0,0 0 4 0,0 0 1 16,0 0 1-16,0 0 1 0,4-6 0 0,3 6 0 16,0-12 10-16,0 0 16 0,0 0-4 0,3 1-1 15,1-4 3-15,3 3 1 0,0 0 0 0,0-5 0 16,0-1-6-16,1 3-1 0,-1 4 0 0,0-7 0 16,0 0-8-16,4 4 8 0,-1 2-8 0,1 0 8 15,0 6-8-15,-4-5 0 0,3 5 0 0,-3-3 0 16,0 9 0-16,1-6 0 0,-1 6 0 0,-4 0 0 15,4 6 8-15,-3 0 0 0,-4 0 0 0,4 0 0 16,-1 2-8-16,-3 4 8 0,0 0-8 0,4 0 8 16,-4-1-8-16,0 4 8 0,0-9-8 0,0 12 8 15,-3-7-8-15,-1-2 12 0,1 3-12 0,-1 6 12 0,1-7-28 16,-4-5-4-16,0 6-2 0,3-3 0 16,-3 3-19-16,0-12-4 0,0 5-1 0,0-5 0 15,0 0-92-15,0 0-18 0</inkml:trace>
  <inkml:trace contextRef="#ctx0" brushRef="#br0" timeOffset="-66667.349">12178 4518 794 0,'0'0'33'16,"0"0"-33"-1,0 0 0-15,0 0 0 0,0 0 0 0,0 0-9 16,0 0 9-16,7 0-10 0,-4 6 10 0,5-6-10 15,-1 0 38-15,0 0 8 0,0 3 2 0,3-3 0 16,1-3-6-16,-1 3-2 0,1 0 0 0,0-6 0 16,3 6-18-16,0-12-3 0,0 12-1 0,0-6 0 15,0 0 10-15,0 0 2 0,0 6 0 0,0-5 0 16,1-4-20-16,-1 3 0 0,0 0 0 0,0 0 0 16,0 0 0-16,0 0 0 0,0 0 0 0,0 1 0 15,1-7 10-15,-1 0-2 0,0 3 0 0,0-3 0 16,-4 1 0-16,1-1 0 0,0-6 0 0,-4 10 0 0,0-10-8 15,0 6-11-15,0 0 3 0,-4-2 0 16,-3 2 8-16,4 0 0 0,-4 0 0 0,-4 1 0 0,4-1 0 0,-7 3 11 16,0 3-3-16,-3-6 0 0,3 7 12 0,-4-7 1 0,4 6 1 15,-7 0 0-15,3 3-22 0,-3 0 0 0,4 0 0 0,-5 3 0 16,1 3 0-16,0 3 8 0,0 6-8 0,0 0 0 16,0-7 0-16,0 13 0 0,0-6 0 0,0 8 0 15,-1 4 0-15,1-4 0 0,0 10 0 0,0-4-8 16,0 4 8-16,3-1 0 0,1 9 0 0,-1-5 0 15,8-4 0-15,-1 3 0 0,4 4 8 0,4-10-8 16,3 4 30-16,3-1 2 0,8-8 0 16,0 2 0-16,6-8-4 0,1 2 0 0,3 1 0 0,0-12 0 15,4 6-19-15,0-12-9 0,0 6 8 0,3-6-8 16,0 0-43-16,-3-6-13 0,3 0-4 16,1 6 0-16,-5-6-38 0,-2 0-8 0,-1-6-2 0</inkml:trace>
  <inkml:trace contextRef="#ctx0" brushRef="#br0" timeOffset="-64251.598">4417 4333 392 0,'0'0'8'0,"0"0"3"0,0 0 0 0,0 0 0 0,0 0-11 0,0 0 0 0,0 0 0 0,-7 0 0 15,7 0 19-15,0 0 1 0,0 0 1 0,0 0 0 16,0 0-21-16,0 0 0 0,0 0 0 0,0 0 0 16,0 0 0-16,0 0 0 0,0 0 0 0,0 0 0 15,0 0 0-15,0 0 0 0,0 0 0 0,0 0 0 16,0 0 10-16,0 0-2 0,0 0-8 0,0 0 12 15,0 0-12-15,0 0 0 0,0 0 8 0,0 0-8 16,-7 0 8-16,7 0 0 0,-7 6-8 0,7-6 12 16,-11 5-4-16,4 1 0 0,0 3-8 0,3-3 12 15,1 6-12-15,-1-6 0 0,-3 5 8 0,4-5-8 16,-4 6 0-16,3 3 11 0,-3-4-11 0,4 1 10 16,-8 6 18-16,4-3 4 0,0-4 1 0,0 7 0 15,3-3-16-15,-3 2-3 0,0-5-1 0,0 6 0 0,7-7-13 16,-3-5 0-16,3 3 0 0,0 3 0 15,3-6-50-15,-3-6-6 0</inkml:trace>
  <inkml:trace contextRef="#ctx0" brushRef="#br0" timeOffset="-31403.341">27019 4882 922 0,'0'0'19'0,"0"0"5"0,0 0-24 0,0 0 0 0,0 12 0 0,0-12 0 16,-3 6 17-16,3-6-1 0,-4 6-1 0,1-3 0 15,3-3-15-15,-4 12-10 0,4-12 2 0,0 0 0 16,-3 5-1-16,3-5 0 0,0 0 0 0,0 0 0 16,0 0 19-16,0 0 4 0,0 0 1 0,0 0 0 15,0 6 21-15,0-6 5 0,0 6 1 0,0-6 0 16,0 0-14-16,0 0-2 0,0 0-1 0,0 0 0 15,-4 6-10-15,1 0-3 0,-1 0 0 0,1 0 0 16,-1 3-20-16,-3 2-5 0,3 1-1 0,-3 0 0 16,0-6-5-16,-3 5-1 0,-1-2 0 0,4 3 0 15,-4 0 11-15,4-6 9 0,0 5-13 0,0 1 5 16,0-6 8-16,0 3 0 0,4 3 0 0,-4-6 0 16,0 5 0-16,3-5 0 0,-3 0 0 0,3 0 0 15,4-6 0-15,0 0-10 0,0 0 10 0,0 0-10 16,0 0-27-16,0 0-6 0,0 0-1 0,0 0 0 15,0 0 25-15,0 0 5 0,0 0 1 0,0 0 0 0,0 0 13 16,0 0 15-16,0 0-3 0,0 0-1 0,0 0 1 0,0 0 1 0,0 0 0 16,0 0 0-16,0 0-5 0,0 0-8 15,0 0 11-15,0 0-11 0,0 0 0 0,0 0-20 0,0 0 2 0,0 0 1 16,7-6-3-16,-7 6-1 0,8 0 0 16,-5-6 0-16,-3 6 9 0,4-6 3 0,-4 6 0 0,3 0 0 15,1-11 9-15,-1 11 0 0,1-6 0 0,-4 6 0 16,0 0 0-16,0 0 0 15,0 0 0-15,3-6 0 0,-3 6 0 0,0 0 0 16,7 0 0-16,-3-6-8 0,-4 6-14 0,7 0-2 0,-7 0-1 0,7-3 0 16,-7 3-39-1,3-3-8-15,5 0-2 0,-8 3 0 16,0 0 18-16,0 0 3 0,3 0 1 0,-3 0 0 0,0 0 64 0,0 0 14 0,0 0 2 0,0 0 1 16,0 0 41-16,0 0 8 0,0 0 2 0,0 0 0 15,0 0-29-15,0 0-6 0,0 0-1 0,0 0 0 16,0 0-29-16,7 3-7 0,-7-3 0 0,0 0-8 15,0 0 0-15,0 0 0 0,0 0 0 0,0 0 0 16,7 0 19-16,-7 0-3 0,7 0-1 0,-7 0 0 16,0 0 17-16,0 0 3 0,0 0 1 0,0 0 0 15,0 0 1-15,0 0 1 0,7-3 0 0,-7 3 0 16,0 0-24-16,0 0-5 0,4-3-1 0,-4 3 0 16,3-3 0-16,-3 3 0 0,4 0 0 0,-1-12 0 15,1 12-8-15,-4 0 0 0,3-5 0 0,5 5 0 0,-5-6 21 16,1 0 3-16,-1 6 0 0,1-6 0 0,-4 6 1 15,3-6 1-15,-3 6 0 0,4 0 0 0,-1-9 10 16,-3 6 1-16,0-6 1 0,4 4 0 0,-4-1-24 16,3 0-5-16,1 0-1 0,3 0 0 15,-4 0-8-15,4-6 0 0,0 7 0 0,1-4-11 0,-1 3 11 16,3 0-8-16,1-6 8 0,-4 0-8 16,3 7 8-16,4-4 0 0,-3 0 0 0,0 0 0 0,-1 3 0 0,4 0-10 0,-3 0 10 0,0 1-10 15,3-1 10-15,-4 6 0 0,1-6 10 0,-1 6-10 16,1 0 0-16,-4 0 0 0,4 0-11 0,-4 0 11 15,0 0-11-15,3 6 11 0,-3 0-8 0,4-1 8 16,-4 1-13-16,4 6 2 0,-4-6 1 0,0 0 0 16,0 3 10-16,3 2-8 0,-3 1 8 0,0 0-8 15,4 0 8-15,0-6 0 0,-4 2 0 0,3 10 0 16,-3-12 0-16,0 6 0 0,0-6 0 0,0 2 0 16,1 1 0-16,-1 0 0 0,0-3 0 15,0 0 0-15,-4 0-35 0,-3-6-5 0,0 0 0 16</inkml:trace>
  <inkml:trace contextRef="#ctx0" brushRef="#br0" timeOffset="-26926.493">26910 5032 528 0,'0'0'22'0,"0"0"-22"15,0 0 60-15,0 0 8 0,0 0 2 0,0-9 0 16,0 9-27-16,0-5-6 0,0 5-1 0,0 0 0 16,0-6-16-16,0 6-4 0,0-6-1 0,0 6 0 15,0 0-3-15,0 0-1 0,0 0 0 0,0 0 0 16,0 0 16-16,0 0 3 0,3 0 1 0,-3 0 0 16,0 0 0-16,0 0 0 0,0 0 0 15,0 0 0-15,0 0-11 0,0 0-1 0,0-6-1 0,0 6 0 16,0 0-18-16,0 0 0 0,4-6 0 0,-4 6 0 15,0 0 0-15,0-6 10 0,0 6-10 0,0 0 8 16,3-6 5-16,-3 6 1 0,0 0 0 0,0 0 0 16,0 0 6-16,0 0 2 0,0 0 0 0,0 0 0 15,0 0-11-15,0 0-3 0,0 0 0 0,0 0 0 16,0 0-8-16,0 0 0 0,0 0 0 0,0 0 0 16,0 12-11-16,-3-6-4 0,3 0-1 0,-4 6 0 15,4-4 16-15,-3 4 0 0,-4 0 0 0,3 0 0 16,-3-1-9-16,4 1 1 0,-1-3 0 0,-3 3 0 15,4 0 8-15,-4 5 0 0,-1-5 8 0,1 3-8 16,0 2 8-16,0-11-8 0,0 6 8 0,0 0-8 16,4-6 0-16,-1 2-8 0,1 4 0 0,-1-6 0 15,4 0-16-15,0-6-4 0,-3 6 0 0,3-6 0 16,0 0 18-16,0 0 10 0,0 0-12 0,0 0 12 16,0 0 0-16,0 0 19 0,0 0-3 0,0 0 0 0,0 0 11 0,7 0 1 15,-4-6 1-15,4 0 0 0,-3-6-4 0,-1-2-1 0,1 2 0 16,3 0 0-16,-4 0-16 0,4-5-8 15,0 2 0-15,1-3 8 0,2 1-8 16,-3-1 0-16,4-3 0 0,3 4 0 16,-4-1 0-16,1 3 0 0,0-2 0 0,-1-1 0 15,4 1 0-15,-3 2 0 0,3 3 0 0,0 0 8 0,-3 1 5 0,3-1 1 16,-4 3 0-16,5 3 0 0,-5 0-2 0,4 0-1 0,-3 0 0 16,3 6 0-16,-4 0-11 0,1 0 10 0,3 0-10 0,-3 0 10 15,3 6-10-15,-4 0 0 0,1 0 0 0,0 0 0 16,-1 0 0-16,-3 3 0 0,0 2 0 0,0 1 0 15,-3 0 0-15,-1 0 0 0,5 0 0 0,-8 2 8 16,3-2-8-16,-3 0 12 0,0 2-12 0,-3 4 12 16,3-6-12-16,-4 0 10 0,0 5-10 0,1-8 10 15,-1 3-10-15,1 0 0 0,-1-1 0 0,1-5 0 16,3 0 0-16,0-6 0 0,0 0 0 16,0 0 0-16,0 0-9 0,0 0-1 0,0 0 0 0,0 0 0 15,3 0-3-15,4 0-1 0,0 0 0 0,-3 0 0 16,3-6 14-16,-3 0-12 0,3-5 12 0,0 5-12 15,-4 0 12-15,4-3 0 0,0 0 0 0,-3 0 0 16,3-2 0-16,-4 5 0 0,4-6 0 0,-3 0 0 16,3 0 0-16,0 4 0 0,4-4 0 0,-4 6-9 15,3-6 1-15,4 0 0 0,-3 7 0 0,0-1 0 16,3 3 8-16,0 3 0 0,-4-6 0 0,5 6-8 16,-5 0 0-16,4 0 0 0,-3 6 0 0,-1-6 0 15,1 6 0-15,0 0 0 0,-4 8 0 0,3-8 0 16,-3 6 8-16,0 0 11 0,0-4-3 0,0 10 0 0,0-6-8 15,-3 0 0-15,3 5 0 0,0-5 0 0,0 9 0 0,-3-4 0 16,3-2 0-16,-4 3 0 0,4-1 0 0,-3-5 0 16,-1 0 0-16,1-6 0 0,-1 8 0 0,-3-2 0 0,4-6 0 15,-4 6 0-15,0-1 0 0,0-11-16 0,0 3 4 0,0-3 1 16,0 0-27 0,0 0-6-16,0 0 0 0</inkml:trace>
  <inkml:trace contextRef="#ctx0" brushRef="#br0" timeOffset="-26097.064">28134 5106 906 0,'0'0'25'0,"0"0"7"0,0 0-32 15,-7 0 0-15,7 0 0 0,-7 0 0 0,7 0 0 16,0 0 0-16,-4-6 0 0,1 0 0 0,3 6 0 0,-4-6-11 0,1 3 0 0,-1-9 0 16,4 12 27-16,0-5 4 0,4-1 2 0,-4 0 0 15,0 0 36-15,-4 0 7 0,4-3 2 0,0 0 0 16,-3 6-2-16,-1-2 0 0,4-1 0 0,-3 0 0 15,3 0-27-15,-4-6-6 0,4 6 0 0,-3-2-1 16,-1 5-11-16,1-3-3 0,-1 3 0 0,-3 3 0 16,0-6-17-16,0 6 0 0,7 0 8 0,-7 0-8 15,0 0 0-15,0 6 0 0,-4-6-13 0,4 6 5 16,-3 2 8-16,-1 4 0 0,0-6 8 0,1 6-8 16,-1-6-10-16,1 5-6 0,-1 4-2 0,-3-3 0 15,0 6 7-15,0-1 2 0,-4-8 0 0,0 3 0 16,1 5-11-16,-1-5-3 0,4 3 0 0,0-3 0 15,0 5-17-15,3-5-3 0,-3 0-1 0,7-3 0 16,0 8 10-16,3-5 2 0,1-6 0 0,3 6 0 16,3-6 3-16,1-1 1 0,0-2 0 0,3 0 0 15,0 0 9-15,3 0 3 0,1-3 0 0,-1 0 0 16,4-3 4-16,-3 3 0 0,3-3 1 0,-3 0 0 16,-1 0-25-16,4-8-6 0,-7 5-1 0,4 0 0 15,0 0 11-15,3 0 3 0,-4 0 0 0,-3-3 0 16,4 1 29-16,-4 5 10 0,0-9 0 0,0 6 0 0,0 0 12 15,-3-11 2-15,3 8 1 0,0-3 0 0,-4 0 11 16,1 6 3-16,3-11 0 0,-3 5 0 0,3 0-15 0,0 3-2 16,0-2-1-16,0 5 0 0,0-6-5 0,0 6 0 15,0 0-1-15,0 3 0 0,-4 0-3 16,1-3 0-16,-4 6 0 0,0 0 0 0,7 0 12 0,-7 0 3 16,4 6 0-16,-4-6 0 0,0 12 2 0,0-6 1 15,0 6 0-15,-4-1 0 0,1 1-14 0,-5 0-4 16,1 3 0-16,0 2 0 15,0 1-35-15,-3-6-7 0,-1 8-2 0,1-8 0 0,-1 6 10 0,0-4 2 0,1 4 0 16,-4 0 0-16,3-4-20 0,4 4-3 16,-4-6-1-16</inkml:trace>
  <inkml:trace contextRef="#ctx0" brushRef="#br0" timeOffset="-25843.766">28339 5018 1257 0,'-4'5'26'15,"1"7"6"-15,-1-3-32 0,4 3 0 0,-3 0 0 0,-1 5 0 16,-3-8-19-16,3 9-10 0,-3-1-3 0,0-5 0 15,0 3-12-15,-3-3-2 0,3 5-1 0,0-5 0 0,0 0 47 0,-1 2 15 0,1-2 0 0,4 0 0 16,-4-6-6-16,3 0-1 0,4-6 0 0</inkml:trace>
  <inkml:trace contextRef="#ctx0" brushRef="#br0" timeOffset="-25601.941">28222 4821 1641 0,'0'0'69'0,"0"0"-55"16,0 0-6-16,7 0-8 0,0 0 11 0,0 0-11 15,4 0 0-15,0 0-14 0,-1 0 1 0,4 0 0 16,0 0 2-16,4 6 1 0,0-6 0 0,-1 0 0 15,4 0-6-15,1-6-2 0,-1 6 0 0,3 0 0 16,-2-6-67-16,-5 6-14 0</inkml:trace>
  <inkml:trace contextRef="#ctx0" brushRef="#br0" timeOffset="-25113.496">28960 5156 1302 0,'0'0'27'0,"0"0"7"0,0 0-34 0,-4-6 0 0,-3 3 0 0,0-3 0 16,0 0 10-16,-4 0-10 0,1 6 8 0,-4-11-8 15,3 11 24-15,-3-6 0 0,0 0 0 0,0-3 0 16,-4 3-5-16,4 0-2 0,-4 0 0 0,-3 0 0 15,0 1-5-15,0 5 0 0,0-6-1 16,-1 0 0-16,1 6-11 0,0 0 0 0,3 0 0 0,-3 0 0 16,4 0 0-16,3 0 0 0,-1 0 0 0,1 6-11 15,4-6 11-15,-1 6 11 0,4-1-3 0,0 7 0 16,4-6-8-16,-1 0 0 0,8 3 0 0,-1-3 0 16,4 0-18-16,0 5-2 0,7-5-1 0,0 0 0 15,4 3-3-15,0-6 0 0,3 3 0 0,3 3 0 16,1-4-17-16,0 1-4 0,3-6-1 0,0 6 0 15,-6 0-11-15,2-6-3 0,1 6 0 0,-7-6 0 16,-1 6 42-16,1 3 8 0,-1-1 2 0,-6 1 0 16,-4-3 8-16,0 6 11 0,-3-6-3 0,-1 6 0 15,-6-1 13-15,-1-2 3 0,-6 3 0 0,2 0 0 16,-6-1-24-16,-3 1 0 0,-1-6 0 0,-3 3 0 16,0 3 23-16,-4-1 0 0,4 1 0 0,0-6 0 15,-4 6 8-15,0 0 1 0,4 2 1 0,-4-8 0 16,4 6-2-16,-3-6-1 0,2 6 0 0,1-7 0 15,0 1-21-15,0 3-9 0,3-9 8 0,1 6-8 16,6-6-12-16,1 0-8 0,-1 0-2 0</inkml:trace>
  <inkml:trace contextRef="#ctx0" brushRef="#br0" timeOffset="-24557.001">29337 5320 1094 0,'11'0'46'0,"-1"0"-37"16,1 0-18-16,-4 0-4 0,0 0-1 0,-4 0 0 15,1 0 2-15,3-5 1 0,-7-1 0 0,0 6 0 16,0 0 44-16,0 0 9 0,0 0 2 0,0 0 0 16,0-6 30-16,-4 0 6 0,4 0 2 0,-3 0 0 15,-1 3-14-15,4 3-4 0,0-6 0 0,-3 0 0 16,3 6-16-16,-7-5-3 0,3-1-1 0,1 0 0 16,-1 0-33-16,1 0-11 0,-1 0 0 0,1 0 0 15,-4 0 0-15,0 3 0 0,-1-2 0 0,1 2 0 16,0 3-16-16,-3 0-9 0,3 0-3 0,0 0 0 15,-4 0 10-15,1 0 2 0,-1-3 0 0,0 6 0 16,-3 0-4-16,0 5 0 0,0 4 0 0,-4-6 0 16,4 6-35-16,-3 0-7 0,-1-1-2 0,4 4 0 15,-4-3-7-15,4 5-1 0,0-5-1 0,3 0 0 16,1 8 25-16,-1-8 4 0,4-6 2 0,0 6 0 0,4-6 17 0,-1 3 3 16,4-9 1-16,4 11 0 0,3-5 1 0,-4-6 0 0,4 6 0 15,4-6 0-15,-4 6 20 0,3-6-11 16,1 0 11-16,3-6-8 0,-3 6 20 15,3 0 4-15,-4-6 0 0,5 6 1 0,-1-6-17 0,0 0 0 16,-4-5 8-16,4 5-8 0,1 3 12 0,-5-3 0 0,4-6-1 16,-3 6 0-16,3 0-11 0,-3-11 0 0,-1 5-12 15,1 3 12-15,-1 3 0 0,1-11 0 0,-4 11 0 0,0-9 12 16,0 6-12-16,0-5 0 0,-3 2 0 0</inkml:trace>
  <inkml:trace contextRef="#ctx0" brushRef="#br0" timeOffset="-23940.454">29520 5279 1489 0,'0'0'31'0,"0"0"7"0,0 0-30 16,0 0-8-16,0 0 0 0,0 0 0 0,0 0 0 0,0 0 12 0,0 0-4 0,0 0 0 31,0 0-40-31,0-6-8 0,4 3-2 0,-4 3 0 0,4-5 21 0,-4 5 4 0,0 0 1 0,3-6 0 15,-3 6 33-15,0 0 7 0,7 6 2 0,-7-6 0 16,4 5 7-16,-1 1 2 0,1 3 0 0,-4 3 0 16,0-6-15-16,-4 6-2 0,1-1-1 0,-1-2 0 15,1 0-17-15,-4 6 0 0,3-4 0 0,-3 1 0 16,0 0-18-16,0-3-1 0,0 8 0 0,0-11 0 16,0 6 5-16,3-6 1 0,-3 0 0 15,4 3 0-15,3-9 13 0,-4 5 0 0,4-5 12 0,0 0-12 16,0 0 20-16,0 0-4 0,0 0 0 0,0 0 0 15,0 0 6-15,0 0 1 0,0 0 0 0,-4-8 0 16,4-4 1-16,0 6 1 0,0-6 0 0,0 0 0 16,4-2-1-16,3 2 0 0,-3 6 0 0,3-6 0 15,3-5-24-15,-3 5 0 0,4 3 0 0,-1-3 0 16,5-5-12-16,-1 5 12 0,0 0-10 0,0 3 10 16,-4-2-14-16,8 5 3 0,-4 0 1 0,0 0 0 15,4 6 10-15,0-6 0 0,-4 6 0 0,3 0 0 16,-3 6 8-16,1-6-8 0,-1 6 10 0,0 0-10 15,0 0 0-15,-3 0 0 0,3 2 0 0,-4 1 0 16,1 6 0-16,-1-3 0 0,-3-1-11 0,0 1 11 0,1 3-20 16,-1 2 4-16,-4 1 1 0,1-3 0 15,-1 2-9-15,-3 1-1 0,0 0-1 0,-3-4 0 16,3 4-46-16,-4-6-10 0,1 11-2 0</inkml:trace>
  <inkml:trace contextRef="#ctx0" brushRef="#br0" timeOffset="-19843.999">30847 5270 705 0,'0'0'20'0,"0"0"4"0,0 0-24 0,0 0 0 0,0 0 0 0,0 0 0 16,0 0 47-16,0 0 4 0,0 0 1 0,0 0 0 16,0 0 11-16,0 0 2 0,0 0 1 0,0 0 0 15,0 0-27-15,0 0-6 0,0 0-1 0,-7 0 0 16,0-11-9-16,0 5-3 0,0 0 0 0,3 0 0 16,-3 0-6-16,4 0-2 0,-4-3 0 0,-1 1 0 15,1 5-25-15,0-3-6 0,0 0-1 0,-3 6 0 16,-1-6 20-16,1 6 0 0,-1-6 0 0,-3 6 0 15,0 0 16-15,3 0 6 0,-3 0 2 0,-4 0 0 16,4 6-13-16,-3 0-3 0,3 0 0 0,-4 0 0 16,0 0-8-16,-3 8 0 0,3-8 0 0,1 6-11 15,-1-6 11-15,4 6 0 0,-4-4 0 0,4 4 0 16,4 0 0-16,-4 0 0 0,3-1 0 0,0 1 0 16,1-3 0-16,-1 3 0 0,4 5 8 0,0-5-8 0,0 0 0 15,0 3 9-15,4 2-9 0,-1-5 0 16,0 0 17-16,4 0-3 0,-3-1-1 0,3 4 0 0,3-9-13 0,1 6-12 15,0-7 3-15,3 1 0 16,0-3-16-16,0 0-3 0,3 0-1 0,1-3 0 16,-1-3 2-16,8-3 1 0,-4 0 0 0,4 1 0 0,-1-7 8 15,1 0 2-15,3 0 0 0,-3 1 0 0,7-4 16 0,-4-3-10 16,0 6 10-16,4-8-8 0,-1 2 8 16,1-5 0-16,3 2 8 0,-3-2-8 0,0-4 0 15,-1-2 0-15,5 5 0 0,-5-8 0 16,1 3-18-16,-4-4-8 0,4-5-2 0,-1 3 0 15,-2-1-32-15,-1 4-8 0,0-6 0 0,-3 3-1 0,-1-4 40 0,1 7 8 0,0 3 1 0,-8-7 1 16,1 16 73-16,-1-4 14 0,-3 4 4 0,0 8 0 16,-3 0-7-16,-1 6-1 0,-3 6 0 0,0 0 0 15,0 0-25-15,0 0-6 0,-3 6-1 0,-1 6 0 16,1 0-32-16,-4 8 0 0,0 4 0 0,0-4 0 16,-4 16 0-16,-3-10 0 0,0 9 0 0,-4-2 0 15,4 2 0-15,-7 9-12 0,3-6 0 0,-3 3 0 16,0 4 12-16,-4-4 16 0,4 3-3 0,-4 0-1 15,1 0-3-15,-1 0-1 0,-3-3 0 0,7 3 0 16,0-14-8-16,-1 8-11 0,5-6 3 0,3-2 0 16,3-7-39-16,0 1-7 0</inkml:trace>
  <inkml:trace contextRef="#ctx0" brushRef="#br0" timeOffset="-18698.474">31027 5432 881 0,'0'0'18'0,"0"0"5"15,0 0-23-15,0 0 0 0,0 0 0 0,0 0 0 0,0 6 0 16,0-6-16-16,0 6 2 0,0-6 1 0,0 6 13 0,0-6-12 0,0 0 12 16,0 0-12-16,0 12 30 15,0-12 6-15,0 0 2 0,3 5 0 16,-3-5 15-16,0 0 3 0,4 3 1 0,3-3 0 0,0 3-21 0,4-3-5 0,-4 0-1 0,3 0 0 16,-3 0-18-16,7 0 0 0,-3 0 8 0,0 0-8 15,3 0 0-15,-4-3 0 0,1 3 8 0,3-3-8 16,0 0 0-16,-3 1 10 0,3-1-10 0,0-6 8 15,-4 9 0-15,1-6-8 0,3 0 12 0,-3 0-4 16,-4 0-8-16,3 0 0 0,-3-2 0 0,0-1 8 16,-3 0 0-16,0 3 0 0,-1 0 0 0,-3-6 0 15,0 6-8-15,-3-5 0 0,-1 5 0 0,0-3 0 16,-3 3 0-16,0 0 8 0,-3 0-8 0,-1 1 8 16,1-1-8-16,-5 0 8 0,5 6-8 15,-4-6 8-15,0 6-8 0,0 6-11 0,-1-6 3 0,1 6 0 16,0 0 8-16,4-1-12 0,-1 1 12 0,0 3-12 15,4 0 12-15,-3 6 8 0,3-4-8 0,0 1 11 16,3 0-11-16,-3 3 0 0,4-4 0 0,3 7 0 16,0-6 0-16,0 2 0 0,3 4-12 0,1-6 12 15,-1 0-46-15,4 2-2 0,4-5 0 0</inkml:trace>
  <inkml:trace contextRef="#ctx0" brushRef="#br0" timeOffset="-18084.156">32251 4618 1146 0,'-7'12'32'0,"0"-7"8"0,0 7-32 16,0-3-8-16,0 9 0 0,-4-7 0 0,0 1 0 15,1 6 0-15,-4 2 0 0,0-2 0 16,0 6 11-16,-1-4 1 0,1 4 0 0,-3 2 0 16,3-2 6-16,0 5 2 0,-4-3 0 0,0 4 0 0,4-10-4 0,0 10 0 0,0-13 0 0,0 10 0 15,3-4 0-15,-3-2 0 0,0 3 0 16,0-1 0-1,-4-2-54-15,4 2-11 0,0-5-3 0,0 2 0 0,0 4 32 0,-4-6 7 0,1-1 1 16,2 4 0-16,-2-4 12 0,6-2 0 0,-3 3 0 16,3-1 0-1,1-5-44-15,3-6-5 0</inkml:trace>
  <inkml:trace contextRef="#ctx0" brushRef="#br0" timeOffset="-17366.147">31993 4674 998 0,'4'6'20'0,"-1"-1"7"0,5 1-27 16,-1-6 0-16,3 6 0 0,1 0 0 15,-1 0-16-15,1-6-8 0,3 3-1 0,-3 0-1 16,-1-3 0-16,4 3 0 0,-3 0 0 0,3 0 0 0,0 0 46 0,0-1 8 0,4 4 3 0,-4-6 0 16,4 6-18-16,-4 6-3 0,0-6-1 0,-4 0 0 15,5 0 1-15,-1 0 0 0,0 2 0 0,-4 4 0 16,1 0 29-16,-4-6 5 0,0 6 2 0,0-1 0 15,-3 1-27-15,-4 3-6 16,3-9-1-16,-3 5 0 0,0 7-3 16,-3-9-1-16,-1 3 0 0,1-1 0 0,-4 7 4 0,-4-6 0 0,4-3 0 15,-7 8 0-15,3-5-12 0,-3-6 0 0,-4 6 0 0,4 2 0 16,0-2 0-16,-3 0 0 0,2-6 0 0,-2 5 0 16,3-5 16-16,0 0 2 0,3 0 0 0,0-3 0 15,4 0 3-15,0 0 1 0,0 3 0 0,7-6 0 16,0 0-6-16,0 0-2 0,0 0 0 0,0 0 0 15,0 0-4-15,0 0-1 0,0 0 0 0,0 0 0 16,0 0-20-16,0 0-4 0,0 0-1 0,0 0 0 16,0 0-10-16,0 0-2 0,0 0-1 15,7-6 0-15,0 3 12 0,0 0 2 0,0 3 1 0,4-3 0 16,0 3 5-16,-1 3 1 0,4-3 0 0,-3 3 0 16,3 0-7-16,-3 3-1 0,-1-6 0 0,1 6 0 15,-1 0 0-15,-3-6 0 0,4 5 0 0,-4 1 0 16,0 0-16-16,0 0-3 0,-3 0-1 0,-1 0 0 15,-3 3-16-15,0-3-3 0,0 5-1 0,-3-5 0 16,-4 6 44-16,0-6 12 0,0 6 0 0,-4 2 0 16,0-2 0-16,1 0 21 0,-4 5-2 0,0-8-1 15,-1 3 14-15,-2 0 2 0,-1 0 1 0,4-1 0 16,-4-2 10-16,1 0 3 0,-1 0 0 0,1 2 0 0,-1-5-12 16,0 0-3-16,-3 0 0 0,3 0 0 0,-3-6-33 0,0 6 0 15,3-6 0-15,-3 0 0 16,0 0-20-16,0 0-10 0,3-6-2 0,1 6-1 0,-1-6 10 0,4 6 3 15,3-6 0-15,1 0 0 16,3 0-16-16,0 6-4 0</inkml:trace>
  <inkml:trace contextRef="#ctx0" brushRef="#br0" timeOffset="-16702.727">32597 5403 884 0,'0'0'24'0,"0"0"8"0,0 0-32 0,0 0 0 0,7-3 0 0,-4 0 0 31,1 0-32-31,-1-3-13 0,1 0-3 0,-1 0 0 16,-3-6 8-16,4 7 2 0,-4-4 0 0,0 0 0 0,0 3 78 0,0-3 16 0,0 3 4 0,-4-5 0 15,1 5 35-15,-1 0 7 0,4 0 2 0,-3 6 0 16,-4-9-39-16,3 6-7 0,-3 0-2 0,-3 0 0 16,2 3-44-16,-2-3-12 0,3 3 0 0,-4 3 0 15,1-3 0-15,-1 3 0 0,-3 0 0 0,3 3 0 16,1 0-24-16,-1 6-6 0,1-6-2 15,-1 5 0-15,0-5 32 0,1 6 0 0,-1 0 0 16,1 2 0-16,3-2 0 0,-4 0 0 0,1 3 0 0,-1 2 0 16,4-5 0-16,0 0 0 0,3 0 0 0,1-1 0 0,-1-2 0 0,4 3 0 15,-3 0 0-15,3-1 0 16,3-5-57-16,-3 3-6 0,4-3-1 16,-1 0 0-16,4 0-23 15,0 6-5-15,0-12 0 0,4 5-1 0,-4-5 21 0,4 6 5 0,3-6 1 0,-4-6 0 16,1 6 12-16,0 0 2 0,-1-5 1 0,1 5 0 15,3-12 51-15,-4 6 0 0,1 3 12 0,0-3-3 16,-1 0 21-16,-3 0 4 0,4 0 1 0,-8 1 0 16,4 5 17-16,-7-12 4 0,4 6 1 0,-8 0 0 0,4-6-35 0,0 4-7 15,-3-4-2-15</inkml:trace>
  <inkml:trace contextRef="#ctx0" brushRef="#br0" timeOffset="-15938.122">32889 5000 1288 0,'0'0'54'15,"0"0"-43"1,8 0-23-16,-5 6-5 0,4 0-1 0,-3 0 0 16,-1-6-54-16,1 5-12 0,-1 4-1 0,-3 3-1 0,0-6 75 15,0 6 11-15,-3-6 11 0,3 11-3 0,-4-8 18 0,1 9 3 0,3-1 1 0,-4 1 0 32,1-6 3-32,-4 8 1 0,3-2 0 0,-3-3 0 15,0 8-54-15,0-5-12 0,0 5-1 0,-4-2-1 16,4 2 22-16,0-5 12 0,0 8-12 0,0-8 12 0,0 3-8 0,-4 2 8 15,4-5 0-15,-3 0 0 16,3 2 0-16,-4-8 0 0,4 11 12 0,-4-11-3 0,4 3 20 0,0 2 4 0,0-5 1 16,4-3 0-16,-1 0-34 0,1 0 0 15,3-9 0-15,0 0 0 0,0 0 0 0,0 0 0 0,0 0 0 0,0 0 0 16,0 0 0-16,0 0 0 0,3 0 0 0,4-9 0 16,0 3 16-16,0 0-3 0,0-6-1 0,0 1 0 15,4-1 7-15,0-3 1 0,-1 3 0 0,4 1 0 16,0-7-20-16,1 0 0 0,-1 4 0 0,0-4 0 15,3 6 0-15,1-5 0 0,3 2 0 0,0 3 0 16,1-6-12-16,-5 4-7 0,4 5-1 0,-3 3 0 16,0 3-25-16,-4-3-6 15,0 0-1-15,-4 6 0 0,1 6 42 0,0-6 10 0,-4 6 0 0,-4 3 0 16,1 0 0-16,-4 5 11 0,-4-2-3 0,1 0 0 0,-4 9 12 16,-4-4 3-16,0-5 0 0,-3 9 0 15,0-4 5-15,-3 1 0 0,2 5 1 0,-2-2 0 16,-1 2-10-16,4-5-3 0,-4 3 0 0,1-4 0 15,-1-5-16-15,1-6 0 0,-1 6 0 0,0-3-9 16,1-4 33-16,3 1 6 0,-1 0 2 0,1 0 0 16,0-6-32-16,0 6 0 0,3-6 0 0,1 6 0 15,-1-6 0-15,1-6 0 0,3 6 0 0,0 0 0 16,7 0-71-16,0 0-20 0,-7 0-4 0</inkml:trace>
  <inkml:trace contextRef="#ctx0" brushRef="#br0" timeOffset="-15379.971">33147 5679 953 0,'0'0'40'0,"0"0"-32"16,0 0 13-16,0 0 3 0,0 0 0 0,0 0 0 15,-4 6-24 1,1 0 0-16,3-6 0 0,-4 6 0 16,1 0 0-16,3-3 0 0,0-3 0 0,0 0 0 0,0 0 0 0,0 0-15 0,0 0 3 0,0 0 0 15,0 0-8-15,0 0-2 0,0 0 0 0,0 0 0 16,0 0 22-16,0 0 16 0,0 0-2 0,0 0-1 16,0 0-5-16,0 0 0 0,0 0-8 0,0-3 12 15,0 3-12-15,0 0-8 0,3-6 8 0,-3 6-13 16,4-6-23-1,-1 0-4-15,-3 6 0 0</inkml:trace>
  <inkml:trace contextRef="#ctx0" brushRef="#br0" timeOffset="-15211.304">33147 5679 782 0,'-7'6'33'0</inkml:trace>
  <inkml:trace contextRef="#ctx0" brushRef="#br0" timeOffset="64675.73">14263 4221 988 0,'0'0'41'0,"0"0"-33"15,0 0 46-15,-7 0 9 0,0 0 1 0,0 0 1 16,-4 0-41-16,4 0-8 0,-4 3-1 0,1-3-1 16,-1 0-14-16,-3 0 0 0,0 0 8 0,3 0-8 15,-6 0 17-15,3 0 1 0,-7 0 0 0,3 0 0 16,0-3 14-16,1 0 2 0,-5 0 1 0,5-3 0 15,-4 6-11-15,3-6-3 0,0 6 0 0,1-6 0 16,-1 6-4-16,4 0-1 0,0 0 0 0,0 0 0 16,0 0-16-16,0 6 0 0,3-6 0 0,-3 6 0 15,0 3 0-15,3 0 0 0,1 5 0 0,-5-2 0 16,1 0 0-16,4 9-9 0,-4-4 1 0,-4 1 0 16,4 5 8-16,0-2 0 0,-4 2 0 0,0-2 0 15,4 8 0-15,0-11 0 0,0 9 0 0,-3-4-8 16,6 1 8-16,0 2 0 0,4-2 0 0,0-7 0 15,4 4 0-15,-1-4-12 0,1-2 12 0,-1 0-12 16,4 0 12-16,0-4 0 0,4-5 0 0,-4 6-8 16,7-3 8-16,-4 0-10 0,4-1 10 0,0-2-10 15,0 6 10-15,0-6-8 0,1-6 8 0,2 6-8 16,1-6 8-16,-1 0 0 0,1 0 0 0,3-6 0 16,0 0 0-16,-3-6 11 0,3 6-3 0,0-8 0 15,0 2-8-15,4-6 0 0,-4 1 9 0,0-7-9 16,0 4 0-16,0 2 8 0,4-9-8 0,-4-2 0 0,0 6 17 15,0-4-1-15,4 4 0 0,-4-10 0 16,3 10-7-16,-2-10-1 0,-5-2-8 0,4 9 12 0,-3-4 3 16,-1 4 0-16,1-4 0 0,-4 1 0 0,4 3-15 0,-4-1 0 15,0 4 0-15,0-7 0 0,0 4 0 16,0 8 0-16,-4 0 8 0,5-2-8 16,-5 2 0-16,1-5 0 0,-1 8 0 0,4 3 0 0,-3 0 0 0,-1 1 0 0,1 5 0 15,-4 6 0-15,0 0 0 0,0 0 0 0,7 0 0 16,-4 6 0-16,1 0 0 0,-1 5 0 0,1-5-8 0,-1 9 8 15,-3 8 0-15,0-5 0 0,0 3-8 0,0 8 8 16,0-3-19-16,-3 4 0 0,-4 2 0 0,3 9 0 16,-3-2-5-1,0 8-2-15,-3 3 0 0,3 0 0 0,-8 5-33 0,1 1-6 0,0 0-2 16</inkml:trace>
  <inkml:trace contextRef="#ctx0" brushRef="#br0" timeOffset="65280.997">14055 4585 971 0,'0'0'20'0,"0"0"6"15,0 0-26-15,0 0 0 0,7 6 0 0,0 0 0 0,3-3 12 0,1 9-2 0,3-12-1 0,0 6 0 16,0 0 10-16,0 0 1 0,4-6 1 0,-4 0 0 15,4 5-5-15,-4-5-2 0,4-5 0 0,-1 5 0 16,1 0-2-16,-1-6-1 0,1 0 0 0,0 0 0 16,-1-12-3-16,5 9 0 0,2-2 0 0,-3-7 0 15,1 0-8-15,-1 4 8 0,0-4-8 0,0 0 8 16,0 4-8-16,-3-4 0 0,3 6 0 0,-7-5 0 16,4-1 0-16,-8 3 0 0,4 4 0 0,-6-7 8 15,-1 0-8-15,0 10 8 0,-4-10-8 0,1 6 8 16,-4 0 5-16,-4 4 1 0,4-4 0 0,-7 0 0 15,4 6 16-15,-8 0 3 0,0 0 1 0,1 6 0 16,-1-6-15-16,-3 1-3 0,0 5-1 0,0 0 0 16,0-9-3-16,-4 9-1 0,-3 0 0 0,3 9 0 15,4-9-1-15,-3 5 0 0,-1 7 0 0,-3 0 0 16,3 3-10-16,1 2 0 0,-1 7 0 0,0-4 8 16,1 4-8-16,3 5 0 0,-4-2 0 0,4 2 0 15,0-2 0-15,3 2 0 0,0 0 0 0,4 4 0 16,4-10-9-16,-1 4 9 0,4-4 0 0,0-2 0 15,4 2-20-15,3-5 4 0,0 0 0 0,0 2 0 16,7-2-17-16,0-6-3 0,0-6-1 0,1-1 0 16,-1 1-26-16,3-3-5 0,-3 3 0 0</inkml:trace>
  <inkml:trace contextRef="#ctx0" brushRef="#br0" timeOffset="65925.429">14877 4271 1220 0,'0'0'34'0,"0"0"9"0,-7 9-35 16,3-6-8-16,4-3 0 0,-7 6 0 0,0-4 0 0,3 4-11 15,1 0 3-15,-1 6 0 16,1-6-29-16,-1 0-6 0,1 0-1 0,-1 2 0 0,1-2 28 16,3 0 4-16,-4 6 2 0,1-6 0 0,3 6 10 0,-4-7 11 0,1 7-3 0,-1-6 0 15,1 9 28-15,-1-3 4 0,4-1 2 0,-3 7 0 16,-5-3-42-16,5-4 0 0,-4 7-13 0,0 0 3 16,3-7-3-16,-3 4-1 0,4 3 0 0,-4-1 0 31,3-5-21-31,-3 9-4 0,4-9-1 0,-1-1 0 0,0-2 15 0,1 3 2 15,3 0 1-15,0-12 0 0,0 0 11 0,0 0 3 0,0 0 0 16,0 0 0-16,0 0-1 0,0 0 0 0,7 0 0 0,0-9 0 16,0 6 9-16,0-9 0 15,0 3 0-15,0-8 0 0,0 5 18 0,0-12-1 0,0 4 0 0,4 2 0 16,-4-5-1-16,0 2 0 0,4-2 0 0,-4 2 0 16,0-3 11-16,3 1 1 0,-3 2 1 0,4-2 0 15,-4-1 4-15,4 4 1 0,3-4 0 0,-4 7 0 16,1 2-21-16,3-3-4 0,0 6-1 0,-3-5 0 15,3 2-8-15,4 9 0 0,-1-5 0 0,1-1-11 16,-4 6-16-16,4-3-3 0,-1 3-1 16,1 3 0-16,-4 0-8 0,4 3-1 0,-4 0-1 0,0 0 0 15,0-6 9-15,0 6 1 0,4 0 1 0</inkml:trace>
  <inkml:trace contextRef="#ctx0" brushRef="#br0" timeOffset="66662.967">15533 4097 794 0,'0'0'22'0,"0"0"6"15,0 0-28-15,0 0 0 0,0 0 0 0,0 0 0 16,0 0 25-16,0 0-1 0,0 0 0 0,0 0 0 15,0 0 5-15,-7 6 1 0,7-6 0 0,-4 9 0 16,1-3 13-16,-1 6 2 0,1 0 1 0,-1-7 0 0,1 4 0 0,-1 3 0 0,1 0 0 16,-5 5 0-16,5-5-21 15,-4 3-4-15,0 8-1 0,0-5 0 0,-4 6-20 0,1 2-8 0,-1-2 0 0,-3 2 0 32,0 3-26-32,3-2-5 0,-3 2-1 0,0-2 0 15,0-4 40-15,0 4 0 0,0-4 0 0,3 7 0 0,1-13 0 16,2 4 0-16,5-4 0 0,-4-5 0 0,3 0 0 0,4-3 0 15,-3-3 0-15,3-6 0 16,0 0-22-16,0 0-3 0,0 0-1 0,7 0 0 16,0 0-5-16,0-9-1 0,0 0 0 0,0 0 0 0,4-8 41 0,-1 5 8 0,-3-9 2 15,4 4 0-15,-4-1 1 0,4-6 1 0,-1 10 0 16,1-10 0-16,-4 7-5 0,0-10-2 0,3 9 0 0,-3-8 0 16,4 8-5-16,0-11-1 0,-1 5 0 0,4 4 0 15,0-4-8-15,1 7 0 0,2-4-12 0,1 3 12 16,-4 1 0-16,4 2 0 0,-1 3 0 0,1 7 0 15,-1-13-11-15,1 9-1 0,0 3 0 0,-4 0 0 16,3 6-27-16,-2 0-5 0,-5 0-2 16,4 3 0-16,-3 3-20 0,-1 0-4 0,1 6-1 15</inkml:trace>
  <inkml:trace contextRef="#ctx0" brushRef="#br0" timeOffset="66980.152">16217 4388 1424 0,'0'0'29'0,"-3"6"8"0,-1 3-29 0,4 3-8 0,-3 6 0 0,-1-7 0 16,1 7-18-16,-1 3-5 0,0-4-1 0,1 7 0 15,-4-4 0-15,-4 10 0 0,1-7 0 0,-1 4 0 16,-3-4 24-16,3 4 0 0,-3-4 0 0,0 1 0 16,4-4 0-16,3-2 0 0,0 0 0 0,0-7 0 15,3 4-14-15,0-9 2 0,4-6 0 0</inkml:trace>
  <inkml:trace contextRef="#ctx0" brushRef="#br0" timeOffset="67245.38">16023 3906 1288 0,'-10'6'27'0,"10"-6"5"0,0 0-32 0,0 9 0 15,0 3 0-15,3-6 0 0,4 0 0 16,0 5 0-16,4-5 0 0,-1 0 0 0,1-3 0 0,0 0 0 0,3 0 0 0,-4 0 0 16,4-3 0-16,0 0 0 0,1 0-12 0,2 0 3 15,-3 0 9-15,0-3 0 0,1 3 0 0,-1-3 0 16,0 3-10-16,0-3-6 0,0 3-2 0</inkml:trace>
  <inkml:trace contextRef="#ctx0" brushRef="#br0" timeOffset="68114.603">16619 4827 19 0,'0'5'0'0,"0"1"0"16,0 6 0-16,0-3 0 0,0-3 0 0,0 0 0 15,0-1 48-15,0 1 2 0,4 6 1 0,-4-12 0 16,0 0 38-16,0 6 8 0,0-6 2 0,0 0 0 16,3 0-43-16,4 6-9 0,1-6-2 0,-1 3 0 15,0-3-33-15,3-3-12 0,-3 0 9 0,4 0-9 16,3-3 0-16,-3-6-19 0,3 6 3 0,0-5 1 15,3 5-2-15,-2-9-1 0,2 3 0 0,1 1 0 16,-4-1 9-16,0-6 9 0,0 6-13 0,-3 4 5 16,3-4 8-16,-4-6 0 0,5 12 10 0,-8-5-10 15,3-1 20-15,-3-3-1 0,-3 3-1 0,-1 1 0 0,1-7 8 16,-4 3 2-16,0 4 0 0,-4-1 0 0,1-6-5 16,-4 6-1-16,0 4 0 0,0-4 0 0,-4 0-2 15,0 6-1-15,-3-6 0 0,0 4 0 0,0 2 15 16,-4 0 3-16,4-6 1 0,-3 6 0 0,-1 6 2 0,4 0 1 15,0 0 0-15,0 6 0 0,0-6-2 0,-1 12-1 16,1-6 0-16,0 3 0 0,0 8-29 0,0 1-9 16,3-6 0-16,-3 8 0 0,0 4 0 15,4-1 0-15,-1 10 0 0,1-4 0 0,2-3 0 0,-2 4-9 0,-1-4 9 16,4 4 0-16,4-1-18 0,-1-3 2 0,4-2 0 16,4-3 0-16,3 2 8 0,3-5 8 0,1 2-12 0,3-2 12 15,4-6-13-15,-1-1 4 0,4-8 1 0,1 6 0 31,2-6-32-31,1 3-5 0,3-6-2 0</inkml:trace>
  <inkml:trace contextRef="#ctx0" brushRef="#br0" timeOffset="68632.712">17043 4438 1018 0,'0'0'28'0,"-7"0"8"0,0-5-28 0,0-1-8 0,-1 6 0 0,-2-12 0 16,3 6 54-16,-7-3 10 0,3 3 1 0,1-5 1 15,-5-7 2-15,-2 0 0 0,-1 4 0 0,-3-10 0 16,0 4-24-16,0-4-5 0,-4 0-1 0,4-2 0 0,-4 3-38 16,0-13 0-16,1 10 0 0,3-4 0 15,-1-2 0-15,1 0 0 0,0 2 0 0,0 1-8 16,0-3 8-16,3 8-13 0,-3-2 5 0,7 2 8 15,0 1-161-15,0 8-25 0</inkml:trace>
  <inkml:trace contextRef="#ctx0" brushRef="#br0" timeOffset="69392.075">17325 4494 1056 0,'0'0'30'0,"-7"0"6"16,7 0-28-16,-4 0-8 0,4 0 0 0,-7-6 0 15,7 6 17-15,-7 0 3 0,7 0 0 0,-7 0 0 16,0-5-12-16,7 5-8 0,0 0 12 0,-7 0-12 15,7 0 13-15,0 0-4 0,0 0-1 0,-11 5 0 0,11-5 0 0,-7 0 0 0,7 0 0 0,-7 12 0 16,4-6 0-16,-1 6 0 0,1-3 0 0,-1 2 0 16,1 1-8-16,3 6 0 0,-4-6-12 15,1-1 12-15,3 10-16 0,-4-9 5 0,4 5 1 16,-3 4 0-16,-1-3 10 0,1-1 0 0,-5 4-9 16,5 2 9-16,-4 1-10 0,3-7 10 0,-3 10-13 15,4-9 5-15,-4 2 8 0,3-2 0 0,1-1 0 0,-1-5 0 16,1 0-8-16,-1-3 8 0,4-3-8 15,0-6 8-15,0 0-10 0,0 0 10 0,0 0-12 0,0 0 12 16,0 0 0-16,0 0 0 0,0 0 12 0,0 0-3 16,4-9 23-16,-1 0 4 0,-3 0 0 0,4-9 1 15,-1 1 6-15,1-4 1 0,-4 4 0 0,3-7 0 16,4 4-27-16,-3-4-5 0,3-5 0 0,0 2-1 16,0 4-11-16,0-4 0 0,4-2 0 0,-4 2 0 15,7 4 0-15,0 5-11 0,0-2 11 0,0 2-8 16,0 0 8-16,0 7 0 0,1-1 0 0,-1 3 0 15,3-3-15-15,1 6-4 0,-4 0-1 0,4 1 0 16,3-1-20-16,-4 6-5 0,5-6-1 16</inkml:trace>
  <inkml:trace contextRef="#ctx0" brushRef="#br0" timeOffset="69949.971">17607 4741 832 0,'-10'12'17'0,"3"-6"4"0,-1-6-21 0,1 6 0 0,4 0 0 0,-1 0 0 16,4-6-12-16,-3 5-8 0,3 1 0 0,0-6-1 16,0 15-11-16,3-9-1 0,-3-6-1 0,0 6 0 15,4 0 34-15,3 0 0 0,-4-1 0 0,5-5 9 16,-1 6 19-16,0-6 4 0,0 6 1 0,0-3 0 16,3-3 11-16,1 0 1 0,-1-3 1 0,1-3 0 15,3 0-22-15,0 1-4 0,0-1 0 0,0 0-1 16,1-6-31-16,2-3-5 0,1 4-2 0,3-1 0 15,-3 0-18-15,-1 0-4 16,5-2-1-16,-8 2 0 0,3 0 20 0,-6 0 4 0,-1 1 1 0,-3-4 0 16,1 6 46-16,-1 0 10 0,-4-3 1 0,-3 7 1 15,0-1 19-15,-7 0 3 0,4 0 1 0,-8-6 0 16,0 9-20-16,1-3-4 0,-8 0-1 0,4 1 0 16,-4 5-39-16,1-6 0 0,-1 0 0 0,-3 0 0 15,3 0 0-15,1 6 8 0,-1 0-8 0,0 0 8 16,4 0-8-16,0 0 11 0,0 12-11 0,3-12 12 15,1 12-12-15,-1-7 0 0,1 7 0 0,3 3-11 0,3-3 11 16,-3 5 0-16,4 1 0 0,3 3-8 0,-4-4 0 0,4 4 0 16,4 2 0-16,-4 1 0 0,3-4-5 0,4 4-1 0,0-6 0 15,4 5 0-15,-1-2-9 0,1-10-1 16,7 10-1-16,-4-9 0 16,7 5-28-16,-4-5-6 0,8-6-1 0</inkml:trace>
  <inkml:trace contextRef="#ctx0" brushRef="#br0" timeOffset="71852.786">18563 3989 817 0,'0'0'23'0,"0"0"5"0,0 11-28 0,0 1 0 0,0-6 0 16,0 6 0 0,-3 3 12-16,-1-4-4 0,1 1-8 0,-1 0 12 0,1 8 8 0,-5-2 2 15,1 6 0-15,0-4 0 0,0 10-6 0,0-7-2 0,0 3 0 0,-3 10 0 16,-1-4-14-16,0 6 0 0,-3 9 0 0,0-3 0 31,0 1-28-31,0 2-1 0,3 3-1 0,-3 0 0 16,4 0-23-16,-4-3-5 0,7 3-1 0</inkml:trace>
  <inkml:trace contextRef="#ctx0" brushRef="#br0" timeOffset="72724.034">18898 4438 874 0,'-21'0'18'0,"14"0"4"0,-3 6-22 15,2-6 0-15,-2 0 0 0,-1 6 0 0,4 0 15 0,0-6-2 0,0 6 0 0,-3-6 0 16,2 9 7-16,1-3 2 0,-3 0 0 0,3-1 0 16,-4 1 32-16,1 0 6 0,-1 0 2 0,4 6 0 15,-4-3-38-15,4-1-8 0,-3 7-2 0,3-3 0 16,0 0-14-16,-4-1 0 0,4 4 0 0,0 3 0 16,-4-6 0-16,4 5 0 0,0-2 0 0,0-3-10 15,-3 5 10-15,3 1 0 0,0 2 0 0,-1 4 0 16,1 0 0-16,0-10 0 0,-3 10 0 15,3-1 0-15,0-2 0 0,-4 2 0 0,4-5 0 0,0 3 0 16,0-10 0-16,3 7-12 0,1-3 12 0,-1-4-12 16,1 7 12-16,3-12-8 0,3 6 8 0,-3-6-8 15,4 2-9-15,-1 4-2 0,1-6 0 0,-1 0 0 16,1 0 19-16,3 0 8 0,-3 0-8 0,-4-6 12 16,3 5 8-16,4-5 2 0,-7 0 0 0,4 6 0 15,3 0-6-15,-7-6-2 0,7-6 0 0,0 0 0 16,0 6-6-16,0-5-8 0,4-7 11 0,-4 6-11 15,3-6 0-15,1 0 0 0,-4 4 0 0,3-4-12 16,-3-6 12-16,4 4 0 0,-4 2 0 0,0 0 0 16,0-6 12-16,0 7 4 0,0-4 2 0,-3 3 0 15,6-11-18-15,-3 5 0 0,0-3 8 0,1 4-8 16,-1-10-25-16,3 10-9 0,1-13-2 0,-4 10 0 16,3-4-9-16,1 1-3 0,0-10 0 0,-1 10 0 15,1-4 29-15,-4 10 6 0,0-7 1 0,0 4 0 0,0 8 12 0,0-6 15 16,-3 6-3-16,-1 7-1 0,4-1 14 0,-7 6 3 15,0 0 1-15,0 0 0 0,0 0-13 0,0 0-4 16,4 6 0-16,-1 5 0 0,1-5-24 0,-4 6-6 16,3 0-1-16,-3-3 0 15,-3 8-6-15,-1 1-2 0,1-1 0 0,-4-2 0 0,0 9 17 0,0-1 10 0,-4-5-12 0,4 8 12 16,-4 1 0-16,4 8 0 0,-3-9 0 0,-1 10 0 16,-3-4 0-16,3-3 0 0,-3 1 0 0,4-4 0 15,-1 4-55 1,0-4-4-16</inkml:trace>
  <inkml:trace contextRef="#ctx0" brushRef="#br0" timeOffset="73615.658">19385 4665 892 0,'0'0'18'0,"-7"-6"6"0,4-3-24 0,-1 6 0 0,1-3 0 0,-1 0 0 15,0 1 23-15,1-7 0 0,-1 6 0 0,1-9 0 16,-1 6-11-16,1 1-3 0,-1 2 0 0,1-6 0 16,-1 0 35-16,-3 6 6 0,0-5 2 0,4 2 0 15,-1 9 11-15,-3-6 2 0,3-6 1 0,4 12 0 16,0 0-15-16,-7 0-3 0,7 0-1 0,-7 0 0 16,0 12-26-16,-3-6-5 0,3-3 0 0,0 5-1 15,-4 1-15-15,0 3-12 0,4 6 3 0,-3-7 0 16,-1 16 9-16,4-9 0 0,-3-1-9 0,-1 4 9 15,0 2-24-15,-3 4-1 0,4-4 0 0,-1 7 0 16,-3-4 25-16,0 4 0 0,3-7 0 0,1 3 0 16,-1-2 0-16,4-3-8 0,0-4 8 0,0 1 0 15,3-6-13-15,1 8 2 0,-1-14 1 0,1 6 0 16,3 0-20-16,3-7-4 0,1 4-1 0,-1-3 0 16,1 0 7-16,-4-6 2 0,7 0 0 0,-3 0 0 15,3 0 26-15,0 0 8 0,3-9 0 0,-3 0 0 0,4 6 3 16,-4-8 1-16,4 5 0 0,-1-6 0 0,1 0-12 0,3-2 12 15,-4 2-12-15,1 0 12 0,3-6-4 16,0-2 0-16,0 2 0 0,0 1 0 0,1-7-8 0,-1 4 0 16,0 2 0-16,-4-9 0 0,1 16 0 15,3-7 0-15,-3-6 0 0,-1 10 0 16,1-4 8-16,-1 6 0 0,1 1 0 0,-7 2 0 0,3 3-8 0,-4 3-14 0,-3 3 3 16,0 0 1-16,0 0 19 0,0 6 4 0,0 6 1 0,-7 5 0 15,4 1-14-15,-5 8 0 0,-2 4 0 0,-1 2-10 16,1 3 10-16,-4-2 0 0,-1 2 0 0,-2 9 0 15,-1-12-8-15,-3 10 0 0,0-4 0 0,0 3 0 16,0 3 8-16,-1-6 11 0,1-2-3 0,0 2 0 16,0 0-35-16,3-3-7 0,4-8-2 15,-4 2 0-15,8-8 8 0,-1 2 2 0,4-11 0 16,0 0 0-16,4-3-1 0,3-4 0 0,0-5 0 0,0 0 0 16,7 0-4-16,0 0-1 0,0-2 0 0,3-10 0 15,5 6-16-15,-1-6-3 0,0-6-1 0,3 1 0 16,1-4-39-16,3-2-8 15,0 2-1-15</inkml:trace>
  <inkml:trace contextRef="#ctx0" brushRef="#br0" timeOffset="74584.856">19569 4580 884 0,'0'0'24'0,"0"0"8"0,0 0-32 0,0 0 0 0,0 0 0 0,0 5 0 16,0 1 45-16,0 3 3 0,0 3 1 0,0 0 0 16,0-6 0-16,0 5 0 0,0-2 0 0,0 3 0 15,0 0-12-15,-4-6-2 0,4 5-1 0,0 1 0 16,0-3-45-16,-3 3-9 0,3-1-1 0,0 1-1 15,0 0 22-15,-4 6-11 0,4-10 11 0,0 10-8 16,0-6 8-16,0-6 0 0,0 5 0 0,0 4 0 16,0-3 0-16,0 0 0 0,0-1 0 0,4 7 0 15,-4-12 0-15,0 3 0 0,3-3 0 0,-3 5 0 16,0-11-25-16,4 0-3 0,3 6-1 16,-4 0 0-16,4-6-22 0,-3 0-4 0,3 0-1 15,0-6 0-15,-4 0 33 0,4 6 7 0,1-11 0 0,-1 5 1 16,-4 0 27-16,4-3 6 0,0 3 1 0,-3-6 0 15,3 6 20-15,-4 1 4 0,4-7 1 0,-3 3 0 16,3-3-28-16,0 1-6 0,-3-1-1 0,3 0 0 16,0 0-9-16,0-2 0 0,0 2 0 0,0 0 0 15,0 0 0-15,0 0 0 0,0 7 0 0,0-4 0 16,0 3 0-16,-3-6 0 0,3 6 0 0,-4 0 0 16,1 6 0-16,-4 0 0 0,0 0 0 0,0 0 0 15,0 0 31-15,3 0 4 0,4 0 1 0,-7 0 0 16,0 6 3-16,4 0 1 0,-4 6 0 0,0-6 0 0,0 3-29 15,0 8-11-15,-4-5 8 0,4 6-8 0,-3-10 0 16,-1 10 0-16,1-6 0 0,-1 6 0 0,1-7 0 0,-1 10 0 16,1-9 0-16,-4 5 0 0,-1-2 13 0,5 3-2 15,-4-7-1-15,3 1 0 0,-3 0-10 0,4-3 0 0,-1 0 0 16,-3 5 8 0,4-8-35-16,-1 0-7 0,4-6-2 0,0 0 0 0,0 0-140 15,0 0-28-15</inkml:trace>
  <inkml:trace contextRef="#ctx0" brushRef="#br0" timeOffset="75111.942">19794 4838 1288 0,'-7'0'27'0,"7"0"5"0,-3 12-32 16,3-12 0-16,3 9 0 0,-3-3 0 15,4-6-52-15,3 6-18 0,-4-1-3 0,4-5-1 16,1 0 7-16,-1 0 2 0,3 0 0 0,-3 0 0 0,0-5 65 0,4 5 0 0,-4-6 13 0,4 0-1 15,-1 0 40-15,1 0 8 0,-1-3 1 0,1 3 1 16,-1 1-22-16,1-1-5 0,0-6-1 16,-1 0 0-1,4-3-53-15,0 10-10 0,0-7-3 0,1 0 0 16,2-6-8-16,-3 4-3 0,0 2 0 0,1 0 0 16,-5 0-11-16,1 1-2 0,-1-1-1 0,-3 0 0 0,0 3 57 0,-3 3 0 15,3 1 0-15,-7-7 0 0,0 12 70 0,0-6 10 0,0 6 1 16,0 0 1-16,-7 0-14 0,0-9-2 0,0 6-1 0,7 3 0 15,-7 0-31-15,0 0-6 0,0 3-2 0,-4 6 0 16,4-9-16-16,0 6-10 0,-4 0 12 0,4 0-12 16,-3-1 0-16,-1 1 0 0,1 9 0 0,-1-3 0 15,-3 5 16-15,0-5-3 0,3 12-1 0,-3-4 0 16,0 4-12-16,0-4 0 0,0 10 0 0,3-7 0 16,-3 4 0-16,4-10 0 0,-5 7 0 0,8-4 0 15,0-2-42-15,0 0-11 0,4-6-3 0,3 2 0 16,0-2-51-16,3-6-10 0,4 0-3 0</inkml:trace>
  <inkml:trace contextRef="#ctx0" brushRef="#br0" timeOffset="75401.621">20408 4341 964 0,'0'0'20'0,"0"0"5"0,0 0-25 0,0 0 0 0,0 9 0 0,0 0 0 31,4 3-29-31,-4 0-11 0,3-1-3 0,-3 1 0 0,0 3 31 0,0 2 12 0,0-5-11 0,0 9 11 16,0-4-11-16,0 1 11 0,0 0-12 0,0 2 12 15,-3 4-18-15,-4-4 3 0,3 4 1 0,-3-1 0 16,-3-2-26 0,-1 3-6-16</inkml:trace>
  <inkml:trace contextRef="#ctx0" brushRef="#br0" timeOffset="75714.485">20662 4388 1196 0,'0'0'24'0,"-3"12"8"0,3-9-32 0,0 6 0 0,0 6 0 0,0-9 0 15,-4 5 0-15,4 1-12 0,-3 3 1 0,-4 2 0 16,3-5 11-16,1 6-12 0,-5-1 12 0,1 4-12 16,0-3 12-16,-3-1 0 0,3 10 8 0,-4-10-8 15,4 7 0-15,-4-3 0 0,1 2 0 0,-1-2 8 16,4 8-8-16,-3-11 0 0,-1 2 0 0,0 4 0 31,1-7 0-31,3 1 8 0,0-3-8 0</inkml:trace>
  <inkml:trace contextRef="#ctx0" brushRef="#br0" timeOffset="76032.469">20754 4909 399 0,'3'-3'16'16</inkml:trace>
  <inkml:trace contextRef="#ctx0" brushRef="#br0" timeOffset="76265.17">20828 4827 716 0,'4'-6'32'0,"-1"-6"6"0,-3 6-30 15,0-6-8-15,0 3 0 0,0 4 0 0,-3-1 56 0,3 0 9 0,-4 0 3 0,0 0 0 16,1-6-23-16,-1 6-4 0,1-2-1 0,-1 2 0 15,1 0-32-15,-4 0-8 0,3-6 0 0,-3 6 0 16,4 0 0-16,-4 1 8 0,0 5-8 0,7 0 8 16,-11 0 12-16,11 0 1 0,-7 0 1 0,-4 5 0 15,1 1-3-15,-1 0-1 0,-3 6 0 0,0-3 0 16,3 8-18-16,-3 1 0 0,0 6 0 0,4-4 0 16,-8 4 0-16,7 2 0 0,1-2 0 0,-1-1 0 15,1-5 0-15,3 2 0 0,3-2 0 0,0-3 0 16,4 2 0-16,4 1-16 0,0-6 4 0,3-1 0 15,7-2-7-15,3 3-1 0,5-6 0 0,-1 0 0 16,7 0-27-16,0-6-5 0,7-6-2 0</inkml:trace>
  <inkml:trace contextRef="#ctx0" brushRef="#br0" timeOffset="78115.842">21766 4697 942 0,'0'0'40'0,"0"0"-32"15,-7-6 16-15,4 0 4 0,-1-5 1 0,1 5 0 16,3 0-16-16,-4 0-3 0,4-3-1 0,-3 3 0 16,3 6-9-16,0 0 0 0,0-6 0 0,0 6 8 15,0 0 20-15,0 0 4 0,0 0 1 0,0 0 0 16,0 0 23-16,-7 0 5 0,0 0 1 0,0 0 0 16,-1 0-24-16,1 6-5 0,0 0-1 0,-3-3 0 15,-1 6-11-15,1 0-2 0,-4-3-1 0,-1 5 0 16,1 1-8-16,4 6-2 0,-4-4 0 0,-1-2 0 15,5 6-8-15,-1 0 0 0,1-10-10 0,-1 10 10 16,4-6 0-16,4 0 0 0,-5-1 0 0,8-2 0 16,-3 3 0-16,6 0 0 0,-3-7 0 0,4 1 0 15,3 6 0-15,0-6-20 0,4-6 2 0,-1 6 1 16,1-3-2-16,-1 3 0 0,5 0 0 0,-5-6 0 16,4 5-1-16,0-5-1 0,1 6 0 0,-1-6 0 0,-4 0 21 0,1 6 0 15,-1 0 0-15,1-6 0 0,0 6 0 0,-4 0-11 16,3 0 11-16,-3 0-8 0,0 0-4 0,-3 8 0 15,-1-8 0-15,1 0 0 0,-4 6 12 0,-4-1 0 0,1 1 0 16,-1 3 0-16,-3-3 17 0,0-1 6 0,0 1 1 0,-3 0 0 16,-1 3-2-16,-3 2 0 0,0-5 0 0,0 0 0 15,-4 3 5-15,4 2 1 0,-4-11 0 0,1 6 0 16,-1-6-18-16,4 0-10 0,3 2 12 16,-3-2-12-16,4 0 0 0,2 0 0 0,1 0 0 15,7-6 0-15,0 0-48 0,0 0-6 16,-7-6-2-16,4 0 0 0,3 0-47 0,0-3-9 0,3-2-3 15</inkml:trace>
  <inkml:trace contextRef="#ctx0" brushRef="#br0" timeOffset="79930.369">21946 4932 691 0,'0'0'14'0,"0"0"4"0,0 0-18 0,0 0 0 0,0 0 0 0,0 12 0 16,4-6 0-16,-4 0 0 0,0-6 0 0,0 0 0 16,0 0 30-16,0 0 2 0,0 0 1 0,0 0 0 15,0 6 15-15,3 0 4 0,1 0 0 0,-4-6 0 16,0 0-34-16,3 2-6 0,-3-2-2 0,7 12 0 15,1-12-10-15,-1 0 0 0,3 0 0 0,1 0 8 16,3-6-8-16,-4 0-9 0,8 4 9 0,-4-4-13 16,4 3 13-16,-1 0 0 0,1-3 0 0,0-6 0 15,3 12 14-15,-3-12-1 0,-1 6 0 0,1 1 0 16,-4 5-13-16,0-9 0 0,4 6 0 0,-4-3 0 16,-4 3 0-16,1-3 0 0,0 0 9 0,-4 0-9 15,0 0 23-15,0 6-1 0,-4-5 0 0,4-1 0 16,-7 0-9-16,4 0-1 0,-4 0-1 0,0-3 0 15,-4 3 28-15,1 1 5 0,-1-1 2 0,-3 6 0 16,0-6-29-16,0 0-5 0,0 0-2 0,-4 6 0 16,1-6 15-16,-4 6 3 0,3-6 1 0,1 6 0 15,-5 6-1-15,5-6-1 0,-1 6 0 0,-3 0 0 16,4 0-27-16,-4 0 0 0,-1 0 0 0,1 5 0 16,0-2 0-16,4 3 13 0,-5 0-3 0,5-1-1 15,3 1-9-15,-4-6 0 0,4 6-12 0,-3-3 12 16,3 2-9-16,3 1 9 0,0 0 0 0,1-3 0 15,-1 0-10-15,4 5 10 0,0-8-8 0,4 6 8 0,-1-6-14 16,1 5 2-16,0-2 1 0,3 3 0 0,0 0-1 0,0-6-1 16,3 5 0-16,4 1 0 0,-3-6-8 0,3 3-2 0,0 3 0 0,4-6 0 31,0 5-53-31,3-5-10 0,3-6-2 0</inkml:trace>
  <inkml:trace contextRef="#ctx0" brushRef="#br0" timeOffset="80469.43">23022 4421 1006 0,'-3'-9'20'0,"3"3"7"0,0 6-27 0,0 0 0 0,0-6 0 0,0 6 0 15,0 0 12-15,0 0-4 16,0 0 0-16,0 0 0 0,0 0 31 0,0 0 5 0,0 0 2 0,0 0 0 16,0 0 3-16,0 0 1 0,0 0 0 0,0 0 0 15,-7 6-50-15,0 3 0 0,0 3 0 0,0-1-9 16,-1 1 33-16,1 9 8 0,0-4 0 0,0 1 1 15,0 6-9-15,0 2-3 0,-3 3 0 0,3-2 0 16,-4 8-7-16,4-2-2 0,-4 2 0 0,4 3 0 16,-7-6-2-16,4 10-1 0,-1-4 0 0,4-3 0 15,-4-9-9-15,4 4 0 0,4 2 0 0,-4-8-11 16,3 2-10-16,4-2-3 0,-3-1 0 0,3-8 0 16,0 3-47-16,0-7-9 15,0 1-3-15,0-3 0 0,0-9-1 0,0 0 0 0,0 0 0 16</inkml:trace>
  <inkml:trace contextRef="#ctx0" brushRef="#br0" timeOffset="80741.075">22666 4612 1664 0,'0'0'35'0,"0"0"7"0,0 0-34 15,0 0-8-15,0 0 0 0,7 0 0 0,-3 0 0 0,3 6-12 0,0-6 2 0,3 6 1 32,1-6-15-32,-4 6-2 0,3-1-1 0,1-5 0 0,3 6 19 0,0 0 8 0,0-6-8 0,4 3 8 15,0-3 0-15,-1 6 0 0,4-3 0 0,-3 0 0 16,3-3 0-16,0 0-8 0,4 0 8 0,0 0 0 16,0-3-16-16,3 0 3 0,0-3 0 0,4 3 0 31,-4-3-31-31,7 0-7 0,-3 1-1 0,0-1 0 0,-1-6-12 0,1 3-4 15,0 0 0-15</inkml:trace>
  <inkml:trace contextRef="#ctx0" brushRef="#br0" timeOffset="81297.099">23417 4747 781 0,'0'0'16'0,"7"0"5"0,-7 0-21 0,4 0 0 15,-4 0 0-15,0 0 0 0,0 0 32 16,0 0 3-16,0 0 0 0,0 0 0 0,0 0 22 0,0 12 5 0,0-6 1 0,-4 6 0 15,1-10-24-15,-1 4-5 0,1 0-1 0,-4 6 0 16,3-6 1-16,1 0 0 0,-1 0 0 0,1 0 0 16,-1 5-22-16,1-5-12 0,3 3 12 0,-4 3-12 15,1-6 0-15,-1-1-9 0,4 1-1 0,-3 6 0 16,-1-6 10-16,0 3 0 0,4 3 0 0,-3-1 0 16,-1-5 0-16,-3 6 0 0,4-6 0 15,-1 0 0 1,-3 0 0-16,0 0 8 0,4 2-8 0,3-8 0 0,-7 6 11 0,7-6-3 0,0 0 0 0,0 0 0 15,0 0-24-15,0 0-4 0,0 0-2 0,0 0 0 16,0 0 22-16,0 0 0 0,7-12 0 0,0 7 0 16,0-4 16-16,3 3 8 0,1-6 2 0,0 0 0 15,-1 1-1-15,1-4 0 0,-1 3 0 0,1-6 0 16,-1 7-6-16,1-7-2 0,0 3 0 0,-1 4 0 16,1-1 1-16,-1-9 0 0,4 10 0 0,-3-1 0 15,0 0-18-15,3 0 0 0,-4 0 0 0,4 4-9 16,-3 2 9-16,3 0 0 0,-3-6 8 0,3 6-8 15,3 0 0-15,-2-5-12 0,6 2 2 0,-4 3 0 16,1-3-9-16,0 0-1 0,3 3-1 0,-4 1 0 16,-2-1 2-16,2 6 1 0,-3-6 0 0,0 0 0 15,-3 6-14-15,0 0-2 0,-1 6-1 16</inkml:trace>
  <inkml:trace contextRef="#ctx0" brushRef="#br0" timeOffset="82495.225">24377 4803 1197 0,'0'0'50'0,"0"0"-40"16,3-12-10-16,-3 6 8 0,0 0-8 0,0 6 8 16,0 0-8-16,0 0-17 0,0 0 4 0,0 0 1 15,0 0 12-15,0 0 0 0,0 0 0 0,0 0 0 16,0 0 23-16,0 0 7 0,0 0 2 0,4 6 0 15,0 0 0-15,-4 6 0 0,0 0 0 0,0 0 0 32,0-1-52-32,-4 1-9 0,0 3-3 0,1-4 0 0,-1 7 20 0,1-6 3 15,-1 8 1-15,1-2 0 0,-1-6 8 0,1 0-8 0,-1 8 8 0,1-8-8 16,-1 6 8-16,1-10 0 0,-1 10 8 0,4-6-8 16,-3 0 14-16,3-1-2 0,0-2 0 0,0-3 0 15,0-6 4-15,3 3 0 0,-3-3 0 0,4 3 0 16,3 3-7-16,-4-6-1 0,4 0 0 0,0-6 0 15,0 0-8-15,0 0 12 0,4-3-12 0,0-2 12 0,-1-1 7 16,1 6 1-16,3-9 1 0,0 3 0 16,-3-5 7-16,3 5 0 0,0-6 1 0,0 4 0 15,4-4-5-15,-1 0-2 0,4-5 0 0,-3 2 0 16,0 4-22-16,3-4 0 0,0-2 0 0,0 5 0 0,0 0-11 0,-3 4 11 16,3-4-13-16,-3 6 5 15,-4 0-4-15,0 1 0 0,0 2 0 0,-3-3 0 16,-1 6-3-16,-3 0-1 0,0 1 0 0,0 5 0 15,-3 0-19-15,-4 0-4 0,7 0-1 0</inkml:trace>
  <inkml:trace contextRef="#ctx0" brushRef="#br0" timeOffset="83143.99">24779 4944 948 0,'0'0'27'0,"0"0"5"16,0 0-32-16,0 0 0 0,0 0 0 0,0 0 0 0,0 0 0 0,0 0 0 16,0 0 0-16,0 0 0 15,-7 6 0-15,7-6 0 0,0 6 0 0,0 0 0 16,-3 0 8-16,3 0 7 0,-4 8 1 0,4-8 1 16,0 0 5-16,0 0 1 0,4 0 0 0,-4 0 0 0,3-1-10 0,1 4-1 15,-1 3-1-15,1-12 0 16,3 6-11-16,0 0 0 0,0-6 0 0,0 0 0 15,0 0 0-15,3 0-11 0,-2 0 11 0,2 0-8 16,1 0 8-16,3 0 0 0,-4 0 0 0,1-6 0 0,3 6 0 16,-7-6 11-16,4 6-3 0,-4-6 0 0,0 0-8 15,0 0 0-15,-4 6 0 0,5-3 0 0,-1-2 40 0,0 5 7 0,-4-6 1 0,1 0 0 16,-1-6-26-16,1 6-5 16,-1 0-1-16,1-5 0 0,-4 2-16 0,3 3 0 0,-3-6 0 0,-3 0 0 15,-1 1 0-15,1-1-12 0,-4 3 12 0,3 3-12 16,-3-12 12-16,4 13 0 15,-4-7 0-15,-1-3 0 0,1 9 0 0,0-5 16 0,-3 5-3 16,3 0-1-16,0 0 10 0,0 6 2 0,0-6 0 16,7 6 0-16,-8 6-24 0,1-6 0 15,0 6 0-15,0 0 0 0,0 0 0 0,0 5 0 0,0 4 0 0,0 3-8 16,0-1 8-16,0 4 0 0,0-4 0 0,3 7 0 16,1-3 20-16,-4 2-1 0,3 1 0 0,4-4 0 15,0 4 9-15,0-1 1 0,4-2 1 0,3 2 0 16,3-11-15-16,5 3-3 0,-1-3-1 0,7 5 0 15,0-11-50-15,7 6-9 16,0-6-3-16,1-3 0 0,6 0-100 0,0 2-20 0</inkml:trace>
  <inkml:trace contextRef="#ctx0" brushRef="#br0" timeOffset="86835.999">25598 4556 463 0,'-4'32'9'0,"-3"4"3"0,0-10-12 0,0 9 0 15,-4 1 0-15,4 2 0 16,-3-6 15-16,-1 4 0 0,4 2 0 0,-4-3 0 0,1-3 49 0,3 1 9 0,0 2 3 0,3-9 0 16,1 10-32-16,-1-10-5 0,4 4-2 0,0-7 0 15,4-2-37-15,-4 2 0 0,3-5-9 0,1-6 9 32,3 8-33-32,-4-14 1 0,4 6 0 0,-3-6 0 15,-1 5-21-15,1-5-4 0</inkml:trace>
  <inkml:trace contextRef="#ctx0" brushRef="#br0" timeOffset="87511.85">25989 4950 906 0,'0'-6'25'0,"0"0"7"0,0 0-32 0,-3 0 0 0,3 1 0 0,-4-1 0 16,1 0 36-16,3 0 0 0,-4 3 0 0,1-3 0 16,3 6-16-16,-8-6-4 0,8 6 0 0,-7-6 0 15,7 6-16-15,-7 0-14 0,7 0 2 0,-7 0 1 16,7 0 11-16,-7 6-13 0,0 0 5 0,0 0 8 16,0 0-9-16,0 0 9 0,-4 3 0 0,1 2 0 15,3 1-13-15,-4 0 4 0,1-3 1 0,-1 2 0 16,0 7-27-16,1-6-5 0,-1 0 0 0,4 5-1 15,-3-2-24-15,3 3-5 0,-4-1-1 0,4-2 0 16,0 3-13-16,0-1-4 0,3-5 0 0</inkml:trace>
  <inkml:trace contextRef="#ctx0" brushRef="#br0" timeOffset="87706.028">25777 5259 135 0,'18'-12'0'0,"-7"12"0"0,-4-6 0 0,7 0 0 0,-4-6 0 0,5 1 0 15,-5 2-9-15,1-3-9 0,-1 0-2 0,1 1 0 16,-4-4 44-16,4 3 8 0,-4 0 1 0,0-5 1 15,0 5 22-15,-4 3 5 0,1-3 1 0,-1 1 0 16,-3-1 15-16,0 6 3 0,-3 0 1 0,3 0 0 16,0 6-41-16,0 0-9 0,0 0-2 0,0 0 0 15,0 0-29-15,0 0-12 0,-7 0 1 0,0 6 0 16,0 0 11-16,0 0 0 0,-1 6 0 0,1 5 0 16,0-11 0-16,0 9 0 0,4-3 0 0</inkml:trace>
  <inkml:trace contextRef="#ctx0" brushRef="#br0" timeOffset="91237.151">23890 4697 246 0</inkml:trace>
  <inkml:trace contextRef="#ctx0" brushRef="#br0" timeOffset="102061.802">23943 4741 380 0,'0'0'16'16,"0"0"-16"-1,0 0 0-15,0 0 0 0,-3-6 0 0,3 6 0 16,0 0 0-16,-4 0-8 0,4 0 8 0,-7-6 0 16,7 6 54-16,-4-5 18 0,4 5 3 0,0 0 1 15,0 0 12-15,-3-3 2 0,3 3 1 0,0 0 0 0,-7 0-31 0,7 0-7 0,-7-3-1 0,0 0 0 16,0 3-40-16,0-3-12 0,0 0 0 0,7 3 0 16,-8 0 0-16,1 0 0 0,0 0 0 0,0 0 0 15,0 0 0-15,7 0 0 0,-7 0 8 0,7 0-8 16,-7 0 0-16,7 0 0 0,0 0 0 0,-7 0 0 15,7 0 12-15,-7 0-1 0,7 0-1 0,-7 0 0 16,7 0-10-16,-7 0-11 0,7 0 3 0,-7 6 0 31,0-3 8-31,0 3 0 0,3-1 0 0,-3 1 0 0,0 6 0 0,0-6 0 0,4 6 0 0,-5 0-8 16,1-7 8-16,0 4 0 0,0 3 0 0,0 0 0 16,0-6 0-16,4 5 0 0,-1-5 0 0,1 3 0 15,-1-3 0-15,4 6 0 0,0-12 0 0,-3 6 0 16,3-1 0-16,0 1 0 0,0 6 0 0,0-6-8 15,0-6 8-15,0 0-13 0,-4 6 5 0,4-6 8 16,0 0-20-16,0 9 3 0,0-9 1 0,0 0 0 16,0 0-4-16,4 6-1 0,3-1 0 0,-4 1 0 15,4-6 12-15,0 6 9 0,0 0-12 0,4-6 12 16,-4 0 0-16,4 0 0 0,-1 0 8 0,1 0-8 16,-4 0 26-16,3-6-1 0,-3 0 0 0,4 6 0 15,-4-6-6-15,-3 1-2 0,3-1 0 0,-4 3 0 16,4-3-17-16,-3 3 0 0,-1 0 8 0,1-3-8 15,-1-6 0-15,1 6 0 0,-1-5-13 0,1 5 5 16,3-6 8-16,-4 3-8 0,1-2 8 0,3 5-8 16,-3-6 8-16,3 0 0 0,-4-3 0 0,1 10 0 15,-1-7 0-15,-3 0 0 0,0 0 0 0,0 6 0 16,-3-2-41-16,3-1-10 0,-4 0-1 0</inkml:trace>
  <inkml:trace contextRef="#ctx0" brushRef="#br0" timeOffset="102854.878">24035 4668 612 0,'0'0'17'0,"0"12"4"0,-4-7-21 0,1 1 0 0,3-6 0 0,-4 6 0 16,1 6 0-16,-4-3 0 0,0 0 0 0,3-1 0 16,-3 4 0-16,0 0 0 0,3 0 8 0,-3-6-8 15,0 5 29 1,0 4 2-16,0-3 0 0,0-6 0 0,0 5-15 0,0 4-4 0,3-3 0 0,1 0 0 16,-1-1-12-16,1 1 9 0,-1-3-9 0,4 3 8 15,0-1-8-15,0-5 0 0,0 12 0 0,4-12-11 16,-1 3-6-16,1 0-2 0,-1-1 0 0,1-2 0 15,3 0-5 1,-3 0-2-16,3 0 0 0,0 0 0 0,0-6 26 0,3 0 0 0,-3 0 0 0,4 0 0 16,0 0 0-16,-4-6 0 0,3 6 12 0,1-6-4 15,-1 0-18-15,-3 0-3 0,4-6-1 16,-4 4 0-16,0 2 4 0,0 0 1 0,-3-6 0 0,-1 6 0 16,1 0 61-16,-1-5 12 0,-3 5 2 0,0 0 1 15,4 3 4-15,-4-3 1 0,0 0 0 0,3 0 0 16,-3 0-37-16,0-5-7 0,4 5-2 0,-1 0 0 15,1-6-43 1,-1 3-9-16,1-2-2 0,-1 5 0 0,-3 0 15 0,4-6 2 0,-4 6 1 0,0 6 0 16,0 0 20-16,0 0 4 0,0 0 1 0,0 0 0 15,0 0-7-15,0 0-8 0,0 0 11 0,-4 12-11 16,1 0 0-16,-1-1 0 0,1 4-12 0,-1 3 3 16,1-1-11-16,-1 4-3 0,1-3 0 0,-1 5 0 15,4-5-9-15,0 8-1 0,0-8-1 0,0-1 0 16,4 4-32-16,-1-9-6 0,1 5-2 0</inkml:trace>
  <inkml:trace contextRef="#ctx0" brushRef="#br0" timeOffset="117178.011">21096 4333 193 0</inkml:trace>
  <inkml:trace contextRef="#ctx0" brushRef="#br0" timeOffset="117964.166">21156 4215 786 0,'0'0'33'16,"4"6"-33"-1,-4-6 32-15,0 0 0 0,0 0 0 0,0 0 0 16,0 0-20-16,0 0-12 0,0 0 12 0,0 0-12 15,0 0 24-15,-7 3-1 0,7-3-1 0,-7 12 0 0,7-12 29 16,-8 0 5-16,8 0 2 0,-3 5 0 16,3-5-3-16,0 0-1 0,-11 0 0 0,11 0 0 0,0 0-21 0,-7 0-4 15,7 0-1-15,0 0 0 0,-7 6-17 0,7-6-11 16,0 0 12-16,-7 0-12 0,0 6 8 0,0-6-8 0,0 6 0 16,3 0 0-16,-3 0 18 0,7-6-3 15,-7 6-1-15,4-3 0 0,3-3 2 16,-7 6 1-16,7-6 0 0,0 0 0 0,-7 5-6 15,7-5-2-15,0 0 0 0,0 0 0 16,0 0-9-16,0 0 10 0,0 0-10 0,-4 6 10 0,4-6-10 0,0 0 0 16,0 0 0-16,0 0 8 0,0 0-8 0,0 0 8 0,0 0-8 0,0 0 8 15,-3 6-8-15,3-6 0 0,0 0 9 16,-4 12-9-16,4-12 8 0,0 6-8 0,0-6 8 0,-3 6-8 16,3 0 0-16,-4 2 0 0,4-8 0 0,-3 6 0 15,3 6 15-15,0-6-2 0,-4 6 0 16,4-6 0-16,0 5 3 0,-4-5 1 0,4 3 0 15,-3 3 0-15,3 0-6 0,0-1-2 0,-4 1 0 16,4-6 0-16,0 9 5 0,-3-4 1 0,-1 1 0 16,4 6 0-16,-3-9-15 0,3 8 9 0,-4-5-9 0,4 6 8 15,0-7 2-15,-3 4 0 0,3 3 0 0,0-1 0 16,-4-2 8-16,4 3 2 0,0-1 0 0,0-5 0 16,0 6-20-16,0-4 0 0,0-2 8 0,-3 6-8 15,3-6 0-15,0-1 0 0,-4-2 0 0,4 9 0 16,-3-12 0-16,-1 6 0 0,4-7 0 0,-3 1 0 15,-1 6 0-15,4-12 0 0,0 9 0 0,0-9 0 16,0 0 12-16,0 0 0 0,0 0-1 0,0 0 0 16,0 0-11-16,0 0 0 0,0 0 0 0,0 0 0 15,0 0 12-15,0 0-4 0,0 0 0 0,0 0 0 16,0 0-8-16,0 0 0 0,4-6 0 0,-1-3 0 0,1 3 0 16,-1 0 0-16,1-5 0 0,-1 5 8 0,4 0-8 0,0 0 0 15,0-6 0-15,4 3 0 0,0-2 9 0,-1 5-9 0,1-6 10 16,3-6-10-16,0 4 0 15,4 2 0-15,-1-6 0 0,4 1 0 0,1-10 8 16,2 10-8-16,-3-16 0 0,4 10 0 0,0-7 0 0,3-2 8 0,0 3-8 16,1-10 0-16,-5 7 0 0,1 3 0 15,-4-7 0-15,0 4 0 0,-7 6 0 16,0 2-8-16,-3 6 8 0,-4 7-13 16,0-4-31-16,-7 3-7 0,0 12-1 0,0 0 0 0,0 0-91 15,-7 6-18-15,-3 6-4 0</inkml:trace>
  <inkml:trace contextRef="#ctx0" brushRef="#br0" timeOffset="118907.879">20884 3680 553 0,'0'0'11'0,"0"0"5"16,0 0-16-16,-7 0 0 0,0-6 0 0</inkml:trace>
  <inkml:trace contextRef="#ctx0" brushRef="#br0" timeOffset="119427.31">20803 3630 832 0,'0'0'17'0,"0"0"4"0,0 0-21 15,0 0 0-15,0 0 0 0,0 0 0 0,0 0 10 0,0 0-2 0,0 0-8 0,0 0 12 16,0 0-12-16,0 0 0 0,0 0 8 16,0 0-8-16,0 0 42 0,0 0 6 0,0 0 0 0,0 0 1 15,0 0 19-15,0 0 3 0,0 0 1 0,0 0 0 16,-7 0-11-16,0 0-1 0,0 0-1 0,7 0 0 16,-10 0-20-16,2 6-4 0,1-6-1 0,0 0 0 15,0 0-18-15,0 6-4 0,0-6-1 0,0 6 0 16,0-6-11-16,-3 6 0 0,-1-1 0 0,0 10 0 15,1-9 8-15,-1 6 0 0,1-6 0 0,-1 5 0 16,0 4 1-16,1-3 0 0,-1 0 0 0,4-7 0 16,-3 13-9-16,3-6 0 0,0 3 0 0,-4 2 0 15,4 1 0-15,0-3 0 0,0 2 0 0,0 1 0 16,3-6 0-16,-3 2 0 0,4-2 0 0,3 0 0 16,0 0 0-16,0-1 0 0,3-5 0 0,-3 3 0 15,4 0-8-15,3 0 8 0,-4 2 0 0,1-11 0 16,3 6 0-16,3 0 0 0,-3 0-9 0,4-6 9 15,3 0 0-15,0 0 0 0,0 0-8 0,4-6 8 16,0 6-11-16,3-6 2 0,-4 6 0 0,5-6 0 16,-5 1-8-16,8-1-2 0,-4-3 0 0,0 3 0 15,0 0 19-15,1 0-10 0,-1 0 10 0,0-5-8 16,-3 5 8-16,-4 0 0 0,0-6 0 0,-4 3 0 16,1 3 0-16,-4-5 14 0,0 5-3 0,-3 0-1 15,-4 0-10-15,3 0 0 0,-3 0 0 0,0 0 8 0,-3-5 6 16,-1 8 1-16,1-9 0 0,-4 6 0 0,3 0-15 0,-3-6 11 15,0 1-11-15,-4-4 10 0,4 3-10 0,0 0 0 0,-3 1 0 0,-1-1 0 16,0 3 0-16,1 3 0 0,-4-6 0 16,3 1 0-1,-3-1-19-15,0 6-5 0,3-6-2 0,-3 3 0 16,-3 4-41-16,2 5-8 0,1-6-1 0</inkml:trace>
  <inkml:trace contextRef="#ctx0" brushRef="#br0" timeOffset="120178.403">21117 3704 1150 0,'-7'0'24'0,"7"0"6"0,0 0-30 16,0 0 0-16,0 0 0 0,0 0 0 0,0 0 12 16,0 0-3-16,0 0-1 0,0 0 0 0,-3-6-8 0,3 6 0 0,0 0 0 0,0 0-11 15,0 0 11-15,0 0 0 0,0 0 0 0,0 0 0 16,0 0 40-16,0 0 9 0,0 0 3 0,0 0 0 16,0 0 8-16,0 0 1 0,0 0 1 0,0 0 0 15,0 0-42-15,0 0-8 0,0 0-1 0,0 0-1 16,0 11-10-16,3-5 0 0,1 3 0 0,-1-3 0 15,4 0 0-15,-3 0 0 0,3 0 0 0,-4-1 0 16,1 7 0-16,0-6 0 0,3 6 0 0,-4-9 8 16,1 9-8-16,3-7 0 0,-4 7 0 0,1-6 0 15,-4 0 0-15,3 0 0 0,-3 6 0 0,4-9 0 16,-1 8 0-16,1-5 0 0,-1 0 0 0,1 0 8 16,-1 0-32-16,-3-6-6 0,4 0-2 0,-4 0 0 15,7 6 15-15,-7-6 2 0,4 0 1 0,-1 0 0 16,4-6 14-16,0 6 0 0,0-6 0 0,0 6 0 15,0-6 0-15,4-6 0 0,-1-2-8 0,-2 2 8 16,2 0 0-16,1-6 0 0,-4 1 0 0,3 2 0 16,1-3 0-16,-4 7 0 0,4-4 0 0,-1-3 0 15,1 7 0-15,-4-1 0 0,3-6 0 0,-3 4 0 16,1 2 0-16,-1 6 0 0,0-6-8 0,-4 6 8 16,1 0 0-16,-4 6 0 0,3 0 0 0,-3 0-9 15,0 0 9-15,0 0 0 0,4 6 0 0,-1 0 0 16,-3 6 10-16,0-6-2 0,0 6-8 0,0-4 12 0,-3 10-4 15,3 0-8-15,-4-7 11 0,1 7-11 0,3 3 8 0,-4 2-8 0,1-8 0 16,3 8 0-16,-4 1 0 0,4-9 0 0,0 8 0 16,0-5 0-16,0-1 0 0,0-2 0 0,4 3-12 0,-1-7 3 31,1 1-16-31,-1-6-3 0,1 3-1 0</inkml:trace>
  <inkml:trace contextRef="#ctx0" brushRef="#br0" timeOffset="120888.271">20990 3451 418 0,'0'0'12'0,"0"0"2"0,0 0-14 0,0 0 0 0,0 0 0 0,0 0 0 16,4 6 75-16,3-6 12 0,0 0 2 0,0 0 1 0,4 0 1 0,3 0 0 15,0-6 0-15,3 0 0 0,5-6-52 0,-1-6-11 0,3 4-1 0</inkml:trace>
  <inkml:trace contextRef="#ctx0" brushRef="#br0" timeOffset="157250.138">2417 5482 309 0,'0'0'8'0,"0"0"4"0,0 0-12 0,0 0 0 0,0 0 0 0,0 0 0 31,0 0 79-31,-8 0 13 0,8 0 4 0,-7 0 0 16,7 0-23-16,-7 0-4 0,7 0-1 0,-7 0 0 0,-3 0-28 0,10 0-7 0,-7 6-1 0,3 0 0 15,-3 6-20-15,4-7-4 0,-1 7 0 0,-3 0-8 16,0 3 9-16,3 2-9 0,-3-5 0 0,0 9 9 16,-3-4-9-16,3 1 10 0,7 5-10 0,-7 4 10 15,0-4-1-15,-1 10 0 0,1-7 0 0,0 10 0 16,0-4-9-16,-3 3 0 0,3 0 9 0,0 4-9 16,3 5 0-16,-3-9 0 0,3 3 0 0,1 6 0 15,-4-5 0-15,3 2 0 0,1-6 0 0,-1 3 0 16,1-5 0-16,3-4 0 0,-4-6 0 0,1 4 0 15,-1-7 12-15,1 4-3 0,-4-12 0 0,7 0 0 16,-4 2 11-16,-3-2 1 0,4 0 1 0,-5-6 0 0,1 5 5 0,0-11 1 16,0 6 0-16,-7-6 0 15,4 0-4-15,-1 0-1 0,-3-6 0 0,3 1 0 16,1-1-9-16,-1-6-2 0,1 0 0 0,-8 3 0 16,4-8-12-16,-7-1 9 0,3-8-9 0,0 8 8 15,1-14-8-15,10 8 0 0,-7-8-12 0,3 8 12 16,0-5-23-16,-6 2 3 0,10 4 1 0,-4-10 0 15,4 10-71-15,4-6-14 0</inkml:trace>
  <inkml:trace contextRef="#ctx0" brushRef="#br0" timeOffset="157762.308">2085 5506 580 0,'0'0'12'0,"0"0"4"0,0 0-16 0,0 0 0 0,0 0 0 0,-7 0 0 16,7 0 36-16,0 0 5 0,0 0 1 0,0 0 0 16,0 0-25-16,0 0-5 0,0 0 0 0,0 0-1 15,0 0-11-15,0 0 0 0,0 0 0 0,0 0 0 16,0 0 0-16,0 0 0 0,0 0 8 0,0 0-8 15,7 0 8-15,0 0-8 0,4 0 8 0,-1 0-8 16,1 0 12-16,3 0-2 0,0 0-1 0,-3-6 0 16,-1 6-9-16,1-6 8 0,3 6-8 0,0 0 8 15,-4 0-8-15,5 0 0 0,-1 0 0 0,3 0 0 16,-6 0 0-16,3 0 0 0,-3 0 0 0,-1 0 0 0,4 0 0 0,-3 0 0 16,0 6 0-16,3 0 8 15,-4-6 0-15,8 0 0 0,-8 0 0 0,1 5 0 0,0-5 0 16,-4 0-8-16,3 0 12 0,1 0-4 0,-4 0-8 15,3 6 0-15,1-6-12 0,-4 0 12 0,0 0-16 0,4 0 4 16,-4 0 0-16</inkml:trace>
  <inkml:trace contextRef="#ctx0" brushRef="#br0" timeOffset="158582.872">2484 6020 640 0,'0'0'14'0,"0"0"3"0,0 0 1 0,0 0 0 0,0 0-18 15,3 6 0-15,4 0 0 0,0 0 0 0,4 0 0 16,-4-1 0-16,0 1 0 0,3 0 0 0,1 6 0 0,-4-6 0 0,4-3 0 0,3 3 0 16,-4-3 0-16,1 3-9 0,0-4 9 0,3 4 0 15,0-6 0-15,-7 6 0 0,3 0 0 0,1-6 0 16,-4 0 0-16,4 0 9 0,-1 0-9 0,1-6 10 15,-4 0-10-15,3 6 12 0,-3-11-12 0,1 5 12 16,2 0-4-16,-3-3-8 0,4-3 12 0,-1 6-4 16,-3-5 4-16,0-1 1 0,1 0 0 0,-5-3 0 15,1 4-13-15,3-1 11 0,-4-3-11 0,1 6 10 16,-1 6 9-16,-3-2 1 16,0-1 1-16,0 0 0 0,0 0 3 0,0-6 0 0,-3 6 0 0,-1 0 0 15,1 0 8-15,-1 1 1 0,-3 2 1 0,7 3 0 16,-7-6-16-16,0 0-3 0,0 6-1 0,-4 0 0 15,4-6-14-15,-3 6 0 0,3 6 8 0,0-6-8 16,-4 0 0-16,4 6 0 0,-4 0 0 0,1-3 0 16,-4 5 0-16,3 1 0 0,0 9-8 0,-3-6 8 15,-7-1 0-15,4 10-10 0,-1-3 10 0,0-1-8 0,4 7 8 0,0-4 0 16,0 7 0-16,3-4 0 16,1-5 0-16,-4 0 0 0,7-4 0 0,0 4 0 0,3-6 0 0,0-1 0 15,4 4 0-15,0-3-8 16,0 0 8-16,4-1 0 0,0 1 0 0,3 0 0 0,0-3 0 0,0 3 8 0,3-7-8 0,-3 7 11 15,0 0-11-15,4-6 0 0,0-6 0 0,-4 6 8 16,7-3-8-16,0 0 0 0,0 0 0 0,0-1 8 16,0-2-8-16,4 9 0 0,-8-9 0 0,5 0 0 15,-5 0 0-15,1 0-14 0,-1 0 3 0,1 0 1 16,3 6-6-16,-3-6 0 0,-1 0-1 0,4 0 0 16,0-6-15-1,-3 6-4-15,0 0 0 0</inkml:trace>
  <inkml:trace contextRef="#ctx0" brushRef="#br0" timeOffset="160008.121">3591 5932 562 0,'0'0'12'0,"0"0"2"0,0 0-14 0,0 0 0 0,0 0 0 0,0 0 0 16,0 0 32-16,0 0 3 0,0 0 1 0,0 0 0 15,0 0-12-15,0 0-1 0,0 0-1 0,0 0 0 16,4 12-12-16,-4-6-2 0,0 2-8 0,0 10 12 0,0-6-4 0,-4-1-8 0,1 10 11 0,-1-3-11 15,1-1 11-15,-1 7-11 0,1-9 10 16,-1 8-10-16,1-5 0 0,-4 2 0 0,3 4 0 0,-3-7 0 16,3-2 19-16,1 3-3 0,-1-6 0 15,-3-7 0-15,0 7 5 0,4-3 1 0,-1-3 0 0,4-6 0 16,0 0 6-16,0 0 2 0,0 0 0 0,0 0 0 16,0 0-4-16,0 0-1 0,-10-6 0 0,3-3 0 15,3 3-15-15,4-5-10 0,0-1 12 16,0-3-12-16,4 3 0 0,-1 1 0 0,8-7 0 15,-1 0 0-15,-3 4 0 0,4-4 0 0,-4 0 0 0,4-5 0 16,3 2 0-16,-4 9 0 0,4-8 0 0,-3 2 0 16,3 6 0-16,4-5 0 0,-4-4 0 0,3 4 0 15,-6-1 0-15,7 0 0 0,-1 4 0 0,-3-4 0 16,4 0 0-16,0 1 0 0,-4-4 0 0,0 9 0 16,-4 1 0-16,1-1 0 0,3 3 0 0,-3 3 0 15,-4 0 0-15,3 6 0 0,-10 0 0 0,0 0 0 16,7 3 0-16,-3 0 0 0,3 3 0 0,-3 9 0 15,-1-9 0-15,4 5 0 0,0 1 13 0,-3-6-4 16,-1 12-9-16,1-4 0 0,-1-2 0 0,-3 0-11 16,7 3 11-16,-7 2 0 0,4-5 0 0,-1 0 0 15,1 5 0-15,-1-5 0 0,-3 9 0 0,0-10 0 0,0 1 16 0,0 6-2 16,0-3 0-16,-3 2 0 0,-1-5 2 0,1 6 0 16,-1-4 0-16,4 4 0 0,-7-6-8 0,0-1-8 0,4 10 11 0,-4-9-11 15,-4 0 15-15,4-1-4 0,0-2-1 0,0 0 0 16,3 0-2-16,-3-3 0 0,4 0 0 0,-4-1 0 15,7-5-8-15,-7 0 8 0,-4 0-8 0,4-5 8 16,4-1-8-16,-1 6 0 0,0-12 0 0,1 3-11 16,3-3 11-16,0 1 0 0,0-1 8 0,3 0-8 15,1-9 0-15,3 4 0 0,-3-7 0 16,3 7-8-16,-4 2 8 0,4-9 0 16,4 10 0-16,-4-4 0 0,0 0 0 15,0 7-12-15,0-10 12 0,0 9-12 0,4-5 12 0,-4-1 0 0,3 3 0 0,-3 4 0 16,4-1 0-16,0-6 0 0,3 7 0 0,0-7 0 15,0 3 0-15,-4 3 0 0,5 1 0 0,2-7-8 16,-3 6 8-16,-3 3 0 0,3-2 0 0,4 5 0 16,-4-6 0-16,0 6 0 0,-4 3 0 0,5 0-8 15,-1 0 8-15,-4 3 0 0,1 0 0 0,-4 3-8 16,0 0 8-16,0 0 0 0,0 3 0 0,0-6-8 16,-3 12 8-16,3-6 0 0,-4 0 0 0,1-1 0 15,-1 1 0-15,4 0 0 0,-3 3 0 0,-1 3 0 16,4 0 0-16,-3-7 0 0,-1 7 0 0,-3-6 0 15,4 6 0-15,3 3 0 0,-7-10 0 0,0 7 0 16,4 0 0-16,-4 0 8 0,-4-4-8 0,4 4 0 16,-7 6 0-16,3-6 8 0,1-6-8 0,-1 8 0 0,-3 4 8 15,4-1-8-15,-4-5 8 0,3 3-8 0,-3 3 0 0,4-7 0 16,-1 7 0-16,-3-9 0 0,4 0 8 0,-4-1-8 16,-1 4 8-16,5 0-8 0,3-6 0 0,0-6 0 15,-4 6 0-15,1 0 0 0,3-6 0 0,-4 8-8 16,4-8 0-16,-3 6 0 0,3 6-10 0,0-12-2 15,0 0 0-15,-4 6 0 16,1 6-28-16,3-6-5 0,0-6-2 0</inkml:trace>
  <inkml:trace contextRef="#ctx0" brushRef="#br0" timeOffset="160834.009">4699 5914 615 0,'4'-9'12'0,"-1"6"4"0,1-2-16 0,-1 2 0 0,1-3 0 0,-1 0 0 15,1 6 23-15,-1-12 1 0,-3 12 0 0,0 0 0 0,4-12-1 16,-4 7 0-16,-4-1 0 0,4 6 0 0,0-3 5 15,0 3 2-15,-3-6 0 0,3 6 0 0,-7-3-12 16,0 0-2-16,3-3-1 0,-3 6 0 0,0-6-15 0,0 6 0 16,0 0 0-16,0 0 0 0,3 0 0 0,-3 6 0 15,0-6-12-15,0 9 12 16,-3 0-9-16,-1 0 9 0,4-4 0 0,-4 7-9 16,4 0 9-16,-3 0 0 0,3-1 0 0,0 4-8 0,-1 3 8 15,1-1 0-15,0 4 0 0,0-3-8 0,4-1 8 0,3 7 0 0,-7 2 0 0,7-5 0 16,-4-4 0-16,4 7-8 0,0-1 8 0,4-2-8 15,-1-3 8-15,1-1 0 0,-1 1 0 0,4-3 0 16,0-4 0-16,4-5 0 0,0 0 0 0,-1 0-8 16,1-6 8-16,-1 0 11 0,1-6-3 0,0 6 0 15,-1-12 20-15,1 7 3 0,-4-13 1 0,-4 6 0 16,8-3-12-16,-4 4-1 0,3-1-1 0,-2-6 0 16,-1 4-10-16,-4-4-8 0,4 0 12 0,-3 1-12 15,3 2 8-15,-4-9-8 0,1 7 0 0,3-4 0 16,-4 9 8-16,-3-5-8 0,4-1 0 0,-4 9 0 15,3-2 0-15,-3-1 0 0,0 0 0 0,0 6 0 16,0-6 12-16,0 7-4 0,0 5 0 0,0 0-8 16,0 0 9-16,0 0-9 0,0-3 0 0,0 3 9 15,0 0-9-15,0 0 8 0,0 0-8 0,0 0 8 16,0 0-8-16,0 0-9 0,0 0 9 0,0 0-13 16,0 0 13-16,0 0-9 0,0 0 9 0,0 0-8 15,0 0 8-15,0 0 0 0,0 0 0 0,4 6 0 16,-1-1 0-16,-3 4 0 0,0 3 8 0,-3 0-8 15,3 5 0-15,0-5 0 0,-4 9 0 0,1-4 0 0,3-2 8 0,-4 3-8 0,8-1 10 16,-4 1-10-16,0-3 0 0,0 2-8 16,0 1-1-16,3-6 0 0,-3-1-9 0,4-2-2 15,-1 3 0-15,5-6 0 0,-5 0 20 0,1 6 0 0,-1-7-8 16,1 7 8-16,-4-6-11 0,3 0 2 0,-3-6 0 0,0 9 0 16,4-3-10-16,-4-6-1 0,0 0-1 0,0 0 0 15</inkml:trace>
  <inkml:trace contextRef="#ctx0" brushRef="#br0" timeOffset="161557.939">5091 5858 801 0,'0'0'16'0,"0"0"5"16,0 0-21-16,0 0 0 0,0 0 0 0,0 0 0 0,0 0 40 0,0 0 3 0,0 0 1 0,0 0 0 16,0 0-20-16,0 0-3 0,0 0-1 0,0 0 0 15,0 0 10-15,-4 12 2 0,1-6 0 0,-1 6 0 32,-3-3-32-32,3 8 0 0,-3 1 0 0,4 0 0 0,-4-4 0 0,0 10 0 15,3-1 0-15,-3 1 0 0,0 2 0 0,0-5 0 0,0 2 0 0,0 1 0 16,3-7 0-16,1 4 0 0,-1 3 0 15,1-4 0-15,-1-2 0 0,1-6 0 0,-1 5 0 16,1-8 0-16,-1 0 0 0,1-3 0 0,3-6 0 0,0 0 0 16,0 0 0-16,0 0 0 0,0 0 8 0,0 0-8 15,0-12 12-15,0 0-1 0,3-11 0 0,1 2 0 16,-1-2 1-16,4-1 0 0,4-2 0 16,-1 8 0-16,5-11-12 0,-5 8 12 0,1-3-12 15,-1 1 12-15,4 2-12 0,1-2 8 0,-8-1-8 0,3 4 8 16,1 2-8-16,-1 0 0 0,-3-2 0 0,8 8 0 15,-12 0 0-15,4-2 0 0,0 8 0 0,-3-6 0 16,-1 12 0-16,1-6 0 0,-1 0 0 0,-3 6 0 16,0 0 0-16,7 0-14 0,0-6 3 0,-7 6 1 15,7 6 10-15,-7-6 0 0,7 6 0 0,1 0 0 16,-5 0 0-16,1 0 8 0,-1 3-8 0,-3 2 11 16,4 1 2-16,-4 0 1 0,3 3 0 0,-3-4 0 15,-3 7 2-15,-1 0 0 0,1-7 0 0,-1 10 0 16,1-3-16-16,-5 5 0 0,1-2 0 0,4 2 0 15,-1-5 0-15,-3 0 0 0,0 2 0 0,4-2 0 16,-4-4 0-16,3 10 0 0,1-6 0 0,-4-1 0 16,3-2 0-16,1 3 9 0,-5-1-9 0,5-5 8 0,-1-3-8 15,1 3 0-15,3-7 0 0,0 1 0 16,0-6-75-16,0 0-17 0,0 0-3 0</inkml:trace>
  <inkml:trace contextRef="#ctx0" brushRef="#br0" timeOffset="162305.086">5747 5882 720 0,'0'-12'20'0,"3"0"5"16,1 7-25-16,-4-7 0 0,3 3 0 0,-3-3 0 15,0 6 19-15,4 0-2 0,-4-5 0 0,0 5 0 16,-4-6 13-16,4 6 2 0,0 6 1 0,-7-3 0 15,0 0-14-15,0 0-3 0,-3 3-1 0,-1 0 0 16,0 0-2-16,1 3 0 0,-1 0 0 0,1 3 0 0,-1 9-13 16,1-9 0-16,-5 5 8 0,5 1-8 0,-4 3 0 0,3 3 0 0,1-7 0 15,-1 7-10-15,-3-3-1 0,3 2 0 16,1 1 0-16,3 0 0 16,0-4-13-16,-4 10-4 0,0-7 0 0,4 1 0 0,0 3 12 15,4-4 3-15,-1 1 0 0,1-6 0 0,3 2 13 0,3-2-9 0,1-6 9 16,-1 0-8-16,1-6 8 0,3 0 0 0,7-6 0 0,-3 6 0 15,-4-6 13-15,3-6-1 0,1 6-1 0,-1-2 0 16,4-1 1-16,-3 0 1 0,3-9 0 0,-3 7 0 16,-1-7-3-16,8-3-1 0,-4 4 0 0,-7-4 0 15,7 4-9-15,0-1 12 0,0 0-12 0,1-2 12 16,-5 2-4-16,1 0-8 0,-1-2 12 0,-3 8-4 16,4-6-8-16,-4 7 0 0,-3-1 0 0,-1 0 0 15,-3 3 16-15,4 3-3 0,-4 1 0 0,0 5 0 16,0 0 15-16,0 0 4 0,0 0 0 0,0 0 0 15,0 0-20-15,-4 5-3 0,1 1-1 0,-5 3 0 16,-6 3-8-16,7 0 0 0,0-1 0 0,0 1 0 16,0 3 0-16,0-3 0 0,0-1 0 0,0 7-11 15,0 0 11-15,0-7 0 0,0 4-9 0,0 9 9 16,0-10 0-16,-4 10 0 0,8-7 10 0,-4 4-10 16,0-3 0-16,-1 5 0 0,-2 1 0 0,3-4 0 15,-4 10 0-15,4-10 0 0,0 4 0 0,0-1 0 16,-4 4 0-16,1 2 0 0,3-5 0 0,-4 8 0 15,1-11 0-15,3 8 0 0,3-5 0 0,-7-4 0 16,1 4 0-16,-1-7 0 0,4 1 0 0,0 3 0 16,0-4 0-16,0-8 0 0,-3 3 0 0,2-1 0 0,-2 1 0 15,-1-6 0-15,4 6 0 0,-3-6 0 0,3-6-19 0,-7 3 3 16,-1-3 0-16</inkml:trace>
  <inkml:trace contextRef="#ctx0" brushRef="#br0" timeOffset="163058.521">5965 5999 630 0,'0'0'27'16,"0"6"-27"0,0-6 24-16,0 6-1 0,0 3 0 0,0 0 0 15,0-3-11-15,0 3-3 0,4-4 0 0,0 1 0 0,-1 0-9 0,1-6 0 0,3 12 0 0,0-12 0 16,0 6 0-16,0-6 0 0,0 0 0 0,3 0 0 15,-3-6 0-15,-3 6 0 0,3-6 0 0,0 0 0 16,4 0 12-16,-4-5 1 0,0 2 0 0,0 0 0 16,0 0 11-16,0-3 1 0,0 1 1 0,-3 5 0 15,3-6-16-15,-4-3-10 0,4 4 12 0,-3 5-12 16,-1 0 11-16,1-6-11 0,-1 6 10 0,-3 0-10 16,0-3 20-16,0 6-3 0,0 3 0 0,-3-5 0 15,-1 2 30-15,-3-3 5 0,0 6 2 0,0-6 0 16,0 6-26-16,0 0-4 0,0 0-2 0,-4 6 0 15,4-6-8-15,-3 6-2 0,-1 0 0 0,4-1 0 16,0 10-12-16,-4-3 0 0,1 0 8 0,-1-1-8 16,1 10 12-16,3-9 0 0,0 5 0 0,0-2 0 15,-1 0 17-15,1 5 3 0,0-2 1 0,4-6 0 16,-1 0-3-16,-3 8-1 0,4-14 0 0,-1 6 0 16,1 2-17-16,-1 4-4 0,4-6-8 0,-3 5 12 15,3-5-12-15,0 0 0 0,3 3 0 0,-3-4 0 16,4 1 0-16,-1 0 0 0,4 0 0 0,0-3 0 15,0 2 0-15,0-5 0 0,4 0-8 0,-4 0 8 16,4 0 0-16,-4-6-8 0,3 6 8 0,1-6 0 16,3 3-15-16,-7-3 4 0,4 0 1 0,-4 0 0 15,3-3-7-15,-3 0-2 0,4 0 0 0,-1-3 0 16,1 0-14-16,0 0-3 0,-1 0-1 0</inkml:trace>
  <inkml:trace contextRef="#ctx0" brushRef="#br0" timeOffset="163910.457">7133 5673 1212 0,'0'0'51'15,"0"0"-41"1,0 0 5-16,0 0 1 0,0 0 0 0,0 0 0 16,0 0 6-16,0 0 2 0,0 0 0 0,0 12 0 15,0-6-2-15,0 6 0 0,0-7 0 0,0 7 0 16,-3 9-9-16,-1-9-1 0,1 8-1 0,-1 4 0 0,1-1-11 0,3 1 0 16,-4-4 0-16,0 4 8 0,1 2-8 0,-1-2 0 0,-3-4 0 15,4 4 0-15,-1-1 0 16,-3-2 0-16,4-3-12 0,-1-1 12 15,1 1-15-15,3-6 5 0,-4 2 1 0,1 4 0 0,3-6-4 0,-4-3-1 16,1 2 0-16,3 1 0 16,-4 0-13-16,4-6-2 0,4 5-1 0,-4-5 0 15,3 3-30-15,-3-9-7 0,4 3-1 0</inkml:trace>
  <inkml:trace contextRef="#ctx0" brushRef="#br0" timeOffset="164621.487">7574 5950 705 0,'4'0'14'0,"-4"0"6"15,0 0-20-15,3-6 0 0,-3 6 0 0,0 0 0 0,0 0 39 0,7-6 4 16,-7 6 1-16,4-6 0 0,-4 6 10 0,0-6 2 0,0 0 1 0,0 0 0 15,0 6-17-15,-4-6-3 0,1 0-1 0,-4 1 0 16,0 2-14-16,0 3-3 0,-4 0-1 0,4 0 0 16,-4 0-18-16,4 3 0 0,-7 2 8 0,4 1-8 15,-1 0 0-15,-3 6 0 0,3 0-11 0,-3-6 11 16,0 5-16-16,0 10 3 0,0-9 1 0,3-1 0 16,-3 7-4-16,0-3-1 0,7 2 0 0,-4-5 0 15,1 6-1-15,3-6 0 0,0 2 0 0,0 4 0 16,3-6-4-16,1-3-1 0,-1-1 0 0,4 7 0 15,-3-9 15-15,3-6 8 0,0 0-10 0,3 6 10 16,4-6-11-16,0 6 11 0,-3-6-12 0,6 0 12 16,-3 0 0-16,4-6 0 0,0 0 0 0,3 6 0 15,-4-6 0-15,4-6 14 0,0 3-1 0,1-2 0 16,-1-1 2-16,3-6 0 0,-3 7 0 0,-3-4 0 16,3-3-6-16,-3 1-1 0,3 2 0 0,-4-3 0 15,1 6-8-15,3-5 0 0,-3 2 0 0,-1 3 8 16,1 1 3-16,-4 5 0 0,0-12 0 0,-4 12 0 15,1 0-11-15,0 0 0 0,-1 1 0 0,-3 5 8 16,0 0 0-16,0 0 0 0,0 0 0 0,0 0 0 16,0 0-8-16,-3 5 0 0,-5-2 0 0,5 6 0 15,-4 3 0-15,0 0 0 0,0 0 0 0,0-4 0 0,0 10-16 16,0 0 5-16,0-7 1 0,-1 10 0 0,1-3 10 0,0-1 0 16,0 4 0-16,4-4 0 0,-1 1 0 0,-3 0 0 15,4-4 0-15,-1 10-8 0,4-6 8 0,-3-7 0 16,3 7 0-16,0-9 0 15,0 3-24-15,0-7-2 0,0 7-1 0</inkml:trace>
  <inkml:trace contextRef="#ctx0" brushRef="#br0" timeOffset="165728.757">8047 5961 552 0,'0'0'16'0,"0"0"3"0,0 0-19 0,0 0 0 0,0 0 0 0,0 0 0 15,0 0 44-15,3 0 4 0,-3 0 2 0,7-3 0 16,-7 3 2-16,4 0 0 0,-4 0 0 0,7-3 0 16,-3 3-10-16,3-5-2 0,-4 5 0 0,-3 0 0 15,7 0-27-15,-7 0-5 0,0 0-8 0,7 0 11 16,-3 5-11-16,3-2 0 0,-4 3 0 0,-3 6 8 15,0 0 2-15,0-1 0 0,-3 1 0 0,3 3 0 0,-4-3-10 0,1 5 0 16,-1 1 0-16,-3 0 0 0,4 2 0 0,-4-2 10 16,3-3-10-16,-3 8 10 0,3-5-10 0,1-1 0 15,-1 1 0-15,1-3 8 0,-1-4-8 0,4 1 0 16,0-6 0-16,0-6 0 0,0 6 0 0,0-6 0 16,0 0 0-16,0 0 0 0,0 0 20 0,0 0 1 15,0 0 1-15,0 0 0 0,0 0-2 0,0 0 0 16,7-3 0-16,-3 0 0 0,-1-3-6 0,-3 6-2 15,4-12 0-15,-4 7 0 0,4-7-12 0,-4 3 0 0,3-3-12 16,-3 0 12-16,4 1-8 0,-1 5 8 0,4-6 0 16,-3-3 0-16,-1 4 0 0,1-7 9 0,3 0 1 0,-4-2 0 15,4-4-10-15,-3 7-14 0,3-7 3 0,0-2 1 16,0-1 10-16,0 10 14 0,0-13-3 0,0 10-1 16,-3 2-10-16,3-6 0 0,0 7 0 0,0 2 0 15,-4-3 0-15,5 7 0 0,-1-1-12 0,-4-3 12 16,4 9 0-16,0 0 0 0,-3 1 0 0,3-1 0 15,-4 6-9-15,-3 0 9 16,4-6 0-16,3 0 0 0,-7 6-8 0,3-6 8 16,5 6 0-16,-5 0 0 0,4 0-8 0,-3 0 8 0,3 0 0 0,0 6 0 15,0 0 0-15,-4 0 0 0,4-6 0 0,0 6 0 16,-3-1 0-16,3 1 0 0,-3 0 0 0,3 0 0 16,-4 9 0-16,4-9 0 0,-3 5 0 0,-1 1 0 15,1-6 0-15,-4 6 0 0,3 3 0 0,-3-4 0 16,0-5 0-16,-3 6 0 0,3-12 0 0,0 6 0 15,0-6 0-15,0 6 0 0,0-6 0 0,0 0 0 16,-4 8 9-16,4-8-9 0,-3 6 8 0,-4 0-8 16,-4 0 10-16,4 0-10 0,0 0 12 0,-4 0-12 15,4 0 8-15,-3-6-8 0,3 6 0 0,-4-1 0 16,-3-2 10-16,3 3-10 0,-3 6 8 0,-3-6-8 0,3 0 0 0,3-6 8 16,-3 6-8-16,3-6 0 15,4 5 0-15,-7-5 0 0,4 0-9 0,2 0 9 16,1 0-65-16,0 6-7 0,0-6 0 0</inkml:trace>
  <inkml:trace contextRef="#ctx0" brushRef="#br0" timeOffset="166394.893">8594 5932 770 0,'0'0'16'0,"0"0"4"15,0 0-20-15,3-6 0 0,-3 0 0 0,0 0 0 16,4 0 40-16,-4 0 4 0,0 1 1 0,0 2 0 16,0 3-26-16,-4-6-6 0,4 6-1 0,-3-6 0 15,3 6 3-15,-7 0 0 0,0-6 0 0,-1 6 0 16,-2 6-15-16,3-6 0 0,-4 6 0 0,1 0 0 15,-4 2-14-15,3 4 1 0,0 6 0 0,-3-6 0 16,0 5-27-16,0 4-6 0,0 2-1 0,0 1 0 0,0-4 19 16,3 10 3-16,1-10 1 0,-1 10 0 0,4-7 15 0,3 4 9 0,1-4-10 15,3 4 10-15,3-10 8 0,4 1 8 0,-3-6 2 0,3 3 0 16,0-10 41-16,4 7 8 0,-4-12 1 0,3 6 1 16,1-6-21-16,0 0-5 0,-1 0-1 0,1-6 0 15,-1 0-24-15,1 0-5 0,-1 1-1 0,5-4 0 16,-5 0-4-16,1 0-8 0,-1-9 11 0,1 7-11 15,-1-10 10-15,1 3-10 0,0 1 8 0,-1-7-8 16,4 4 0-16,-3-4 0 0,-1-2 0 16,1 2 0-16,0-2 12 0,-1 2-4 0,-3 7 0 15,0-1 0-15,0-3-8 0,-3 10 0 0,-4-1 0 0,3 0-11 16,-3 6 11-16,0 6 8 0,0 0-8 0,0 0 11 16,-7 0-11-16,-3 0-14 0,3 0 3 0,-4 0 1 15,4 6-37-15,-3 0-7 16,2 0-2-16,1 0 0 0,0 0 16 0,0 0 4 0,0-1 0 15,0 1 0-15,4 0 3 0,-4 9 1 0,3-9 0 0,1 5 0 16,-1-5-27-16,4 6-5 0</inkml:trace>
  <inkml:trace contextRef="#ctx0" brushRef="#br0" timeOffset="167666.522">9003 5882 754 0,'3'-6'21'0,"-3"6"5"16,4-6-26-16,-4 6 0 0,0 0 0 0,0 0 0 16,0 0 12-16,0 0-2 0,0 0-1 0,0 0 0 15,0 0 12-15,0 0 3 0,0 0 0 0,0 0 0 16,0 12-12-16,-4-6-1 0,4 0-1 0,-3 2 0 15,-1 4-10-15,1 0 10 0,-1 0-10 0,1 0 10 16,-1-4-10-16,1 10 12 0,-1-6-12 0,1-1 12 0,-1 7-3 0,1-3 0 0,-4 2 0 0,3-5 0 16,1 9-9-16,-1-6 8 0,-3-1-8 15,3 4 8-15,-3-1-8 0,4-963 0 0,-4 1931 0 0,0-968 8 16,3-2-8-16,-3-3 0 0,7 0 0 16,-3-7 0-16,3-5 0 0,0-967 0 0,0 1934 0 0,0-955 8 15,0-12-8-15,0 0 0 0,0 0 0 16,0 0 8-16,3-12 6 0,1 1 1 0,-1-1 0 0,1 0 0 15,3-3-4-15,0-2-1 0,0-1 0 0,0-2 0 16,4 2-10-16,-4-6 12 0,3 4-12 0,-3 2 12 16,4 1-12-16,-1-4 0 15,1 3 0-15,-4 1 8 0,4-4-8 0,-4 9 12 0,0 7-12 16,0-7 12-16,-4 0-12 0,4 6 0 0,-3 0 0 0,3 0-11 16,-4 0 11-16,-3 6 0 0,4-2 8 0,-4 2-8 15,0 0 0-15,0 0 0 0,0 0 0 0,7 0 0 16,-7 0 0-16,7 2 0 0,0 1 0 0,-3 0 0 15,-1 3 0-15,4 0 0 0,-3 6 0 0,-1-6 8 16,1 6-8-16,-4-7 0 0,3 4 0 0,-3 3 0 16,4 0 24-16,-4-1 9 0,0 1 3 0,-4 0 0 0,1-3 8 0,-1 3 1 15,1-1 1-15,-4 7 0 0,0-9-22 0,0 6-5 16,0 5-1-16,-4-8 0 16,0 0 2-16,1-4 0 0,-1 10 0 0,1-6 0 0,-1 5-20 0,4-5 0 15,0 3 0-15,0-3 0 16,0-1-11-16,3 1-5 0,1-6-2 0,-1 3 0 0,1 0 18 0,3-9 0 15,0 0 0-15,0 0 0 0,0 0 0 16,-4 9 0-16,4-9 0 0,0 0 0 0,0 0 0 16,0 0 0-16,0 0 0 0,0 0 0 15,0 0 0-15,0 0 0 0,0 0 0 0,0 0 0 0,0 0-11 0,0 0 2 0,0 0 0 16,0-9 0-16,0 3 9 16,4 0-12-16,-1-6 12 0,1 0-12 0,3 1 12 0,0-4 0 15,0-3 0-15,0 7-8 0,0-7 8 0,4 6-8 0,-1-5 8 16,1 2-8-16,-4 3 8 0,3-8 0 0,1 5 0 0,0 6 0 15,-4-9 0-15,3 1 0 0,1 5 0 0,-4-3 0 16,3 3 0-16,1 1 0 0,-4-1 0 0,4-6-8 16,-4 10 8-16,3 2 0 0,-3 0 0 0,0-6-8 15,1 6 8-15,-1 0 0 0,0 6 0 0,-4 0-8 16,4-6 8-16,-3 6 0 0,3 6 0 0,0-6-8 16,0 0 8-16,0 0 0 0,0 0 0 0,0 0 0 15,4 0 0-15,-1 0 0 0,1 0 0 0,-4 0 0 16,0 0 0-16,0 6 0 0,0-6 0 0,0 0 0 15,0 6 0-15,-3 0 0 0,3-6 0 0,-4 6 0 16,4 0 0-16,-3 0 0 0,-1-6 0 0,-3 5 0 16,4 4 9-16,-1 3-9 0,-3-6 12 0,4 0-12 0,-1 0 10 0,1 5-10 15,0-5 8-15,-1 9-8 16,1-6 0-16,-1 0 0 0,1 2 0 0,-1 1 0 16,1 3 0-16,-4 0 0 0,3 5 0 0,-3-8 0 15,0 0 0-15,-3 2 8 0,3 4-8 0,0 0 0 0,-4-7 0 0,4 7 8 16,-3-3-8-16,-1 2 0 15,1-2 0-15,-1-3 8 0,1 0-8 0,3-1 0 0,-4 1 0 0,4-6 0 16,0-6 0-16,0 0 0 16,0 0-26-16,0 0-4 0,0 0-1 0,0 0 0 15,0 0-35-15,4 0-7 0,-1-6-2 0</inkml:trace>
  <inkml:trace contextRef="#ctx0" brushRef="#br0" timeOffset="169019.689">9677 6067 760 0,'0'0'16'0,"0"0"3"0,0 0-19 0,0 0 0 0,0 0 0 0,0 0 0 15,0 0 53-15,0 0 7 0,0 0 2 0,0 0 0 16,0 0-24-16,0 0-5 0,0 0-1 0,0 0 0 15,0 0-7-15,0 0-1 0,0 0-1 0,0 0 0 0,0 6-9 0,0 3-2 16,0-3 0-16,0 0 0 16,0 5-3-16,0 1-1 0,-4-6 0 0,4 0 0 15,-3 0-8-15,3 3 12 0,0-1-12 0,0 7 12 16,0-3-12-16,0 0 0 0,-4-1 0 0,4-2 8 16,-3 3-8-16,3 0 0 0,0-6 0 0,0-1 8 15,-4 7-8-15,1-6 0 0,-1 0 0 0,0 3 8 0,1-6-8 0,3 6-14 16,-4-4 3-16,4-5 1 15,0 0 34-15,0 0 6 0,0 0 2 0,0 0 0 0,0 0-32 0,0 0 0 16,4-5 0-16,-4-4 0 16,3 0 0-16,1 0 0 0,0-3 0 0,3-5 0 15,-4 2 9-15,1-3-9 0,3 7 8 0,-4-7-8 16,4-6 16-16,0 10-3 0,0-10 0 0,0 1 0 16,1 2-13-16,2-2 9 0,1 5-9 0,-4-3 8 15,3-2-8-15,-3 2 0 0,4 4 0 0,-4-1 0 0,4 6 0 0,-4-5 0 16,3 2 0-16,-3 3 0 0,4 0 0 15,-4 7 0-15,3-4-9 0,-2 3 9 0,-1 3 0 0,0 0-8 16,0 3 8-16,0 0 0 16,0 3-10-16,0 0 10 0,3 0-8 0,-2 0 8 15,-1 6 0-15,3-4-8 0,-3 1 8 0,0 0 0 0,0 0 0 0,-3 0 0 0,-1 0 0 16,4 0 0-16,-3-3 0 0,3 2-8 0,-3-2 8 0,-1 6 0 16,4-9 0-16,-3 6 0 0,-1 0 0 0,4 0 0 15,-3 0 0-15,-4 0 0 0,3 0 0 0,-3 2 0 16,4 10 0-16,-4-12 0 0,0 6 0 0,0-1 0 15,0 4 0-15,0-3 8 0,-4 0-8 0,1-1 8 16,-1 7-8-16,-3-6 0 0,4 2 0 0,-1 4 8 16,-3-6 0-16,4 0 1 0,-1-7 0 0,-3 4 0 15,3 3 6-15,1-6 1 0,-1 0 0 0,1 0 0 0,-1 5-16 16,4-11-8-16,0 0 8 0,0 0-13 0,0 0 23 0,0 0 5 16,0 0 1-16,0 0 0 0,0 0-8 0,0 0-8 15,0 0 11-15,0 0-11 16,0 0 8-16,0 0-8 0,0 0 0 0,0-5 0 0,0-7 13 0,0 6-4 15,4 0-1-15,-1-6 0 0,1 1-19 0,3-4-4 16,0 3-1-16,0-11 0 0,4 8 26 0,-4-3 5 16,0-5 1-16,3 8 0 0,1-3-16 0,0 1 0 15,-1-4 0-15,1 4 0 0,-1 5 0 16,1-6 0-16,-4 6 0 0,0 1 0 16,0 2-29-16,0 3-3 0,0 0 0 0,0 0 0 15,-3 0 32-15,3 6 13 0,0-6-1 0,0 6 0 16,-7 0-12-16,0 0 0 0,7 0 0 0,0 6 0 0,0-6 0 15,0 6 0-15,4 6-10 0,-4-6 10 0,3 0 0 0,-3 0 0 0,4 2 0 16,0 4 0-16,-4-6 0 0,3 6 0 0,-3-6 0 16,0 5 0-16,0-5 0 0,0 9 0 0,0-9 0 0,1 6 11 15,-5-7-3-15,1 7 0 0,-1-3 0 0,1 0 0 16,-4 0 1-16,0 2 0 0,0 1 0 0,0 0 0 16,0-3-9-16,0 0 8 0,0 5-8 0,0-2 8 15,0-6-8-15,0 6-9 0,0-3 9 0,-4-1-13 16,4 7-19-16,0-3-3 15,-3 0-1-15,-1-1 0 0,1 1-9 0,-1 3-3 0,4-3 0 16,-4-1 0-16,4 1-17 0,0-12-4 16,0 0-1-16</inkml:trace>
  <inkml:trace contextRef="#ctx0" brushRef="#br0" timeOffset="176767.201">10513 6173 622 0,'0'0'12'0,"0"0"5"0,0 0-17 0,0 0 0 0,0 0 0 0,0 0 0 0,0 6 21 0,3 0 1 16,1 0 0-16,-4-6 0 0,0 0-10 0,7 0-3 15,0 0 0-15,0 0 0 0,0 0 6 16,0 0 1-16,4 0 0 0,-4-6 0 0,3 6 14 0,-3-6 3 15,4 0 1-15,0 0 0 16,-4 6-10-16,0-6-1 0,0 6-1 0,0 0 0 0,-7 0-11 0,7-6-3 16,3 0 0-16,-3 1 0 0,4-4-8 0,0 3 12 15,-1 0-12-15,4-12 12 0,-3 10-4 0,0-1-8 16,-1 0 12-16,-3 3-4 0,4-6-8 0,-4 0 12 16,0 7-12-16,-4-7 12 15,4 3 0-15,-3 3 0 0,-1-6 0 0,-3 6 0 16,4 1-3-16,-4-1 0 0,0 0 0 0,4 0 0 0,-4-6-1 15,-4 6 0-15,4 3 0 0,0-2 0 0,-4-7 0 0,1 6 0 16,3 0 0-16,-4 0 0 0,4 6 5 0,-7-6 1 16,7 6 0-16,-7 0 0 0,0-6 11 0,0 3 3 0,0 3 0 15,-3 0 0-15,3 3-15 0,-4 3-2 0,11-6-1 16,-11 6 0-16,1 0-10 0,-1 6 0 0,4-6 9 16,0 0-9-16,4 2 8 0,-5-2-8 15,5 6 10-15,-1-6-10 0,-3 6 0 0,0-1 0 0,0 4-13 16,4-3 4-16,-4 0 9 0,0 5 0 0,3 1 0 15,-3-3 0-15,3 2 0 0,-3 1 0 0,0-6 0 0,4 8 0 16,-1-2 0-16,1-1 0 0,-1 1 0 0,4 3 0 16,4-10 0-16,-4 7-8 0,7-3 8 0,-4-3-8 15,1-1 8-15,-1 1 0 0,1 0 0 0,3-6 0 16,0 5 0-16,4 4 0 0,-8-9 0 0,4 6 0 16,0-6 0-16,0 2 0 0,0 4 0 0,0 0-8 0,1-6 8 15,2 6 0-15,-3-6 0 0,0-1 0 0,0 1 0 0,4-3 0 16,-1 0-10-16,-2 0 10 15,-1-3-28-15,3 0 2 0,1 0 0 0,-1 0 0 16,-3-3-14-16,0-3-2 0,4 6-1 0</inkml:trace>
  <inkml:trace contextRef="#ctx0" brushRef="#br0" timeOffset="178187.786">11800 6038 638 0,'0'0'18'0,"0"0"4"0,0 0-22 16,0 0 0-16,0-6 0 0,0 6 0 0,0 0 41 0,0 0 4 0,0-6 1 0,0 0 0 15,-3-3-22-15,3 9-5 0,0 0-1 0,-4-6 0 16,1 0-1-16,-1 1 0 0,1-1 0 0,-1 6 0 15,4 0-1-15,-7-6-1 0,7 6 0 0,-7-6 0 16,4 6 8-16,-4 0 1 0,0-9 1 0,-1 9 0 16,1 9-1-16,-3-9-1 0,-1 6 0 0,1 0 0 15,3-6-23-15,-4 6 0 0,0-1 0 0,4 7 0 16,-3-3 0-16,-1 0 0 0,-3-3 0 0,7 3 0 16,0 8 0-16,0 1 0 0,0-6 0 0,0 2 0 15,0-2 0-15,0 6 0 0,3-4 0 0,1 10-8 16,-1-6 8-16,4 5 0 0,0-2 0 0,0 2 8 15,0-2-17-15,0 2-3 0,4 1-1 0,-1-12 0 16,4 2 13-16,-3-2-12 0,-1-6 12 0,4 0-12 0,0 0 12 16,4-6 0-16,-4 0-10 0,4-6 10 0,3 0 0 0,-4 0 0 15,1-6 0-15,3 1 0 0,-3-4 13 0,3 3 1 16,-4-6 0-16,1 4 0 0,3-4-2 0,-3 0-1 16,-1 1 0-16,4-1 0 0,-3-2-11 0,3 2 12 15,-3-6-12-15,-1 10 12 0,1-4-4 0,-1-8 0 16,1 8 0-16,-4 0 0 0,0 7 0 0,0-4 0 15,0 6 0-15,-3 0 0 0,3-3-8 0,-4 7 0 16,4-1 0-16,-3 6 8 0,-4-6-8 0,3 0 0 16,1-3 0-16,-4 9 8 0,0 0-8 0,0 0 0 0,3-3 0 15,-3 3 8-15,0 0-8 0,0 0 8 0,0 0-8 16,0 0 8-16,0 0 10 0,0 12 2 0,4 0 0 16,-8-6 0-16,4 5-20 0,-3 4 0 0,-1 0 0 15,1-1 0-15,-1 4 0 0,1-3 0 16,-1 0 8-16,1 5-8 0,-4-2 0 0,3-4 0 0,-3 10 0 0,3-1 0 15,4 1 0-15,-3-3 0 0,-1 2 0 0,1-2 0 16,3 2 0-16,0-5 0 0,0-1 0 0,0 4 0 16,3-9 0-16,-3 2 0 0,0 1-11 0,4-6 11 15,-4 3-24-15,0 0 1 0,3-7 1 0,-3-5 0 16,4 6-42 0,-4-6-8-16,0 0-1 0</inkml:trace>
  <inkml:trace contextRef="#ctx0" brushRef="#br0" timeOffset="178793.36">12150 6105 787 0,'0'0'22'0,"0"0"6"0,0 0-28 0,0 0 0 0,0 0 0 0,0 0 0 16,0 0 92-16,0 0 12 0,0 0 4 0,0 0 0 15,0 0-32-15,0 0-5 0,0-8-2 0,0 8 0 16,0 0-21-16,0 0-4 0,0 0 0 0,0 0-1 15,0 0-29-15,0 0-6 0,0 0 0 0,0 0-8 16,0 0 19-16,0 0-3 0,0 0-1 0,0 0 0 16,0 0 2-16,0 8 1 0,0 4 0 0,3 0 0 15,-3-6-8-15,4 5-2 0,-4 10 0 0,0-9 0 16,3 5 10-16,-3 1 2 0,4-3 0 0,-1 2 0 16,1 1-20-16,-4 0 0 0,3-4 0 0,1 10 0 15,-4-12 0-15,0 8 0 0,0-2 0 0,0-6 0 16,0 5 0-16,0-2 0 0,-4 3 0 0,4-1 0 15,0-5-10-15,0 3-6 0,-3-3 0 0,3-1-1 16,0-11 17-16,0 6 0 0,0-6 0 0,0 0 0 0,0 0 12 16,0 0 4-16,0 0 0 0,0 0 0 0,3-6-4 15,1 0 0-15,-1-5 0 0,1 5 0 0,-1-12 4 0,1 9 0 16,0-8 0-16,-1-1 0 0,1 3-16 0,-1-2 0 16,4 5 0-16,-3-6 0 0,-1-2 0 0,1 2 0 15,3-5 0-15,-4 5-10 0,1 3 10 0,3-2 0 16,-4-4 8-16,5 3-8 0,-5 7-8 0,4-7-7 15,0-3-1-15,0 4 0 16,0 5-12-16,4-12-4 0,-4 7 0 16,3 2 0-16,1-3-25 0,-4 4-6 0,4-1-1 0,-1 0 0 15,1 4-38-15,-1-1-8 0,1-3-2 0,-4 6-440 0</inkml:trace>
  <inkml:trace contextRef="#ctx0" brushRef="#br0" timeOffset="179392.44">12467 6152 284 0,'0'0'0'0,"0"0"12"0,0 0-3 15,0 0-1-15,4 9-8 0,-4-3 0 0,0-6 0 0,3 6 0 0,-3 0 39 0,4 0 5 16,-1 0 2-16,1-1 0 0,3 1 2 0,-4-6 0 16,4 9 0-16,1-9 0 0,2 0-5 0,1-3-1 15,-4 3 0-15,3-6 0 0,1 0-25 0,-1 1-5 16,1-1 0-16,3 0-1 0,0 0-11 0,-3 0 0 15,-1 0 0-15,1-6 0 0,0 4 0 0,-1-4 0 16,1 0 0-16,-1 0 8 0,1 1 10 0,-4 2 2 16,0-3 0-16,0 0 0 0,0 0 22 0,-3 1 5 15,3-1 1-15,-4-3 0 0,-3 3 4 0,0 1 0 16,0 5 1-16,0-9 0 0,-3 6-17 0,-4 6-3 0,3-2-1 0,-3-1 0 16,7 6-10-16,-7 0-2 0,0 0-1 0,-4 6 0 15,1-1-11-15,3 1-8 0,-4 9 12 0,1-3-12 16,3-1 0-16,-1 10 0 0,1-3 0 0,0 5 0 15,0-2 0-15,0 2 0 0,-3-11 0 0,3 6 0 16,7 2 0-16,-7 4 0 0,3-1 0 0,-3-5-9 16,3 3 9-16,-3 2 0 0,4-5 0 0,-4 2 0 15,3 4 0-15,1-12-12 16,3 8 12-16,0-8-12 0,0 6 12 0,0-10 0 0,7 4 0 0,-4 0 0 16,4-6 0-16,0 6-8 0,1-7 8 0,-1 1-8 15,3-6 8-15,4 3-10 0,-3 0 10 0,-1-3-10 16,1-3-9-16,3 0-1 0,-3 3-1 0,-1-11 0 15,4 11-32 1,-3-6-7-16,0-6 0 0,-1 6-1 0,1-6-27 0,-1 6-6 0</inkml:trace>
  <inkml:trace contextRef="#ctx0" brushRef="#br0" timeOffset="180801.404">13328 6011 892 0,'0'0'20'0,"0"0"4"0,0 0 0 0,0 0 1 0,0 0-25 0,0 0 0 0,0 0 0 0,0 0 0 0,-7-6 30 0,7 6 1 15,0 0 0-15,-4-6 0 0,4 6-8 0,-7 0-2 16,0-5 0-16,7 5 0 0,-10 0 3 0,3 0 1 16,0 0 0-16,-4 5 0 0,4-5-7 0,-4 6-2 15,1 0 0-15,-1 3 0 0,-3-3-3 16,3 0-1-16,-3 6 0 0,4-7 0 0,-4 7-12 0,3 6 0 15,0-9 0-15,1 8 0 0,-1-5 0 0,1 0 0 16,-1 0 0-16,4 2-10 0,0 10 0 0,0-7 0 16,3 1 0-16,1 3 0 0,-1 2 10 0,4-11 0 15,0 9 0-15,0-4 0 0,4-5 0 0,-1 3 0 16,-3 2 0-16,4-5 0 0,3 0 14 0,-3 0 5 16,3-4 1-16,0 1 0 0,0 0-20 0,0-9 10 0,0 6-10 0,3 0 8 15,-3-6 10-15,4 0 2 0,3 0 0 0,-3 0 0 16,3 0-12-16,0 0-8 0,0-6 9 0,0 0-9 15,0 6 0-15,0-9 0 0,1 3-11 0,-5-3 11 16,4 7-27-16,0-4 3 0,0 0 0 0,1 0 0 16,-1 0 8-16,0 0 1 0,-4 0 1 0,4-5 0 31,-3 8-119-31,3-3-24 0</inkml:trace>
  <inkml:trace contextRef="#ctx0" brushRef="#br0" timeOffset="181933.18">14189 5747 586 0,'0'0'16'0,"0"0"4"0,0 0-20 0,0 0 0 0,0 0 0 0,0 0 0 0,0 0 60 0,0 0 7 16,0 0 1-16,0 0 1 0,0 0-31 0,-4 6-6 15,1 5-2-15,-1-5 0 0,1 3 3 0,-1 9 1 16,1-12 0-16,-1 11 0 0,4-2-7 0,-4-3-2 16,1 5 0-16,-1 1 0 0,1 0-17 0,-1 2-8 15,1 4 8-15,-1-7-8 0,1 10 0 0,-4-4 0 16,3 1 0-16,-3 2 0 0,4-5 0 0,-4 2 8 15,0 7-8-15,3-13 0 0,0 10 0 0,1-4 0 16,-1-5 0-16,1 3 0 0,3-4 0 0,0-2 0 16,-4 3 0-16,4-7 0 0,0 1 0 0,4-6-12 0,-1 0 0 15,-3 3 1 1,4-3-111-16,-1 5-22 0</inkml:trace>
  <inkml:trace contextRef="#ctx0" brushRef="#br0" timeOffset="182601.169">14542 6149 1044 0,'0'0'23'0,"0"0"5"0,0 0 0 0,0 0 1 0,7 3-29 15,-7-3 0-15,3 0 0 0,4 0 0 0,-7 0 14 0,7-3-3 16,0-2-1-16,0 2 0 0,-3-3 2 0,-1 0 1 16,4 0 0-16,-3 0 0 0,-4-6 7 0,0 1 2 15,3 2 0-15,-3-3 0 0,-3 0-13 0,3 6-9 0,-4 0 12 16,1-5-12-16,-4 2 12 0,3 3-12 0,-3 0 12 0,0 0-12 15,0 6 12-15,-3 0-12 0,-1 0 12 16,0 0-12-16,1 0 21 0,-1 9-2 0,1-3-1 0,-4 3 0 16,-1 0-29-16,5 2-5 15,-1-5-2-15,-3 12 0 0,4-9 18 0,-5 2-10 0,1 7 10 0,4-6-8 16,-1 5-5-16,1 4-1 0,-1 3 0 0,4-1 0 16,0 4-9-16,-4 2-1 15,8-3-1-15,-4 4 0 16,3-13-11-16,1 10-3 0,-1-9 0 0,4-7 0 0,0 4 39 0,0-15 0 0,0 0 0 15,0 0 0-15,0 0 19 0,11-9 11 0,-1 6 2 0,4-9 1 16,-3 4-3-16,0-4-1 0,-1 0 0 0,1-11 0 16,3 8-17-16,-4-3-3 0,5-2-1 0,-1 2 0 15,-4 0-8-15,4 1 0 0,-3-1 0 0,0 3 0 16,-1 4 0-16,4-1 8 0,-3-9 0 0,-1 10 0 16,1-1-8-16,-4-6 0 0,4 4 0 0,-1 2 8 0,1 6-8 15,-4 0 8-15,-4 6-8 0,-3 0 8 16,0 0 4-16,0 0 0 0,0 0 0 0,4 0 0 15,-4 0 3-15,0 0 1 0,0 6 0 0,0 3 0 0,3 0-16 0,-3-1 11 16,0 10-11-16,0-6 10 0,0-6-10 0,-3 5 0 16,3 4 0-16,-4-3 0 15,4 5 0-15,0 1 0 0,0-3 0 0,0 2 0 0,0 1 0 16,0-9 0-16,0 3 0 0,4-1 0 16,-4 1-33-16,7 0-6 0,-4-6-1 0,1 0 0 15,3 0 0-15,-3-3-1 0,3-1 0 0,0-2-303 16,0 0-60-16</inkml:trace>
  <inkml:trace contextRef="#ctx0" brushRef="#br0" timeOffset="183650.769">15191 6044 1177 0,'0'0'25'0,"0"0"6"0,0 0 1 0,0 0 2 0,0 0-34 0,0 0 0 0,0 0 0 0,-7 0 0 0,-1-6 37 0,1 3 1 16,7 3 0-16,-10 0 0 0,-1-3-22 0,4 3-5 16,-3 3-1-16,3 6 0 0,-4-9-10 0,0 5 0 15,1 7 0-15,-4-6 0 0,0 6-19 0,3-6 1 16,-3 6 0-16,0-4 0 0,0 4 2 0,3 0 0 15,1 3 0-15,-5 2 0 0,1 1 6 0,0-1 2 0,4-2 0 0,3 3 0 16,-1-1 8-16,1-5-8 16,4 0 8-16,-1-3-8 0,1-6 8 0,3-3 0 0,0 0 0 15,0 0 0-15,0 0 0 0,0 0 0 16,0 0 0-16,7-3 0 0,0-3 38 0,4 0 3 16,-8-3 1-16,4-3 0 0,-3 7-27 0,3-7-6 15,0 0-1-15,-4 3 0 0,4-3-8 0,0 1 8 0,0-1-8 0,4 0 8 16,0-3-8-16,-4 4 0 0,0-1 0 0,0-6 0 15,0 4 0-15,0 2 0 0,0 6 0 0,4-12 0 16,-4 7 0-16,-4 2 0 0,4 0 0 0,-3 3 0 16,3-3 0-16,-4 3 0 0,-3 6 0 0,0 0 0 15,0 0 0-15,0 0 0 0,0 0 9 0,0 0-9 16,0 0 14-16,0 0-2 0,0 6 0 0,-3 3 0 16,-1 0 2-16,1-3 0 0,3 3 0 0,-4 2 0 15,4-5-14-15,-3 6 8 0,3-12-8 0,0 9 0 16,0-3 9-16,-4 3-9 0,4-1 8 0,-3 4-8 0,3-12 17 15,0 12-1-15,-4-6-1 0,4-6 0 0,-3 6-2 16,-1-1 0-16,-3 1 0 0,3 9 0 0,1-9-5 0,-1 6-8 16,1-6 11-16,-1 5-11 0,1 1 8 15,-1 3-8-15,1-3 0 0,-1 5 0 16,1-5 0-16,-1 0 0 0,4 2 0 0,-3 4 0 16,-1-6 9-16,1-3-9 0,-1 8 0 0,1-5 9 0,-1 0-1 0,0 0 0 15,1 5 0-15,-4-2 0 0,3-3-8 0,1-1 0 16,-1 1 0-16,-3 0 0 0,0 3 0 0,4 2 0 15,-4-5 8-15,0 0-8 0,-1 2 0 0,5 4 0 16,-4-6 0-16,0 0 0 0,3 2 0 0,-3 4 0 16,0-6 0-16,0 5 0 0,4 4 0 0,-4-3 0 15,3-1 0-15,-3 4 0 0,-4 2 0 0,4-5 0 16,4 0 0-16,-4-4 0 0,0 4 0 0,0 0 0 0,3-7 8 0,-3 4-8 16,4-9 0-16,-1 6 0 0,4-12 0 0,-3 6 0 15,3-6 0-15,0 0 0 0,-4 5 0 0,4-5 0 16,0 0 12-16,0 0-2 0,0 0-1 0,0 0 0 15,0 0-1-15,0 0-8 0,0 0 12 0,0 0-4 16,0 0-8-16,0 0 0 0,0 0 0 0,-4-5 0 16,1-1 0-16,3 6 0 0,-4-12 0 0,4 6 0 15,4-6 0-15,-4 3 0 0,3-2 0 0,-3-1 0 16,4 0-9-16,0 6 9 0,-1-8 0 0,1-1 0 16,-1 6 0-16,1-3 19 0,3-8-3 0,-4 5 0 15,1 6-39 1,-1-3-8-16,4-5-1 0,0 5-1 0,-3 3 10 0,-1 3 3 0,4 0 0 0,-3-5 0 15,3-1-20-15,0 6-3 0,-3-6-1 16,3 6 0-16,0-2-30 0,0 2-6 0,0 0-2 16,0 0-478-16</inkml:trace>
  <inkml:trace contextRef="#ctx0" brushRef="#br0" timeOffset="185526.041">15427 6029 622 0,'0'0'13'0,"0"0"3"0,0 0 1 0,0 0 2 0,0 0-19 0,-7 0 0 0,0 0 0 0,7 0 0 16,0 0 34-16,0 0 3 0,0 0 1 0,0 0 0 15,0 0-14-15,-7 0-4 0,7 0 0 0,0 0 0 0,-7 6-3 16,0-3-1-16,7-3 0 0,-7 6 0 16,0-1 7-16,3 1 1 0,4-6 0 0,-3 6 0 15,-1 6-1-15,0-3 0 0,-3 0 0 0,7 5 0 0,-3 4-10 0,-1-6-1 16,4-3-1-16,-3-1 0 0,-1 7-11 0,4 3 8 16,0-7-8-16,-3 4 8 0,3 3-8 0,0-6 0 15,0 5 0-15,0-5 0 0,0 0-14 0,0-3 2 16,3 8 0-16,-3-11 0 0,4 0 12 0,-4 0 0 15,0-6 0-15,3 6 0 0,-3-6 0 0,7 3 13 16,0-3-2-16,1 3-1 0,-5-3-10 0,4-3 0 16,4 0 0-16,-4 0 8 0,3 0 0 0,-3-9 0 15,4 6 0-15,0-11 0 0,-1 8-8 16,-3-3 12-16,4 0-12 0,-4-5 12 0,3-1-12 16,1-3 8-16,-4 10-8 0,4-7 8 0,-1 0 8 0,1 4 2 15,-4-4 0-15,3 0 0 0,-2-2 0 0,2 2 0 16,-3 0 0-16,0 1 0 0,4 2-18 0,-4-3 0 15,0 13 8-15,-4-7-8 0,4 6 0 0,-3-6 0 16,0 6 0-16,-4 6 0 0,0 0 0 0,0 0 13 16,0 0-2-16,0 0-1 0,0 0-10 0,0 0 0 15,0 9 0-15,-4 6 0 0,8-9 0 0,-8 5 0 16,4 1 0-16,-4 3 0 0,4-3 0 0,-3 5 0 16,-1 1 0-16,1-6 8 0,3 2-8 0,-4 4 0 15,4 0 0-15,-3-7 0 0,-1 4 0 0,1 3 0 16,-1-6 0-16,1 5 8 0,-1-2-8 0,1 3-11 15,-1-7 3-15,4 4 0 0,-3-3-16 0,3 0-4 16,-4-1 0-16,1 1 0 0,3-6-20 0,0 0-4 16,0-6 0-16,3 6-438 0</inkml:trace>
  <inkml:trace contextRef="#ctx0" brushRef="#br0" timeOffset="186069.35">15787 6229 982 0,'0'0'88'0,"0"0"-71"15,3 6-17-15,4 0 0 0,-3-1 0 0,3 1 0 16,0 0 0-16,4-6 0 0,-4 0 0 0,0 0 0 16,3 0-11-16,1-12 11 0,-4 12-10 0,4-5 10 15,-1-1-8-15,1-6 8 0,-1 3 0 0,1-3 0 16,-4 6 0-16,3-5 0 0,1-1 0 0,-4 0 14 16,4 0-2-16,-1-2 0 0,1 2 16 0,-1-6 2 15,1 7 1-15,-4-4 0 0,4 3-23 0,-4-6-8 16,0 7 0-16,0-1 9 0,-4-3 4 0,1 9 1 15,-4-5 0-15,0 5 0 0,0 6 22 0,-4 0 5 16,4 0 1-16,-10-6 0 0,3 6-1 0,-4 0 0 16,1 6 0-16,-5-6 0 0,1 6-9 0,4-1-3 15,-4 1 0-15,0 0 0 0,3 3-29 0,0 0 0 0,1 0-8 16,-4 2 8-16,3 1 0 0,1 0 0 0,-1 0 8 16,0 0-8-16,1 8 0 0,-1-8 0 0,4 0 0 0,0-1 0 0,-3 4 0 15,6-3-20-15,-3 5 4 0,3-5 0 16,1 3 0-16,3-3 0 0,0-1 0 0,0 7 0 0,0-9 16 15,3 0 0-15,1 0 0 0,-1 2 0 0,1 1-11 0,3-6 2 16,0 0 0-16,0 0 0 0,4 0-11 0,-1-3-3 16,1-3 0-16,3 0 0 15,-3-3-13-15,3 0-4 0,0 0 0 0,0 0 0 16,4 0-20-16,-4 3-5 0,0-12-1 0,7 6-398 16</inkml:trace>
  <inkml:trace contextRef="#ctx0" brushRef="#br0" timeOffset="186506.439">16461 5741 1007 0,'0'0'42'0,"0"0"-34"0,0 0-8 0,0 0 0 0,0 0 0 0,0 0 0 15,0 0 0-15,7 0 0 0,-7 0 0 0,3 0 0 16,-3 0 0-16,4 6 0 0,-1 0 0 0,-3-1 12 15,0 4-12-15,0 0 12 0,-3 6 2 0,-1-9 1 16,1 5 0-16,-1 1 0 0,1 6 7 0,-1-3 2 16,-3 2 0-16,0 1 0 0,0-1 4 0,-4 4 0 15,4 3 1-15,0-7 0 0,0 10 3 0,0-1 0 16,-3-2 0-16,2 5 0 0,-2-8-32 0,-1 8 0 16,1-6 0-16,3 4 0 0,0-4 0 0,0-5 0 15,-4 3 0-15,4 2 0 0,0-11 0 0,3 0 0 16,-3 2 0-16,0-2 0 15,4-6-34-15,-1 0-6 0,4-6-2 0,0 0-506 0</inkml:trace>
  <inkml:trace contextRef="#ctx0" brushRef="#br0" timeOffset="186848.372">16651 5958 1440 0,'0'0'60'0,"0"6"-48"0,0 6-12 0,0 0 0 16,0-6 0-16,0-1 0 0,4 7 0 0,-1-3 0 0,-3 0 0 0,4 6 0 15,-1-10 0-15,-3 7 0 0,0 6 0 0,4-9 0 16,-4 0 0-16,0 5 0 0,0-2 8 0,0-6-8 16,0 6 11-16,0-7-11 0,0 10 8 0,-4-3-8 15,4 0 0-15,-3-1 0 0,-1 4 0 0,1-3 0 16,-1 0 0-16,1-1 0 0,-1 7-11 0,1-9-2 16,-1 0-1-16,0 5 0 15,1-2-34-15,-1-6-8 0,1 0 0 0,3-6-306 16,0 6-61-16</inkml:trace>
  <inkml:trace contextRef="#ctx0" brushRef="#br0" timeOffset="188156.771">16937 6146 810 0,'0'0'17'0,"-4"6"4"0,4-6 1 0,-3 9 2 0,-1 3-24 0,4-6 0 16,0-6 0-16,0 6 0 0,0 0 16 0,0-6-2 15,4 5 0-15,-4-5 0 0,3 6-4 0,-3-6-1 0,4 9 0 16,-4-9 0-16,7 3 7 0,0 0 0 0,-7-3 1 0,7 0 0 16,0-3-9-16,0 3-8 0,-7 0 12 0,7-6-12 0,0 0 15 15,-3 0-4-15,3 1-1 0,-4-1 0 0,4-6-1 0,-3 6 0 16,3-6 0-16,0 3 0 0,-3 4 11 0,3-1 3 15,-4-6 0-15,4 6 0 0,-3-6 4 16,-1 1 1-16,1 2 0 0,3-3 0 16,-4 0-2-16,-3 0 0 15,4 1 0-15,-1 2 0 0,-3 0-4 0,0 0-1 0,0-3 0 0,4 7 0 0,-4 5-13 16,0 0-8-16,-4-6 8 0,4 0-8 0,-3 6 9 0,-4 0-9 16,3 0 12-16,-3 0-12 0,0 0 13 0,0 6-4 15,0-6-1-15,-3 6 0 0,2-6-8 0,-2 5 12 16,-1 1-12-16,4 0 12 0,0-6-12 0,-3 9 0 15,3 0 0-15,-1-3 0 0,1 3 0 0,0-4 0 16,0 7-12-16,0 0 12 0,0-3-13 0,0 3 5 16,0-1 8-16,-3 1-13 0,2 0 13 0,1 0 0 15,4-1 0-15,-1 10 0 0,1-9 0 0,-1 5 0 16,4-5 0-16,-3 3 0 0,3-3 0 0,0 5 10 16,3-5-2-16,-3 0 0 0,4-3-8 0,-4 8 0 15,3-11 0-15,1 6 0 0,-1-6 0 0,-3-6 0 16,4 6 0-16,3-3 0 0,0 8 0 0,0-11 0 15,4 0 0-15,-1 0 0 0,1-9-15 0,3 7 5 16,-3-4 1-16,3 3 0 16,0-3-14-16,0 0-2 0,0 0-1 0,-3 0 0 15,3 0-58-15</inkml:trace>
  <inkml:trace contextRef="#ctx0" brushRef="#br0" timeOffset="189654.411">17858 6061 767 0,'0'0'32'0,"0"0"-32"15,0 0 0-15,0 0 0 0,0 0 31 0,0 0-1 16,0 0 0-16,0 0 0 0,0 0 18 0,3 12 3 16,-3-12 1-16,4 6 0 0,-1-3-16 0,-3 3-2 15,4 3-1-15,-4-1 0 0,3 4-12 0,-3-6-2 16,-3 6-1-16,-1-6 0 0,4 2-8 0,-3 10-2 16,-1-6 0-16,1 5 0 0,-1 7-8 0,-3-3 8 15,4 2-8-15,-1-5 8 0,0 8-8 0,-3-8 8 16,4-1-8-16,-4 10 8 0,3-9-8 0,-3 2 0 15,4-2 0-15,-1-6 0 0,1 2 0 0,-1-5 0 16,1-3 0-16,3-6 0 16,0 0-45-16,0 0-5 0,-4 0-1 0,-3-3 0 0</inkml:trace>
  <inkml:trace contextRef="#ctx0" brushRef="#br0" timeOffset="190368.746">17762 5808 871 0,'0'0'19'0,"0"0"4"0,0 0 1 0,0 0 0 0,0 0-24 0,0 0 0 16,0 0 0-16,0 0 0 0,0 0 32 0,0 0 0 15,4-5 1-15,-4 5 0 0,0-6 6 0,0 6 1 16,3-6 0-16,-3 6 0 0,0 0-40 0,0-6 0 16,0 6 0-16,0 0 0 0,0 0 0 0,0 0 0 15,4-6 0-15,-4 6 0 0,0-6 0 0,0 6 0 16,0 0 0-16,0 0-8 0,0 0-7 0</inkml:trace>
  <inkml:trace contextRef="#ctx0" brushRef="#br0" timeOffset="191156.707">18274 5650 871 0,'0'0'77'0,"0"0"-61"0,0 0-16 0,0 0 0 0,0 6 34 0,0-6 4 16,0 0 1-16,0 0 0 0,0 0 39 0,0 0 8 16,0 11 2-16,0-5 0 0,0 6-36 0,-4 0-8 15,1-1 0-15,-1 4-1 0,1 3-8 0,-1-1-2 16,1-2 0-16,-4 9 0 15,3-7-18-15,-3 4-4 0,0 2-1 0,0 1 0 0,0-1-2 0,0 10 0 16,0-10 0-16,-4 10 0 0,4-7-8 0,0 3 0 16,0 1 0-16,0-4 0 0,3 4 0 0,-3 2 12 15,4-8-2-15,-1 2 0 0,1-2-10 16,-1-1 0-16,1-5 0 0,3 2-11 0,0-2 11 0,0-3 0 16,0 2 8-16,0-5-8 0,0 0 0 0,3 0 0 15,-3-1 0-15,0 4 0 0,4-9-13 0,-4 6-1 16,0 5 0-16,0-8 0 15,-4 3-34-15,4 0-8 0,-3 5 0 0,-1-2-1 16,4 0-43-16,0 5-9 0,-3-8-2 0,3 3 0 16,0-1-2-16,0 1-1 0,0 3 0 0,0-18 0 0</inkml:trace>
  <inkml:trace contextRef="#ctx0" brushRef="#br0" timeOffset="192345.02">18810 6146 596 0,'0'0'25'0,"0"0"-25"16,0 0 0-16,0 0 0 0,0 0 57 0,0 0 7 15,0 0 0-15,0 0 1 0,0 0-6 0,0 0-2 16,0 0 0-16,0 0 0 0,0 0-2 0,0 9-1 15,4 3 0-15,-4-6 0 0,-4 6-27 0,4-1-6 16,-3 4-1-16,-1 3 0 0,1-1-8 0,-1 1-1 16,4-3-1-16,-4 2 0 0,4 1-10 0,0-3 0 15,0-3 0-15,0 5 8 0,0-11-8 0,4 6 0 16,0-6 0-16,-1 0 0 0,1-6-11 0,3 8 3 0,-4-8 0 0,4 0 0 16,0 0-7-16,0-8-1 0,0 8 0 0,0-6 0 0,1-6 16 15,-1 6-9-15,3-6 9 0,1-2-8 0,3 2 8 16,-4 0 0-16,1 0 0 0,3 1 0 15,0-7 0-15,-3 3 0 0,-1 3 0 0,4-5 0 16,-3 2 0-16,3 3 0 0,-3 1 0 0,-1 5 0 16,1 0 0-16,0-6 0 0,-1 6 0 0,-3 0 0 15,0 0 0-15,-3 3 0 0,-4 3 0 0,7-2 0 16,-7 2 0-16,0 0 0 0,3-3 0 0,-3 3 0 16,4-6 0-16,-4 6 0 0,0 0 0 0,0 6 0 0,3-1 0 0,1 10 0 15,-4-3 0-15,-4 6 0 0,1-7 0 0,-1 10 0 16,1 2 8-16,-1-2-8 0,1 3 19 0,-4-1-1 15,3-5 0-15,-3 8 0 0,4-8 5 0,-4 5 1 16,-1-2 0-16,1 2 0 0,0-2-8 0,0-3 0 16,-3 5-1-16,-1-5 0 0,1 2-15 0,-1-2 9 15,-3-6-9-15,0 2 8 0,0-2-8 0,0 0 0 16,-1-6 0-16,1 0 8 0,-3 5-8 0,-4-5 0 16,6 3 0-16,-2-3-11 15,3 0-37-15,-4 0-7 0,0 0-1 0,1 0-1 0</inkml:trace>
  <inkml:trace contextRef="#ctx0" brushRef="#br0" timeOffset="193320.21">19784 6308 1058 0,'0'0'23'0,"0"0"5"0,0 0 0 0,0 0 3 0,0 0-31 0,0 0 0 0,0 0 0 0,0 0 0 0,0 0 31 16,0 0 0-16,0 0 0 0,0 0 0 0,0 0-15 0,0 0-4 15,-4-6 0-15,4 0 0 0,0 1-12 0,0-4 9 16,0 0-9-16,-3 0 8 0,3 3-8 0,0-6 0 16,-4 7 0-16,4-1 8 0,-3 0-8 0,3 6 12 15,-4-6-12-15,4 6 12 0,-7 0 14 0,-4 0 3 16,4 6 1-16,-3 0 0 16,-1 0-14-16,1-1-4 0,-1 7 0 15,1 0 0-15,-1-3-12 0,-3 3 0 0,3 5 0 0,4-5 0 0,-3-6 0 0,3 6 0 16,-4 2-10-16,7 4 10 0,-3-6 0 15,4-6 0-15,-1 8 0 0,1-2 0 0,3 0 0 0,0 0-15 16,-4-1 3-16,4 1 0 16,0 3-18-16,0-3-3 0,0-1-1 0,4 1 0 0,-4-3 10 0,3 0 1 15,1 5 1-15,3-8 0 0,0 0 7 0,0-6 2 16,4 0 0-16,-1 0 0 0,-3 0 13 0,7-6-11 16,-3 0 11-16,3-8-10 0,0 2 10 0,4 0 0 15,-1 0-9-15,1-5 9 0,-4 2 8 0,4 3 5 16,-4-5 2-16,0-1 0 0,-3 3-15 0,3-2 0 15,-4 5 8-15,-3 0-8 0,4-3 0 0,-4 4 0 16,0 5 8-16,0 0-8 0,-3 0 8 0,-1 0-8 16,1 6 11-16,-4 0-11 0,3-12 12 0,-3 12-12 15,0 0 12-15,0 0-12 0,0 0 18 0,0 0-3 16,0 0-1-16,0 0 0 0,0 0 8 0,0 0 2 16,4 12 0-16,-1-6 0 0,-3 6-8 0,0-12-2 0,0 3 0 15,0 6 0-15,0-4-14 0,0 10 8 0,-3-3-8 16,-1-6 0-16,4 6 0 0,-3-4 0 15,3 4 0-15,0 0 0 0,0 0 0 0,0 5 0 0,0-5 0 16,0 9 0-16,0-4 0 0,0-5 0 0,3 3 0 0,1 2 0 16,-1-5-16-16,1 0 0 0,3-3 0 0,0 2 0 15,0-5-10-15,0 0-2 0,0 0 0 0,4-6 0 16,-1 0-18-16,1 0-4 0,-1-6-1 0,5 6-280 16,-5-6-56-16</inkml:trace>
  <inkml:trace contextRef="#ctx0" brushRef="#br0" timeOffset="200537.446">21971 6167 702 0,'0'0'15'0,"-4"12"3"0,1-6 1 0,3 0 1 0,-4-1-20 16,4 7 0-16,0-3 0 0,-3 3 0 0,3 0 13 0,0 5-1 16,0-8-1-16,-4 6 0 0,4-1-11 0,-3 10 0 15,-1-12 9-15,1-1-9 0,-1 10 12 0,1-9-1 16,-1 0-1-16,1 2 0 0,-1-2 5 0,1 0 1 15,-1-6 0-15,4 0 0 0,0-6-3 0,-3 11 0 0,3-11 0 16,0 0 0-16,0 0-13 0,0 0 0 0,0 0 0 16,0 0 0-16,0 0 0 0,0-11 9 15,0 5-9-15,3-6 8 0,1-6 2 0,3 4 0 16,0-4 0-16,0 0 0 0,3-8 2 0,1 8 1 0,0 1 0 16,-1-7 0-16,4 3-13 0,0 4 0 0,-3 2 0 15,-1-3 0-15,1 7 0 0,0 5 0 0,-1 0 0 0,1 6-10 16,-4-6 10-16,0 0-8 0,0-3 8 0,4 6-8 15,-4 3 8-15,3 0 0 0,-3 0 0 0,0 0 0 16,4 3 0-16,-4 0 11 0,0-3-3 0,-3 0 0 16,-1 12 18-16,4-6 3 0,0 0 1 0,0 0 0 15,0 5-22-15,-3-5-8 0,3 12 0 0,-7-3 9 16,3 8 8-16,-3-5 2 0,0 2 0 0,-3 10 0 16,3-4-19-16,-4 4 10 0,1-4-10 0,-1 4 8 15,1-1-8-15,-4-3 0 0,3-2 0 0,1 2 0 16,-1-2 8-16,1-4 0 0,3-8 0 0,0 0 0 15,0 0-8-15,0-1 0 0,0-5 0 0,3 0 0 16,-3 0 0-16,0-6-11 0,0 0 3 0,0 0 0 16,0 0-39-1,0 0-7-15,4 3-2 0,-1-6 0 0</inkml:trace>
  <inkml:trace contextRef="#ctx0" brushRef="#br0" timeOffset="201287.238">22585 6352 906 0,'0'0'25'0,"0"0"7"0,-4-9-32 0,4 4 0 0,0-1 0 0,0 0 0 0,-3 0 13 0,3 0-4 16,-4 0-1-16,4 6 0 0,-3-12 5 0,3 12 1 16,0 0 0-16,0 0 0 0,-7 0 29 0,0 0 5 15,7 0 2-15,-11 0 0 0,4 12-30 0,-4-6-7 16,4 0-1-16,-3 0 0 0,-1-3-12 0,1 6 0 16,3 5 0-16,-4-8 0 0,0 6 0 0,4 0 0 15,0 2 0-15,0 4 0 0,0-6 0 0,0 5-10 16,-3-2 2-16,2 3 0 0,1 5-4 15,0-8 0-15,0 3 0 0,0 5 0 0,0-5 12 16,4-4 0-16,-1-2 0 0,1-6 0 0,3-6 0 0,0 6 0 16,0-6 0-16,3 6 0 0,1 0 8 0,3-12 3 15,-4 0 1-15,1 0 0 0,3 0 6 0,0-6 2 16,0 1 0-16,0 2 0 0,0-3-7 0,0 0-1 0,4-8 0 0,-4 8 0 16,0-6-12-16,0 7-16 0,3-10 3 15,-3 9 1-15,4-5 33 0,-4-1 7 0,0 0 2 0,0 4 0 16,4-4-30-16,-8 6 0 0,4-5 0 0,0 8 0 15,-3 3 8-15,3-6-8 0,-7 6 0 0,4-5 0 16,-1 5 0-16,-3 6 0 0,0 0 0 0,0 0 0 16,0 0 0-16,0 0 0 0,0 0 0 0,4 6 0 15,-1-1 0-15,-3 7 0 0,0 0 0 0,0-6 0 16,0 9 0-16,0 8 0 0,0-11 0 0,-3 2 0 16,3 10 0-16,0 0 0 0,-4-4 0 0,4 4 0 15,-3-1 0-15,-1-2 0 0,4 2 0 0,-4-5 0 16,1 2 0-16,3-2 0 0,0-6 0 0,0 0 0 15,0-1-26 1,0-5-5-16,0-6-1 0,0 0 0 0,0 0 8 0,3 0 2 0,5 0 0 0,-1-3 0 16,0 0-56-1,0-3-11-15,10-5-3 0,-17 11-320 0</inkml:trace>
  <inkml:trace contextRef="#ctx0" brushRef="#br0" timeOffset="201695.348">22916 6352 648 0,'0'0'14'0,"0"0"3"0,0 0 1 0,0 0 0 0,0 0-18 0,0 0 0 0,0 0 0 0,0 0 0 15,0 0 21-15,0 0 1 0,0 0 0 0,0 0 0 16,-3 6-4-16,-1 6-1 0,4-6 0 0,-3 0 0 16,-1 0-6-16,1 5-2 0,-1-5 0 0,1 3 0 15,3 3 9-15,-4 0 2 0,1-1 0 0,-1 1 0 16,1 3-8-16,-1 2-2 0,1-5 0 0,-4 0 0 16,3 0-10-16,-3 2 0 0,3-2 0 0,-3 0 8 15,4-6-8-15,3-6 0 0,-4 6 0 0,4-6 0 16,0 0 0-16,0 0 0 0,0 0 0 0,-3-6 8 15,3 0-8-15,0-6 0 0,3-6 9 0,4-2-9 16,0 2 9-16,0-5-9 0,8-4 12 0,-5 4-12 0,8-7 8 0,-4 4-8 16,4-1 0-16,-1 4 0 0,1-1 0 15,-4 7 0-15,4 2 0 0,-4-3 0 16,0 7-27-16,0-4-5 0,-4 6-2 16,1 0-234-16,-4 3-48 0</inkml:trace>
  <inkml:trace contextRef="#ctx0" brushRef="#br0" timeOffset="201882.751">23181 6229 548 0,'4'12'15'0,"-1"-7"5"0,-3 13-20 0,0-9 0 0,0 9 0 0,0-7 0 0,-3 7 84 0,3-6 14 16,-4 8 2-16,1-2 1 0,-5 0-59 0,1-1-12 16,4 4-2-16,-4-9-1 0,7 5 4 0,-4-5 1 15,4 3 0-15,-3-4 0 16,3-5-52-16,0-6-9 0,0 0-3 0,7 6-276 0,-7-6-55 16</inkml:trace>
  <inkml:trace contextRef="#ctx0" brushRef="#br0" timeOffset="202426.381">23798 6155 1090 0,'0'0'24'16,"0"0"4"-16,0 0 2 0,-7 6 2 0,4 0-32 0,-4 0 0 0,-4 0 0 0,1 0 0 0,-1 0 28 0,0-1 0 15,1 1 0-15,-4 3 0 0,0 0-28 0,0 6 0 16,-4-4 0-16,0 1 0 0,1 0 0 0,-1 3 0 15,0 2 0-15,1 7 0 16,-5-9-44-16,1 8-8 0,0 1-1 0,0-7-1 16,3 4 18-16,1 2 3 0,3-8 1 0,0 3 0 0,-1-1 32 0,5-2 0 15,3-6 0-15,0 0 0 0,3 2 14 0,4-11 10 0,0 0 1 16,0 0 1-16,0 0 6 0,0 0 0 0,7 0 1 0,-3-6 0 16,3-2-8-16,3 2-1 0,-3 0-1 0,1-6 0 15,2 6-12-15,1-11-3 0,-1 2 0 0,4 0 0 16,4 1 2-16,-4-4 0 0,7-3 0 0,-7-2 0 15,4 5-10-15,0-5 0 16,-4 2 0-16,3-2-11 0,-2 5 11 0,2 3 0 0,-6 3 0 16,3-5 0-16,-4 8 0 0,-2 0 11 15,-1 0-3-15,0 3 0 0,-4 1-8 0,-3 5 0 0,0 0 0 0,0 0 8 16,0 0 10-16,4 11 2 0,-4-2 0 0,0 3 0 16,0 6-20-16,-4-1 0 0,1-5 0 0,-4 9 0 15,0-4 0-15,-1 1 0 0,-2 8-11 0,3-8 11 16,0 0 0-16,0-1 0 0,0 4 8 0,3-9-8 15,-3 5 8-15,7-5-8 0,-3 3 0 0,3-4 0 16,0 1 0-16,0-6 0 0,0-6 0 0,0 3 0 16,0-3-50-16,0 0-10 0,3 3-1 0,4 3-1 15,-3-6-43-15,3 0-9 0,0 0-2 0,0-3 0 16</inkml:trace>
  <inkml:trace contextRef="#ctx0" brushRef="#br0" timeOffset="202877.443">24511 6141 1422 0,'0'0'40'0,"0"0"9"0,0 0-39 0,0 0-10 0,0 0 0 0,0 0 0 16,-7 0 20-16,0 3 1 0,-4-3 1 0,4 2 0 16,-3 1-2-16,-4-3 0 0,-1 0 0 0,1 0 0 15,-3 0-20-15,-1 3 0 0,4 6 0 0,-7-3 0 16,3 0-16-16,-3 0-7 0,3 0-1 0,-3 5-1 16,4-5 8-16,-5 3 1 0,5 0 1 0,-1 0 0 15,4 3-2-15,0-1-1 0,0 1 0 0,3-3 0 16,1 3-6-16,-1-1-2 0,4 7 0 0,0-6 0 15,0 0 14-15,3 8 4 0,1-8 0 0,3 0 0 16,0 5 8-16,0-2-8 0,0 3 8 0,3-1-8 0,1-5 8 0,3 9 0 16,-4-4 0-16,4-5 0 0,-3 6 0 15,3 2 0-15,0-8 0 0,0 3 0 0,0 2 0 16,-3-5 0-16,-1 0 0 0,1 0 0 16,-4-4 0-16,0 4 0 0,0 0 8 0,-4 0-8 15,1-1 27-15,-4-5 1 0,3 0 0 0,-6 3 0 0,-1-3-13 0,0 0-3 16,1-3 0-16,-4 6 0 15,3-9-36-15,-3 0-8 0,0 0-2 0,-4 0 0 0</inkml:trace>
  <inkml:trace contextRef="#ctx0" brushRef="#br0" timeOffset="203297.172">24589 6776 1335 0,'0'0'29'0,"0"0"7"0,0 0 0 0,0 0 2 15,0 0-30-15,0 0-8 0,0 0 0 0,0 0 0 0,-7 5 0 0,7-5 0 16,0 0 0-16,0 0 0 0,0 0 0 0,0 0 0 15,0 0 0-15,-8 9 0 0,8-9 0 0,-7 0 0 16,4 6 0-16,-4 0 0 16,-4 0-34-16,4 0-8 0,0-6-2 0,4 9 0 15,-4-9-25-15,0 3-6 0,7-3-1 0,0 0 0 0</inkml:trace>
  <inkml:trace contextRef="#ctx0" brushRef="#br0" timeOffset="204888.257">23061 6291 500 0,'0'0'11'0,"0"0"2"0,0 0 1 15,0 0 0-15,0 0-14 0,0 0 0 0,0 0 0 0,0 0 0 0,0 0 17 0,0 0 1 16,0 0 0-16,0 0 0 0,0 0 12 0,0 0 2 15,0 0 1-15,0 0 0 0,0 0-16 0,0 0-3 0,4 0-1 0,-4 0 0 16,7-6-4-16,-7 6-1 0,3-3 0 0,-3 3 0 16,0 0-8-16,4-3 0 0,3 0 0 0,-4 0 0 15,-3 3 0-15,0 0 0 0,0 0 0 0,0 0 0 16,4 0-12-16,-4 0 1 0,0 0 1 0,0 0 0 16,3-3 2-16,-3 3 0 0,0 0 0 0,4-3 0 15,-1 0 8-15,1-3 11 0,-1 6-3 0,1-12 0 16,0 12-8-16,3-5 0 0,-4-1 0 0,1 0 8 15,-1 0-8-15,1 3 0 0,-1-3 0 0,-3 6 0 16,0 0 12-16,0 0-2 0,0-3-1 0,0 3 0 16,0 0-9-16,0 0 8 0,0 0-8 0,0 0 8 15,4-9 16-15,-4 9 2 0,0 0 1 0,0 0 0 16,3-6-27-16,-3 6 0 0,0 0 0 0,0 0 0 16,4-5 0-16,-4 5 0 0,0 0 8 0,0 0-8 15,0 0 8-15,-7-6 0 0,7 6 0 0,-7-6 0 16,7 6 7-16,-7 0 1 0,7 0 0 0,0 0 0 15,-7-6 19-15,7 6 4 0,-7-6 1 0,7 6 0 0,0 0-32 0,-8 0-8 16,8 0 0-16,0 0 0 0,-10 0 8 0,10 0 0 16,0 0 0-16,0 0 0 0,-7 0-8 0,7 0-12 15,-7 6 4-15,0-6 0 0,7 0 8 0,0 0-8 16,0 0 8-16,-7 6-8 0,7-6 0 0,-7 6 0 16,0-6 0-16,7 0 0 0,0 0-10 0,0 0-2 15,0 0 0-15,0 0 0 0,-4 6-1 0,4-6-1 16,0 0 0-16,-4 5 0 15,1 1-34-15,3 3-6 0,-7 0-2 0,7 0 0 16,0-9 0-16,0 6 0 0,0 5 0 0,-4 1-174 0</inkml:trace>
  <inkml:trace contextRef="#ctx0" brushRef="#br0" timeOffset="-185891.023">20415 6211 339 0,'0'0'9'0,"0"0"3"0,0 0-12 0,0 0 0 0,0 0 0 0,0 0 0 0,0 0 38 0,0 0 5 16,0 0 1-16,0 0 0 0,0 0 16 0,0 0 4 15,0 0 1-15,0 0 0 0,0 0-2 0,0 0-1 16,0 0 0-16,0 0 0 0,0 0-19 0,0 6-4 16,0 6-1-16,0-6 0 0,-3 0-7 15,3-6-2-15,0 5 0 0,-4 7 0 0,4-3-2 0,-3 0-1 16,-1 0 0-16,1 2 0 0,-1 1-6 0,1 0-2 16,-1-3 0-16,-3 3 0 0,3-1-18 0,1 1 0 15,-1 0 8-15,1 0-8 0,-1 5 0 0,4-2 0 16,-3-3 0-16,3-1 0 0,0-2 0 0,0 3 0 15,0 0 0-15,0-6 0 0,0 5 0 0,0 1 0 0,0-3 0 0,0 0 0 16,0-3 0-16,0 2 0 0,0-2 0 0,0 6 0 16,0-6 0-16,0 0 0 0,0 0 8 0,0-6-8 15,0 0 0-15,0 0 0 0,0 6 0 0,0-6 0 16,0 0 0-16,3 8-12 0,-3-8 1 0,7 0 1 16,0-964-3-16,1 1931-1 0,-1-970 0 0,0 1 0 15,0-7 14-15,0 6 0 0,3-9 0 0,1 0 0 16,-1 0 8-16,1-2-8 0,-4 2 12 0,4-6-12 15,-1 7 8-15,-3-7-8 0,4 3 0 0,-1 4 0 16,-2-1 0-16,2 0 0 0,-3-3 0 0,0 4 0 16,-3-1 0-16,3 6 13 0,-4-6-4 0,1 6-1 15,-1-3-8-15,-3 7 0 0,0 2-12 0,4-6 12 16,-1-3 0-16,1 3 0 0,0 0 0 0,-1 0 0 16,1-6-11-16,3 7 11 0,0-7-8 0,-4 6 8 15,4 0 0-15,-3 3 14 0,-4 3-2 0,0 0 0 0,0 0-12 16,0 0 0-16,0 0 0 0,0 0 0 0,0 0 0 0,0 0 0 15,0 0 0-15,0 9 0 0,-4 0 0 0,-3 5 0 16,4-2 0-16,-4 0-10 0,3 3 10 0,-3 2 0 16,4-5 8-16,-1 0-8 0,0 0 0 0,1-4 0 15,-1 4 0-15,1 0 0 0,-1 0 0 0,4 5-8 16,-3-5 0-16,-1 3 0 0,1 8 8 0,-1-8 0 16,1 3 0-16,-1 5 0 0,1-2 0 0,-1 2 0 15,1-11 0-15,3 6 0 0,0-7 0 0,0 1 8 0,0-3-8 16,3-3-386-16,1-6-83 15</inkml:trace>
  <inkml:trace contextRef="#ctx0" brushRef="#br0" timeOffset="-185222.029">20793 6291 961 0,'0'0'20'16,"0"0"5"-16,0 0 1 0,0 0 2 0,0 0-28 0,0 0 0 0,0 0 0 0,0 0 0 0,0 5 44 0,-4 1 4 16,4-6 0-16,0 12 0 0,0-6-20 0,0 0-3 15,0 3-1-15,0 8 0 0,-3-5 7 0,3 0 1 16,0 0 0-16,0 2 0 0,0 4-16 0,0 0-4 0,0 2 0 15,-4 4 0-15,1-1-3 0,-1-5-1 0,1 2 0 0,-5-2 0 16,5 0-8-16,3-4 0 0,-4-2 0 0,-3 0 0 16,7-12 9-16,0 0 3 0,0 6 1 0,0-6 0 15,0 0-13-15,0 0 0 0,0 6 0 0,7-1 0 16,-3-5 0-16,3-11 0 0,0 5 0 0,4 0 0 16,-1-6 8-16,1-8 0 0,-1 2-8 0,1 0 12 15,3-2-12-15,-3 2 11 0,-1-5-11 0,-3 5 10 16,7 3-10-16,-6-2 0 0,2 5 0 0,-6 0 0 15,3 0 0-15,0 4 0 0,-4 2 0 16,1 0 0-16,-1 0 0 0,1 0 0 0,-4 6 0 0,3-6 0 16,1 6 0-16,3-6 0 0,-4-3 0 0,1 7 0 15,-4 2 0-15,0 0 0 0,7-3 0 0,-7 3-11 16,7 5 11-16,-3 4-8 0,3-3 8 0,-4 0-8 16,1 0 8-16,-1 6 0 0,1-4 0 0,-1 7 0 15,-3 0 0-15,4-3 0 0,-4 5 0 0,0-2 0 16,0 3 0-16,-4 5-12 0,1-5 4 0,-1 8 0 0,1-2 8 0,-4 2 8 15,0-8-8-15,0 5 11 16,0 4-56-16,-1-4-11 0,1-8-3 0,0 9-532 16</inkml:trace>
  <inkml:trace contextRef="#ctx0" brushRef="#br0" timeOffset="-180573.339">21848 6191 669 0,'0'0'14'0,"0"0"3"0,0 0 1 0,0 0 2 0,-8 0-20 0,8 0 0 0,0 0 0 0,0 0 0 16,0 0 49-16,0 0 6 0,-7-6 1 0,7 6 0 16,0 0-40-16,0 0-8 0,-3-6-8 0,3 6 11 0,0 0 1 0,0 0 0 15,0-6 0-15,0 0 0 0,0 6-1 0,0 0 0 16,0-12 0-16,0 12 0 16,0 0 17-16,-7-3 4 0,0 0 1 0,3 0 0 0,-3 3 2 15,0-5 0-15,-3 5 0 0,2 0 0 0,-2 0-23 0,3 3-12 16,-4-3 12-16,11 0-12 0,-7 2 0 0,7-2 0 15,-7 3 0-15,0 0 0 0,0 0 0 0,7-3 0 16,0 0 0-16,0 0 0 0,-11 12 0 16,4-6 0-16,0 0 0 0,4 0 0 0,-4 5 0 0,3 1 0 15,1 3 0-15,-1 3 0 0,-3-1 0 0,4-5 0 16,-4 3-9-16,3 2 9 0,1 1 0 0,3-9 0 16,-4 5 0-16,0 1 8 0,1 3-8 0,3-6 0 15,-4 2 0-15,4-2 0 0,4 6 0 0,-4-12 0 16,0 8 0-16,3-5 0 0,1 0-8 0,-4-9 8 0,0 0-8 0,4 6 8 15,-4-6-10-15,10 0 10 0,-3 0-12 0,0-9 12 16,0 6 0-16,4-3 0 0,-4-3 0 0,0-2 0 16,4 5 8-16,-4-6-8 0,3-3 0 0,-3 6 0 15,0-5 8-15,0 2-8 0,0 6 0 0,0-6 0 16,0 1 0-16,1 5 0 0,-5 0 0 0,1 3 0 16,-1-9 8-16,1 6-8 0,-1-6 0 0,-3 7 0 15,4 5 8-15,-1-9-8 0,1 0 0 0,-4 6 0 16,3-3 8-16,1 0-8 0,-1-6 0 0,-3 12 0 15,4-5 8-15,-4 5-8 0,0-6 0 0,0 6 0 16,3-6 12-16,-3 0-3 0,4 3-1 0,-4 3 0 16,0 0 0-16,0 0 0 0,0 0 0 0,0 0 0 15,0 0-8-15,0 0 12 0,0 0-12 0,0 0 12 16,-4 9-4-16,4-3 0 0,-3 5 0 0,3 1 0 16,-4-6-8-16,1 3 12 0,3 0-12 0,0 0 12 0,-4 2-12 15,4 1 0-15,-3 3 0 0,-1-1 8 0,4 7-8 16,-3-3 0-16,3-4 0 0,-4 4 0 0,1 0 0 0,3 2 0 15,-4-2 0-15,4 5 0 0,-3-5 0 0,-1-3 0 16,4 2 0-16,0 1 0 0,0-6 0 0,0 0 0 16,0-4 0-16,4 4 0 15,-1-6-51-15,1 0-5 16,-1 0-2-16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0T17:08:28.8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14997 6091 712 0,'0'0'16'0,"0"0"3"0,0 0 1 0,0 0 0 0,0 0-20 0,0 0 0 0,0 0 0 0,0 0 0 16,0 0 24-16,0 0 2 0,0 0 0 0,0 0 0 0,-7 0-7 0,3 0-2 15,0-3 0-15,-3-3 0 0,0-3-17 0,4 3-12 16,-4 0 1-16,3 0 1 0,-3-5-12 0,0 5-2 16,4 0-1-16,-4 0 0 15,3 3-7-15,0 0 0 0,1-6-1 0,3 9 0 16,0 0-4-16,0 0-1 0,0 0 0 0,0 0 0 16,0 0-7-16,0 0-2 0,0 0 0 0,0 0 0 0,0 0 47 0,0 0 0 0,0 0 8 15,0 0-8-15,0 0 75 0,0 0 8 0,0 0 1 0,0 0 1 16,0 0 5-16,0 0 1 0,0 0 0 0,0 0 0 15,3 9 13-15,-3-9 4 0,0 0 0 0,0 0 0 16,0 0-34-16,0 0-6 0,0 0-2 0,0 0 0 16,0 0-10-16,0 9-3 0,0-9 0 0,0 0 0 15,0 0-42-15,0 0-11 0,0 6 0 0,-3 3 0 16,3 2 0-16,0 1 0 0,-4-6 0 0,1 3 0 16,-1 0 0-16,4 5 0 0,-3-2 0 0,-1-6 0 15,4 6 8-15,0-3-8 0,0 2 12 0,0 7-4 16,0-6 16-16,0-1 4 0,4 4 0 0,-4 3 0 15,0-6 8-15,0 5 1 0,3-5 1 0,-3 3 0 16,4 2-18-16,-1 1-4 0,-3-3-1 0,4 2 0 16,-4 1 0-16,3 0 0 0,-3-4 0 0,4 4 0 15,-4 0-5-15,4-4-1 0,-1 1 0 0,-3 0 0 16,4-4-9-16,-1 1 8 0,-3 0-8 0,4-3 8 16,-4 2-8-16,0-5 8 0,0 6-8 0,0-12 8 0,0 6 2 15,0-6 0-15,0 0 0 0,0 0 0 0,0 0 0 0,0 0 0 16,0 0 0-16,0 0 0 0,-7 6-1 0,3 0 0 15,4-6 0-15,-7 0 0 0,0 0-9 0,0-6 8 16,0 6-8-16,0-6 8 0,0 0-8 0,-4 0 0 16,4 0 0-16,-3-5 0 0,-1 5 0 0,0-3 0 15,4 3 0-15,0 0 0 0,-3-6-12 0,3 1 12 16,0 5-12-16,3-3 12 0,-3 3-11 0,3-3 11 16,1 0-8-16,-1 4 8 0,1-7 0 0,-1 6-10 15,1 0 10-15,-1-3 0 0,4-6 0 0,0 7-8 16,0-4 8-16,-3 6 0 0,3-15 0 0,0 10 0 15,0-1 0-15,0 0 0 0,0-5 0 0,0-4 0 16,-4 3 0-16,4 1 0 0,0-4 0 0,0 3 0 0,0 1 0 16,0 5 0-16,0-9 0 0,0 10 0 0,4-7-8 0,-4 0 8 15,3 4 0-15,-3 2 0 0,4-6 0 0,-1 7 0 16,1-4 0-16,-1 3 0 0,1 0-8 0,3 1 8 16,-3-7 0-16,-1 3 0 0,1 4 0 0,-1-1 0 15,1 0 0-15,3 0 0 0,-4 0 0 0,1 7 0 16,-1 2 0-16,1-3 0 0,-1 0 8 0,4 0-8 15,-3 0 0-15,-4 6 0 16,7-6 0-16,-4 6 0 0,8-6 0 0,-4 6-10 0,-3-5 10 0,3 5-12 16,3 0 12-16,-3 0 0 0,0 0 0 0,4 0 0 15,0 5-9-15,-1-5 0 0,1 0 0 0,-1 0 0 16,8 6 9-16,-4-6 0 0,0 6 0 0,0 0 0 16,0 0 0-16,4 0 0 0,-4 0 0 0,0 2 0 15,-3 4 0-15,3 0 0 0,0 0 0 0,-3 0 0 0,-1 2 0 16,1 4 0-16,-1-6 0 0,-3-1 8 0,4 7-8 15,-4-3 0-15,0-4 0 0,4 7 8 0,-4-6-8 0,0 0 0 16,-4 2 0-16,4 4 0 0,-3-6 0 0,3-6 0 16,-3 8 0-16,-1 4 8 0,1-6-8 0,-1-1 0 15,-3 1 0-15,4 3 0 0,-1 3 8 0,-3-1 1 16,4-8 0-16,-4 6 0 0,3-1-9 0,-3 10-12 16,0-12 2-16,0-1 1 0,4 10 9 0,-4-9 0 15,0 0 0-15,0 2 0 0,0-2 0 0,-4-6 0 16,4 0 0-16,0 6 0 0,-3-7 0 0,3 1 0 15,-4 3 0-15,4-3 8 0,0-6-8 0,-3 6 0 16,-1 0 0-16,4 0 0 0,-3 5 0 0,-1-5 0 16,1 6 0-16,3-6 0 0,-4 0 0 0,4 0 11 15,-4 8-11-15,1-8 12 0,3 0-12 0,0 6-12 16,0-6 2-16,0 0 1 0,0 5 9 0,0-11 0 0,0 0 0 0,0 9 0 31,3-3-24-31,1 0-2 0,-4 0-1 0,0-6 0 16,0 0-23-16,0 0-5 0,0 0-1 0,0 0 0 15,0 0-31-15,0 0-6 0,0 0-2 0,0 0-426 0,0 0-86 0</inkml:trace>
  <inkml:trace contextRef="#ctx0" brushRef="#br0" timeOffset="408.787">14799 6105 752 0,'0'0'16'0,"0"0"4"0,0 0 1 0,0 0 0 0,0 0-21 0,0 0 0 0,7 0 0 0,-3 12 0 15,3-12 39-15,3 6 3 0,-3-6 1 0,4 6 0 16,-1 0-13-16,1 0-2 0,3-1-1 0,-3-2 0 16,3 0-11-16,0 0-1 0,0 3-1 0,0 0 0 15,4 0-1-15,-4 0 0 0,4-6 0 0,-4 6 0 16,0-6 7-16,0 6 0 0,0-6 1 0,0 5 0 15,0-5-13-15,-3 6-8 0,-1-6 8 0,5 0-8 16,-8-6 0-16,3 6 0 0,-3 0 0 0,4-5-352 16,-4 5-69-16</inkml:trace>
  <inkml:trace contextRef="#ctx0" brushRef="#br0" timeOffset="1178.223">15304 5714 899 0,'0'0'25'0,"0"0"7"0,0 6-32 0,0 3 0 0,0-9 0 0,3 12 0 16,-3-6 23-16,0 0-2 0,4-1 0 0,-1 4 0 15,1-3-6-15,3 6-2 0,-4 0 0 0,4-6 0 16,-3-1-13-16,3 7 0 0,0-6 8 0,0 6-8 15,4-3 0-15,-4 2-13 0,0 1 2 0,0 0 1 16,0 0 10-16,0-4-10 0,0 4 10 0,0 0-10 16,0 0 10-16,0-6 0 0,0 0 0 0,-3 2 0 15,6-2-33-15,-6 6-5 0</inkml:trace>
  <inkml:trace contextRef="#ctx0" brushRef="#br0" timeOffset="2014.966">16365 5858 1357 0,'0'0'29'0,"0"0"7"0,0 0 0 15,0 0 4-15,0 0-32 0,0 0-8 0,-7 6 0 0,7-6 0 0,0 0 47 0,0 0 8 16,0 0 1-16,-7 6 1 0,0-6-16 0,4 12-3 16,3-12-1-16,-7 0 0 0,7 0-37 0,0 0 0 0,-4 6 0 0,4-6 0 15,-3 9 8-15,3-1 6 0,-4 1 2 16,4-3 0-16,0 6-3 0,0-6 0 16,0 6 0-16,0-1 0 0,4 10-23 0,-4-4-5 0,3 4-1 15,1 3 0-15,-4 5 16 0,3-8 0 16,1 8 0-16,-4-3 0 0,3 4 10 0,1 2 5 0,-1-2 1 0,1-1 0 15,3-3-5-15,0 4-1 0,-4 2 0 16,1-2 0-16,3-4 72 0,-3-2 14 0,3 2 4 0,-4 3 0 16,1-8-100-16,3 8-14 0,-4-11-6 0,1 0 0 15,-1 2 36-15,1-2 7 0,-1-1 1 0,1-5 1 16,-1 3-13-16,1-3-4 0,-4-1 0 0,3-5 0 16,-3 0-8-16,0-6 0 0,0 0 0 0,0 0 8 15,0 0-16-15,0 0-4 0,0 0-1 0,0 0 0 16,0 0-23-1,0 0-5-15,0 0-1 0,0 0 0 0,-7-6-98 0,7 6-19 0,-7-6-4 16,4 1-577-16</inkml:trace>
  <inkml:trace contextRef="#ctx0" brushRef="#br0" timeOffset="2670.455">16771 6308 1062 0,'0'0'23'0,"0"0"5"0,-7 0 0 0,7 0 3 0,-7 0-31 0,0 6 0 0,7-6 0 0,-11 0 0 16,4 0 82-16,0 6 10 0,0 0 3 0,-3-6 0 16,2 3-19-16,1 0-4 0,0 0-1 0,-3 3 0 15,3 5-20-15,0-5-4 0,0 0-1 0,0 0 0 16,3 0-29-16,-3 0-5 0,0 0-2 0,3 5 0 16,-3-2-10-16,0 3 12 0,4-6-12 0,-4 6 12 15,3-7-12-15,1 1 8 0,-1 3-8 0,1-3 8 16,-1 6-8-16,1-6 0 0,3 5 0 0,-4-5 0 15,4 6 10-15,4-6 0 0,-1 3 0 0,1 2 0 16,-1 1 13-16,1-6 2 0,3 0 1 0,0 0 0 16,-4 0-26-16,4-6 0 0,0 3 0 0,0-3 0 15,4 0 0-15,-4-3 0 0,0 3 0 0,4 0 0 16,-1-6 0-16,1 6 0 0,3-6 0 0,-3 0 0 0,-1 0-11 0,4 0-7 16,0-5-2-16,-3 5 0 0,0-3 7 0,-1 3 1 15,1-6 0-15,-1 1 0 0,1-1 3 0,-4 0 1 16,0 0 0-16,0-2 0 0,-3 8 8 0,3-6-8 15,-7 0 8-15,3 0-8 0,-3 4 8 0,0-4 0 16,0 6 0-16,0 0 0 0,0-6-8 0,0 12 0 16,0 0 0-16,0 0 0 0,0 0-4 0,0 0 0 15,0 0 0-15,-7 6 0 0,0 6 12 0,4-6 0 16,-1 6 0-16,4-1 0 0,0 4-18 16,4 3-2-16,3-1 0 0,0 1 0 0,0 3 20 0,3-4 9 15,1 1-1-15,-1 2 0 0,1-2 4 0,0-3 0 0,-1 2 0 16,1 1 0-16,-1-12-12 0,1 6 0 0,0-4 0 15,-4-2 0-15,3 0-13 0,-3-3-5 16,-3 0-1-16,-4-3 0 0,7 0 19 0,-7 0 0 16,3-3 0-16,1 0 0 0,-4 3-14 0,0 0 1 0,3-3 0 0,-3-3-743 15</inkml:trace>
  <inkml:trace contextRef="#ctx0" brushRef="#br0" timeOffset="3685.239">17314 6258 1335 0,'0'0'29'0,"0"0"7"0,0 0 0 0,0 0 2 15,0 0-30-15,-7 6-8 0,7-6 0 0,-10 0 0 0,3 0 24 0,0 0 4 16,7 0 1-16,-7 3 0 0,-1-3 23 0,-2 0 4 16,-1-3 0-16,1 3 1 0,3 0-15 0,-4 0-3 15,0 0-1-15,-3 0 0 0,0 0-18 0,0-6-4 0,0 6-1 0,0 0 0 16,0 0-2-16,0 0 0 0,3 0 0 0,1 0 0 15,-1 0 6-15,4 6 1 0,7-6 0 0,-7 3 0 16,0 3-20-16,3 3 0 0,4 5 0 0,0-2 0 16,0 0 0-16,0 3 0 0,4 2-13 0,-1 1 5 15,4 0 8-15,-3-4-12 0,3 4 12 0,-3-6-12 16,3 5 12-16,-4-2-12 0,4-3 12 0,-3 0-12 16,3-7 12-16,0 7 0 0,0-6 0 0,-4-6 0 15,4 6 0-15,-3-6 0 0,3 3 0 16,-7-3 0-16,7-3 0 0,0 0 0 0,0 0 0 0,0-3 11 15,0 0-1-15,0 0 0 0,0-5 0 0,0 5 0 16,0-6-2-16,1 0-8 0,-1-2 12 0,0 8-4 16,0-6-8-16,0 0 0 0,0 0 0 0,0 4 8 15,0-4 7-15,0 6 1 0,-3-6 0 0,3-3 0 0,0 7-16 16,-4-1 0-16,1 3 0 0,-4 0 0 16,3-6-13-16,-3 6-6 0,0 1-1 0,0 5 0 0,0 0 20 0,0 0-12 15,0 0 12-15,0 0-10 0,0 0-2 0,0 0 0 16,0 0 0-16,0 0 0 0,-3 5 3 0,-4 1 0 15,3 6 0-15,1 0 0 0,-1-3 9 0,1 8 0 16,3 1 0-16,0-6 0 0,0 5 0 0,3 4 0 16,-3-3 0-16,4-1 0 0,-1 4 0 0,1-4 0 15,-1 1 0-15,1 0 0 0,-1 2 8 0,1-2-8 16,-1 2 8-16,4-2-8 0,-3 0 9 0,-1 2-9 16,1-2 12-16,-1 0-12 0,1 2 8 0,3-2-8 15,-3 5 0-15,-1-5 0 0,1 3 0 0,-1 2 10 0,-3-5-10 16,4 2 8-16,3-2-8 0,-4 5 0 0,4-5 0 15,-3 3-11-15,-1-4 11 0,-3 1 0 0,4 3 0 16,-4-4 0-16,3 1 0 0,1-4 0 16,-1 4 0-16,-3-6 0 0,4 6 0 0,-4-13 0 0,0 4 0 0,4 3 0 15,-4-6 0-15,0 6 0 0,0-6 0 0,3 5 0 16,-3 4 0-16,0-3 0 0,0-6 0 0,0-1-8 16,0 7 8-16,0-6 0 0,4 6 0 0,-4-3-8 15,0 2 8-15,0-5 0 0,0 0 0 0,0-6 0 16,0 0 0-16,0 12 0 0,0-12 0 0,0 6 0 15,0-6 12-15,0 0-1 0,0 0-1 0,0 0 0 16,0 0-10-16,0 0 8 0,0 0-8 0,0 0 8 16,0 0-8-16,0 0 0 0,0 0 9 0,0 0-9 15,0 0 0-15,-4-6 0 0,1 0 0 0,-1 0 0 16,0-6 0-16,4 1 0 0,-3-1 0 0,3-3 0 0,-4 3 12 16,1 1 7-16,3-7 1 0,-4 9 1 0,4-8-21 0,0-1-13 15,0 0 1-15,0 4 1 16,0-10 59-16,4 6 11 0,-4 4 2 0,0-4 1 15,0 1-112 1,3 2-22-16,-3 3-5 0,4 0-1 0,-1 1 35 0,1 5 7 0,3-9 2 0,-3 9 0 16,3-3-15-16,0 0-3 0,0 4-1 0,3-1 0 15,1-6-12-15,-4 6-3 0,4-3 0 0,-1 6-370 16,1-6-74-16</inkml:trace>
  <inkml:trace contextRef="#ctx0" brushRef="#br0" timeOffset="4255.794">17487 6426 943 0,'0'0'20'0,"0"0"5"0,0 0 1 0,0 0 1 0,0 0-27 0,0 0 0 0,0 0 0 0,0 0 0 0,0 0 48 0,0 12 4 15,4-7 0-15,-4 1 1 0,3 0 12 0,1 3 3 16,-1 3 0-16,-3-6 0 0,4 5-11 0,-4 1-1 16,3 0-1-16,1-3 0 0,-1 8-18 0,1-5-3 15,-1 0-1-15,1 0 0 0,0 2-3 0,3 4-1 16,0-6 0-16,3-1 0 0,-3 1 6 0,4 3 1 16,-1-9 0-16,1 6 0 0,3-7-12 0,-3-966-1 15,3 967-1-15,0 961 0 0,4-964-7 16,-1-3-2-16,-3-3 0 0,0 3 0 0,-3-6-4 0,3 0-1 15,-3-5 0-15,-1 5 0 0,1 0 4 0,-4-3 0 16,0 0 0-16,-3 0 0 0,3-2 19 0,-4-1 4 16,-3 0 1-16,4 3 0 0,-4-5-25 0,0 5-11 15,0 3 10-15,0-6-10 0,0 0 17 0,0 1-2 0,-4 2-1 0,4 3 0 16,4-6-6-16,-4 1-8 0,0-1 11 0,0 3-11 16,3 0 0-16,1 0 0 0,-4-2 0 0,3-1 0 15,1 0 0-15,-4-6 0 0,0 4-11 0,0 2 11 31,0-6-87-31,0 4-10 0,-4 2-3 0</inkml:trace>
  <inkml:trace contextRef="#ctx0" brushRef="#br0" timeOffset="4932.915">18094 6302 190 0,'0'0'0'0,"0"0"8"0,0 0-8 0,0 0 11 0,-7 6-11 16,7-6 0-16,0 0 0 0,-4 12 0 0,-3-6 0 0,7-6 0 0,0 0 0 0,0 0-11 16,0 0 117-16,0 0 23 0,0 0 5 0,0 0 1 15,-3 9-46-15,3-9-9 0,0 0-1 0,3 6-1 16,-3-6-15-16,4 11-3 0,-1-5-1 0,4 0 0 16,-3 0-7-16,3-6-2 0,-3 6 0 0,3-6 0 15,0 6-17-15,3-6-3 0,-3 6-1 0,0-6 0 16,4 0 7-16,-4 2 2 0,4-2 0 0,-1 6 0 15,1-6-17-15,-1 0-3 0,4 0-1 0,-3-6 0 16,0 4-3-16,-1 2-1 0,4 0 0 0,-3-6 0 16,-1 0-13-16,1 0 0 0,-4 6 0 0,0-12 0 15,4 6 25-15,-4-3 6 0,-4 1 1 0,4-1 0 16,-3 3-20-16,-1-6-3 0,1 0-1 0,0-2 0 16,-4 5-8-16,-4 0 0 0,0 3 0 0,1-6 0 15,-1 12 0-15,1-5-11 0,-4-1 3 0,0 0 0 16,-4 6-24-16,-3 0-4 0,3 0 0 15,1 6-1-15,-8 0-3 0,4 5-1 0,-4 1 0 16,4-3 0-16,-3 3 28 0,3-1 13 0,-4 7-12 0,4-6 12 0,3 3 0 0,1 2 0 16,-1-5 12-16,4 0-4 0,0 5 0 15,4-2-8-15,-1-3 12 0,0 0-4 0,1 2-8 0,3-5 0 16,-4 0 0-16,8 3 8 0,-4-1 4 0,3 1 1 16,1-6 0-16,0 0 0 0,-1 0-5 15,1 3-8-15,3 2 11 0,0-5-11 0,0 0 12 0,0 0-4 16,0 0 0-16,0 3-8 0,3-6 12 0,-2 8-12 0,-1-2 12 15,3-3-12-15,1 0 9 0,-1 0-9 0,1-6 0 16,-1 6 9-16,5-6-9 0,-1 0 0 16,3 0 0-16,1-6 0 15,0 0-26-15,3-6-4 0,0-2-1 0,4-4-447 0,-1 0-90 16</inkml:trace>
  <inkml:trace contextRef="#ctx0" brushRef="#br0" timeOffset="5313.68">18687 5697 1116 0,'-4'6'24'0,"1"-3"6"0,-4 5 1 0,-1 7 0 0,1-3-31 0,4 5 0 0,-4-5 0 0,0 9 0 0,3-4 23 0,-3 1-2 16,4 9 0-16,-4-10 0 0,3 7 32 0,1-4 7 16,3 10 0-16,-4-16 1 0,4 10-5 0,0-1-2 15,4 1 0-15,-4 2 0 0,3-2-30 0,-3 2-7 16,4-2-1-16,-1-7 0 0,1 10-16 0,-1-4 0 16,1-2 0-16,-1 3 0 0,1-1 0 0,-1-2 12 15,1 2-3-15,-4 1 0 0,3 2 16 0,1-8 3 16,-1 8 1-16,-3-2 0 0,4-1-16 0,-1-5-3 15,1 8-1-15,0-8 0 0,-1 3 7 0,1-4 2 0,-1 1 0 16,1-9 0-16,-1 2-18 0,1-5 0 0,-1 0 0 0,-3-6 0 31,0 0-24-31,4 0-3 0,3-6 0 0,-4-2 0 16,1-4-20-16,-4 0-4 0,3-6-1 0,-3-2-689 0</inkml:trace>
  <inkml:trace contextRef="#ctx0" brushRef="#br0" timeOffset="5716.258">18771 5758 1146 0,'0'0'32'0,"0"0"8"0,0 6-32 0,-3 3-8 0,-1 3 0 0,4 0 0 0,-3-6 20 0,3 5 4 16,0-5 0-16,-4 0 0 0,4 6 24 0,0-6 6 16,0 3 1-16,-3-4 0 0,3 1-1 0,-4 6 0 15,4-6 0-15,0 6 0 0,0-4-31 0,4 4-7 16,-4-6 0-16,3 6-1 0,1 6-15 0,-1-7 0 16,1 10 0-16,3-9 0 0,-4 11-13 0,4-2-6 15,0 2-1-15,4 4 0 16,-4 2-17-16,4-5-4 0,-1 8-1 0,-3-9 0 15,4 10 22-15,0-4 5 0,-1 4 1 0,4-4 0 0,-7-6 14 0,4 10 0 16,3-1 0-16,-7-2 0 0,4-1 0 0,-4 3 0 0,-4-5 0 16,4 2 0-16,0-5 0 0,-3 2 16 15,3-2-3-15,-4-4-1 0,-3-2-12 0,7 5 9 0,-7-11-9 16,4 0 8-16,-4 3-8 0,0-10 0 0,3 7 0 16,-3-12 0-16,0 0-11 0,0 0-4 0,0 0-1 0,0 0-600 15</inkml:trace>
  <inkml:trace contextRef="#ctx0" brushRef="#br0" timeOffset="6250.876">19008 6405 1792 0,'0'0'40'0,"3"9"8"0,1 3 1 16,3-6 1-16,0 0-40 0,0 5-10 0,0-8 0 0,4 3 0 0,-4-3 8 0,3 0-8 16,4 0 12-16,-3-3-4 0,3 3-8 0,4-3 0 15,-4-3 0-15,0 0 8 0,3-6-8 0,1 3 8 16,0-5-8-16,3 5 8 0,0-6-8 0,0 0 0 15,-3 0 0-15,3 4 0 0,-3-10 0 0,-1 6-17 0,1-5 4 16,-4 2 1 0,0 3-23-16,0-6-4 0,-7 4-1 0,0 2 0 0,0 0 13 15,-3 0 3-15,-4 7 0 0,4-7 0 16,-8 6-15-16,0 0-2 0,-3 0-1 0,4-3 0 0,3 9 22 16,-11 0 5-16,-3-6 1 0,4 6 0 0,-4 0 14 0,-4 0 0 0,4 6 0 0,-7 3 0 15,-1-3 0-15,-2 6 12 0,-1-6-3 16,0 5 0-16,1 1 11 0,2 0 3 15,5 0 0-15,3-3 0 0,0 8-23 0,7-5 0 16,0-3-12-16,3 3 4 0,4 5 8 0,0-5 0 0,0 0 0 16,0 2-8-16,4 4 8 0,3-6 0 0,0 0 0 0,3 2 0 15,-3-2 12-15,0 0 4 0,4 0 0 0,-1-1 1 16,1 1 0-16,3-6 0 0,0 3 0 0,0 2 0 16,4-5-7-16,3 0-2 0,-3 0 0 0,-1-6 0 15,5 6-8-15,-1 0 0 0,4-6 0 0,-4 0 0 16,3 0-55-16,-2-6-6 15,2 0-2-15,1 6-581 0</inkml:trace>
  <inkml:trace contextRef="#ctx0" brushRef="#br0" timeOffset="7185.954">20701 6314 1566 0,'0'0'34'0,"0"0"7"0,0 0 2 0,0 0 1 0,0 0-35 0,0 0-9 0,0 0 0 0,-11 6 0 15,11-6 0-15,-7 0 8 0,0 0-8 0,0 6 8 16,0-6-8-16,0 3 10 0,0 3-10 0,-3 0 10 16,2 5 14-16,1-5 2 0,-3 0 1 0,3 0 0 15,0 0-13-15,-4 0-2 0,4 0-1 0,-4 2 0 16,4 1 4-16,0 0 1 0,0-3 0 0,0 6 0 15,4-6-16-15,-1 5 0 16,1-8 0-16,3 6 0 0,0-3-11 0,0 9-8 0,0-4-1 0,0 1-1 16,3-6 21-16,1 6 0 0,-1 2 0 0,4-2 0 15,-3-6 0-15,-1 6 0 0,4-3 0 0,0 2 0 16,1 1 0-16,-5-12 0 0,4 6 0 0,0 0 0 16,0-6 0-16,4 0 0 0,-4 0 0 0,0-6 0 15,4 0-11-15,-1 6-1 0,4-9 0 0,-3-2 0 16,-1 5 12-16,1-6 0 0,3 0 0 0,-3 6 0 15,-1-11 8-15,1 8 3 0,-1-3 1 0,1 0 0 16,-4 1-12-16,0-4 0 0,-3 3 0 0,-1 6 0 0,-3-5-9 16,-3 5 9-16,3 0-12 0,0 6 12 0,-7-6 0 15,7 6 0-15,-11 0 0 0,0 0 0 0,4 0-16 16,-3 6 3-16,3 0 1 0,0 0 0 0,-4-1 12 0,4 1-12 16,0 3 12-16,0 0-12 0,3 0 12 15,1-3 0-15,-1 5 0 0,1-11 0 0,3 0 0 16,0 12 0-16,3-6 0 0,4-3 0 0,0 3 0 0,0 0-9 15,4 0 1-15,3-1 0 0,-3 1 8 0,-1-6 0 16,8 6 0-16,-4-6-8 0,0 6-10 0,0-6-2 16,0 6 0-16,-3-6 0 15,3 6-16-15,-3-6-3 0,3 6-1 0,-4-3 0 16,1 6-62-16,3-4-13 0</inkml:trace>
  <inkml:trace contextRef="#ctx0" brushRef="#br0" timeOffset="7614.804">20930 5938 1396 0,'0'0'31'0,"0"0"6"0,0 0 2 0,0 0 0 0,0 0-31 0,0 0-8 0,0 0 0 0,0 0 0 0,-3 6 44 0,3 0 8 16,-4-1 2-16,1 4 0 0,-1 3-14 0,4 6-2 16,0-7-1-16,0 4 0 0,0 0-7 0,0 5-2 15,0 4 0-15,4 2 0 0,-1 4-28 0,4 2 0 16,-3 3 0-16,3-2 0 0,0 5 0 0,0 3 0 15,4-12 0-15,-4 10 0 0,7-1 0 0,-4 0 0 16,1 3 0-16,-1-8 0 0,5 2 0 0,-5-3 0 16,4-8 0-16,-3 5 0 0,-1-8 0 0,1 2 0 15,0-8 0-15,-1 3 0 0,-6-7 0 0,3-5 0 16,-7-6 0-16,0 0 0 0,3 6 0 0,-3-6 11 16,0 0-11-16,0 0 10 0,0 0-10 0,0-6 0 0,0-6 0 15,0-2 0 1,-3 2-36-16,3 0-4 0,0 0 0 0,-4-5-479 0,4 5-96 15</inkml:trace>
  <inkml:trace contextRef="#ctx0" brushRef="#br0" timeOffset="8004.444">21131 5926 1119 0,'0'0'24'0,"0"0"6"0,-3 6 1 0,3 6 1 0,-4-6-32 0,4-1 0 0,0 4 0 0,-3 3 0 0,3 0 60 0,0-1 7 16,-4 1 1-16,4 6 0 0,4 2-20 0,-4-2-3 16,0 0-1-16,0 2 0 0,3-2-4 0,1 3-2 15,-4 8 0-15,3-6 0 0,1 1-22 0,3 2-5 16,0 7-1-16,0 2 0 0,4-8-10 0,-1 2 0 15,1 3 0-15,-1 4 0 0,5-7 0 16,-1 3 0-16,-4-5 0 0,4 2-11 0,0 1 35 0,1-4 6 16,2-3 2-16,-3 4 0 0,0-4-20 0,-3-5-4 15,3 9-8-15,-3-10 12 0,-1-2-12 0,4 3 0 16,-7-1 0-16,4-5 0 0,-4 0 0 0,0-3 0 16,-3-4 0-16,-1-2 0 0,-3-3 0 0,0 0-8 0,0 0 8 0,0 0-13 31,0 0-12-31,0 0-3 0,-3-6 0 0,3-2 0 15,-4-7-17-15,1 3-4 0,-1 0-1 0,4 1-422 0,-3-4-85 16</inkml:trace>
  <inkml:trace contextRef="#ctx0" brushRef="#br0" timeOffset="8534.63">21371 6537 1591 0,'0'0'35'0,"0"6"7"0,4 6 2 0,-1-6 0 0,4 0-35 0,0 0-9 0,1 0 0 0,2 2 0 0,-3-2 11 16,0 0 0-16,4 0 0 0,-4-6 0 16,3 0 4-16,-3 0 1 0,4 0 0 0,-4 0 0 0,4 0 4 0,-4-6 2 15,0 6 0-15,0-6 0 0,0 3-9 0,0 0-1 16,0-5-1-16,-3 2 0 0,3 0-3 0,-4 0 0 15,-3 0 0-15,4 0 0 0,-4-6 12 0,0 1 3 16,0 2 0-16,0 3 0 0,0 0-9 0,-4-6-2 16,4 1 0-16,-3 5 0 0,-1-6-1 0,4 6-1 15,-3 0 0-15,3 6 0 0,-4-3-10 0,-3-3 0 16,3 1 9-16,4 5-9 0,0 0 8 0,-3-6-8 16,3 6 8-16,-11 0-8 0,4 0 0 15,-3 0 0-15,3 6 0 0,0-6 8 16,0 5-35-16,-4 1-6 0,0-3-2 0,1 3 0 0,3 0 19 0,-4 6 4 15,1-6 1-15,-1 5 0 0,0 1 11 0,1 0 0 16,3 0 0-16,-4 8 0 0,4-8 0 0,0 0 0 0,0 0 0 0,3 2 0 16,-3-2 0-16,7 0 0 0,0-1 0 0,0-2 0 15,0 0 0-15,4 0 0 0,3 3 0 0,0-1 0 16,0-5 0-16,4 0 0 0,-1 0 8 0,1 0-8 16,3-3 8-16,0 3-8 0,0-3 10 0,0 6-10 15,0-9 0-15,4 0 0 0,0 0 0 0,-4 0 0 16,3 0 0-16,-2 0 0 0,2 0-11 0,-3-9 11 15,0 9-49 1,1-3-3-16,-1 3 0 0,-4-3 0 0,4 0-118 16,-3 0-24-16,3-3-5 0,-3 0-1 0</inkml:trace>
  <inkml:trace contextRef="#ctx0" brushRef="#br0" timeOffset="9231.798">21696 6382 1681 0,'0'0'36'0,"0"0"8"0,-4 6 2 0,1 2 2 0,3-2-38 0,0-6-10 15,0 6 0-15,0-6 0 0,3 6 47 0,-3-6 7 0,4 6 2 0,-1 0 0 16,-3-6-13-16,7 6-3 0,-7-6 0 0,4 6 0 15,-4-6-20-15,7 0-5 0,0 0-1 0,0 0 0 16,0 0-14-16,-3 0 11 0,3-6-11 0,0 6 10 16,0 0-10-16,3-6 0 0,-3 6 0 0,1 0 0 15,2 0 0-15,1-6 0 0,3 6 0 0,-4 0 0 16,1 0 0-16,0 0 0 0,-1 0 0 0,1 0 0 16,-1 0 0-16,-3 0 0 0,0 0 0 0,4 0 0 15,-4 0 0-15,0 0 8 0,0 6-8 0,0-6 0 16,0 0 0-16,0 0 0 0,-7 0 0 0,7 6 0 15,-3-6 0-15,-4 0 0 0,7 6 0 0,-7-6 0 16,4 11 0-16,-4-11-14 0,0 3 5 0,3 3 1 16,-3-6-10-16,-3 9-2 0,3 0 0 0,-8 3 0 15,5-1 10-15,-4 1 2 0,0-6 0 0,0 9 0 16,0 2 8-16,-4-5 0 0,1 0 0 0,-1 2 0 0,-3-2 0 16,3 6 0-16,-3-6 0 0,4-1-8 0,-5 1 8 15,5 3 0-15,-4-9 0 0,3 5 0 0,1 1 14 0,-1-3-2 16,-3 0 0-16,0-3 0 0,3 8 0 0,1-8 0 15,-1 0 0-15,4 0 0 0,-4 3 0 0,4-6 0 16,7-3 0-16,-3 9 0 0,3-9-4 0,0 0-8 16,0 0 11-16,0 0-11 0,-7 6 21 0,7-6-2 15,0 0-1-15,0 0 0 0,0 0-10 0,0 0-8 16,0 0 12-16,0 0-12 0,7 2 0 0,0-2 0 16,3 0-12-16,5-2 3 0,-1-1 9 0,0 3-8 15,3-3 8-15,1 3-8 0,0-6 8 0,-1 3-13 16,5 3 5-16,-8-3 8 0,3 0-8 0,1 3 8 0,0 0 0 15,-4-6 0-15,3 6 0 0,-3 0 0 0,4-6 0 16,-4 6 8-16,0 0-8 0,0-6 0 0,-3 6-12 0,3 0 12 16,-3 0-27-16,-1-6 3 0,1 6 0 0,3 0 0 31,-3 0-27-31,3 0-5 0,0 6 0 0,0-6-1 16,0 0-15-16,0 0-2 0,4 0-1 0,3 0 0 15,0 0-36-15,-3 0-7 0,6 0-2 0,-2 0 0 16,2 0 4-16,-3-6 0 0</inkml:trace>
  <inkml:trace contextRef="#ctx0" brushRef="#br0" timeOffset="9925.883">22715 6420 444 0,'0'0'12'0,"-7"0"4"0,7 0-16 0,0 0 0 0,0 0 0 0,0 0 0 0,-7 0 30 0,7 0 3 16,-7-6 1-16,7 6 0 0,0 0 34 0,0 0 8 16,0 0 0-16,-3-6 1 0,3 6 16 0,0 0 3 15,0 0 1-15,0 0 0 0,0 0-33 0,0 0-6 16,0 0-2-16,0 0 0 0,0 0-28 0,0 0-7 0,0 0-1 0,0 0 0 16,7 6 10-16,-4-6 2 0,4 6 0 0,-7-6 0 31,7 6-52-31,-3 0-9 0,3 0-3 0,0-1 0 15,0 1 5-15,-3 0 1 0,-1 0 0 0,4 0 0 16,4 3-34-16,-1-3-8 0,1-6 0 0,-1 11-1 16,5-11 12-16,-1 6 2 0,0-6 1 0,0 0 0 15,4 0 9-15,-4 0 1 0,3 0 1 0,1-6 0 0</inkml:trace>
  <inkml:trace contextRef="#ctx0" brushRef="#br0" timeOffset="10675.282">23301 6388 1220 0,'0'0'27'0,"-4"2"5"0,1 13 2 0,-1-6 0 0,1 3-34 0,3 0 0 0,-4-1 0 0,4 1 0 16,4 3 68-16,-4-3 6 0,0-1 2 0,3 1 0 15,1 0-2-15,-1 2 0 0,1-2 0 0,-1 0 0 16,1 0-14-16,3 0-4 0,-3-4 0 0,-1 4 0 16,4 0-28-16,0 5-7 0,0-8-1 0,0 3 0 15,0 0-20-15,4 5 8 0,-4 1-8 0,0-3 0 16,4 2 0-16,-1 1 0 0,1-9 0 0,-4 6-8 16,0-1 8-16,0-8 0 0,0 6 0 0,0-6 0 0,-3 0 0 15,3-3 0-15,0 0 8 0,-4 2-8 0,-3-5 0 16,4 0 0-16,-4 0 0 0,7 3 8 0,-4-3 15 15,4-3 3-15,-3 1 1 0,0-4 0 0,-1-3 5 0,-3 3 2 16,4 0 0-16,-4-6 0 0,3 1-14 16,-3-7-2-16,4 9-1 0,-4-3 0 0,3-11-7 0,1 8-2 15,-1-3 0-15,1 1 0 0,-1-4-8 0,1 9-11 16,3-11 3-16,-4 5 0 0,1-2-6 0,3 2-1 16,-4-8 0-16,1 8 0 0,3-11 15 15,-3 5 0-15,3 4 0 0,-4-10 0 0,1 4 0 0,-1 2 0 16,4-5-12-16,-3 8 3 15,-1-2-23-15,1 8-4 0,3 3 0 0,-4-5-1 16,1 11-18-16,-4 0-3 0,0 6-1 0,0 0 0 16,0 0-29-16,7 0-5 0,0 6-2 0,0 5 0 15,-3-5-58-15,3 6-12 0,0-3-3 0,-4 0 0 0</inkml:trace>
  <inkml:trace contextRef="#ctx0" brushRef="#br0" timeOffset="11225.396">23929 6432 1638 0,'0'0'36'0,"0"0"7"0,0 0 1 0,0 0 3 0,0 0-38 0,-7 0-9 0,7 0 0 0,-7 0 0 0,3 6 36 0,-3-6 4 16,0 5 2-16,-3 1 0 0,3-6-23 16,-4 0-5-16,0 3-1 0,-3 3 0 0,0 0 10 0,-4-3 1 15,4 6 1-15,0-3 0 0,4 5-25 0,-4-5 0 16,7 0 0-16,-4 0 0 0,4 6-27 0,3-3 3 16,-3 8 0-16,4-5 0 0,3 0 12 0,0 2 2 15,0-2 1-15,3 0 0 16,1 0-18-16,-1 2-3 0,1-2-1 0,3 0 0 0,-4 0 31 0,5-1 0 15,-1-5-8-15,0 3 8 0,3-3 0 0,-3 0 0 16,0 0 0-16,4-3 0 0,-4 6 30 0,4-4 6 0,-1 1 0 16,1-6 1-16,-1 6-21 0,1-6-4 15,-1 0 0-15,1 6-1 0,0-6 1 0,-1-6 0 0,4 6 0 16,-3 0 0-16,0-6 2 0,-1 0 1 0,1 1 0 16,-4-7 0-16,0 3 11 0,0 0 2 0,0 0 1 15,0-2 0-15,0-1-13 0,-3-3-4 0,-1 3 0 16,1 1 0-16,-4-7 9 0,0 6 2 0,0 0 0 15,-4-2 0-15,1 2-3 0,-1 0-1 0,-3 0 0 0,0-2 0 32,-4 5-49-32,1 0-10 0,-1 3-1 0,1 0-1 0,-5 1 18 0,1-1 3 0,0 6 1 15,-3-6 0-15,2 6-26 16,1 0-5-16,-3 0-1 0,3 0 0 0,3 6-9 16,-3 0-3-16,3-1 0 0,4 1 0 0,-3 6-9 0,3-9-3 15,0 3 0-15,3 3-355 0,1 5-71 0</inkml:trace>
  <inkml:trace contextRef="#ctx0" brushRef="#br0" timeOffset="11705.304">24194 6420 1450 0,'0'0'32'0,"0"0"6"0,0 0 2 0,0 0 1 0,0 0-33 0,0 0-8 0,-8 6 0 0,5 6 0 16,-1-1 0-16,1-5 0 0,-1 6 0 0,1-3 0 16,3 3 33-16,-4-1 5 0,4-5 1 0,0 3 0 15,0 0-18-15,0 0-3 0,4 2-1 0,-4 1 0 16,3-6-17-16,1 0 0 0,-1 3 0 0,4 0 0 15,-3-1 0-15,3-2 0 0,0 0 0 0,0 0 0 16,0 0 13-16,0 0-1 0,0-6 0 0,0 11 0 16,0-11-4-16,4 6-8 0,-4 0 11 0,4-3-11 15,-4 3 24-15,0 0-1 0,3-6-1 0,1 6 0 16,-1-6-22-16,1 0 0 0,0 0 0 0,-1 0 0 16,-3 0 14-16,4-6 2 0,-1 6 0 0,1-6 0 15,0 0 5-15,-1 3 2 0,-3-6 0 0,0 1 0 16,0-4 11-16,0 6 2 0,-3-6 1 0,0-2 0 15,-4-4 12-15,0 6 3 0,0-6 0 0,-4 4 0 16,0 2-38-16,1-6-14 0,-4 1 11 0,0 2-11 16,0 3 0-16,-4 1 0 0,4-7-11 0,-3 6 11 15,-1 3-36-15,4-2 0 0,-4-1 0 16,4 6 0-16,4 0-12 0,-1 0-1 0,1 0-1 0,3 6 0 16,0 0-34-16,0 0-8 0,0 0 0 0</inkml:trace>
  <inkml:trace contextRef="#ctx0" brushRef="#br0" timeOffset="12295.784">24832 6191 1404 0,'0'0'31'0,"0"0"6"0,0 0 2 0,0 0 0 0,0 0-31 0,0 0-8 0,-7 5 0 0,0 1 0 16,0-6 44-16,0 6 8 0,-4-3 2 0,1 0 0 16,3 3-18-16,-8-3-4 0,5 3-1 0,-4-6 0 15,-4 6-7-15,4 0 0 0,0-1-1 0,3 1 0 0,1 0-35 16,-1 3-6-16,4-3-2 0,-3 3 0 15,6 0 20-15,-3-4 0 0,3 7 0 0,1-6 0 0,-1 6 0 0,4-9 0 16,-3 6 0-16,3-4 0 0,0 10 13 0,0-9 7 16,0-6 0-16,3 6 1 0,-3-6-10 0,0 0-3 15,4 6 0-15,-1 0 0 0,1 0 5 16,3-6 1-16,-7 0 0 0,4 8 0 0,3-5-14 0,0 0 8 16,-4-3-8-16,4 0 0 15,0 3 9-15,0-3-9 0,4 0 8 0,-4 0-8 0,0 0 8 0,4 0-8 16,-4 0 0-16,3 0 8 0,1 3-8 0,-1-3 10 15,1 6-10-15,0-6 10 0,3 0-10 0,-4 0 0 16,4 6 0-16,-3-6 8 0,0 6-8 0,3-6 0 16,-4 6 0-16,1 0 0 0,-1-1 0 0,1 1-11 15,0 0 3-15,-1 0 0 16,-3 3-20-16,0 3-3 0,0-6-1 0,-3 5 0 16,3 1-16-16,-7-6-4 0,0 6-1 0,0 2 0 15,0-2 17-15,-4 0 3 0,1 6 1 0,-1-4 0 0,-3-2 23 0,0 0 9 0,0-1 0 16,-3-5-9-16,-1 0 43 0,0 3 9 0,1-3 1 0,-1 0 1 15,-3-6-9-15,4 6-1 0,-1 0-1 0,-3-6 0 16,0 0-46-16,0 0-8 0,3-6-3 0,-3 6 0 31,0-6-93-31,0 6-18 0,3-6-4 0,1-3-1 0</inkml:trace>
  <inkml:trace contextRef="#ctx0" brushRef="#br0" timeOffset="13167.694">25269 5838 1742 0,'0'0'38'0,"0"0"8"0,0 0 2 0,0 0 1 0,0 0-39 0,0 0-10 0,0 0 0 0,0 0 0 15,0 0 9-15,0 0 0 0,0 0 0 0,0 0 0 0,0 0 14 0,0 0 2 16,0 0 1-16,0 0 0 0,-3-3 6 16,3 3 2-16,-4-9 0 0,4 3 0 0,0 0-22 0,4 0-4 15,-1 1 0-15,5 5-8 0,-1-6 0 0,3 0 0 16,4 6 0-16,-3-6 0 0,6 0 0 0,-2 6 0 16,2 0 0-16,-3 0-9 0,8 6 9 15,-5-6 11-15,1 6-3 0,-4 0 0 16,4 0-8-16,-1-6 0 0,-3 11 0 0,4-5 0 0,-4 0 0 0,4 6 0 15,-4-3 0-15,0 2 0 0,4 1 0 0,-4 0 0 16,0 0 0-16,0-4 0 0,0 4 8 0,-3 6 0 16,-4-6 0-16,0-1 0 0,0-5-19 0,-4 9-4 15,-3-3-1-15,4-1 0 0,-8 1-3 0,1 3-1 16,-1-6 0-16,-3 5 0 0,0-2 1 0,-3 6 0 0,-1-9 0 16,0 8 0-16,-3-5 19 0,4 0-12 0,-4 0 12 15,-1-4-10-15,-2 10 10 0,3-6 0 0,0-6 0 0,-1 5 0 16,1 4 0-16,4-6 9 0,-1 0 0 0,4 3 0 15,4-7 6-15,-4 7 1 0,3 0 0 0,1-6 0 16,-1 0-7-16,4 3-1 0,0-4 0 0,0 7 0 16,-4-6 10-16,4 6 2 0,4-9 0 0,-4 6 0 15,-4 5-20-15,4-8 0 0,4 6 0 0,-4-6 0 16,0 6-12-16,0-4-7 0,4 1-1 0,-4 0 0 16,3 3 20-16,-3 0 0 0,7-1 0 0,-3-2 0 15,3 0 0-15,-4 6 0 0,4-4 0 0,0 1 0 16,4-3-16-16,-4 0 4 0,4 0 1 0,-4 2 0 15,0 1-10-15,3-6-3 0,-3 0 0 0,4 0 0 16,3 0-13 0,-3 2-3-16,3-2-1 0,3 0 0 0,-3 0-130 0,4-6-25 0,14 6-6 15,-7-6-1-15</inkml:trace>
  <inkml:trace contextRef="#ctx0" brushRef="#br0" timeOffset="13408.662">25658 6758 1191 0,'0'0'26'0,"0"0"6"0,0 0 0 0,0 0 2 0,0 0-34 0,0 0 0 0,0 0 0 0,0 0-523 16</inkml:trace>
  <inkml:trace contextRef="#ctx0" brushRef="#br0" timeOffset="16799.245">14926 7475 1004 0,'0'0'22'0,"0"0"5"0,0 0 1 0,0 0 0 0,0 0-28 0,-4 12 0 0,4-12 0 15,0 6 0-15,-3 0 37 0,3 0 3 0,0-6 0 16,0 6 0-16,0-6 9 0,3 5 3 0,-3-5 0 0,0 9 0 15,4-3-28-15,0 6-6 0,-1-6-1 16,1 0 0-16,-1 0 8 0,1-1 2 16,-1 7 0-16,1-6 0 0,-1 3 1 0,1 3 0 15,-1-1 0-15,1 4 0 0,-1 0-15 0,4 5-2 0,0-2-1 0,1 3 0 16,-1 2-10-16,-4-5 10 0,4 5-10 0,-3-2 10 16,-1 2-10-16,1-8 0 0,-1 3 0 0,1 5 8 15,-1-11-8-15,-3 3 0 0,0 2 0 0,0-5 0 16,-3 6 0-16,3-7 0 0,-7 4 0 0,3 3 8 15,-3-6-8-15,4 2 0 0,-4 4 0 0,3-6 8 16,-3-1 1-16,3-5 0 0,-3 6 0 0,4 0 0 16,-1 3 13-16,-3-4 2 0,4 1 1 0,-1-3 0 15,1 6-25-15,-4-7 0 0,3 4 0 0,1-6 0 16,-1 12 0-16,1-12 0 0,-1 2 0 0,0-2 0 16,1 0 0-16,3-6 0 0,0 6 0 0,0-6 0 0,0 0 0 0,-4 6-14 15,4-6 2-15,0 0 0 0,-3 6 26 0,3-6 6 16,0 0 0-16,0 0 1 0,0 0-9 0,0 0-1 15,-7 6-1-15,7-6 0 16,-4-6-10-16,4 6 12 0,-7 0-12 0,7 0 12 0,0 0-12 0,-3-6 0 16,3 0 0-16,-4-3-11 0,4 0 11 0,0 1 0 15,0-4-9-15,4 0 9 0,-1 0-10 0,-3-5 10 16,4 2-13-16,-1-3 5 0,4 1 8 0,-3-7 0 16,-1 4 0-16,-3 2-8 0,4-9 8 0,-1 4 0 15,1 2 8-15,0-2-8 0,-4 5 0 0,0-8 0 16,0 8 0-16,0 0-8 0,0-8 8 0,-4 8 0 0,0-5 0 15,1 2 0-15,-1-2 0 0,-3 5 0 0,4-2 0 0,-4 5 8 16,3 0-8-16,1-3 0 0,-4 1 0 0,3 5 8 16,-3 3-8-16,4-2 8 0,-1 5-8 0,1-9 8 15,-5 6-8-15,8 3 0 0,-3-8 0 0,3 8 0 16,3 0 0-16,-3-6 0 0,8 3-8 0,-5-3 8 16,4 4-9-16,0-1 9 0,0-3-10 0,0 6 10 15,4-9-8-15,-1 7 8 0,1-1 0 0,-4 3-9 16,4 0 9-16,-4-6-12 0,0 6 12 0,0 6-12 15,0-5-19-15,-4 5-4 16,4 0-1-16,1 0 0 0,-1 0 24 0,0 0 4 0,-4 0 8 0,4 0-13 16,-7 0 13-16,4 5 0 0,3-5 0 0,-4 6 0 15,4-6 8-15,-7 0-8 0,4 6 9 0,-1 0-9 16,1-6 18-16,3 0-2 0,-3 6-1 0,3-6 0 16,0 0-15-16,0 3 0 0,3 0 0 0,-3 0 0 0,4 0 0 15,0 0 0-15,-1 0 0 0,1 2-10 0,-4 4-1 0,0-3 0 16,3 6 0-16,1 0 0 15,-4-3-13-15,4 14-4 0,-4-11 0 0,0 5 0 0,3 7 9 16,1-3 2-16,-4 5 0 0,4-3 0 0,-1 7 17 16,1-4-12-16,-1 4 12 0,1-4-10 0,3 4-3 0,-3-4-1 15,-1 3 0-15,4-2 0 0,-3 2-4 0,-1 1-1 16,5-4 0-16,-5 4 0 0,1-7 19 16,-4 4 0-16,0-4 0 0,3 4 0 0,-3-4 0 0,0 1 0 15,-3 2 0-15,3-5 0 0,0-1 0 0,-3 1 0 16,3-4 0-16,-4-5 0 0,-3 3 12 0,4-3 7 15,-4-1 1-15,-4-5 0 0,4 3 11 0,0-9 2 16,-7 6 1-16,0-3 0 0,0 0-21 0,0 0-4 0,0-6-1 16,0 3 0-1,0 0-52-15,-4-3-12 0,4 0-1 0,0 3-591 0</inkml:trace>
  <inkml:trace contextRef="#ctx0" brushRef="#br0" timeOffset="17242.822">14880 7925 962 0,'0'0'27'0,"0"0"7"0,0 0-34 0,0 0 0 0,0 0 0 0,0 0 0 0,0 0 43 0,0 0 1 16,0 0 1-16,0 0 0 0,0 0-10 0,0 0-3 15,0 0 0-15,0 0 0 0,0 0-22 0,4-6-10 16,3 0 8-16,-4 6-8 0,4-6 15 0,-3 6-3 15,-4 0 0-15,0 0 0 0,7-5-12 0,-4-1-16 0,4 6 3 16,1 0 1-16,-1 0 35 0,3 0 7 0,1 0 2 16,3 6 0-16,4-1-24 0,-1-5-8 0,1 6 0 15,-1-6 0-15,5 0 8 0,-1 6-8 0,3-6 0 16,-2 6 0-16,2-6 0 0,-3 0 0 0,1 6 0 16,-1-6 0-16,0 6 0 0,0-6 0 15,-3 0-8-15,3 6 8 16,-7-6-82-16,4 0-10 0,-1 6-1 0,1-6-1 0</inkml:trace>
  <inkml:trace contextRef="#ctx0" brushRef="#br0" timeOffset="17595.427">15356 7549 1418 0,'0'0'31'0,"0"0"6"0,0 0 2 0,0 0 1 0,0 0-32 0,0 0-8 16,0 0 0-16,0 0 0 0,0 0 16 0,0 0 0 0,0 0 1 0,0 0 0 16,0 0-17-16,0 0-12 15,0 0 1-15,0 0 1 0,0 0-4 0,7 6-1 16,1-6 0-16,-1 6 0 16,3-1-25-16,1-5-6 0,-1 12-1 0,4-6 0 15,1-3-23-15,2 9-5 0</inkml:trace>
  <inkml:trace contextRef="#ctx0" brushRef="#br0" timeOffset="19082.496">15998 7425 978 0,'0'0'28'0,"0"0"5"0,0 0-33 0,0 0 0 0,0 0 0 0,0 0 0 15,0 0 26-15,0 0-2 0,0 0 0 0,0 0 0 16,0 0-16-16,4 12-8 0,0-6 8 0,-4 0-8 16,3 3 25-16,1-1 0 0,-4 7 0 0,3-9 0 0,1 6 14 0,-4 0 2 15,0 2 1-15,0 4 0 0,0 0-2 0,0-1-1 16,0 4 0-16,3 2 0 0,-3 1-15 0,0 8-2 16,0-11-1-16,4 8 0 0,-1-2-6 0,1 2-2 15,-1 0 0-15,4-2 0 0,0 2 5 0,0-2 1 16,4 8 0-16,0-6 0 0,-1 10-3 0,1-7-1 15,3 3 0-15,-4 3 0 0,1-2-15 0,0 2 11 16,-1-6-11-16,-3 9 10 0,0-14-10 0,0 2 0 16,-3-5 0-16,-1-4 8 0,-3-2-8 0,0-3 12 15,0-6-12-15,0 5 12 0,0-14-12 0,0 0 10 16,0 0-10-16,-3 6 10 0,3-6-26 0,0 0-4 16,0 0-2-16,-7 6-727 0</inkml:trace>
  <inkml:trace contextRef="#ctx0" brushRef="#br0" timeOffset="19745.933">16669 7993 1134 0,'0'0'24'0,"0"0"6"0,0 0 1 0,0 0 1 0,0 0-32 0,0 0 0 0,0 0 0 0,-7-6 0 0,0 0 0 0,-4 6 0 15,4 0 0-15,-4 6 0 0,1-6 0 0,-1 0 0 16,-3 12 0-16,4-7 0 0,-1-2 0 0,-3 3 0 16,0 0 0-16,0 6 0 0,0-6 29 0,-1 11-1 15,1-11 0-15,0 9 0 0,0-6 7 0,3 11 1 16,4-8 0-16,-3 0 0 0,3 0 0 0,3-1 1 0,1 4 0 16,-1-3 0-16,1 0-29 0,3 2-8 0,0-2 0 0,0 6 0 15,0-1 0-15,3-8-8 16,-3 9 8-16,4-1-12 0,-4-5 12 0,3-3 0 0,-3 3 0 15,0-3 0-15,4-1 0 0,-4-8 0 0,0 0 0 16,0 0 0-16,0 0 0 0,0 0 0 16,0 0 0-16,0 0-8 0,0 0 8 0,3 0-8 15,4-5 8-15,0-4-8 0,0-6 8 0,4 0 0 0,-4-2 0 16,4-7 0-16,-4 10 0 0,7-10 0 0,-4 0 0 0,1 4 0 16,-4-4 0-16,4 7 0 0,-1 2 0 0,-3 3 0 15,0 1 0-15,0-7 0 0,-3 12 0 0,0-3 0 16,-1 9 0-16,-3 0 0 0,0 0 0 0,0 0-8 15,0 3 8-15,0 3-8 0,0 12 8 0,0-7-8 16,-3 1 8-16,3 0 0 0,-4 6 0 0,0 2 0 16,1-2 12-16,-1 2-1 0,1-2-1 0,-1 6 0 15,4-16 1-15,0 7 0 0,0 11 0 0,0-14 0 16,0-3-11-16,4 6 12 0,-1-1-12 0,1 4 12 0,-1-6-12 16,5-3 0-16,-1-3 0 0,3 2 0 0,1 1-10 0,3 3-4 15,0-6-1-15,0 0 0 16,0 0-129-16,0-6-27 15,18 5-5-15,-14-2 0 0</inkml:trace>
  <inkml:trace contextRef="#ctx0" brushRef="#br0" timeOffset="20581.137">17244 7987 1256 0,'0'0'28'0,"-7"-6"5"0,3 0 2 0,-3 6 0 0,7 0-35 0,0 0 0 0,-7 0 0 0,0 0 0 16,0 0 60-16,-4 0 6 0,4 6 1 0,-3 0 0 15,-4 6-67-15,3-7 0 0,-3 1-11 0,3 6 1 16,-3-3 20-16,0 9 4 0,4-1 1 0,-5 1 0 16,8 8-15-16,-3-8 0 0,3-3 0 0,3-4 0 15,1 7 0-15,-1-6 0 0,1 0 8 0,3-4-8 16,0 1 16-16,0-9 1 0,0 0 0 0,3 9 0 16,1-3 7-16,3 0 2 0,3-6 0 0,-3 0 0 0,4 0-11 0,0 0-3 15,-1 0 0-15,1-6 0 0,3 0-12 0,-4 0 0 16,1 3 8-16,0-3-8 0,-1-3 0 15,1 4 0-15,-4-4 8 0,0-3-8 0,3 6 0 0,-6-9 9 16,3 7-9-16,-3-7 8 0,-1 9-8 0,1-6 0 16,-4 1 9-16,0-4-9 0,0 6 8 0,0 0-8 15,0 3 8-15,0 6-8 0,-4-6 0 0,4 6 9 16,0 0-9-16,0 0 0 0,0 0 8 0,0 0-8 16,-7 0 0-16,0 0 0 0,0 6 0 0,3 0 0 15,1 0 0-15,-1 3 0 0,1 9 0 0,3-7-9 0,0 7 9 0,0 0-8 16,0 2 8-16,3-2 0 0,1-1 10 0,-4 4-10 15,3 3 13-15,-3-1-3 0,4 3-1 16,-1-5 0-16,-3 3-9 0,4-1 0 0,-1 7 0 0,-3 2 8 31,4-6-28-31,-4 15-5 0,0-2-2 0,4-1 0 0,-4 3 45 0,0 3 9 0,0-6 1 0,-4 9 1 16,4-8-29-16,-4-7 8 0,1 3-8 0,3-2 0 16,-4 2 0-16,1 6 0 0,-1 3 0 0,1 0 0 15,3 0 0-15,-4 0 0 0,1 3-9 0,3-8 9 16,0-10-26-16,-4 3 1 0,4-8 0 0,-3 2 0 15,-1-8 25-15,4 6-8 0,-3-13 8 0,-1 1 0 16,4 3 0-16,0-15 0 0,0 0 0 0,0 0 0 16,0 0 15-16,0 0 8 0,0 0 1 0,-7 0 1 15,0-6-4-15,4 0-1 0,-1 0 0 0,4-3 0 16,-4-2-20-16,4-7 0 0,-3 0 0 0,3-5 8 0,0-4-8 0,0-2 0 16,3 2 0-16,-3-2 0 0,4 3 0 0,-4-4-10 15,4 4 10-15,-1 2-13 16,1-2-11-16,-1 8-1 0,1-8-1 0,-1 8 0 0,4 0 1 0,-3 1 0 15,3 5 0-15,0-3 0 0,-4 3 1 0,4 1 0 16,0 5 0-16,1-6 0 16,-1 9-2-16,-4-6 0 0,4 1 0 0,0 2 0 0,0 0 26 0,0-6 0 15,-3 6 0-15,3-6 0 16,4-2-56-16,-4 2-7 0,3 0-1 0,1-5 0 16,3 2 0-16,-4 0 0 0,8 0 0 0,-4-2 0 0</inkml:trace>
  <inkml:trace contextRef="#ctx0" brushRef="#br0" timeOffset="21065.791">17374 8240 806 0,'0'0'17'16,"0"0"4"-16,0 0 1 0,0 0 2 0,0 0-24 0,0 0 0 0,0 0 0 0,0 0 0 0,0 0 106 0,0 0 17 15,0 0 3-15,4 6 1 0,-1-1-50 0,1 1-9 16,3-3-3-16,0 3 0 0,0 3-53 0,4 0-12 16,-1 2 0-16,-3-5 0 0,0 15 12 0,4-12 3 15,-4-9 0-15,0 3 0 0,4 0-23 0,-4 5-5 16,0 4-1-16,7 6 0 0,-4-18 62 0,1 3 13 16,-4 0 3-16,4 0 0 0,-1 3-54 0,1-6-10 15,-1-3 0-15,-3-3 0 0,4 0 0 0,-4-6 14 16,4 6-2-16,-4 0 0 0,0 0 1 0,0-5 0 0,0-1 0 0,-4-3 0 15,1 3-3-15,-1 7-1 0,1-7 0 16,-4 0 0 0,4 3-32-16,-4 3-6 0,0-5-2 0,-4-1 0 15,4-6-4-15,-4 4-1 0,1-10 0 0,-1 12 0 16,-3-5-80-16,4 2-17 0,-8-3-3 0,1 7-1 0</inkml:trace>
  <inkml:trace contextRef="#ctx0" brushRef="#br0" timeOffset="21575.366">17759 8128 922 0,'0'0'26'15,"0"0"6"-15,0 9-32 0,0 0 0 0,3 5 0 0,1-2 0 0,3 0 90 0,-4-3 12 16,5-4 2-16,-1-2 1 0,0 0-40 0,0 3-8 16,0 6-1-16,0 0-1 0,3-24-14 0,-6 12-2 15,3 0-1-15,4 0 0 16,-1 6-13-16,-3-6-2 0,0-6-1 0,0-3 0 0,0 0-13 0,0 1-9 16,-3 8 12-16,3-3-12 15,-7-6 0-15,4-9 0 0,-4-2 0 0,3 2-12 16,1 0-12-16,-4 7-3 0,0 5 0 0,0-6 0 15,0 3-2-15,-4 3-1 0,4 6 0 0,0 0 0 16,0 0 6-16,0 0 2 0,0 0 0 0,-7 0 0 16,-4-6-11-16,11 6-3 0,0 0 0 15,0 0 0-15,-7 6 36 0,-3 0 0 0,3-3 0 0,-4 6 0 0,11-9 0 0,-3 15 0 16,-1 8 0-16,4-5 0 0,-3-4 0 0,3-2 0 16,-4 0 0-16,4 3 0 0,0-10 0 0,0 4 0 0,-3 0 0 0,3 3 0 15,0 6 44-15,0-10 16 0,3 4 4 0,-3 6 0 16,4-7-52-16,-1 1-12 0,1 9 0 15,-1-4 0-15,4 1 54 0,0-6 8 0,4 0 2 0,-1-4 0 16,5-5-64-16,-1-3-8 0,0-3-4 0,3 3-1 16,1 3 13-16,0-3 0 0,3 0 0 0,0 0 10 15,-3 0-10-15,3 0 0 0,0-5-10 0,0-1 10 16,0-6-46 0,4-6-3-16,-4-8-1 0</inkml:trace>
  <inkml:trace contextRef="#ctx0" brushRef="#br0" timeOffset="21937.162">18253 7555 1011 0,'0'0'28'0,"0"0"8"0,0 0-36 16,0 11 0-16,-4-5 0 0,4 0 0 0,-3 3 72 0,3 3 7 0,0 0 1 0,0 5 1 16,0-2-13-16,0 2-4 0,0-5 0 15,0 6 0-15,3-3-7 0,-3 8-1 0,4 1-1 0,-1 2 0 16,-3 3-32-16,4 1-7 0,-4-4 0 0,3 1-1 16,1 8-15-16,3 3 0 0,-4 3-12 0,4 4 12 15,1-1 0-15,-5-9 0 0,1 3 0 0,-1-6 0 16,-3-14 0-16,4 6 0 0,3-4 0 15,-4 4 0-15,4-7 0 0,-3 4 0 0,-1-3 0 0,4-1 0 16,-3 1 15-16,-1-9 9 0,1 2 3 16,-4 1 0-16,4-12-43 0,-4 0-9 15,0 0-2-15,3 0 0 0,1-9-42 0,-1 6-9 16,-3 3-2-16,4-8 0 0</inkml:trace>
  <inkml:trace contextRef="#ctx0" brushRef="#br0" timeOffset="22310.775">18397 7587 1036 0,'0'0'23'0,"0"0"5"0,0 0 0 0,0 12 1 0,4 0-29 0,-1-1 0 16,-3 1 0-16,4 0 0 0,-1 2 57 0,1 4 6 0,0-12 1 16,-1 6 0-16,1 14 0 0,3-2 0 0,3-7 0 0,-3 4 0 15,0 8-52-15,4-11-12 0,-4 3 0 0,0 2 0 16,0-5 0-16,4 8 0 0,-4 4 0 0,-4-4 0 16,4 3 0-16,0-2 0 0,-3 14 0 0,3-3 0 15,-4-11 0-15,1-4 0 0,-4 7 0 16,4-13 0-16,-1-2 0 0,-3 9 8 0,0-1-8 15,0 3 0-15,4-5 9 0,-4-6-9 0,0-1 8 0,0-2-8 16,0 12 0-16,0-10 0 0,3-2 0 0,-3 0 0 16,-3-6 0-16,3-6 0 0,0 0-12 0,0 0 12 31,0 0-104-31,0 0-14 0,7-30-2 0,-4 13-1 0</inkml:trace>
  <inkml:trace contextRef="#ctx0" brushRef="#br0" timeOffset="22872.977">18718 8084 1335 0,'0'0'29'0,"0"0"7"0,0 0 0 0,0 0 2 0,4 9-30 0,3-9-8 15,4 0 0-15,-4 0 0 0,0 11 62 0,0-5 11 16,0-6 3-16,0 12 0 0,3 3-35 0,-3-3-6 0,1-12-2 0,2 2 0 16,-3-2-33-16,0 9 0 0,0 3 0 15,0-12 0-15,0 0 44 0,0-6 3 0,1 6 0 0,-1-6 0 16,3-5-28-16,-3-1-6 16,0 3-1-16,0-3 0 0,0 0-12 0,0 1 11 0,-3-13-11 0,3 9 10 15,0-2-10-15,-3 2 0 0,-1 6 0 16,1-5 0-16,-4-4-15 0,3 6-5 0,-3 3 0 15,0 3-1 1,0 4-18-16,-3-7-3 0,-1 3-1 0,1 0 0 16,-1 0-17-16,-3 6-3 0,0-6-1 0,0-6 0 0,0-2 52 0,-4 5 12 0,1 0 0 0,-4 3 0 15,3 0 0-15,0 0 0 0,1 6 0 0,3 0 0 16,-4 0 0-16,4 0 0 0,-3 0 0 0,2 6 0 16,1 6 0-16,4-6 0 15,-4 6 0-15,3 2 0 0,1-2 0 0,-1 0 0 0,1 0 0 0,-1 8 0 16,4-2 0-16,0 0 0 15,0-1 0-15,0-2 0 0,4 3 0 0,-1-1 0 16,4-8 0-16,-3 9 0 0,3-7 0 0,-4-5 0 0,1 12 0 0,3-9 0 16,0 0 0-16,-3 5 0 0,3-2 0 0,0 6 0 15,0-12 0-15,0 5 0 0,3 4 0 0,1-3 0 16,-4-6 8-16,-7-6 5 0,7 0 1 0,4 6 0 0,-1-1-14 0,1 1 0 16,-1 6 0-16,1 3 0 0,-4-4-8 0,4-5-5 15,-1-6-1-15,-3 6 0 16,4 0-79-16,-4 9-16 0,0-3-3 0,0-7-1 0</inkml:trace>
  <inkml:trace contextRef="#ctx0" brushRef="#br0" timeOffset="28404.581">20080 7878 668 0,'0'0'19'0,"0"0"4"0,0 0-23 0,0 0 0 0,0 0 0 0,0 0 0 15,0 0 59-15,0 0 7 0,0 0 2 0,-3 6 0 16,-1 0-20-16,1-3-3 0,3-3-1 0,-4 9 0 15,0-4 7-15,1 7 1 0,3-6 0 0,0-6 0 16,0 0-7-16,0 0-1 0,0 0 0 0,0 6 0 16,0 0 2-16,0 0 0 0,0-6 0 0,0 0 0 15,0 11-21-15,0-2-4 0,0 9-1 0,0-6 0 16,3 2-9-16,1 1-3 0,0 0 0 0,-1 2 0 16,4-2-8-16,-3 0 0 0,3 5 0 0,-4-2 0 15,4 0 0-15,0 2 0 0,4-2 0 0,-4 0 0 0,4-1 0 16,-1 4 0-16,-3-9-12 0,0 2 12 0,0 10 0 0,0-13 0 15,0-5 0-15,0 6 12 16,-3-9 5-16,0 6 2 0,-1-3 0 0,-3-6 0 0,0 0-19 0,0 0 0 16,0 0 8-16,4 6-8 0,-1-3 11 15,-3-3-2-15,4 5 0 0,3-5 0 16,-4 6-9-16,4-6-16 0,-7 0 4 0,4 6 1 0,3-6 11 0,-4 6 0 16,4 0 0-16,0 0 0 0,1-6 0 0,-1 0 0 15,-4 3 0-15,4-970 0 0,0 1931 0 0,-3-964 0 16,3 0 0-16,0-12 0 0,0 6 36 0,0 0 10 15,0-5 2-15,-3 2 0 0,3-6-17 0,0 0-3 16,0-2-1-16,-4-4 0 0,4 4-14 0,-3-7-2 16,3-2-1-16,-4 2 0 0,1 3-10 0,0 1 0 15,-1-1 0-15,1 4 8 0,-4-4-8 16,3 3 0-16,-3 1 0 0,4 2 0 0,-4 3 0 0,3 1-9 0,-3-1 9 16,4 0-13-16,-4 0-7 0,3 3-2 0,-3 4 0 15,4-1 0 1,-4 0-6-16,3 0 0 0,1 0-1 0,-4 6 0 15,3 0-15-15,1-6-2 0,3 0-1 0,0 0 0 16,-4 1-17-16,5-4-3 0,-1 6-1 0,3 0 0 16,-3 0-47-16,0 0-9 0</inkml:trace>
  <inkml:trace contextRef="#ctx0" brushRef="#br0" timeOffset="29020.093">20694 8149 1234 0,'0'0'27'0,"0"0"5"0,0 0 2 0,-7 0 2 0,0 0-36 0,0-3 0 16,0 3 0-16,7 0 0 0,-4 0 49 0,-3 0 3 16,0-3 1-16,-3 3 0 0,6-3-26 0,-7 3-6 0,4-9-1 0,0 6 0 15,7 3 24-15,-7 3 5 16,0 3 1-16,0-6 0 0,7 0-29 0,0 0-5 16,-7 3-2-16,0 3 0 0,0 2-14 0,3-2 0 0,1 6 0 0,-1-6 0 15,-3 6 0-15,4-4 0 0,3 1 0 0,-4 6 0 16,1 3-10-16,3-7 10 0,0 1-8 0,-4 3 8 15,4 2 0-15,0-5 0 0,4-6 0 0,-4 9 0 16,3-9 0-16,1 5 0 0,-4-11 0 0,3 6 0 16,4 0 0-16,-7-6 0 0,0 0 0 0,7 6 8 15,4-6 3-15,-11 0 1 0,11 0 0 16,-4 0 0-16,0 0-12 0,0-6-12 0,0 6 2 16,0-12 1-16,-4 7 9 0,4-1 0 0,-3-3 0 0,0 0 0 15,-1 0 28-15,1-3 7 0,3-5 1 0,-4-4 1 16,-3 10-26-16,4-1-11 0,-4-6 8 0,3 6-8 15,-6 4 0-15,3-4 8 0,3 6-8 0,-3 0 0 16,-3 0 0-16,3 0 0 0,0 6 0 0,0 0 0 16,0 0 0-16,0 0 0 0,0 0-11 0,0 0 11 15,0 0-35-15,0 0-1 0,-4 6-1 0,8 0 0 16,-4 12 37-16,0-12 0 0,0-6 0 0,0 8 0 0,3-2 0 0,-3 0 0 16,0 12 0-16,4-12 0 0,-4-6 0 15,3 6 0-15,-3 2 0 0,7-2 0 0,-3 3 0 0,-1 6 0 16,8-4 0-16,-4-5 0 0,0 0 0 0,0 0 0 15,4 3 0-15,-1 0 0 16,4 0-161-16,0 2-25 0</inkml:trace>
  <inkml:trace contextRef="#ctx0" brushRef="#br0" timeOffset="29531.552">21160 8099 1036 0,'0'0'23'0,"0"0"5"0,0 0 0 0,0 0 1 0,0 0-29 0,0 0 0 0,0 0 0 0,0 0 0 15,0 0 57-15,0 0 6 0,0 0 1 0,0 0 0 0,0 0 0 16,0 0 0-16,0-6 0 0,0-6 0 0,-4 6-20 0,4 0-4 16,0-3-1-16,0-2 0 0,0-1-26 15,-3 6-5-15,3-6 0 0,-4 3-8 0,4 3 0 0,-3-5 0 16,-1-1 0-16,0 6 0 0,-3 0-10 0,0-3 10 16,0 3-10-16,-3 1 10 0,-1-1-13 0,4 0 3 15,-4 0 1-15,1 6 0 0,3-6 9 16,-4 12-8-16,4-6 8 0,0 6-8 15,0 0 8-15,0 5 0 0,0 4 0 0,-4 3 0 0,8-1-11 0,-4 1 0 16,3-3 0-16,1 8 0 0,-1-2 11 0,1 2 9 16,-1-5-1-16,1 6-8 0,3-4 24 0,0-8-3 15,0 6 0-15,0-4 0 0,3 4 0 0,-3-6 0 16,4-1 0-16,-1 1 0 0,4 3-1 0,-3-3 0 16,6-7 0-16,-3 13 0 0,0-3-30 0,1-6-6 0,2-1-2 15,1 4 0-15,-1-6 18 0,1 6 0 0,-1-12 0 16,1 6 0-16,0-3 0 0,-1 0 0 0,4-6 0 15,-3 3 0-15,3-9-16 0,0-3 0 0,0 0 0 16,-3-2 0 0,3 2-128-16,0-6-26 0,0 1-5 0,0-10-1 0</inkml:trace>
  <inkml:trace contextRef="#ctx0" brushRef="#br0" timeOffset="30103.254">21248 7505 1157 0,'0'0'32'0,"0"6"8"0,0 2-32 0,0 10-8 0,0-6 0 0,0 5 0 16,0 4 36-16,3-3 4 0,-3-1 2 0,4 1 0 0,3 2 53 0,-4 10 10 15,4-7 3-15,-3 4 0 0,3 2-53 0,0-2-11 16,-3 5-1-16,3-3-1 0,-4 1-18 0,4 8-4 15,0-3-1-15,-3 4 0 0,3-7 10 0,0 3 3 16,-3 3 0-16,3-5 0 0,0 2-11 0,-4-9-1 16,1 4-1-16,-1-1 0 0,1 4-19 0,-1-10 8 15,1 4-8-15,-4-4 0 0,0-2 9 0,0-4-9 16,0 1 0-16,0 0 9 0,0-7-9 0,0-5 8 16,0-6-8-16,0 0 8 0,0 0-8 0,0 0 12 15,0 0-12-15,0 0 12 0,0 0 2 0,0 0 1 16,0 0 0-16,0 0 0 0,0-6-1 0,0 0 0 15,3-5 0-15,-3-1 0 0,0-6-14 0,4 4 0 16,-4-4 0-16,3 0 0 0,-3 4 0 0,4-1-10 0,-1-6 0 16,1 10 0-16,0-10 10 0,-1 6 12 0,-3 1-2 0,4 2-1 15,-1-6-9-15,1 4 0 0,3-4 0 0,-4 12 0 16,1 0-10-16,-1 0 10 0,4-3-13 0,-3 4 5 16,3 2 8-16,-7 3 0 0,7 0 0 0,0 3 0 15,0 2-8-15,-3-2 8 0,3 3-8 0,0 0 8 16,0 0 0-16,-4 6-8 0,4 2 8 0,0-2 0 15,0 0 0-15,0 6-8 0,-3-12 8 0,0 5 0 16,3 1 0-16,-4 9 0 0,1-10 0 0,-1 4 0 16,1 3 0-16,-1-1 0 0,1-5 0 0,-1 6 0 0,1-4 0 15,-4 4 0-15,3-6 0 0,1 0 8 0,-1-7-8 16,-3 1 0-16,4 3 0 0,-1 3 0 16,-3-6-51-16,0-6-5 0,0 0 0 15,8 6-1-15,-5 0-96 0,1-1-19 0,-4-5-4 16,14 0-1-16</inkml:trace>
  <inkml:trace contextRef="#ctx0" brushRef="#br0" timeOffset="30583.599">21851 8184 1681 0,'0'0'36'0,"0"0"8"0,4 9 2 0,3-1 2 0,-4-2-38 0,4 3-10 0,0 3 0 0,0-6 0 15,0 6 31-15,0-7 4 0,1-5 1 0,-1 6 0 16,0 0-11-16,0-3-1 0,-4-3-1 0,4 3 0 16,0 6-6-16,-3-9-1 0,-4 0 0 0,7 0 0 15,0-3 4-15,0-3 1 0,-3 3 0 0,3-6 0 16,-4-2-1-16,1-1-1 0,3-6 0 0,-4 3 0 16,1 4-19-16,-1-7 0 0,-3 0 0 0,4 4 0 15,-4 2-12-15,-4-6-7 0,4 7-1 0,-3-4 0 31,3 3-12-31,-4 0-4 0,-3 1 0 0,4-1 0 0,-4 6-10 0,3 0-2 16,-3 0-1-16,3 3 0 0,-3 0 20 0,0 3 4 0,-3 0 1 0,3 0 0 16,-4 3 14-16,1 3 10 0,3 3-12 0,-4-3 12 15,-3 11 9-15,3-11 9 0,1 9 2 0,-1 3 0 0,0-7-6 16,1 7-1-16,3 0 0 0,0 2 0 0,0-2 23 16,3 0 4-16,1-4 0 0,-1 4 1 0,1 0-14 0,3-4-3 15,0 10-1-15,0-1 0 0,3-8 4 0,1 3 1 16,-4-1 0-16,7 1 0 0,-4-12-10 15,4 6-2-15,0 2 0 0,0-2 0 0,4 0-8 0,0-3-8 16,-1 2 12-16,4 7-12 0,0-6 0 0,1-6 0 16,-1-1 0-16,0 4-9 15,3 3-23-15,1-3-4 0,0 0 0 0,-1-3-1 16,1-6-28-16,3 5-6 0,0-10-1 0,0 5 0 16,1 5-109-16,-1-5-23 0,21-11-4 0,-10 2 0 0</inkml:trace>
  <inkml:trace contextRef="#ctx0" brushRef="#br0" timeOffset="31590.858">23202 8128 676 0,'-3'-18'14'0,"3"18"3"0,0 0-17 0,0-6 0 0,-4 1 0 0,4 5 0 16,0 0 40-16,0 0 5 0,0-6 1 0,0 6 0 15,0 0 36-15,0 0 7 0,0 0 2 0,0 0 0 16,0-9-43-16,0 9-9 0,0 0-2 0,0 0 0 16,0 0 73-16,0 0 14 0,0 0 4 0,0 0 0 0,0 0-103 15,0 0-25-15,0 0 0 0,0 9 0 0,0-3 36 0,4 5 3 16,-1 7 0-16,1 5 0 0,-1-2-30 0,4 0-9 15,-3 2 0-15,-1 7 0 0,1-16 16 16,-4 10-3-16,3-1-1 0,1 4 0 0,-4-10 3 0,3 7 0 16,1-12 0-16,-4-1 0 0,4 4 0 0,-4-3 0 15,0 0 0-15,0-12 0 0,0 0 13 0,0 0 2 16,0 3 1-16,0-3 0 0,0 0-14 0,0 0-2 16,0 0-1-16,0 0 0 0,0 0 21 0,0 0 4 15,0 0 1-15,0 0 0 0,0 0-29 0,0 0-11 16,-4-9 8-16,0 3-8 0,4-6 0 0,0 0 0 15,-3 4 0-15,3 2 0 0,0 0 0 0,0-6 0 16,-4 0 0-16,1 0 0 0,3-8 0 0,-4 2 0 0,1 6 0 16,-1 1 0-16,1-13 0 0,-1 10 0 0,1-4 0 0,-1-3 0 15,1 4 0-15,-1-7 0 0,1 7 0 0,-1 5 0 16,4 3 21-16,-3-3-1 0,-1 0 0 0,4 1 0 16,0-4-32-16,4 3-8 0,-4 0 0 0,0 7-1 15,3-7 21-15,1 0-11 0,-1 3 11 0,1 0-8 16,-1 6 8-16,1-2-10 0,3-7 10 0,0 12-10 15,-4-6 10-15,4 6 0 0,0-6-9 0,4 12 9 16,0-6-14-16,3 6 2 0,-4 6 0 0,4-7 0 16,-3-2-24-16,0 6-4 0,3 0 0 15,-4 3-1-15,4 5-7 0,-3-11-2 16,0-6 0-16,-1 0 0 0,4 0-5 0,0 6-1 16,-3-3 0-16,3 0 0 0,0-3-57 15,0 3-12-15,0-3-3 0,-3 3 0 0</inkml:trace>
  <inkml:trace contextRef="#ctx0" brushRef="#br0" timeOffset="32212.727">23558 8284 1160 0,'0'0'32'0,"0"0"9"0,0 0-33 0,0 0-8 0,0 0 0 0,0 0 0 15,0 0 86-15,0 0 15 0,0 0 3 0,-7 6 1 16,7-6-41-16,-7-6-9 0,7 6-2 0,0 0 0 16,0 0-1-16,0 0 0 0,0 0 0 0,0 0 0 15,0 0-23-15,0 0-5 0,0 0 0 0,0 0-1 16,0 0 5-16,0 0 2 0,0 0 0 15,4 11 0-15,3-5-30 0,0 0 8 0,0-6-8 0,4 0 0 32,-1 6-22-32,1-6-7 0,-4 0-2 0,3 0 0 0,1 0 31 0,0 0 0 0,-1-6 0 0,-3 0 0 15,0 6 0-15,0-6 0 0,0 6 0 0,1-5 0 16,-5-1 0-16,4 0 0 0,-3-3 0 0,-1 0 0 16,-3 0 0-16,0-2 0 0,-3-1 0 0,3 0 0 15,-7 3 0-15,3 0 0 0,-3 1 0 0,3-10 0 16,-3 12 0-16,0-6 0 0,0 4 0 0,0-1 0 0,-3-6 0 15,3 9 0-15,0 0 0 0,-1 0 0 16,1 1 0-16,0-1 0 0,-3-3 0 0,-1 9 0 0,4 0 0 0,0 9 0 16,0-18 0-16,-4 18 0 0,4-9 0 15,0 6 0-15,4-1 0 0,-4 1 0 0,3 6 0 16,4-6 0-16,0-6 0 0,-3 12 0 0,-4 2 0 16,7-2 0-16,0-6-8 0,0 6 8 0,0 0 0 0,0-4 0 15,0 1 0-15,7 0 0 0,-4 3 0 0,4 0 0 16,-3-4 0-16,3 4 0 0,3 6 0 0,-3-1 0 15,8-2 0-15,-5 3 0 0,1-1 0 0,-1 7 0 16,4-15 0-16,1 5 0 0,-1 7 0 0,0-3 0 16,0-13 0-16,4 7 0 0,-4 3 0 0,3-9 0 0,1 0 0 15,-4 0 0-15,4-6 0 0,-4 0 0 0,0 0 0 0,0 0 0 32,0-6-52-32,-3 0-12 0,3 0-1 0,0-9-475 0,-3 6-96 0</inkml:trace>
  <inkml:trace contextRef="#ctx0" brushRef="#br0" timeOffset="32906.239">23537 7975 860 0,'0'0'19'0,"0"0"4"0,0 0 1 0,0 0 0 0,0 0-24 0,0 0 0 0,0 0 0 0,0 0 0 16,0 0 65-16,0 0 9 0,0 0 2 0,0 0 0 16,0 0-1-16,0 0 0 0,0-6 0 0,0 6 0 15,4-9-8-15,-1 3-2 0,4-5 0 0,-3 5 0 16,-1 0-11-16,1 0-2 0,3 0-1 0,-3 0 0 16,-1 0-40-16,4 6-11 0,-7 0 0 0,4-11 0 0,-1 5 0 15,1 0 0-15,-1 0 0 0,1 3 0 0,-1-9 0 0,-3 6 0 16,4-5 0-16,-1 2 0 0,-3 0 0 0,4 0-10 15,-1-3 1-15,1 1 0 0,0 5 9 0,-4-6 0 16,0 3 0-16,0 0 0 0,0 1 0 0,3 2 0 16,-3 0 0-16,0 6 0 0,0 0 0 0,0 0 0 15,0 0 0-15,0 0 0 0,7 0 0 16,-3 6 0-16,3 0 0 0,-4 5 0 16,4-2-25-16,-3 3-7 0,3 0 0 0,-4-1-1 0,4 4 33 0,1 0 0 15,-1 0 0-15,0 2 0 0,0-5 22 0,0 0 8 16,0 8 2-16,-4-8 0 0,4 0-43 0,0 0-8 15,0-4-1-15,1 4-1 0,-1-6 5 0,3-6 2 16,-3 6 0-16,0 0 0 16,4-6-158-16,-1 0-32 0,12 0-7 0,-5-6-1 0</inkml:trace>
  <inkml:trace contextRef="#ctx0" brushRef="#br0" timeOffset="33443.603">24042 8151 1036 0,'0'0'23'0,"0"0"5"15,0 0 0-15,0 0 1 0,0 0-29 0,0 0 0 0,0 0 0 0,0 0 0 16,0 0 124-16,0 0 20 0,7 3 3 0,-7-3 1 0,7 6-44 0,-4 0-9 15,1 0-2-15,-1 6 0 0,1-6-25 0,0 2-4 16,-1 1-2-16,1 0 0 0,3 3-36 0,-4 0-7 16,1-6-2-16,-1 5 0 0,-3-2 16 0,4 9 3 15,-1-7 1-15,1 1 0 0,-1-6-23 0,1 6-5 16,3 0-1-16,-4-4 0 0,1 4-8 0,0 0 0 16,-1 0 0-16,1-3 0 15,-4-4 0-15,3 7 0 0,-3 0 0 16,4-6 0-16,-1 6 0 0,-3-7 0 0,4 1 0 0,-4 3 0 0,0-9 12 15,0 0 8-15,0 0 0 0,0 0 1 16,0 0-21-16,0 0-20 0,0 0 4 0,0 0 1 0,0 0 39 0,0 0 8 16,7 0 2-16,3-3 0 0,-3 0-34 0,0-3 0 15,1-2 0-15,-5 2 0 0,4-6 11 0,-3-9-11 0,3 10 10 16,-4-1-10-16,4-6 0 0,-3 1 8 0,-1 2-8 16,4-3 0-16,-3 1 0 0,-1-4 0 0,4 3 0 0,-3 1-10 15,0-4 10-15,-1-2 8 0,1-1-8 0,-1 7 11 16,1-4-11-16,3 9 0 0,-4-11 0 0,-3-1-11 15,4 4 11-15,-1 2 0 0,1-6 0 0,-1 4 0 16,1 2 0-16,-4 1 0 0,3 2-12 0,1 3 4 16,-4 0-39-16,0 1-7 15,0-4-2-15,0 6 0 0,0 6-51 0,0-9-10 16,0 6-3-16,0 1 0 0,0 5-112 0,0 0-22 16</inkml:trace>
  <inkml:trace contextRef="#ctx0" brushRef="#br0" timeOffset="34066.072">24515 8284 1112 0,'0'0'24'0,"0"0"6"0,0 0 1 0,0 0 0 0,0 0-31 0,0 0 0 0,0 0 0 16,3 11 0-16,1-11 54 0,-4 0 5 0,0 0 1 0,0 0 0 15,0 0 8-15,0 0 3 0,3 6 0 0,1 0 0 16,3 0-10-16,-7-6-1 0,3 3-1 0,-3-3 0 16,0 0-9-16,4 0-2 0,3 0 0 0,0 6 0 15,-4-6-4-15,4 0-2 0,-7 0 0 0,7 0 0 16,1 0-17-16,-1 0-3 0,0 0-1 15,3-6 0-15,-3 3-13 0,4-3-8 0,-1 6 10 0,1 0-10 16,0-6 14-16,-4 0-3 0,7 1-1 0,-4-1 0 16,1-3-10-16,-4 0 0 0,4 0 0 0,-4 3 0 15,0-5 0-15,0-7 0 0,0 6 0 0,0-2 8 16,-4 2-8-16,1-6 0 0,-1 3 0 0,-3 4 0 16,4-1-36-1,-4 0-8-15,-4 0-3 0,4 1 0 0,-3-7 24 0,-1 9 5 0,1-3 1 0,-4 1 0 16,0-1 17-16,0 0 0 0,0 3 0 0,-4 3 0 15,1 1 0-15,-1-7 0 0,0 6 0 0,1 0 0 16,-1 6 0-16,-3 0 9 0,3 0-1 0,1 6 0 16,-1 0-8-16,4 6 8 0,0-4-8 0,-3 1 8 0,3 6-8 15,-1-3 0-15,1-1-12 0,0 1 12 0,0-3 0 0,0 9 0 16,4-7 0-16,-4 7 0 0,3-3 0 0,4-1 0 16,-3 1 0-16,3 3 0 0,0-4 0 15,3 4 0-15,1 0 0 0,-1-1 0 0,4-2-9 0,0 3 9 16,0-7 0-16,4 7 0 0,0-3 0 15,3 2 0-15,-4-5 0 0,1 6 0 0,3-6-16 0,-3-1 3 16,3-2 1-16,-4 3 0 16,1-6-20-16,3 0-3 0,-3-6-1 0,-1 6 0 15,4-6-22-15,-3 0-5 0,3 0-1 0,-4 0 0 16,1 0-123-16,0-6-25 0,13-12-4 0,-6 6-2 0</inkml:trace>
  <inkml:trace contextRef="#ctx0" brushRef="#br0" timeOffset="34690.514">25111 8054 1450 0,'0'0'32'0,"0"0"6"0,0 0 2 0,0 0 1 16,0 0-33-16,-4 6-8 0,4-6 0 0,0 6 0 0,0-3 88 0,0 3 16 16,0-6 4-16,0 0 0 0,0 0-29 0,0 0-6 15,0 0-1-15,0 0 0 0,7 6-23 0,0-3-5 16,0 6 0-16,-7-9-1 16,7 0-27-16,0 0-6 0,4 6-1 0,-4-6 0 0,-7 0-1 0,11-6 0 15,-4 6 0-15,-7 0 0 0,0 0-8 0,7 0 0 16,3 0 0-16,-3 0 8 0,-3-9-8 0,-4 9 0 15,0 0-12-15,0 0 12 0,0 0-17 0,0 0 4 16,0 0 1-16,0 0 0 16,0 0-22-16,0 0-4 0,0 0-1 0,0 0 0 0,7 9 23 0,-7-9 4 15,4 6 0-15,-4-6 1 0,0 0-2 0,0 11-1 0,0 1 0 0,-4-6 0 16,1 9-9-16,-5-4-1 0,-2 7-1 0,-1-6 0 16,1 0 14-16,-4-1 11 15,3 4-13-15,-3 3 5 0,0-7 0 0,0-2 0 0,0 9 0 16,3-6 0-16,-3 5 16 15,3-2 3-15,-3 0 1 0,0-1 0 0,3-2 0 0,1 6 0 16,-1-6 0-16,4 2 0 0,0-2 2 0,0 0 1 0,0-6 0 16,4 5 0-16,-1-2-15 0,1 9-16 0,-1-12 3 0,0 5 1 15,1-5 26-15,3-3 6 16,-4 6 0-16,4-9 1 0,0 6-13 0,0-6-8 16,0 0 8-16,0 6-8 0,0-6 21 0,0 0 0 0,0 0 0 0,0 0 0 15,0 0 0-15,0 0 0 0,4 9 0 0,-4-9 0 16,0 0-5-16,7 6-2 15,-7-6 0-15,7-965 0 0,0 1935-4 0,4-964-1 0,-4-6 0 0,3 6 0 16,-3 0-9-16,4-6 0 0,-4 0 0 0,0 6 0 0,-7-6 0 16,0 0-16-16,7 0 4 0,0 3 1 15,0 0-37-15,4-3-8 0,-4 0-2 16,0 0 0-16,3 0-149 0</inkml:trace>
  <inkml:trace contextRef="#ctx0" brushRef="#br0" timeOffset="35291.289">25467 8345 801 0,'0'0'16'0,"0"0"5"0,0 0-21 16,0 0 0-16,0 0 0 0,4 12 0 0,-1-6 56 0,4-6 6 0,0 12 2 0,-3-9 0 16,3 3 0-16,0-3 0 15,0 0 0-15,0 0 0 0,4-3 8 0,-4 0 1 0,0 0 1 0,0 0 0 16,3 0-14-16,-3 2-2 0,0-2-1 0,0 0 0 15,0-2-45-15,4 2-12 0,-11 0 0 0,7-3 0 32,4 3-56-32,-4-6-16 0,3 3-3 0,-3 0-1 0</inkml:trace>
  <inkml:trace contextRef="#ctx0" brushRef="#br0" timeOffset="35841.254">25922 8260 1404 0,'0'0'31'0,"0"0"6"0,0 0 2 0,0 0 0 0,0 0-31 0,0 6-8 15,4 6 0-15,-1-6 0 0,1 0 66 0,-1-1 12 16,1 1 2-16,-1 6 1 0,1-3-17 0,-1 0-3 16,1 0-1-16,-1 2 0 0,1 1-35 0,3 0-7 15,-3-3-2-15,-1 5 0 0,4 7-3 0,0-9-1 16,-3 2 0-16,-1 4 0 0,4 0 7 0,-3-1 1 16,-1-2 0-16,1-3 0 0,-1 0 0 0,4-7 0 15,0 7 0-15,-3-3 0 0,0 0-12 0,-1 0-8 0,4 2 12 16,-3 1-12-16,-1 0 0 0,4-6 0 0,-3 0 0 15,-1 3 0-15,1-4 9 0,-4-5-9 0,0 0 0 0,0 0 9 16,3 3-9-16,-3-3 0 0,0 0 0 0,0 0 0 16,0 0 0-16,0 0 0 0,7 0 0 15,-3 0 0-15,3-3 53 0,-4-5 9 0,1-4 2 0,0 0 0 16,-1-6-52-16,1 4-12 0,3 5 0 0,-4 0 0 16,4-9 18-16,-3 1 1 0,3-4 0 0,0 4 0 15,0-7-6-15,0 1-1 0,-3 2 0 0,3 0 0 16,0 1-12-16,0-1 0 0,-4-2 0 0,4 2 0 15,0 3 0-15,-3 1 0 0,-1-1 0 0,1 4 0 16,-1-4 0-16,1 3-16 0,0 3 3 0,-1 1 1 16,1-7-32-16,-4 12-5 15,3-9-2-15,1 4 0 0,-4-7-21 0,3 12-4 0,1-6 0 16,-4 7-1-16,7-1-35 0,-4-6-8 0,1 6 0 16,-1 0-1-16,1 3-5 0,-4 3-1 0,3 0 0 0,-3 0 0 15</inkml:trace>
  <inkml:trace contextRef="#ctx0" brushRef="#br0" timeOffset="36394.907">26462 8290 1134 0,'0'0'24'0,"0"0"6"0,0 0 1 0,0 0 1 0,0 0-32 0,0 0 0 0,0 0 0 0,-7 5 0 16,7-5 68-16,-7 0 6 0,0 6 2 16,-4-6 0-16,4 6-19 0,0-6-3 0,0 0-1 0,0 6 0 15,-4-6-31-15,4 0-6 0,0 0-2 0,0 3 0 16,-3 3-6-16,-1 0 0 0,4 0-8 0,-4 0 12 16,4-1 17-16,0 1 3 0,0 6 1 0,-3 0 0 15,3-6-25-15,3 6-8 0,-3 2 0 0,3-2 0 16,-3 6 10-16,4-7-2 0,-1 4 0 0,-3 3 0 15,4-7 0-15,-1-2-8 0,1 3 12 0,3 0-4 16,-4 0 7-16,4-1 1 0,0 1 0 0,0-6 0 16,0 3-3-16,4 0 0 0,-4-1 0 0,3-2 0 15,4 6 18-15,-3-6 3 0,3 0 1 0,3-3 0 16,1 0-4-16,-4-3-1 0,0 6 0 0,0-6 0 0,4 0-30 16,-1-3 0-16,4 0 0 0,-3 0 0 0,7 0 0 15,-4-3 0-15,0-6 0 0,0 0 0 0,0 4 0 16,0-4 0-16,-3 3 0 0,-1-6 0 0,-3 4 0 15,4-4-21-15,-4-6 3 0,0 7 1 16,4-4-9-16,-8-3-2 0,1 4 0 0,-1 5 0 16,1-12-14-16,-4 10-3 0,0-4-1 0,-4 6 0 15,-3-2-3-15,4 5-1 0,-4-3 0 0,0 3 0 0,0 9 24 16,0-6 5-16,-4 6 1 0,-3 0 0 0,3 0 10 0,1 0 10 16,-4 6-13-16,-1 0 5 0,5 3 8 0,-4 0 0 15,3 0 0-15,1 2 0 0,-1 1 0 0,4 0 0 0,-4 0 0 16,4-1 0-16,0-2 0 0,4 3 0 0,-1 0 0 15,1-6 0-15,-1-1 0 0,4 1 0 0,-3 0-12 0,3 3-456 16,0-9-92 0</inkml:trace>
  <inkml:trace contextRef="#ctx0" brushRef="#br0" timeOffset="36827.986">26684 8325 1566 0,'0'0'34'0,"0"0"7"0,0 0 2 0,0 0 1 0,0 0-35 0,0 0-9 0,0 0 0 0,0 0 0 16,0 0 8-16,4 6-8 0,-4-6 12 0,3 6-4 15,-3-6 40-15,0 0 7 0,0 8 1 0,0-2 1 0,0 6-14 0,0-6-3 16,0 0-1-16,-3 0 0 0,-1 3-2 0,4-4 0 15,0 7 0-15,-3-6 0 0,3 6-27 0,0 0-10 16,0-7 0-16,0 7 9 0,3 3 1 0,-3-3 0 16,4-1 0-16,-1-2 0 0,1 6-10 0,3-6 10 15,-4 3-10-15,1-7 10 0,3-5 3 0,0 0 1 16,0 6 0-16,4-6 0 0,-4 12 4 0,-4-12 1 16,4 6 0-16,-3-3 0 0,3-3-30 0,0 0-5 15,-4 0-2-15,4 0 0 0,0 3 42 16,-3-3 8-16,3-6 1 0,0 3 1 0,0 0-3 0,0-3-1 15,-3 12 0-15,-4-6 0 0,7-6-30 0,0 0-20 16,-4-5 4-16,4-1 0 0,-3 3 16 0,-4-6 8 0,3 6-8 0,-3-2 12 16,-3-7-29-16,3 3-7 0,0 4 0 15,-4-7-1 1,1-3-40-16,-1 4-8 0,1-1-2 0,-4 6 0 16,0-8-44-16,0 2-9 0,0 0-1 0</inkml:trace>
  <inkml:trace contextRef="#ctx0" brushRef="#br0" timeOffset="37416.315">27220 8110 1558 0,'0'0'34'0,"0"0"7"0,0 0 2 0,-3 6 1 0,-4 0-35 16,0 0-9-16,3-6 0 0,-3 9 0 0,0-6 29 0,0 0 4 16,-4 0 1-16,1-3 0 0,-1 3-2 0,-3-1-1 15,4 1 0-15,-1 3 0 0,0 0-31 0,4-6 8 0,-3 6-8 0,-1 0 0 16,4 6 12-16,0-9 0 0,0 2 0 15,0 1 0-15,0 3-3 0,3 0-1 0,1 3 0 0,-4-6 0 16,3 5-8-16,1-8 0 0,3-3 0 0,0 0 8 16,0 6-8-16,0-6 0 0,0 0 0 0,0 6-11 15,3 6 11-15,-3-12 0 0,0 0 0 0,4 6 0 16,3 0 24-16,0-1 0 0,0-5 0 0,0 6 0 16,0-6 6-16,0 0 2 0,0 0 0 15,4 6 0-15,-4-6-12 0,0 0-1 16,3 0-1-16,-3 0 0 0,4 6-18 0,-4-6 0 0,4 3 8 0,-4 3-8 15,0-6 28-15,-4 6 3 0,4-3 0 0,-3 0 0 16,-1 0-19-16,-3-3-3 0,4 8-1 0,0-2 0 16,-1 0-8-16,1 0 0 0,-4 6 0 0,3-6 0 15,-3 3 9-15,0-4-9 0,0 7 10 0,0-6-10 16,0 6 0-16,0-6 0 0,-3 0 0 0,3 5 0 16,-4-2 0-16,1 3 0 0,-1 0 0 0,-3-6 0 15,0-1 0-15,0 4 0 0,0 3 0 0,-4-6 0 0,1 6 0 16,-1-12 0-16,0 6 0 0,-3-1-10 15,0 1-27-15,0-6-6 0,0 0-1 0,0 0 0 16,0 0-18-16,3-6-4 0,-3 1-1 16,4-1 0-16,-1-6-69 0,4 6-13 0,-4-3-3 15,4 3-534-15</inkml:trace>
  <inkml:trace contextRef="#ctx0" brushRef="#br0" timeOffset="38235.42">27898 7493 990 0,'0'0'21'0,"0"0"5"0,0 0 1 15,-7 0 1-15,-4 0-28 0,11 0 0 0,-7 0 0 0,0 6 0 0,0-6 83 0,0 0 10 16,0 0 3-16,0-6 0 0,7 6-26 0,0 0-5 15,-7 0-1-15,7 0 0 0,0 0-25 0,0 0-6 16,0 0-1-16,-7 0 0 0,7 0 16 0,0 0 2 16,0 0 1-16,0 0 0 0,-7-6-5 0,7 6-1 15,0-6 0-15,0-6 0 0,0 7-28 0,0-1-5 16,7 0-2-16,-4 0 0 0,4 3 8 0,0-3 2 16,0-6 0-16,4 12 0 0,-4-6 1 0,3 1 1 15,1 5 0-15,-4 0 0 0,0-6-22 0,4 6 0 16,-4 0 0-16,0 0 0 0,3 0 12 0,-2 0 0 15,2 0 1-15,-3 6 0 0,4-6-13 0,-1 5 0 0,1 1 0 0,-4 0 0 16,4 0 0-16,-1 3 0 0,-3 0 0 16,7-3 0-16,-7 2 0 0,4 4 0 0,0 0 0 0,-4 0 0 15,0-3 0-15,3 5 0 0,-3-5 0 0,0 3 0 16,-3 5 0-16,-1-5 0 0,1-6 0 0,-1 3 0 16,1 3 0-16,-4-6 0 0,0 5 0 0,-4 1 0 15,1 0 0-15,-1 2 0 0,-3-2 0 0,0 0 0 16,4 0 0-16,-8 0 0 15,4 2 0-15,-3-2 0 0,-1 0 0 0,0 2 0 0,1-2 0 0,-4 0 0 16,0 0-12-16,3-1 2 0,-3 1 0 0,-4 0 0 16,8 3 10-16,-4 2 0 0,6-5 0 0,-2 0 0 15,-1 8 0-15,4-8 0 0,-3 6 0 0,3-1-8 16,-4-2 8-16,4 3-12 0,0-1 12 0,0 1-12 16,0-3 12-16,3 2 0 0,-3-11 0 0,0 6 0 15,4 0 0-15,-1 3 0 0,-3-4 0 0,4 1 0 16,-1 3 0-16,0-1-8 0,1-5 8 0,3 3 0 0,-4 0-15 0,4 0 3 15,0-4 0-15,-3 1 0 0,3 0 12 0,0 3 15 16,0 0-3-16,-4-7-1 0,4 1-11 0,4 3 0 16,-4 0 0-16,3 0 0 0,1 2 0 0,-1-5 0 15,1 6-9-15,0-9 9 0,3 9-8 0,0-3 8 16,-4-1-12-16,4-2 12 0,0 0-20 0,-3 0 4 16,3 6 0-16,0-12 0 0,0 6 26 0,0-3 6 15,0 0 0-15,0 0 1 16,-3-3-271-16,3 0-54 0,7 0-12 0,0-3-1 0</inkml:trace>
  <inkml:trace contextRef="#ctx0" brushRef="#br0" timeOffset="38573.349">27887 8828 1773 0,'0'0'50'0,"0"5"11"16,0-5-49-16,0 12-12 0,0-6 0 0,0 0 0 0,0-6 0 0,0 12 8 15,-3-9-8-15,3 3 0 0,0-6 0 16,-4 8 0-16,4-8 0 0,0 0 0 0,-7 6-20 0,0-3 0 16,3 3 0-16,4-6 0 0,0 0 20 0,-7 6-10 15,4-6 10-15,3 0-8 0,-7 0-7 0,7 0-1 16,-7-6 0-16,0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07179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446913"/>
            <a:ext cx="10515600" cy="37300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 le dix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0207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utilise</a:t>
            </a:r>
            <a:r>
              <a:rPr lang="en-US" dirty="0"/>
              <a:t> “à </a:t>
            </a:r>
            <a:r>
              <a:rPr lang="en-US" dirty="0" err="1"/>
              <a:t>laquelle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607628F-ED93-4049-9D10-E9AB5C58A3EE}"/>
                  </a:ext>
                </a:extLst>
              </p14:cNvPr>
              <p14:cNvContentPartPr/>
              <p14:nvPr/>
            </p14:nvContentPartPr>
            <p14:xfrm>
              <a:off x="5313600" y="2050920"/>
              <a:ext cx="4812480" cy="1335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607628F-ED93-4049-9D10-E9AB5C58A3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4240" y="2041560"/>
                <a:ext cx="4831200" cy="135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265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utilise embaucher et licencier</a:t>
            </a:r>
            <a:r>
              <a:rPr lang="en-US" dirty="0"/>
              <a:t>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404282C-378D-4A16-86F3-125079393B3C}"/>
                  </a:ext>
                </a:extLst>
              </p14:cNvPr>
              <p14:cNvContentPartPr/>
              <p14:nvPr/>
            </p14:nvContentPartPr>
            <p14:xfrm>
              <a:off x="3462809" y="1051709"/>
              <a:ext cx="9720" cy="12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404282C-378D-4A16-86F3-125079393B3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53809" y="1042709"/>
                <a:ext cx="2736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B278761-9A96-4979-B5E7-0FE4A754DF8F}"/>
                  </a:ext>
                </a:extLst>
              </p14:cNvPr>
              <p14:cNvContentPartPr/>
              <p14:nvPr/>
            </p14:nvContentPartPr>
            <p14:xfrm>
              <a:off x="773280" y="2257200"/>
              <a:ext cx="10132560" cy="744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B278761-9A96-4979-B5E7-0FE4A754DF8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3920" y="2247840"/>
                <a:ext cx="10151280" cy="76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317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2967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 le dix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6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98E3-221A-4827-80BF-4A980640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C1C56-41D8-42BC-AA05-94CB2B9B2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4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9961"/>
          </a:xfrm>
        </p:spPr>
        <p:txBody>
          <a:bodyPr>
            <a:normAutofit/>
          </a:bodyPr>
          <a:lstStyle/>
          <a:p>
            <a:pPr algn="ctr"/>
            <a:br>
              <a:rPr lang="en-US" sz="2800" dirty="0">
                <a:latin typeface="+mn-lt"/>
              </a:rPr>
            </a:b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Une tarte </a:t>
            </a:r>
            <a:r>
              <a:rPr lang="en-US" sz="2800" dirty="0" err="1">
                <a:latin typeface="+mn-lt"/>
              </a:rPr>
              <a:t>flambée</a:t>
            </a:r>
            <a:r>
              <a:rPr lang="en-US" sz="2800" dirty="0">
                <a:latin typeface="+mn-lt"/>
              </a:rPr>
              <a:t>, which is called a </a:t>
            </a:r>
            <a:r>
              <a:rPr lang="en-US" sz="2800" dirty="0" err="1">
                <a:latin typeface="+mn-lt"/>
              </a:rPr>
              <a:t>flammekuechle</a:t>
            </a:r>
            <a:r>
              <a:rPr lang="en-US" sz="2800" dirty="0">
                <a:latin typeface="+mn-lt"/>
              </a:rPr>
              <a:t> in Alsatian, is an Alsatian culinary delight which resembles a thin-crust pizza.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AB1A077-887F-4213-BD5E-BF0268F92D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50" y="2415381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0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lequel</a:t>
            </a:r>
            <a:r>
              <a:rPr lang="en-US" dirty="0"/>
              <a:t> / </a:t>
            </a:r>
            <a:r>
              <a:rPr lang="en-US" dirty="0" err="1"/>
              <a:t>laquelle</a:t>
            </a:r>
            <a:r>
              <a:rPr lang="en-US" dirty="0"/>
              <a:t> / </a:t>
            </a:r>
            <a:r>
              <a:rPr lang="en-US" dirty="0" err="1"/>
              <a:t>lesquels</a:t>
            </a:r>
            <a:r>
              <a:rPr lang="en-US" dirty="0"/>
              <a:t> / </a:t>
            </a:r>
            <a:r>
              <a:rPr lang="en-US" dirty="0" err="1"/>
              <a:t>lesquelles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aime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livre?</a:t>
            </a:r>
          </a:p>
          <a:p>
            <a:pPr marL="0" indent="0">
              <a:buNone/>
            </a:pPr>
            <a:r>
              <a:rPr lang="en-US" dirty="0"/>
              <a:t>Justin, </a:t>
            </a:r>
            <a:r>
              <a:rPr lang="en-US" dirty="0" err="1"/>
              <a:t>lequel</a:t>
            </a:r>
            <a:r>
              <a:rPr lang="en-US" dirty="0"/>
              <a:t> </a:t>
            </a:r>
            <a:r>
              <a:rPr lang="en-US" dirty="0" err="1"/>
              <a:t>aime</a:t>
            </a:r>
            <a:r>
              <a:rPr lang="en-US" dirty="0"/>
              <a:t>-t-</a:t>
            </a:r>
            <a:r>
              <a:rPr lang="en-US" dirty="0" err="1"/>
              <a:t>il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pensez</a:t>
            </a:r>
            <a:r>
              <a:rPr lang="en-US" dirty="0"/>
              <a:t> à </a:t>
            </a:r>
            <a:r>
              <a:rPr lang="en-US" dirty="0" err="1"/>
              <a:t>quel</a:t>
            </a:r>
            <a:r>
              <a:rPr lang="en-US" dirty="0"/>
              <a:t> film?</a:t>
            </a:r>
          </a:p>
          <a:p>
            <a:pPr marL="0" indent="0">
              <a:buNone/>
            </a:pPr>
            <a:r>
              <a:rPr lang="en-US" dirty="0" err="1"/>
              <a:t>Auquel</a:t>
            </a:r>
            <a:r>
              <a:rPr lang="en-US" dirty="0"/>
              <a:t> </a:t>
            </a:r>
            <a:r>
              <a:rPr lang="en-US" dirty="0" err="1"/>
              <a:t>pensez-vous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pensez</a:t>
            </a:r>
            <a:r>
              <a:rPr lang="en-US" dirty="0"/>
              <a:t> à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voiture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laquelle</a:t>
            </a:r>
            <a:r>
              <a:rPr lang="en-US" dirty="0"/>
              <a:t> </a:t>
            </a:r>
            <a:r>
              <a:rPr lang="en-US" dirty="0" err="1"/>
              <a:t>pensez-vous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Auxquels</a:t>
            </a:r>
            <a:r>
              <a:rPr lang="en-US" dirty="0"/>
              <a:t> / </a:t>
            </a:r>
            <a:r>
              <a:rPr lang="en-US" dirty="0" err="1"/>
              <a:t>Auxquelles</a:t>
            </a:r>
            <a:r>
              <a:rPr lang="en-US" dirty="0"/>
              <a:t> </a:t>
            </a:r>
            <a:r>
              <a:rPr lang="en-US" dirty="0" err="1"/>
              <a:t>pensez-vous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parlez</a:t>
            </a:r>
            <a:r>
              <a:rPr lang="en-US" dirty="0"/>
              <a:t> de </a:t>
            </a:r>
            <a:r>
              <a:rPr lang="en-US" dirty="0" err="1"/>
              <a:t>quel</a:t>
            </a:r>
            <a:r>
              <a:rPr lang="en-US" dirty="0"/>
              <a:t> prof?</a:t>
            </a:r>
          </a:p>
          <a:p>
            <a:pPr marL="0" indent="0">
              <a:buNone/>
            </a:pPr>
            <a:r>
              <a:rPr lang="en-US" dirty="0" err="1"/>
              <a:t>Duquel</a:t>
            </a:r>
            <a:r>
              <a:rPr lang="en-US" dirty="0"/>
              <a:t> </a:t>
            </a:r>
            <a:r>
              <a:rPr lang="en-US" dirty="0" err="1"/>
              <a:t>parlez-vous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marmotte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laquelle</a:t>
            </a:r>
            <a:r>
              <a:rPr lang="en-US" dirty="0"/>
              <a:t> </a:t>
            </a: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Desquel</a:t>
            </a:r>
            <a:r>
              <a:rPr lang="en-US" dirty="0"/>
              <a:t> / </a:t>
            </a:r>
            <a:r>
              <a:rPr lang="en-US" dirty="0" err="1"/>
              <a:t>Desquelles</a:t>
            </a:r>
            <a:r>
              <a:rPr lang="en-US" dirty="0"/>
              <a:t> </a:t>
            </a: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447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Sur, sous, dans, devant, derrière, avec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C’est le coffre dans lequel Edmond Dantès a trouvé le trésor.</a:t>
            </a:r>
          </a:p>
          <a:p>
            <a:pPr marL="0" indent="0">
              <a:buNone/>
            </a:pPr>
            <a:r>
              <a:rPr lang="fr-FR" dirty="0"/>
              <a:t>Voici les murs sur lesquels je </a:t>
            </a:r>
            <a:r>
              <a:rPr lang="fr-FR" dirty="0" err="1"/>
              <a:t>peintrai</a:t>
            </a:r>
            <a:r>
              <a:rPr lang="fr-FR" dirty="0"/>
              <a:t> les scènes de la vie de Louis XIV.</a:t>
            </a:r>
          </a:p>
          <a:p>
            <a:pPr marL="0" indent="0">
              <a:buNone/>
            </a:pPr>
            <a:r>
              <a:rPr lang="fr-FR" dirty="0"/>
              <a:t>Harry Potter a une baguette magique avec laquelle il peut transformer Professeure </a:t>
            </a:r>
            <a:r>
              <a:rPr lang="fr-FR" dirty="0" err="1"/>
              <a:t>McGonigal</a:t>
            </a:r>
            <a:r>
              <a:rPr lang="fr-FR" dirty="0"/>
              <a:t> en grenouille.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8C88159-0668-40CE-9F0F-333EFFD19552}"/>
                  </a:ext>
                </a:extLst>
              </p14:cNvPr>
              <p14:cNvContentPartPr/>
              <p14:nvPr/>
            </p14:nvContentPartPr>
            <p14:xfrm>
              <a:off x="519480" y="115200"/>
              <a:ext cx="11413800" cy="5177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8C88159-0668-40CE-9F0F-333EFFD195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0120" y="105840"/>
                <a:ext cx="11432520" cy="519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888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02234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38205</TotalTime>
  <Words>210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   Travail de cloche   </vt:lpstr>
      <vt:lpstr>  Bonjour!</vt:lpstr>
      <vt:lpstr>PowerPoint Presentation</vt:lpstr>
      <vt:lpstr>  Une tarte flambée, which is called a flammekuechle in Alsatian, is an Alsatian culinary delight which resembles a thin-crust pizza.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474</cp:revision>
  <cp:lastPrinted>2017-02-08T19:19:17Z</cp:lastPrinted>
  <dcterms:created xsi:type="dcterms:W3CDTF">2016-10-03T16:25:09Z</dcterms:created>
  <dcterms:modified xsi:type="dcterms:W3CDTF">2023-02-10T19:12:42Z</dcterms:modified>
</cp:coreProperties>
</file>