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1.xml" ContentType="application/vnd.openxmlformats-officedocument.presentationml.notesSlide+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31" r:id="rId2"/>
    <p:sldId id="412" r:id="rId3"/>
    <p:sldId id="427" r:id="rId4"/>
    <p:sldId id="272" r:id="rId5"/>
    <p:sldId id="261" r:id="rId6"/>
    <p:sldId id="407" r:id="rId7"/>
    <p:sldId id="425" r:id="rId8"/>
    <p:sldId id="426" r:id="rId9"/>
    <p:sldId id="405" r:id="rId10"/>
    <p:sldId id="390" r:id="rId11"/>
    <p:sldId id="415" r:id="rId12"/>
    <p:sldId id="416" r:id="rId13"/>
    <p:sldId id="399" r:id="rId14"/>
    <p:sldId id="401" r:id="rId15"/>
    <p:sldId id="417" r:id="rId16"/>
    <p:sldId id="402" r:id="rId17"/>
    <p:sldId id="418" r:id="rId18"/>
    <p:sldId id="419" r:id="rId19"/>
    <p:sldId id="411" r:id="rId20"/>
    <p:sldId id="406" r:id="rId21"/>
    <p:sldId id="423" r:id="rId22"/>
    <p:sldId id="424" r:id="rId23"/>
    <p:sldId id="421" r:id="rId24"/>
    <p:sldId id="422" r:id="rId25"/>
    <p:sldId id="398" r:id="rId26"/>
    <p:sldId id="413" r:id="rId27"/>
    <p:sldId id="414" r:id="rId28"/>
    <p:sldId id="387" r:id="rId2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12"/>
            <p14:sldId id="427"/>
            <p14:sldId id="272"/>
            <p14:sldId id="261"/>
            <p14:sldId id="407"/>
            <p14:sldId id="425"/>
            <p14:sldId id="426"/>
            <p14:sldId id="405"/>
            <p14:sldId id="390"/>
            <p14:sldId id="415"/>
            <p14:sldId id="416"/>
            <p14:sldId id="399"/>
            <p14:sldId id="401"/>
            <p14:sldId id="417"/>
            <p14:sldId id="402"/>
            <p14:sldId id="418"/>
            <p14:sldId id="419"/>
            <p14:sldId id="411"/>
            <p14:sldId id="406"/>
            <p14:sldId id="423"/>
            <p14:sldId id="424"/>
            <p14:sldId id="421"/>
            <p14:sldId id="422"/>
            <p14:sldId id="398"/>
            <p14:sldId id="413"/>
            <p14:sldId id="414"/>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4" d="100"/>
          <a:sy n="84" d="100"/>
        </p:scale>
        <p:origin x="45" y="125"/>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2/15/2023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2-15T15:41:50.333"/>
    </inkml:context>
    <inkml:brush xml:id="br0">
      <inkml:brushProperty name="width" value="0.05292" units="cm"/>
      <inkml:brushProperty name="height" value="0.05292" units="cm"/>
      <inkml:brushProperty name="color" value="#FF0000"/>
    </inkml:brush>
  </inkml:definitions>
  <inkml:trace contextRef="#ctx0" brushRef="#br0">2505 6493 1078 0,'7'12'22'0,"-7"0"6"16,3 0-28-16,-3 2 0 0,4 4 0 0,-4-6 0 15,3 5 97-15,-3-2 14 0,0 3 2 0,0-1 1 16,0 4-26-16,0-9-4 0,0 11-2 0,-3-5 0 16,-1 8 25-16,4-8 5 0,-3 3 0 0,-4 2 1 15,3 1-54-15,1 2-11 0,-4-2-3 0,3 2 0 16,-3 3-16-16,3 4-3 0,-3-4-1 0,4 9 0 16,-4 4-13-16,0-4-2 0,3 0-1 0,-3 3 0 15,0-3-9-15,4 3 0 0,-1-2 0 0,1-1 0 0,-1 0 0 0,1-3 0 16,3-2 0-16,-4 2 0 0,4-6 11 15,0 4 0-15,0-1 0 0,4-2 0 0,-4-4-11 0,3-3-12 0,4 1 2 16,-7-9 1 0,4 8-46-16,3-11-9 0,0 0-1 0,-4-6-1 15,4 2 32-15,-3-5 6 0,-1 0 2 0</inkml:trace>
  <inkml:trace contextRef="#ctx0" brushRef="#br0" timeOffset="614.555">2766 6449 968 0,'7'-17'20'0,"-7"17"5"0,0 0-25 16,0-6 0-16,0 6 0 0,0 0 0 0,0 0 93 0,0 0 14 0,0 0 2 16,0 0 1-16,0 0-42 0,-4 12-8 0,-3-1-1 0,0-2-1 15,4 9-18-15,-1 5-4 0,4-5-1 16,0 8 0-16,0 4 15 0,0-4 3 0,0 9 1 0,0-8 0 16,4 8 10-16,-1-2 1 0,4-4 1 0,-3 3 0 15,-1 1-21-15,1-4-4 0,-1 6-1 0,-3-2 0 16,4-4-12-16,-1 3-2 0,-3 4-1 0,4-4 0 15,-4 3-1-15,0 4 0 0,0-1 0 0,0-3 0 16,-4-3-15-16,1 1-9 0,-1 2 10 0,1-3-10 16,-1-2 30-16,-3-1 0 0,0-2 0 0,0-4 0 15,4-5 3-15,-1 8 1 0,1-8 0 0,-1-6 0 16,4 2-54-16,0 4-10 0,0-12-2 16,0 6-1-16,0-7 23 0,0 7 10 0,0-12-8 0,0 6 8 15,0-6-18-15,0 0 2 0,0 0 0 0,0 0 0 16,0 0-8-16,0 0 0 0,0 0-1 0,0 0 0 15,0 0-13-15,0 0-2 0,0 0-1 0,0 0 0 16,0 0-11-16,0 0-3 0,0 0 0 0,0 0 0 16,0 0-112-16,0 0-22 0,-7-3-5 0</inkml:trace>
  <inkml:trace contextRef="#ctx0" brushRef="#br0" timeOffset="1019.723">2455 7134 1314 0,'0'0'37'0,"-7"6"8"0,4-3-36 0,3-3-9 0,0 0 0 0,-7 9 0 16,7-9 53-16,-7 9 9 0,7-9 2 0,0 0 0 16,0 0 0-16,0 0 0 0,0 0 0 0,0 0 0 15,0 6-52-15,0-6-12 0,0 5 0 0,3 1 0 16,1 0 44-16,3 0 5 0,0 3 2 0,0-3 0 16,3-3-31-16,1 0-5 0,0 3-2 0,-1-1 0 15,4 1 7-15,0 0 0 0,1-6 1 0,-8 6 0 16,7 0-13-16,0-6-8 0,0 0 10 0,-3 0-10 15,3 0 12-15,3 0-3 0,1 0-1 0,-4 0 0 16,-3 0-33-16,3 0-7 0,0 0-2 16,3 0 0-16,-2-6 34 0,2 6 0 0,4-6 0 0,-7 6 0 15,1 0 0-15,-1 0 0 0,3 0 0 0,-3 0 0 16,-3 0-156-16,3 0-25 0</inkml:trace>
  <inkml:trace contextRef="#ctx0" brushRef="#br0" timeOffset="1350.794">3069 7161 1465 0,'-3'17'30'0,"-1"-5"9"0,4 0-31 0,-3-3-8 0,3 2 0 0,-4 1 0 16,4 0 109-16,0 0 21 0,-3-1 4 0,3-2 1 15,-4 9-38-15,4-6-7 0,0-1-2 0,0-2 0 16,-4 9-50-16,4-12-10 0,0 6-3 0,-3-1 0 16,3 4-13-16,0-3-4 0,0 5 0 0,3-5 0 15,-3 3-8-15,4-3 0 0,-4 5 0 0,0 1 0 16,4-6 0-16,-1-1 0 0,1 10 0 0,-1-9 0 15,1 0 0-15,-4-7 0 0,3 4 0 0,-3-9 0 16,0 0-98-16,0 0-25 0,7-9-5 0</inkml:trace>
  <inkml:trace contextRef="#ctx0" brushRef="#br0" timeOffset="1551.109">3027 6976 2115 0,'-7'-9'44'0,"3"-3"11"0,1 6-44 0,-4 0-11 0,3-6 0 0,1 7 0 16,3-1 24-16,0-9 4 0,0 6 0 0,0 0 0 31,0 3-144-31,0 1-28 0,3-7-5 0</inkml:trace>
  <inkml:trace contextRef="#ctx0" brushRef="#br0" timeOffset="2147.413">3376 7302 1789 0,'-14'12'37'0,"14"-12"9"16,0 0-37-16,0 0-9 0,0 0 0 0,0 0 0 16,0 0 78-16,0 0 14 0,0 0 2 0,0 0 1 15,0 0-50-15,0 0-9 0,0 0-3 0,0 0 0 16,0 0-19-16,0 0-4 0,0 0-1 0,0 0 0 15,0 0-9-15,0 0 0 0,0 0 0 0,7 5 0 16,0-2 0-16,4 3 0 0,-4 6 0 0,0 0 0 16,0-6 30-16,0 0 4 0,0 5 1 0,-4-5 0 15,1 0-56-15,3 0-11 0,-3-3-3 0,-1 0 0 0,-3-3 35 0,7 0 0 16,0 0 0-16,0 0 0 0,-3-3 44 16,3-3 16-16,-4 0 4 0,4-3 0 0,-3-2-52 0,-1-1-12 0,5 0 0 15,-8-6 0-15,3 4 0 0,-3 2 0 16,0-9 0-16,0 7 0 0,-3 5 0 0,3-9 0 0,-8 6 0 15,5-2 0-15,-1 5 0 0,-3-6 0 0,0 9 0 0,0-5 0 16,0 11 0-16,0-6 0 0,-3 6 0 0,-1 0 0 16,4 6 0-16,3-1 0 0,-6 7 0 15,3 0 0-15,0 3 0 0,0 8-10 0,0 1 2 16,0-4 0-16,0 10 8 0,3-7 0 0,-3 4-9 16,0-1 9-16,3-2 0 0,1-1 13 0,-4-5-1 0,7-1-1 15,-4 4-11-15,4-9 0 0,0 0 0 0,0 2 0 16,0-2 0-16,4-6 0 0,-4 0 0 0,3 6 0 15,4-7 0-15,0 1 0 0,0 0 0 0,4 0 0 16,0 0 0-16,3 3 0 0,0-3 0 0,0-6 0 16,-7 6 0-16,11-1 0 0,-1 1 0 0,1-6 0 15,0 6 0-15,3-6 0 0,-4-6 0 0,1 6 0 16,0-6-134-16,-1 1-29 0,1-1-5 0</inkml:trace>
  <inkml:trace contextRef="#ctx0" brushRef="#br0" timeOffset="2717.045">3789 7234 1773 0,'-11'-12'36'0,"11"12"11"0,0 0-38 0,0 0-9 0,0 0 0 0,0 0 0 16,0 0 100-16,0 0 19 15,0 0 3-15,-3 6 1 0,-1 0-63 16,4 6-12-16,0 0-2 0,4 2-1 0,-4 4-23 0,3 0-5 16,1-7-1-16,3 10 0 0,-4-9-16 0,1 5 10 0,-1-2-10 0,4-3 8 15,-3 0 0-15,3-1 0 0,0 7 0 0,0-6 0 16,0 0-8-16,-3 2 10 0,-1-2-10 0,4 0 10 16,-3 0 5-16,-1 2 1 0,-3-2 0 0,4-6 0 15,-1 6-1-15,-3-6 0 0,0 5 0 0,4-5 0 16,-4-6-3-16,0 9 0 0,0-9 0 0,0 0 0 15,0 0 2-15,0 0 0 0,0 0 0 0,0 0 0 16,0 0-2-16,-4-9-1 0,1-3 0 0,-1 7 0 16,1-7-11-16,-1 0 10 0,1-6-10 0,-1 7 10 15,1-4-10-15,-1 3 0 0,1-8-10 0,-1 5 10 16,1-6 0-16,-4 10 13 0,3-10-1 0,-3 3 0 16,3-5-12-16,1 2 11 0,-4 4-11 0,7 5 10 15,-4-12-10-15,1 10 0 0,-1 2 0 0,4 0 0 16,-3 0 0-16,3 1 0 0,3 2 0 0,-3 0 0 15,4 0-14-15,-4-3-2 0,3 6 0 0,1 1 0 16,-1-1 16-16,1 0 0 0,3 0 0 0,0-3 0 16,4 6 0-16,-4 0 0 0,3-3 0 0,1 6 0 15,-1-5 0-15,5 5 0 0,2 0 0 0,-3 0 0 16,-3 0 0-16,3 0 0 0,0 0 0 0,0 5 0 16,0 1-52-16,0-6-8 0,1 6-2 0,-1-3 0 15,0 6 27-15,-4-6 6 0,-3 3 1 0,8 0 0 16,-5-1-31-16,1-5-5 0,-1 6-2 0,-3 0 0 15,4-6-20-15,-4 6-4 0,0-6-1 0,4 0 0 0,-4 6-103 16,0-3-21-16</inkml:trace>
  <inkml:trace contextRef="#ctx0" brushRef="#br0" timeOffset="10207.885">4353 7655 850 0,'0'0'17'0,"0"0"6"0,4 5-23 0,3-5 0 0,-7 0 0 0,3 6 0 16,-3-6 56-16,4 6 6 0,-4-6 2 0,0 0 0 15,3 0-52-15,-3 0-12 0,0 0 0 0,0 0 0 16,0 0 54-16,0 0 8 0,0 0 2 0,0 0 0 15,0 0-52-15,0 0-12 0,0 0 0 0,0 0 0 16,0 0 53-16,0 0 8 0,0 0 2 0,0 0 0 16,0 0-50-16,8 6-13 0,-8-6 0 0,3 6 0 15,4 0 0-15,-3 6 0 0,-1 2 0 0,1-2 0 16,-4 12 0-16,3-4 0 0,-3 4 0 0,-3 5 0 16,-1-2 0-16,1-1-9 0,-11 9 0 0,6-11 0 15,-2 8-9-15,3 3-2 0,-4-8 0 0,-3 2 0 16,4-5 20-16,-5 2 0 0,5-8 0 0,-1 0 0 15,-3-10-29-15,-4 4-6 0,1-12-1 0</inkml:trace>
  <inkml:trace contextRef="#ctx0" brushRef="#br0" timeOffset="19409.784">6107 6964 691 0,'0'0'29'0,"0"0"-29"16,0 0 91 0,-7 0 12-16,-1 0 2 0,1 3 1 0,-3 0-34 0,3 3-8 0,-4-1 0 0,4 1-1 15,-3 0-5-15,2 0-1 0,-9 6 0 0,6-6 0 16,4 2-25-16,-3-2-4 0,-1 0-2 0,4 0 0 16,0 0 14-16,0 0 2 0,0 0 1 0,0 0 0 15,0 0-15-15,3-4-2 0,1 4-1 0,-1-3 0 16,4 3-12-16,0-6-2 0,0 9-1 15,0-3 0-15,4 0-10 0,-4 6 8 16,3-7-8-16,1 4 8 0,-1 9-8 0,1-6 10 0,3 5-10 0,-4 4 10 16,1-4-10-16,3 7 0 0,-4-1 9 15,1 4-9-15,0-4 9 0,-4 10-9 0,3-10 12 0,-3 10-12 16,0-4 18-16,0-5-3 0,-3 8-1 0,-1-9 0 16,0 10-14-16,1 2 0 0,-4 3 0 0,0-11 0 15,3 8 53-15,-3-14 8 0,0 2 2 0,0 1 0 16,4-7-50-16,-4 10-13 0,7-4 0 0,-4-5 0 0,1 2 17 15,-5-8-1-15,1-3-1 0,0 3 0 0,4-6-3 0,-4 0-1 16,0-1 0-16,-4-5 0 0,4-5-11 0,0-1 12 16,-4 3-12-16,1-3 12 15,3-3-36-15,0 0-6 0,-4-3-2 0,4-8 0 16,-7 2-10-16,0-5-2 0,0 2-1 0,0-8 0 16,0-1-134-16,-1-2-26 0,1 0-6 15</inkml:trace>
  <inkml:trace contextRef="#ctx0" brushRef="#br0" timeOffset="19799.807">5652 6599 997 0,'0'0'21'0,"0"0"5"0,0 0 1 0,0 0 2 0,-8 0-29 0,8 0 0 0,0 0 0 16,0 0 0-16,0 0 49 0,0 0 4 0,-7 6 1 0,4 0 0 15,-1 0-18-15,8 0-3 0,-4-6-1 0,3 0 0 16,8 6 0-16,-4-1-1 0,4-5 0 0,-1 0 0 16,4 6-10-16,0 9-1 0,1 3-1 0,-1-1 0 15,0 1-19-15,3 3 8 0,1-4-8 0,-4-5 0 16,4 9 0-16,-1-4 0 0,1 7 0 0,0-7 0 15,3-2 21-15,0 3-2 0,-3-7-1 0,-1 1 0 16,8-6-2-16,-7-3-1 0,6-3 0 0,-6-6 0 16,0-3 16-16,-1-2 3 0,4-7 1 0,1 12 0 15,-1 12-13-15,7-6-2 0,-10-18-1 0,13 1 0 0,-2 2-34 0,-1 3-6 16,0 6-2-16,0 6 0 0,0 6 35 0,1-6 6 16,-1 6 2-16,-7-6 0 15,0 6-153-15,4-6-31 0,-7 0-5 0</inkml:trace>
  <inkml:trace contextRef="#ctx0" brushRef="#br0" timeOffset="20301.333">6339 7364 1463 0,'0'0'41'0,"0"0"10"0,0 0-41 0,0 0-10 0,0 0 0 0,0 0 0 0,0 0 21 0,0 0 3 16,0 5 0-16,4 7 0 0,-4-3-24 0,3 3 0 16,1 0 0-16,0-1 0 0,-1 1 56 0,4 0 6 15,0 3 2-15,0 2 0 0,0 1-64 0,0-1 0 16,7 10-9-16,-6-4 0 0,-1-2 9 0,3 3 0 16,1 2 0-16,-1-3 0 0,1 1 0 0,-1-3 0 15,1 2 0-15,0-5 0 0,-1-4 0 16,1 1 8-16,6 0-8 0,-10-3 11 0,8 5 1 0,-1-8 0 15,3 0 0-15,-3 0 0 0,1-9 6 0,-1 6 2 16,-4-6 0-16,8-6 0 0,-4-9-3 0,0 3 0 16,0 0 0-16,4 1 0 0,-4-1 0 0,0 0 0 15,-3-8 0-15,-1 2 0 0,4 0-4 0,-7-8-1 0,-3 8 0 16,3-8 0-16,-3 2-25 0,-1 1-6 0,1-1-1 16,-4 4 0-1,0-4-130-15,0 4-26 0,-4 2-6 0,-3 6-1 0</inkml:trace>
  <inkml:trace contextRef="#ctx0" brushRef="#br0" timeOffset="20824.372">7218 7493 836 0,'0'0'24'0,"0"0"4"0,0 0-28 15,0 0 0-15,0 0 0 0,0 0 0 16,0-6 100-16,0 6 13 0,0 0 3 0,0 0 1 0,0-6-4 0,0 6-1 16,0 0 0-16,0 0 0 0,0 0-68 0,0 0-13 15,0 0-3-15,0 0-1 0,-7 6 5 0,-4-6 2 16,4 6 0-16,-3 0 0 0,3 3-16 0,-4 2-3 15,4 7-1-15,-7-6 0 16,3 0-14-16,-3-7 0 0,3 7 8 0,-6-3-8 16,3-3 0-16,3 6 0 0,1-6 0 0,2-6 0 15,1 11 9-15,4-11-9 0,3 0 8 0,0 0-8 16,0 0 12-16,0 0-2 0,0 0-1 0,0 0 0 0,0 0-18 16,0 0-4-16,7 0-1 0,4 0 0 0,-1 6 14 15,1-6 0-15,-1-6 0 0,-3 6-9 0,7 0 9 16,-3 0 0-16,0 0 0 0,-1 0 0 15,1 0 0-15,-4-6 0 0,0 1 0 0,-7 5 0 16,11 5 0-16,-4 1 0 0,0 0 0 0,0 3 0 0,0 0 0 0,0 5 0 0,0-2 0 0,-4 0 0 16,1 0 0-16,-1 5 0 0,1-2 0 15,-1-3 0-15,-3 0 0 0,4 2 0 0,-4-2 0 0,0 0 8 16,0 0-8-16,0-1 8 0,-4-2-8 0,4 0 8 16,-3 0-8-16,-1-3 0 0,1 5 8 0,-1-5-8 15,-3 0 9-15,4 0-9 0,-4-3 12 0,0 3-12 16,-4 0-104-16,4-3-27 15,-4 6-5-15</inkml:trace>
  <inkml:trace contextRef="#ctx0" brushRef="#br0" timeOffset="21287.951">7595 6870 1377 0,'0'0'39'0,"0"0"9"0,0 0-39 0,-3-6-9 0,-4 0 0 0,7 6 0 16,-4-6 45-16,4 6 7 0,0 0 2 0,0 0 0 16,0 0 14-16,0 0 4 0,0 0 0 0,0 0 0 15,0 6-40-15,0 6-8 0,0-1-2 0,0 4 0 16,4 3 3-16,-1-1 1 0,1 1 0 0,-1 9 0 16,1 2 1-16,-1 3 0 0,1 9 0 0,-1 4 0 15,4-1-18-15,-3-6-9 0,0 9 10 0,-1-3-10 16,1 0 8-16,-1 0-8 0,1 3 0 0,-1-3 0 15,1-5 0-15,3 13 8 0,-4-7-8 0,-3-7 0 16,0-3 0-16,4 3 0 0,-4-5 8 0,0 2-8 16,-4-6 0-16,4 4 11 0,0-4-11 0,-10-3 10 15,6-2-10-15,1-1 12 0,-1-2-12 0,1-9 12 16,-1 5-27-16,1-8-5 0,-1 0 0 0,0 0-1 16,1-9-116-16,-1-9-23 0,1 3-5 0</inkml:trace>
  <inkml:trace contextRef="#ctx0" brushRef="#br0" timeOffset="21560.022">7532 7402 1483 0,'-21'6'32'0,"14"0"8"0,0-6 0 0,-1 5 2 0,1 13-34 0,0-12-8 0,4 6 0 0,-4-6 0 15,3-1 42-15,4-5 6 0,0 0 2 0,0 0 0 16,0 0-10-16,0 0-1 0,0 0-1 0,0 0 0 15,0 0-4-15,0 0-1 0,7 3 0 0,0-3 0 16,4-11-11-16,0 5-2 0,-1 0-1 0,4 9 0 16,4 6-11-16,-1 2-8 0,-2 1 9 0,6-6-9 15,-4 0 0-15,1 0 0 0,0 3 0 0,-4-3 0 16,3 5 0-16,-2-5 0 0,2 6-11 0,1-6 11 16,-4 0-49-1,0 0-3-15,0-1 0 0,0 4 0 0,-3-6-126 0,3 0-26 16,-3 0-4-16,-1 0-2 0</inkml:trace>
  <inkml:trace contextRef="#ctx0" brushRef="#br0" timeOffset="21768.961">8064 7622 933 0,'0'0'26'0,"0"9"6"0,0 0-32 0,-3 3 0 0,3-4 0 0,0 4 0 0,-4 0 117 0,4 0 17 16,0-3 3-16,-3 8 1 0,3-5-37 0,3 0-7 15,-3 2-2-15,0-2 0 0,4 0-44 0,-4 0-8 16,3-6-3-16,-3 5 0 0,4-5-26 0,0 0-11 16,-4 0 8-16,0-6-8 15,0 0-28-15,0 0-10 0,0 0-2 0,0 0-1 16,7-3-103-16,-7 3-21 0</inkml:trace>
  <inkml:trace contextRef="#ctx0" brushRef="#br0" timeOffset="21965.369">8117 7272 1256 0,'0'0'28'0,"-3"12"5"0,3 0 2 0,-4 0 0 0,1 8-35 0,3 4 0 0,-4-12 0 0,1-1 0 16,-1 1 52-16,4-12 4 0,0 0 1 0,0 0 0 31,0 0-179-31,0 0-36 0</inkml:trace>
  <inkml:trace contextRef="#ctx0" brushRef="#br0" timeOffset="22405.504">8343 7543 810 0,'0'0'23'15,"0"0"5"-15,4 6-28 0,-1 0 0 0,4 0 0 0,0 8 0 0,4 1 62 0,-8 6 7 16,-3-4 2-16,0 1 0 0,4 2 45 0,-4 4 10 16,4-9 2-16,-4 8 0 0,3-5-73 0,-3-4-15 15,0 1-2-15,0 0-1 0,0-9 4 0,0 5 1 16,0-2 0-16,0-9 0 0,0 0 6 0,0 0 0 0,0 0 1 15,0 0 0-15,0 0 9 0,0 0 2 0,-7-3 0 0,3-8 0 16,4 5-36-16,-3-6-6 0,3 3-2 16,3-3 0-16,-3 1-16 0,4-7 0 0,0 6 0 0,-4-5 0 15,7 2 0-15,-4 3 0 0,4-6 0 0,-3 7 0 16,3 2 0-16,0-3-9 0,-4 6 9 0,1 6 0 16,3 0 0-16,-4 6 0 0,1-3 0 0,0 0-8 15,-1-3 8-15,4-3-8 0,-3-6 8 0,3 3-8 16,-4 1 8-16,-3 5 0 0,7 5 0 0,4 1 0 15,-4 0 0-15,3 6-8 0,-2 0 8 0,2 2 0 16,-3-2 0-16,4 0 0 0,-4 3 0 0,3 8 0 16,1-11 0-16,0 0 0 0,3 5 0 0,-4 4-8 15,1-9 8-15,-1 5 0 0,1-2 0 0,-4 3 0 16,4-7-10-16,-4 1-3 0,3 3-1 0,-3 2-625 16,0-5-125-16</inkml:trace>
  <inkml:trace contextRef="#ctx0" brushRef="#br0" timeOffset="23149.952">10259 7616 1267 0,'0'-5'28'0,"0"-1"5"0,-4 0 2 0,4-3 1 16,0 9-36-16,-7-6 0 0,0 3 0 0,0 3 0 0,0 0 25 0,0 3-1 15,-4 0-1-15,-3 3 0 0,0 0 17 0,0 6 3 16,0-1 1-16,-4-2 0 0,1 6 0 0,-5-1 0 16,5 4 0-16,-4-6 0 0,3 6-4 0,0 2-1 15,4 4 0-15,-3-4 0 16,3 4-18-16,-1-7-3 0,1 1-1 0,0-3 0 16,4 2-17-16,-1 1 10 0,0-6-10 0,4 8 8 15,4-8 11-15,3 6 1 0,0-7 1 0,3 4 0 16,4-3-21-16,1 6 0 0,2-10 0 0,1 4 0 15,-1 0 0-15,4-6 0 0,1-6 0 0,2 6 0 16,-3-6 0-16,4 0 0 0,-4-6 0 0,4 0 0 16,-1-3 0-16,1 0 0 0,0 0 0 0,-1-8 0 0,-3 5 0 15,0-3-12-15,1-2 4 0,-8 5 0 0,3-6-13 0,-6-2-3 16,-1 5 0-16,1 6 0 16,-1-3-12-16,-6 7-4 0,-1-1 0 0,1 0 0 15,-1 3-12-15,-3-3-2 0,4 3-1 0,-1-3 0 0,1 6 69 0,-1 0 14 16,4 3 2-16,-4 3 1 0,4 0-50 15,0 9-9-15,0-4-3 0,0 1 0 0,4 0 43 0,0 3 8 0,3-4 1 16,0 7 1-16,7-6-35 0,-4-1-7 16,4 4-2-16,4-3 0 0,-4 6 22 0,0-7 0 0,4 1 0 15,-7 3 0-15,3 2 0 0,0-5 0 0,-4-3 0 0,1 9 0 16,-1-12-107-16,-2-1-17 16,-1-5-3-16</inkml:trace>
  <inkml:trace contextRef="#ctx0" brushRef="#br0" timeOffset="23451.269">10104 7246 1206 0,'0'0'26'0,"0"0"6"0,-8 6 0 0,5 0 3 0,3-6-35 0,0 0 0 0,0 0 0 0,-7 6 0 16,3-1 88-16,1 4 10 0,-1-3 2 0,4 6 1 15,0-6-45-15,0 0-10 0,0 0-2 0,4 2 0 16,-1 1 3-16,1 6 0 0,3-9 0 0,0 6 0 16,0-1-29-16,4-2-6 0,-1 3 0 0,4 0-1 15,4-1-11-15,0-5 8 0,-1 12-8 16,-3-6 8-1,8 14-37-15,-5-2-8 0,1-13-2 0</inkml:trace>
  <inkml:trace contextRef="#ctx0" brushRef="#br0" timeOffset="24232.463">11599 7954 1476 0,'-7'9'32'0,"0"9"8"0,0 5 0 0,0-5 1 0,0 9-33 16,4-7-8-16,-1 10 0 0,0-7 0 0,4 6 31 0,0-2 4 0,4-1 1 0,0 4 0 15,-1-4 4-15,4 9 0 0,0-14 1 0,0 8 0 16,7-5 12-16,-3 0 3 0,3 2 0 0,-3-3 0 16,-1 10-29-16,1-10-6 0,-1 1-1 0,1 2 0 15,0-2-12-15,-4-4-8 0,0 4 8 0,0-3-8 16,-4 2-14-16,1-11-7 0,-4 0-2 0,0-4 0 16,-4 4 23-16,1 0 0 15,-1-6 0-15,-3 0 0 0,0-6 38 0,-4 0 12 0,-3-6 2 0,0 0 1 16,0-6-33-16,-4-6-8 0,4 4 0 0,0-4-1 15,4-11-11-15,-8-4 0 0,4 1 0 0,0-15 0 16,0 9 0-16,0-6 0 0,0 3-8 0,-1-9 8 0,1 5 0 16,4 7 0-16,3-3 0 0,0 3 0 0,0 6 0 15,3-4 0-15,0-2 0 0,1 3 8 0,6 2-8 0,5 4 0 16,-5-9 0-16,4 8 0 0,4-2 0 0,-1 3 0 16,4-1 0-16,1 4 0 0,2-1 0 0,4 4 0 15,0-9 0-15,4 8 0 0,0 0 0 0,0 4 0 16,-1 2 0-16,4 1 0 0,-3 11 0 0,0-6 0 15,0 9 0-15,-1 3 0 0,-3 3 0 0,1 0 0 16,-1 6 0-16,-4 3 0 0,1-1 0 0,0 4 0 16,-4 3 0-16,-4 5 0 0,1-2 0 0,-4 8 0 15,-3-5 0-15,-4 8 0 0,0 0 0 0,-8-2 0 0,1-1 0 16,0-2 0-16,-7 2 0 0,0 0 0 0,-7-2 0 16,0-10 0-16,0 1 0 15,-4-3 0-15,0-3 0 0,-3-1 0 0,0-5 0 16,3-12 0-16,0 0 0 0,1 1 0 15,3-13-49-15,-1 3-12 0,-2-2-3 0,6-1 0 0,4-3 36 0,3-2 8 16,1 5 0-16,3-8 1 0,3 8-72 16,1 6-14-16,3-5-3 0</inkml:trace>
  <inkml:trace contextRef="#ctx0" brushRef="#br0" timeOffset="24724.224">12256 7813 836 0,'0'0'24'0,"0"0"4"0,0 0-28 16,0 0 0-16,0 0 0 0,0 0 0 0,0 0 0 0,0 0 0 16,0 0 0-16,0 0 0 0,0 0 108 0,0 0 16 15,0 0 4-15,0 0 0 0,0 0 21 0,0 0 5 16,-8 0 1-16,1 0 0 0,-3 3-57 0,3 0-11 15,-4-3-3-15,4 3 0 0,-3 0-53 0,2 0-11 16,1 3-3-16,-3 0 0 16,3 6 38-16,-4-1 7 0,1 1 2 0,-5 6 0 15,5 2-64-15,-1 4-15 0,4-7-1 0,-3 4-1 0,6-9 17 16,1 5 0-16,-1-8 11 0,4 0-11 0,0 0 16 0,0 3-4 16,4-1-1-16,3-5 0 0,-7-6-11 0,10 6-14 0,1-6 3 15,-1 0 1-15,-3-6 10 0,4 0 0 16,-4 1 0-16,0-7 0 0,4-3 0 0,-1 3 0 15,1 1 0-15,0-1 0 0,-4 0 0 0,-4-3 0 16,4 7-11-16,-3-1 11 0,-1 3-9 0,-3 6 9 16,0 0-8-16,0 0 8 0,0 0-12 0,0 0 4 15,0 0 0-15,0 0 0 0,11 6-4 16,-4-6 0-16,0 11 0 0,-4-2 0 0,5 3 12 0,-1 0 0 0,-4 5-9 16,1-5 9-16,-1 3 0 0,-3-3 0 0,0-1-9 0,4-5 9 15,-1 6 0-15,1-6 0 0,-1 0 0 0,4 9 0 16,-7-15 0-16,7 5 0 0,-7-5 0 0,0 0 0 15,11 0 0-15,0 0 0 0,-4 0-12 0,3-5 12 16,1-1-177-16,-1-3-29 0</inkml:trace>
  <inkml:trace contextRef="#ctx0" brushRef="#br0" timeOffset="25117.468">12675 7831 1494 0,'-3'6'32'0,"-1"3"8"0,-3-3 0 0,4 5 3 0,-1 1-35 16,1-6-8-16,-1 3 0 0,4 8 0 0,0-5 54 0,0 0 9 0,-3 0 1 0,3 2 1 15,0-2-1 1,0 6-1-16,3-6 0 0,1 2 0 0,-1-2-50 0,1 0-13 0,3 0 0 0,-4-1 0 16,4-5 56-16,-3 0 5 0,3 0 2 0,0 0 0 15,-4 3-50-15,-3-9-13 16,0 0 0-16,0 0 0 0,0 0 40 0,0 0 2 0,4-12 1 0,0 3 0 15,-4-3-18-15,0-11-3 0,-4 5-1 0,4-2 0 16,0 2-21-16,-4-6 0 0,4 4 0 0,-3-4 0 16,-1-2 19-16,1 8-1 0,-4-11 0 0,3 8 0 15,-3-2-29-15,0 5-5 0,4 3-2 0,-4-2 0 16,3-1 66-16,1 6 12 0,-1 1 4 0,4 2 0 16,0 3-103-16,0 0-20 0,4 0-4 0,-4 6-1 15,0 0 51-15,0 0 13 0,10 0 0 0,1-6 0 16,3 6-56-16,0-6-5 0,4 6-2 0,-1-6 0 15,4 6-1-15,1-5 0 0,-5 5 0 0,4-3 0 16,1 0-23-16,-5 3-5 0,1-3 0 0,-4 3-1 16,4 0 13-16,3 0 4 0,-4 6 0 0</inkml:trace>
  <inkml:trace contextRef="#ctx0" brushRef="#br0" timeOffset="25512.05">13289 7161 1497 0,'0'0'32'0,"0"0"8"0,0 0 0 0,0 0 4 0,0 0-36 0,-3 6-8 16,3-1 0-16,0 7 0 0,-4 0 46 0,4 0 7 0,4-3 2 0,-4 8 0 16,3 1 14-16,-3-3 3 0,4 2 1 0,-4 7 0 15,3-1-7-15,1 4-2 0,-4 2 0 0,3 3 0 16,1-5-26-16,-4 8-6 0,0-8 0 0,3 14-1 16,-3-6-19-16,4 9-3 0,-4 6-1 0,-4 0 0 15,4-9-8-15,0 3 0 0,-3-5 0 0,3-4 0 31,0-3-29-31,0 1-8 0,0-4-2 0,0-6 0 0,0 4 39 0,3-9 0 0,-3-1 0 16,4-5 0-16,-1 9 0 0,1-10 0 0,-1 1 0 0,1-3 0 16,-1 3 0-16,1-4 0 0,-4-8 0 0,0 0 0 15,11-5-64-15,-4-4-8 0,3-6-1 16</inkml:trace>
  <inkml:trace contextRef="#ctx0" brushRef="#br0" timeOffset="25959.358">13441 7846 1422 0,'0'0'31'0,"0"0"6"0,0 0 2 0,0 0 1 0,0 0-32 16,3 6-8-16,4-1 0 0,0 1 0 0,4 0 19 15,0 0 1-15,-1-6 1 0,1 3 0 0,3-3 35 0,-3 0 6 0,3 0 2 0,-4-3 0 31,4 3-14-31,0 0-2 0,1-6-1 0,2 0 0 0,-3 0-31 0,-3 6-5 16,3-5-2-16,-7-1 0 0,4 0-1 0,-4 3 0 0,-4-3 0 0,-3 0 0 16,4 0 36-16,-4 0 6 0,0 0 2 0,0 1 0 15,0-1-5-15,-4-6-1 0,1 6 0 0,-4-3 0 16,3 0-13-16,1 1-2 0,-5-4-1 0,1 6 0 16,0 0-38-16,0 0-8 0,-3-8-2 0,3 8 0 15,0 0 29-15,0 3 5 0,3 0 2 0,4 3 0 16,0 0-30-16,0 0-7 0,0 0-1 0,0 0 0 15,0 0-19-15,-7 6-4 0,3 6-1 16,4 8 0-16,-3-2 36 0,-1-1 8 0,1 4 0 0,-1-3 0 16,4 5 0-16,0 9 0 0,0-5 0 0,0 8 0 15,0-11 0-15,-3 8 0 0,3-8 0 0,0-1 0 16,0 4 0-16,0-16 0 0,0 4 0 0,3 3 0 16,1-12 0-16,-1 5 0 0,4-5 0 0,4 0 0 15,0 0 0-15,3-3 0 0,3-3 0 0,1 6 0 16,0-6 0-16,-1 3 0 0,4-3 0 0,1 0 0 15,-5 0-207-15,4 0-39 0</inkml:trace>
  <inkml:trace contextRef="#ctx0" brushRef="#br0" timeOffset="26199.961">13691 7337 1908 0,'0'0'42'0,"0"0"9"0,0 0 1 0,0 0 1 0,0 0-42 0,0 0-11 0,0 0 0 0,0 0 0 15,7-6 0-15,0 6 0 0,4-3 0 0,0-3 0 16,3 3 16-16,0-2 2 0,0-1 0 0,4 0 0 16,-1 0-10-16,1-6-8 0,3 6 9 0,-3-3-9 15,3 4 0-15,-7-1 8 0,4 0-8 0,-1 0 0 16,-3 0-17-16,0 0-7 0,1 0 0 0</inkml:trace>
  <inkml:trace contextRef="#ctx0" brushRef="#br0" timeOffset="33090.881">15342 7708 1094 0,'-14'14'23'0,"14"-14"5"0,-7 0-28 0,7 0 0 0,-7 6 0 0,7-6 0 15,-7 0 56-15,7 0 7 0,-7 0 1 0,7 0 0 16,-7 0 0-16,7 0 0 0,0 0 0 0,-7 6 0 16,7-6-40-16,-7 0-7 0,7 0-1 0,-4 6-1 15,1 0-6-15,-1 0-1 0,4 2 0 0,-3 1 0 16,-1 0 0-16,4-3-8 0,-3 6 12 0,-1-1-4 16,1 1-8-16,-1 0 0 0,1-3 0 0,-1 8 0 15,0-5 12-15,1 0-4 0,-4-3 0 0,3 8 0 16,4-5 14-16,-3 0 2 0,3 0 1 0,0-1 0 15,3 4-25-15,-3-3 0 0,4-6 0 0,-1 6 0 16,4-4 0-16,-3 1 0 0,3 0 0 0,0-3 0 16,0 0 0-16,0 6 0 0,0-7 0 0,0-5 0 15,4 6 0-15,-4-6 0 0,4 0 0 0,-1 0 0 16,1 0 0-16,3-6 0 0,0 1 0 0,0-1 0 16,-3 0 0-16,3-6 0 0,-4 3 0 0,4 0 0 0,-3 1 0 15,0-4 0-15,-1 0 0 0,-3-3 0 16,0-2 18-16,0 5-2 0,0 0 0 0,-3 0 0 15,-1-8-16-15,1 2 0 0,-4-5 0 0,0 8 0 16,-4 0 0-16,4 1 0 0,-3 8 0 0,-1-6 0 16,1 6 0-16,-1 0 0 0,1 0 8 0,3 6-8 0,0 0 12 0,-7-3 0 0,7 3-1 15,0 0 0-15,0 0-11 0,0 6 0 0,-4 3 0 16,8 3-11-16,-4 0 11 0,3 5-10 0,1-5 10 16,3 3-10-16,-4 2 10 0,4-5 0 0,1 0 0 0,-1 3 0 15,0 2 0-15,0-5 0 0,-4 0 0 0,8 5 0 16,-4 4-18-16,0-3-2 0,4-4 0 0,-4 4 0 15,0 0 20-15,0-1 11 0,0-2-2 0</inkml:trace>
  <inkml:trace contextRef="#ctx0" brushRef="#br0" timeOffset="33479.1">15208 7217 1272 0,'-7'-9'26'0,"4"0"7"0,-4-6-33 16,3 9 0-16,-3-5 0 0,3-1 0 0,1 0 70 0,3 6 7 0,-4 3 2 0,4 3 0 15,0 0-18-15,0 0-3 0,0 0-1 0,-7 6 0 16,7 6-33-16,-3 3-6 0,3-4-2 0,3 10 0 16,1-3-16-16,-1 5 0 0,4 1 0 0,1 2 0 31,-1-2 10-31,3-1-2 0,1 4 0 0,-1-7 0 0,4-2-8 0,1-1 0 0,-1 1 0 0,-4-3 0 15,4-3-10-15,1 5-4 0,-1 1-1 0,3-6 0 16,-3 2 15-16,4-2 0 0,-4 0 0 0</inkml:trace>
  <inkml:trace contextRef="#ctx0" brushRef="#br0" timeOffset="34262.872">16856 6887 1036 0,'0'0'23'0,"0"0"5"0,0 0 0 0,0 3 1 0,0-3-29 0,-4 6 0 0,4 0 0 0,-3 0 0 16,3 6 63-16,0-6 6 0,-4-1 2 0,4 1 0 15,4 0-11-15,-4 0-3 0,3 6 0 0,1-3 0 0,-1 2-8 0,1-5-1 16,3 6-1-16,-4 6 0 16,1-4-24-16,-1 4-5 0,4 6-1 0,-3-4 0 15,0 4-17-15,-1-7 0 0,4 10 0 0,-3-10 0 0,-1 7 0 0,1-4 0 16,-4-8 0-16,3 6 0 15,-3-9 55-15,0-6 7 0,0-3 2 0,0 0 0 16,0 0-14-16,0-6-2 0,0-6-1 0,-3-6 0 16,-1 1-24-16,1-4-5 0,-1-2-1 0,1-7 0 0,-4 16-9 0,-1-4-8 15,1-3 12-15,-3 10-12 0,-1-7 0 0,1 6 0 16,-1-6-10-16,-3 10 10 0,3 5-20 0,-3 9 3 16,0 5 1-16,4 1 0 15,-8-6 16-15,4-6-12 0,0 0 12 0,-4-6-10 0,4 6 10 0,0 6-12 16,0 6 12-16,-4 0-12 0,8-1 12 0,-5 16-10 15,1-1 10-15,0-2-10 0,7-13 10 0,-3 1 0 0,-1 6-9 0,4 2 9 32,-4 4-8-32,8-9 8 0,-4 2-10 0,0 7 10 0,3-1-16 15,1 10 4-15,3-1 0 0,-4-3 0 0,8-2 4 0,-4-9 8 16,3-1-13-16,-3 1 5 0,4-3 8 16,-1 14 0-16,4-6-9 0,-3-5 9 0,3 3 0 0,-4-4 0 15,4-5 0-15,1 3 0 0,-1 2 0 0,-4 1 0 0,4 0 0 0,0 8 0 16,4-2 12-16,-4-7-2 0,3 4-1 0,1 2 0 15,-4-5-9-15,4-3 10 0,-4 2-10 0,3-2 10 16,1 0-10-16,-4-1 0 0,3-2 0 0,-2 0 0 16,2-6 0-16,1 0-16 0,-1-6 4 0,1 6 1 15,3-3-99-15,-3-3-20 0,3 0-4 16,0-3-1-16</inkml:trace>
  <inkml:trace contextRef="#ctx0" brushRef="#br0" timeOffset="34790.595">17022 7660 1267 0,'0'0'28'0,"0"0"5"0,0 0 2 0,0 0 1 0,0 0-36 0,7 6 0 0,0 0 0 0,-4-6 0 16,4 6 57-16,0-6 5 16,-3 6 1-16,3-6 0 0,0 0 1 0,0 6 1 15,0-6 0-15,0 3 0 0,0 0-52 0,0 0-13 0,0 0 0 0,4 0 0 16,-4-3 0-16,0 3 0 0,0-3 0 0,0 0 0 16,0 0 54-16,0 0 8 0,0 0 2 0,-3 0 0 15,-4 0-52-15,0 0-12 0,0 0 0 0,0 0 0 16,7-3 0-16,-4-3 0 0,-3-3 0 0,0 3 0 15,0 0 0-15,-3-6 0 0,-1 1 0 0,1 2 0 16,-4 0 0-16,3 0-12 0,-3 3 3 0,-3 6 0 16,2-11 9-16,-2 11 12 0,-1 0-2 0,-3-6-1 15,4 6-9-15,-4 6 0 0,3-6 0 0,-3 0 0 16,0 11 0-16,0-5-12 0,3-3 2 0,0 6 1 16,1 0 9-16,-1-3 12 0,4 5-2 0,0 1-1 0,0-6-9 15,0 3-9-15,3-3 9 0,-3 3-13 16,7-1 13-16,-3-2 0 0,3 0 0 0,0 0-9 0,3 6 9 15,1-6 12-15,-1 2-2 0,5-2-1 16,-1 3-9-16,0 0 0 0,0 3 0 0,3 5 0 0,4-2 0 0,-3 3 0 16,3-7 0-16,-3 7 0 0,3-12 0 0,3 6 0 15,-2 2 0-15,2-8 0 0,-3 0 0 0,0 0 0 16,4-6 0-16,-4 0 0 16,0 0-117-16,4-6-26 0,0 0-5 0,-1-11-573 15</inkml:trace>
  <inkml:trace contextRef="#ctx0" brushRef="#br0" timeOffset="35158.6">17395 6784 1579 0,'0'0'32'0,"0"0"10"0,-7 6-34 0,0 0-8 0,4 6 0 0,-1 3 0 16,4-4 0-16,0 7 0 0,0 6 0 0,0-4 0 15,0 10 53-15,0-7 9 0,4 9 2 0,-1 1 0 16,1-4-5-16,-4 3-1 0,7 4 0 0,-4-13 0 16,1 10-31-16,3-10-7 0,0 9 0 0,0-2-1 0,0 2-5 0,0-2-1 15,4 2 0-15,-4 3 0 0,3-2-13 16,-2 2 11-16,-1 3-11 0,-4-6 10 0,1 4-10 15,-1-1 0-15,-3-3 9 0,0-2-9 0,4 2 8 16,-4-11-8-16,0 2 8 0,-4 1-8 0,4-7 0 0,0-2-18 16,-3 3 3-16,3-4 1 15,3-2-10-15,-3-3-1 16,0 0-1-16,4-3 0 0,-4-6-18 0,0 0-4 0,0 0-1 0,0 0 0 16,0 0-74-16,0 0-14 0,7-12-3 0</inkml:trace>
  <inkml:trace contextRef="#ctx0" brushRef="#br0" timeOffset="35433.459">17667 7637 1045 0,'0'0'44'0,"0"0"-36"15,0 0 74-15,0 9 14 0,0 0 4 0,0 2 0 16,4 1-12-16,-4 0-3 0,0-6 0 0,3 6 0 16,-3 2-52-16,4-2-10 0,-1 0-3 0,-3 2 0 15,4 1-20-15,-4 0 0 0,3-3 0 0,-3-1 0 16,0-2 24-16,0-3 1 0,4 0 0 0,-4-6 0 16,0 0-40-16,0 0-8 0,0 0-1 0,0 0-1 15,0 0-27-15,0 0-6 0,0 0-1 16</inkml:trace>
  <inkml:trace contextRef="#ctx0" brushRef="#br0" timeOffset="35599.48">17748 7211 1497 0,'0'0'32'0,"-3"17"8"0,-1 13 0 0,4-4 4 0,-3-8-36 16,-1-1-8-16,4 10 0 0,0-21 0 0,0-27 0 0,0 21 0 15,0 21 9-15,0-4-9 0,0-2 0 0,0-6-13 0,0-9 1 16,0 0-428-16,0 0-87 0</inkml:trace>
  <inkml:trace contextRef="#ctx0" brushRef="#br0" timeOffset="36065.247">17967 7508 1364 0,'0'0'30'0,"0"0"6"0,0 0 2 0,3 8 0 0,1 1-30 0,0-3-8 0,-1 6 0 0,1 0 0 16,-1-1 71-16,1 4 13 0,-1 3 2 0,1-6 1 15,-1 8-26-15,1-2-5 0,-4 5 0 0,3-5-1 16,-3 0-11-16,0 2-3 0,0-8 0 0,0 0 0 0,0-1-13 15,4 1-4-15,-4-3 0 0,0-9 0 16,0 0-1-16,0 0-1 0,0 0 0 0,3-9 0 0,-3-6 3 0,0 1 1 16,0 8 0-16,0-6 0 0,0-8-16 15,4 5-10-15,-4 0 12 0,0-3-12 0,3 4 0 0,1 2 0 16,-4 0 0-16,3 1 0 0,1-1 0 0,3 3 0 16,-3 3 0-16,-1 0 0 0,4 3-9 0,-3 0 1 15,3-3 0-15,-4 6 0 0,4 0-1 0,0 6 0 16,-3-3 0-16,3 0 0 0,0 3 9 0,0 0-10 15,0 3 10-15,-3-3-10 0,6 0 10 0,-3 5-10 16,0 1 10-16,0 0-10 0,4 2 10 0,0-2-12 16,-4 0 12-16,3-3-12 0,4-3 12 0,-3 8-12 0,-1 1 12 15,5 9-12-15,-5-10 12 0,1 4 0 0,-1-6 0 16,-3 5 0-16,0-8-8 0,1 3-4 0,-1 0 0 16,-4 5 0-1,4-11-20-15,-3 3-5 0,-1 0-1 0,1 0 0 16,-4 2-10-16,0-5-3 0,0-6 0 0,0 0-504 0,0 0-101 0</inkml:trace>
  <inkml:trace contextRef="#ctx0" brushRef="#br0" timeOffset="36542.157">18404 7605 1552 0,'0'0'44'16,"0"0"10"-16,0 0-43 0,0 0-11 0,0 0 0 0,4 6 0 16,3 5 53-16,0-5 9 0,0-3 2 0,0 3 0 15,0-3-7-15,4 3-1 0,-4 3 0 0,3 2 0 0,1-11-28 0,0 6-5 16,-1-6-2-16,1 0 0 0,-1 0-13 0,1 0-8 16,0 6 10-16,-1 0-10 0,-3-6 10 0,4-6-10 15,-1 6 10-15,-3-6-10 0,0-6 12 0,1 4-4 16,-1-4-8-16,-4 3 12 15,4 0-33-15,0-2-7 0,-3 5-2 0,-1-6 0 0,-3 6 55 0,0 0 11 16,0 0 3-16,0-3 0 0,0 4-31 0,-3-1-8 0,-1 0 0 16,1 0 0-16,-4 0-16 0,0 0-4 15,0 0 0-15,-1-3-1 0,1 4 3 0,-3 2 1 16,3 0 0-16,0 3 0 0,0 0 17 0,0 3 0 0,0-3 0 16,-1 3 0-16,1 2-24 0,0 4 3 0,0-3 0 15,0 0 0-15,4 6 21 0,-4 0 0 0,3 14-9 16,-3-2 9-16,4 2 15 15,-1-3 6-15,4 1 2 0,-4-9 0 16,1 8-40-16,3 1-8 0,3 2-2 0,-3-2 0 0,4-1 27 0,3-2-10 0,-3 2 10 16,3-5 0-16,0 3 0 0,0 2 0 0,0-5 0 0,3-1 0 15,-3-2 0-15,4 3 0 0,-4-4 0 0,7-2 9 16,-3 0 13-16,3 6 2 0,0-7 1 0,0-2 0 16,0-3-45-1,4 0-10-15,-4-6-2 0</inkml:trace>
  <inkml:trace contextRef="#ctx0" brushRef="#br0" timeOffset="38801.68">20062 7713 1036 0,'0'21'21'0,"0"-15"7"0,0 0-28 0,0-6 0 0,0 0 0 0,0 0 0 15,0 0 29-15,0 0 1 0,0 0 0 0,0 0 0 16,0 0 5-16,0 0 1 0,0 0 0 0,0 0 0 16,0 0-2-16,4 9 0 0,-4 5 0 0,0-8 0 15,0-6 30-15,0 0 5 0,0-6 2 0,0 6 0 16,0 0-23-16,0 0-4 0,0 0 0 0,0 0-1 15,0-3-11-15,0 3-1 0,0-6-1 0,0 6 0 16,0 0-2-16,0 0-1 0,0 0 0 0,0 0 0 16,0 0-19-16,-4 9-8 0,1 0 8 0,-4 3-8 15,3-6 0-15,1 5-11 0,-1-2 1 0,1 0 0 16,3-3-4-16,-4 0-1 0,4-6 0 0,-3 9 0 16,3 2 3-16,0-5 1 0,-4 6 0 0,4-6 0 15,0 0 11-15,0-6 0 0,0 0 0 0,4 6 0 16,-4-6 0-16,0 0 0 0,7 3 0 0,-7-3 0 15,7 6 16-15,-4-12-2 0,4 3 0 0,-3 3 0 16,3 0-3-16,0 9-1 0,-3-4 0 0,3-5 0 16,0 6-10-16,-4-6 0 0,4-6 0 0,-3 6 8 15,3-5-8-15,-7 5 0 0,3-6 0 0,4 3 0 16,-3-6 0-16,3 0 0 0,-3-3 0 0,-1 1 0 16,4 5 0-16,-7 6 0 0,4 6 0 0,3-1 0 15,-7-5 0-15,3 0 8 0,4-5-8 0,-7 5 8 0,4-6 6 0,-1 0 1 16,-3 6 0-16,0 0 0 0,0 0-24 0,0 0-5 0,0 0-1 15,0 0 0-15,0 0 15 0,0 0 0 0,0 0 0 0,0 0 0 16,0 0 0-16,0 0 0 0,0 0 0 16,0 0 0-16,0 0 0 0,0 0 0 0,0 0 0 0,0 0 0 15,0 0 0-15,0 0 0 0,0 0 0 16,4 6 0-16,-4-6 0 0,7 0 0 0,0 6 0 16,-3-1 0-16,3 7 0 0,-4-6 0 15,1-6 0-15,-1 9 0 0,1 0 0 16,-1 5 0-16,1-2 0 0,-1 0 0 0,-3 6 12 0,4 2 6 0,-1-2 1 0,-3 11 0 15,4 4-19-15,-4-7 0 0,0 15 0 0,0-17 0 16,0 8 0-16,0-6-14 0,-4 10 2 0,4-10 1 16,0 9-6-16,0-5-2 0,-3 2 0 0,3 9 0 15,0-2 19-15,0-7-8 0,-4 0 8 0,4 4 0 16,-3-1 0-16,-1-3 0 0,1 1 0 0,-1 8 0 16,1-12 0-16,3 3 0 0,0-5 0 0,-4 8 0 15,4-14 0-15,4 2 0 0,-4 1 0 0,0-4 0 16,3-2 0-16,-3 0 16 0,4-1-4 0,-4-2 0 15,0-3-2-15,3 5-1 0,1-2 0 0,-1 0 0 0,1-1-9 0,-1-2-11 16,1-6 3-16,-1 0 0 0,-3-6 57 0,0 0 12 16,0 0 3-16,0 0 0 0,0 0-46 0,0 0-9 15,7 0-1-15,-7 0-8 0,7-6 0 0,-3-6 0 16,3-2 0-16,-3-4-9 0,3 6 9 0,-4-11 0 16,1 2 0-16,-1 3 0 0,1-5 0 0,-1 2-8 15,1-2 8-15,-1-1 0 0,1-2 0 0,-4 8 0 16,0-11 0-16,3 2 0 0,-3 4 0 0,4-4 0 15,-1 4 0-15,-3-1 0 0,4 4-10 0,0-4 10 16,-1 7-12-16,4-1 12 0,-3 3-15 0,3 4 4 0,0-1 1 0,0 0 0 16,0 0-11-16,-4 9-3 0,4-8 0 0,1 5 0 31,-1 6-6-31,0-6-2 0,0 0 0 0,0-6 0 16,0 9-18-16,-4 0-4 0,4 0-1 0,0-3 0 15,0 4 21-15,-3-1 4 0,3 3 1 0,0-6-711 0</inkml:trace>
  <inkml:trace contextRef="#ctx0" brushRef="#br0" timeOffset="39339.693">20553 7943 1494 0,'0'0'32'0,"0"0"8"0,0 0 0 0,0 0 3 0,0 0-35 0,0 0-8 0,0 0 0 0,0 0 0 16,0 0 54-16,0 6 9 0,-4 2 1 0,4 4 1 16,-3 0-52-16,3-6-13 0,0 11 0 0,-4 1 0 15,4-3 54-15,0 2 8 0,0-5 2 0,4 3 0 16,-4 3-52-16,3-1-12 0,4 4 0 0,-3-12 0 16,-1-1 0-16,1-2 0 15,-4-6 0-15,7 0 0 0,4 6 0 0,-4 0 0 0,0-6 0 0,3 0 0 16,1 12 0-16,-1-6 0 0,1-6 0 0,0 0 0 15,-1 8 34-15,1-8 4 0,3-2 1 0,-4 2 0 16,-2 2-17-16,-8-2-3 0,10 0-1 0,-10 0 0 16,14-2-9-16,-3-4-1 0,-4-6-8 0,3 6 12 15,-3-6 9-15,-3-2 2 0,0-4 0 0,-1 0 0 16,-3 1-23-16,0-7 9 0,0 9-9 0,0-8 0 16,0-1 10-16,-3 4-10 0,3 2 8 0,-4 1-8 0,0-4 0 15,1 3-16-15,-1-5 3 0,1 8 0 16,-1-3-23-16,1-2-5 0,-1 5-1 0,4 6 0 15,-3-2-49-15,3 5-9 0,0 0-3 0,0 0-727 16</inkml:trace>
  <inkml:trace contextRef="#ctx0" brushRef="#br0" timeOffset="39655.219">21033 7863 1220 0,'-4'12'34'0,"1"-3"9"0,3 0-35 0,0 5-8 0,0-2 0 0,0 6 0 16,0-3 71-16,-4 2 12 0,4 7 2 0,0-4 1 15,0 4-38-15,0 5-8 0,0-2-2 0,0-4 0 16,0 1-25-16,0-4-5 0,0 4 0 0,0-4-8 16,0-2 13-16,0 0-4 0,0-7-1 0,0-2 0 15,0-3-8-15,0-6 0 0,0 0 0 0,4 9 0 16,-4 0-134-16,0-9-29 0</inkml:trace>
  <inkml:trace contextRef="#ctx0" brushRef="#br0" timeOffset="39824.569">20962 7431 1478 0,'0'0'42'0,"0"0"9"0,0 0-41 0,0 0-10 15,0 0 0-15,0 0 0 0,4 6 8 0,-1 0 0 16,1 0 0-16,-4-6-649 0</inkml:trace>
  <inkml:trace contextRef="#ctx0" brushRef="#br0" timeOffset="40524.481">19999 7846 642 0,'0'0'13'0,"0"0"3"0,0 0-16 0,0 0 0 0,0 0 0 0,0 0 0 15,0 0 44-15,0 0 4 0,0 0 2 0,0 0 0 16,0 0 12-16,0 0 2 0,3-9 1 0,1 3 0 15,0-3-8-15,-1 0-1 0,-3 3-1 0,4-5 0 16,-1 5-34-16,1-6-6 0,3 3-2 0,-4 3 0 16,1-5 20-16,3 5 4 0,0 0 1 0,-4 6 0 15,4-6-30-15,-3 0-8 0,0 6 0 0,-4 0 0 16,3-6 8-16,-3 6 0 0,0 0 0 0,0 0 0 16,4 0-8-16,-1-6 8 0,-3 6-8 0,7-3 8 15,-7 3-8-15,0 0 0 0,0 0 0 0,4-5 8 16,3 2-8-16,-4 0 0 0,1 0 0 0,3-3 8 15,-4 3-8-15,4-3-12 0,1 0 4 0,-1 0 0 16,0-6 8-16,0 12-13 0,0-8 5 0,3 5 8 16,-3 0-39-16,0 0 0 0,0 0 0 0,1 3 0 15,-1 0-1-15,0 3-1 0,-4 3 0 0,4-3 0 16,0 5-39-16,0-2-7 0</inkml:trace>
  <inkml:trace contextRef="#ctx0" brushRef="#br0" timeOffset="46299.352">22542 7937 1337 0,'0'0'56'16,"0"0"-44"-1,0 0 41-15,0 0 9 0,0 0 2 0,0 0 0 16,0 0 0-16,0 0 0 0,0 0 0 0,0 0 0 16,0 0-46-16,0 0-9 0,0 0-1 0,0 0-8 15,-7 0 0-15,7 0 0 0,-7 0-10 0,0 6 10 16,0-6 0-16,0 0 0 0,0 6 0 0,0-3 0 16,0-3 28-16,4 2 12 0,-5-2 4 0,1 3 0 15,7-3-20-15,-7 0-3 0,0 3-1 0,7-3 0 16,-7 0-20-16,4 3 0 0,3-3 0 0,-4 6 0 15,-3 0 11-15,7-6-3 0,-3 6 0 0,-4-6 0 16,3 6-8-16,-3 0-9 0,3 0 9 0,-3-1-13 0,4 1 5 0,-4 3 8 0,3 3-13 16,1-6 5-16,-1 6 8 0,1-7 0 0,3 1-9 0,0-6 9 15,0 0-8-15,0 0 8 0,0 0-10 0,0 0 10 16,0 0 0-16,0 0-9 0,0 0 9 0,0 0 0 16,0 9 0-16,0-9 0 0,3 6 0 0,-3-6 0 15,0 0 0-15,7 3 11 0,0 0-1 0,4-6 0 16,-4 3-10-16,4-3 12 0,-4 0-12 0,3 0 12 15,-3 3-12-15,4 3 0 0,-1 0 0 0,-3 3 0 16,4-6 0-16,0 0 0 0,-4 0 0 0,-7 0 0 16,10-6 0-16,1 3 0 0,-4-3 0 15,-4 0 0-15,4-5 16 0,-3-1 2 0,0 6 0 0,-4-3 0 16,0 3-29-16,3-3-5 0,-3 1-2 0,0-4 0 16,0 12 18-16,0 0 0 0,0 0 0 0,0 0 0 15,0 0 28-15,0 0 8 0,0 0 3 0,-3 0 0 16,3 0-19-16,-4 6-3 0,4 0-1 0,-4-1 0 15,1-2-56-15,3 6-12 0,-4-3-3 0,4 3 0 16,0 9 44-16,0-13 11 0,0 7 0 0,0-3 0 16,4 9 29-16,-4-7 8 0,3 1 2 0,1 3 0 15,0 0-39-15,-1-1 0 0,4-2 0 0,0 0-8 16,0-3-21-16,0-1-4 0,0 1-1 0,0-3 0 16,0 6 58-16,1-6 12 0,-5 0 3 0,4 0 0 15,0-1-31-15,0-2-8 0,4 3 0 0</inkml:trace>
  <inkml:trace contextRef="#ctx0" brushRef="#br0" timeOffset="47656.193">24024 8049 1370 0,'0'0'39'0,"-3"-6"8"0,3 6-38 0,-7-6-9 0,7 6 0 0,-7 0 0 15,7 0 64-15,-11 0 12 0,4 0 1 0,-4 0 1 16,4-6-35-16,-3 0-7 0,-1 3-2 0,-3 3 0 16,3 9-34-16,1-9 0 0,-4 0 0 0,3 0 0 15,-3 0-12-15,3 6 3 0,1-6 1 0,-1 0 0 16,1 0 8-16,-1 0-10 0,4 0 10 0,-4 6-10 0,4 0 10 15,0-6 0-15,4 5 0 0,-4 1 0 16,0 0 0-16,3 0 0 0,1 0 0 0,-1 9 0 0,1-4 0 0,3-5-12 16,0 6 4-16,0-3 0 0,0 3 8 15,3-4 0-15,1 1 0 0,3 3 0 16,-4-6 0-16,4 6 0 0,0-6 0 0,4-4 0 16,-4 4 10-16,4 0-2 0,-4-3-8 0,3 0 12 0,1 3 2 0,-1-6 0 15,1 0 0-15,-4 6 0 0,4 0 14 0,-1 0 2 16,-3-6 1-16,4 6 0 15,-4-6-7-15,0-6-2 0,4 6 0 0,-1-6 0 16,1-6-2-16,-4 6-1 0,0 0 0 0,-4 0 0 16,1 0 1-16,-1 1 1 0,-3 5 0 0,0-9 0 0,0-3-10 15,0 0-3-15,0-8 0 0,0 2 0 0,0 0-8 0,-3 7 8 0,-1-1-8 16,4 3 8-16,-3 3-8 0,-1-6 0 0,4 7-10 0,-3-1 10 31,3 0-33-31,0 6-1 0,0 0 0 0,0 0 0 0,0 0 34 0,0 0 0 0,0 0 0 0,0 0 0 16,0 12 0-16,3-1 0 0,1 4 0 0,-4 9 0 15,7-13 0-15,-4 7 0 0,1-6 0 0,-1-1 0 16,4-2 0-16,-3 3 0 0,3 6 0 16,0-10 0-16,0 7 0 0,0 0 0 0,0-3 0 0,4-1 0 15,-1-5 0-15,-3 3 16 0,1 0-2 0,-1 0 0 32,-7-9-74-32,7 6-14 0,-7-6-3 0,10 5-471 0,-3 1-95 0</inkml:trace>
  <inkml:trace contextRef="#ctx0" brushRef="#br0" timeOffset="48282.255">24398 7925 1234 0,'0'6'27'0,"0"-6"5"0,0 0 2 0,0 0 2 0,0 0-36 0,0 0 0 0,0 0 0 0,0 0 0 15,0 0 65-15,0 6 7 16,4 6 0-16,-1-4 1 0,-3 4-18 0,4-6-4 0,-4 6-1 0,0 0 0 15,0-7-29-15,0 4-5 0,0-3-2 0,0-6 0 16,3 6 5-16,-3 0 1 0,0 6 0 0,0-12 0 16,0 0 19-16,0 0 4 0,0 0 1 0,0 0 0 15,0 0-36-15,0 0-8 0,0-12 0 0,-3 3 0 16,3 9 0-16,0 0 0 0,0-6 0 0,-4 3 0 16,1-3 0-16,-4 3 0 0,3-2 0 0,4 5 0 15,-7 0 0-15,3 0 0 0,-3-6 0 0,7 6 0 16,-7 0 0-16,0 6 0 0,0-6 0 0,0 0 0 15,0 0 0-15,4 5 0 0,-4-2 0 0,-1 3 0 0,8-6 0 16,-3 3 0-16,-1 3 0 0,-3 3 0 0,4-3 0 0,-1 0 0 16,4 0 0-16,0 5 0 15,-3-5 11-15,3-3 0 0,0 6 0 0,-4 6 0 16,4-9-11-16,0 5-16 0,0-5 4 0,-3 6 1 16,3 3 11-16,0-4 0 0,0 7 0 0,0-6 0 0,3 2 0 0,-3 4 0 15,0 0 0-15,0-1 0 16,4-8 0-16,-1 6 0 0,1 0 0 0,3-4 0 15,0 1 0-15,0 3 0 0,0-6 0 0,4-1 0 16,-1-2 0-16,1 0 0 0,-1-6 0 0,5 0 0 16,-1 0 0-16,0 6 0 0,0-6 0 0,0 0 0 15,0 0 0-15,4 0 0 0,-1-12 0 0,-3 6 0 0,4-2-9 16,0-1 0-16,-1-3 0 0,1 3 0 16,0-3-191-16,-4 1-37 0</inkml:trace>
  <inkml:trace contextRef="#ctx0" brushRef="#br0" timeOffset="48948.643">24680 7499 1267 0,'0'0'28'0,"0"0"5"15,0 0 2-15,0 0 1 0,0 0-36 0,0 6 0 0,0-6 0 0,0 9 0 0,0-4 109 0,0 7 15 16,4 0 4-16,-4-6 0 0,3 6-103 0,-3 2-25 16,7 1 0-16,-3 0 0 0,0-4 40 0,3 4 4 15,-4 0 0-15,4-1 0 0,0 10-21 0,-3-6-4 16,3 8-1-16,0-2 0 0,-4 2-6 0,4 9-2 15,-3-2 0-15,3 2 0 0,0 3-10 0,-3 6 10 16,-1-3-10-16,1 4 10 0,-1-1-10 0,1-9 10 16,-1-3-10-16,1-2 10 0,-4 2 4 0,3-3 1 15,-3-5 0-15,0-4 0 0,4 1 9 0,-4-3 1 16,0-1 1-16,3-11 0 0,-3 0-3 0,0-6-1 16,0 0 0-16,0 0 0 0,0 0 6 0,0 0 0 15,0 0 1-15,-3 0 0 0,3-12-5 0,0-5 0 0,0-10-1 0,0 10 0 16,0-4-15-16,0 6-8 0,0-5 10 0,0-7-10 15,0 10 0-15,0-1 0 0,3 0 0 0,-3 4-10 16,4-4-1-16,-1 6 0 0,1-5 0 0,-1-1 0 16,4 3 0-16,-3 9 0 0,3-11 0 0,-3 11 0 15,3-6 11-15,0 3-8 0,-4 3 8 0,4 1-8 16,0 5 8-16,-3-6 0 0,3 0 0 0,0 0 0 16,0 6-10-16,0 0-3 0,-3 0-1 0,3 0 0 15,3-6 4-15,-3 0 1 0,0 6 0 0,0 6 0 16,4-6 9-16,-4 6 0 0,0 0 0 0,0 6 0 15,0-7 0-15,4 4-8 0,-4 0 8 0,0 6 0 16,0 2-10-16,0 1 10 0,-3 3-12 0,-1 2 12 16,1-8-13-16,-4 8 4 0,0 1 1 0,0-4 0 15,0-2 8-15,0 6 0 0,-4-7 0 0,4 4 0 16,-3-4 0-16,3-5 0 0,0 6-11 0,0-6 11 16,0-4 0-16,0-2 0 0,0-6-8 0,0 0 8 15,0 0-41-15,0 0-6 0,0 0-1 0,0 0 0 16,0 0-108-16,0 0-23 0,7-6-4 0,-7 6-1 0</inkml:trace>
  <inkml:trace contextRef="#ctx0" brushRef="#br0" timeOffset="49557.209">25171 8099 1267 0,'-7'11'28'0,"7"-5"5"0,0-6 2 0,-4 12 1 0,1-12-36 0,3 0 0 0,0 12 0 0,0-6 0 15,0-6 58-15,-4 5 5 0,4-5 1 0,4 9 0 16,-4-9-52-16,3 6-12 0,1 0 0 0,-1-6 0 16,4 6 54-16,0-6 8 0,0 6 2 0,0 0 0 0,4-6-7 0,-4 6-1 15,4-4 0-15,-4 1 0 0,0 3-37 0,3-3-8 16,-3 0-2-16,0 0 0 0,4 3-9 0,-4-6 0 16,0 0 0-16,-3 0 8 0,3 0-8 0,0-6 0 15,-4-3 0-15,4 3 0 0,-7 6 13 0,0 0-2 16,4-5-1-16,-1-1 0 0,1-12 10 0,-1 6 1 15,-3 1 1-15,4-10 0 0,-4-3-14 0,-4 4-8 16,4 8 10-16,-3 0-10 0,-1-5 12 16,1 5-3-16,-4-3-1 0,0 3 0 0,0 1-8 0,0-1 0 15,0 6 0-15,0 0 0 0,-4 0 0 0,4 3 0 16,0-3 0-16,0 6 0 0,0 0-16 0,7 0 5 16,-7 6 1-16,3-967 0 0,-3 1937 2 0,4-964 0 15,-1 0 0-15,1 2 0 0,-1 4 8 0,0 0-8 0,1-1 8 16,3-2-8-16,0 8 8 0,0-5 0 0,3 0 0 15,-3 2 0-15,4-2 0 0,0-3-8 0,3-1 8 0,-4-5 0 16,4-3 0-16,0-6 0 0,4 12 0 0,-4-6 0 16,3 5 0-16,1-2 0 0,-4 21 0 0,4-13 0 15,-1-11 0-15,1-3-8 0,-1 9 8 0,1-3 0 16,0-1-21-16,-1 4 1 0,1 6 0 0,-4-3 0 16,3-7-33-1,1 1-7-15,0-9 0 0,3 6-1 0,-4-12-122 16,1 0-24-16,3-11-5 0,-7 8 0 0</inkml:trace>
  <inkml:trace contextRef="#ctx0" brushRef="#br0" timeOffset="49986.908">25520 7414 1227 0,'0'0'27'0,"0"0"5"0,0 0 2 0,0 0 1 0,0 0-35 0,0 0 0 16,0 0 0-16,0 0 0 0,0 0 107 0,0 5 14 0,0 1 3 0,-4 6 1 15,4-6-37-15,0 3-8 0,0 3-2 0,0-1 0 16,0 7-62-16,4-3-16 15,-1 8 0-15,1-5 0 16,0 5 31-16,-1-5 3 0,-3 3 1 0,4-1 0 0,3 1-27 0,0 5-8 16,0-8 0-16,0 20 0 0,3-9 0 0,-3 4 0 0,0-1 0 0,1 9 0 15,-1-3 0-15,3-2 0 0,-3 8 8 0,0-6-8 16,0 3 0-16,0-3 0 0,0-5 0 0,1 2 0 16,-5-9 0-16,4 4 0 0,-3-1 0 0,-1-2 0 15,1-16 0-15,-4 1 0 0,3 9 0 0,1-4 0 16,-1 1 27-16,-3 0-2 0,4 2 0 0,-1-2 0 15,-3-12-58-15,4 0-12 16,-1 0-3-16,-3-6 0 0,4 0-25 0,-4 0-6 0,0 0-1 16,3-6-469-16,-3 6-95 0</inkml:trace>
  <inkml:trace contextRef="#ctx0" brushRef="#br0" timeOffset="50251.384">25513 8037 1552 0,'0'0'44'0,"0"0"10"0,0 0-43 0,0 0-11 15,-4-6 0-15,4 6 0 0,0 0 84 0,0-9 16 16,0 3 2-16,0 6 1 0,0-6-38 0,0 6-7 16,4-6-2-16,-4 6 0 0,3-5-27 0,-3 5-5 15,7-6-2-15,1 6 0 0,-1-6-22 0,0 6 8 16,3 0-8-16,1 6 0 0,3 0 0 0,0-6 0 0,0 5 0 0,4-2 0 15,-1 0 0-15,1 0 0 0,0-3 0 0,3 0 0 16,-3 0-9-16,-1 0-3 0,-3 0-1 0,4 0 0 31,0-3-62-31,-4 0-12 0,0 0-2 0,3-2-481 0,-3 5-96 0</inkml:trace>
  <inkml:trace contextRef="#ctx0" brushRef="#br0" timeOffset="50748.204">25982 8013 1314 0,'0'0'37'0,"0"0"8"0,0 0-36 16,0 0-9-16,0 9 0 0,4 0 0 15,-1 3 84-15,1-1 16 0,-1-5 2 0,1 6 1 16,-1-3-63-16,4 9-12 0,-3-7-2 0,3 1-1 0,0-12 24 0,4 9 5 15,-4 6 1-15,0-7 0 0,3-8-37 0,-3 0-7 16,4 6-2-16,-1 0 0 0,-3 0 44 0,4 6 9 16,0-6 2-16,-1-12 0 0,-3 0-64 0,4 0-15 15,-4 0-1-15,0 0-1 0,-3 0 17 0,3 1 12 16,-4-1-1-16,-3-6-1 0,4 3-2 0,-4-3 0 16,3 1 0-16,-3-4 0 0,-3 0-8 0,-1 0 0 15,1-2-12-15,-1 2 12 0,-3 3-18 0,-4 1 4 16,1-1 1-16,-1 0 0 0,1 6 13 0,-4 0-11 0,3 0 11 15,0 3-10-15,1 1 10 0,-1-1 0 0,4 6 0 0,-3-1-8 16,6 1-13-16,-3 3-3 0,3 6 0 16,1-6 0-16,3 6 8 0,-4 2 0 15,1 4 1-15,3 6 0 0,0-7 15 0,0-2 0 0,0 8 0 0,0-5 0 16,0 3 0-16,3-4 0 0,1 1 0 0,-4-3 0 16,3-1 0-16,-3 1 0 0,8 3 0 0,-5-7 0 15,1 1 0-15,3 3 0 0,0 2 0 0,3-5 0 16,-3 6 0-16,4-6 0 0,-1 2 0 0,1-2 0 15,0 3 0-15,-1-6 0 0,4 2 0 0,0-2 0 16,-3 3 0-16,0-6 0 0,3 0 0 0,-4 0 0 16,1-6-156-16,3 0-29 15,-3 0-6-15,-4-6-1 0</inkml:trace>
  <inkml:trace contextRef="#ctx0" brushRef="#br0" timeOffset="51170.423">26226 7760 1267 0,'0'0'28'0,"0"0"5"0,0 0 2 0,0 0 1 0,0 0-36 0,0 0 0 0,0 0 0 0,0 0 0 16,0 0 0-16,0 0 0 0,0-8 0 0,0 8 0 16,0-6 0-16,0 6 0 0,3-6 0 0,-3 6 0 15,0 0 58-15,0 0 5 0,4-6 1 0,-1 6 0 16,1-6-52-16,3 6-12 0,-4 0 0 0,4-6 0 15,0 0 0-15,0-2 0 0,0 2 0 0,0 0 0 16,4-6 36-16,0 0 4 0,-1 0 0 0,1 1 1 16,-1-4-24-16,1 3-5 0,3-5 0 0,-3-1-1 15,-1 3-11-15,4-2 0 0,-3 5 0 0,0 0 0 16,-1-3 12-16,1 7 0 0,-4-1 0 0,0 3 0 16,0 0-61-16,3 0-12 0,-2 0-3 15,-1-3-409-15,0 7-83 0</inkml:trace>
  <inkml:trace contextRef="#ctx0" brushRef="#br0" timeOffset="68741.571">2762 9301 1183 0,'0'0'33'0,"0"0"8"15,0 0-33-15,0 0-8 0,0 0 0 0,0 0 0 16,0 0 39-16,0 0 5 0,0 0 2 0,0 0 0 15,0 0-32-15,0 0-6 0,0 0-8 0,0 0 11 16,-7 9-11-16,7-9 0 0,0 0 0 0,-7 9 0 16,7-9 0-16,0 5 0 0,-3 4 0 0,3-3 0 15,3 0 0-15,-3 0 0 0,4 6 0 0,-1-4 0 16,-3-2 8-16,7 3 7 0,-7 0 1 0,4 3 0 16,-4 0 19-16,3-1 4 0,-3-2 1 0,0 3 0 15,0 0 3-15,0-1 1 0,0 1 0 0,0 3 0 0,4-6-16 0,-4 5-4 16,0-2 0-16,3 6 0 0,1-7-13 0,-4 4-3 15,3 3-8-15,1-12 12 0,-1 5-24 0,5-5-4 0,-5 3-2 16,1 0 0-16,-1-3 30 0,4 3 7 16,0-9 1-16,0 6 0 0,4-6-8 0,-4-6-2 15,4 6 0-15,-1-6 0 0,1 0 9 0,6-6 1 0,-3 3 1 0,1-2 0 16,-5-1-11-16,8-9-2 0,-4 9-8 0,0 1 12 16,0-7-12-16,4 6 9 0,-4-2-9 0,0-4 8 15,-7 6-8-15,7 0 0 0,0 7 9 0,0-7-9 16,-3-3 0-16,0 9 0 0,-11 6 0 0,7-11 0 15,0 5 12-15,-4-6 2 0,-3 12 0 0,7-12 0 16,-3 3-22-16,-1 0-5 0,1 1-1 0,-4-4 0 16,0 6-44-16,0-9-9 15,0 6-1-15</inkml:trace>
  <inkml:trace contextRef="#ctx0" brushRef="#br0" timeOffset="69340.505">3380 9369 961 0,'0'0'20'0,"0"0"5"0,0 0 1 0,0 0 2 0,0 0-28 16,0 0 0-16,0 0 0 0,0 0 0 0,0 0 72 0,0 0 8 0,-4 2 1 0,4 7 1 15,0 0-12-15,0 3-2 0,0 0-1 0,0-1 0 16,0 4-11-16,0 9-1 0,4-13-1 0,-4 13 0 16,0-6-35-16,7 2-7 0,-7-2-2 0,3-1 0 15,1 4-10-15,-4-3 0 0,3-7 0 16,1 7 0-16,-4-3 0 0,3-9 0 0,-3-1 0 0,0-5 0 15,0 0 53-15,0 0 9 0,0 0 2 0,0 0 0 16,0 0-9-16,0 0-2 0,0 0 0 0,0 0 0 16,4-5-33-16,-4-1-8 0,3-9 0 0,-3 3-1 15,0 0-11-15,0 1 0 0,0-7 0 0,4 0 0 16,-4 4 0-16,3-4-12 0,1-2 2 0,-4 2 1 16,0 0 9-16,3 1 12 0,1-4-2 0,0 9-1 15,-1 1-24-15,4-7-5 0,0 6 0 0,-3 0-1 16,3 6 13-16,-4-2 8 0,4 8-10 0,-3-6 10 0,3 0-8 15,0 6 8-15,0 0 0 0,-3 0-9 16,-4 0-21-16,7 6-4 16,7 0-1-16,-7 0 0 0,-4-4 45 0,4 7 9 0,0-3 1 0,0 3 1 0,1 3-33 0,-1 0-8 15,3-7 0-15,-3 7-1 0,0 3 33 0,0-3 8 16,4 5 0-16,-4-5 1 0,0 3-33 16,-3 2-8-16,3 1 0 0,3 0-1 15,-3-1 44-15,-3 4 9 0,-1-9 1 0,-3 2 1 0,4 4-34 0,-1 0-14 16,-3-7 1-16,4 4 0 15,-1-3-52-15,-3 0-11 0,4-1-1 0,-1 7-479 16,5-12-95-16</inkml:trace>
  <inkml:trace contextRef="#ctx0" brushRef="#br0" timeOffset="70142.99">4576 8975 1094 0,'-4'-18'23'0,"0"3"5"16,4-2-28-16,-3 5 0 0,-1-6 0 0,1 4 0 15,-4 5 56-15,3 0 7 0,4-3 1 0,-3 6 0 16,-1-6-23-16,1 7-4 0,3 5-1 0,0 0 0 0,-4 0-6 0,4 0-2 16,0 0 0-16,-7 3 0 15,7-3-3-15,-3 2-1 0,-1 10 0 0,1-6 0 0,-5 0 13 16,8-6 3-16,-3 6 0 0,3 0 0 16,3 3-40-16,-3 2 0 0,8 1-9 0,-5 6 9 0,4-1 0 15,-3 4 0-15,3 2 9 0,0 4-1 16,-4 2 28-16,8-2 5 0,-1 2 2 0,5 4 0 15,-5 2-18-15,1-3-3 0,3 3-1 0,-4 4 0 0,8-4-21 0,-7-3 0 16,-4 4 0-16,0-4 0 0,0 0 0 0,-4 3 0 0,4 4 0 16,-3 2 0-16,-4-18 0 0,3 4 0 0,-3-10 0 0,4-2 0 15,-4-3 40-15,0-12 3 0,0 0 1 0,0 0 0 16,-4-9-20-16,1 6-3 0,-1-3-1 0,1-3 0 16,-1-2 36-16,1-10 6 0,-1 1 2 0,4-1 0 15,0 3-52-15,-3-5-12 0,6 2 0 0,-3 9 0 16,4-11 0-16,-4 8 0 0,3 4 0 0,1-1 0 15,-1-9-48-15,1 6-13 0,-1 1-3 16,1 2 0-16,3-9 52 0,0 7 12 0,4-7 0 0,-4 9 0 16,0 1 0-16,3-1 0 0,1 6 0 0,0 3 0 15,-1-3 0-15,1 0 0 0,-4-5 0 0,3 11 0 16,4 0-54-16,1 0-8 16,-1 0-2-16,-4 5 0 0,4 1 64 0,-3 6 24 0,7-3 0 0,-8 6-1 15,-3-1-23-15,7 4-18 0,-3 2 3 0,0 4 1 16,-1 2 4-16,-3 4 1 0,0-1 0 0,0 4 0 15,-3-4 24-15,-1-5 5 0,1 8 0 0,-1-12 1 16,1 4 18-16,-4-1 3 0,3-5 1 0,-3 3 0 16,4-4-35-16,-4-11-8 0,0 6 0 0,0-12 0 15,0 0 0-15,0 0 0 0,0 0 0 0,0 0 0 16,0 0-21-16,0 0 0 0,7-9 0 0</inkml:trace>
  <inkml:trace contextRef="#ctx0" brushRef="#br0" timeOffset="70372.137">5179 9424 1044 0,'0'15'21'0,"0"0"7"0,0-1-28 0,0-8 0 0,0 6 0 0,0 3 0 15,3-3 68-15,-3 5 8 0,0 1 1 0,4-3 1 16,-4 2-12-16,3 1-2 0,-3-1-1 0,4 1 0 15,-4-3-7-15,0-3 0 0,3-1-1 0,-3-5 0 16,4 6-37-16,-4-6-7 0,0-6-2 0,0 0 0 16,0 0-9-16,0 0 0 0,0 0 0 0</inkml:trace>
  <inkml:trace contextRef="#ctx0" brushRef="#br0" timeOffset="70533.731">5175 9192 1580 0,'0'0'67'15,"-3"6"-54"-15,-4-3 6 0,7-3 1 0,0 6 0 16,0-6 0 0,0 0-53-16,0 0-11 0,0 0-1 0</inkml:trace>
  <inkml:trace contextRef="#ctx0" brushRef="#br0" timeOffset="71135.211">5510 9201 1157 0,'4'6'32'15,"3"3"8"-15,-4 2-32 0,1 1-8 0,0 0 0 0,-1 9 0 0,1 2 108 16,-4 1 19-16,0 2 4 0,0 0 1 16,0 10-24-16,3-4-5 0,-3 9-1 0,0-5 0 15,0 2-62-15,4-6-13 0,-4 3-3 0,0 4 0 16,3-7 10-16,-3-3 2 0,4 1 0 0,-1 2 0 16,-3-11-14-16,4 5-2 0,-1-5-1 0,1 2 0 15,-4-8-11-15,3 3-8 0,1-1 9 0,-4-8-9 16,0 3 8-16,0-3-8 0,0-1 0 0,0-2 9 15,0-6-9-15,0 0 0 0,0 0 9 0,0 0-9 16,0 0 0-16,0 0 0 0,3-12-12 0,-3 4 4 16,0-4-6-16,0 0-1 0,0-5 0 0,4-1 0 15,-4-6 15-15,-4 4-11 0,1-4 11 0,-1-2-10 16,1-4 10-16,-1 4 0 0,1-9 0 0,-1 2 0 16,-3-8 0-16,0 9 8 0,4-6-8 0,-4 2 11 15,3-2-11-15,0 9 0 0,1-4 0 0,3 4-11 0,0 5 11 0,0 4 0 16,3-1-9-16,1 7 9 0,0-1-10 0,3 3 10 15,0 6-13-15,3-5 5 0,1 5 0 0,3-3 0 16,-3 3 0-16,3 6 0 0,0 0 8 0,0 3 0 16,7 0 0-16,-7 6 0 0,0 2 0 0,0 1 0 15,4 0 0-15,-7 6 0 0,-1-7 0 16,1 4 0-16,-4 3 0 0,0-7 0 0,-4 1 12 0,4 3 4 16,-7-3 0-16,-7-1 1 0,4-5-17 0,-1 3 0 15,-6 6 0-15,3-6 0 0,-4 2 20 0,-3-5 3 0,0 0 1 16,0 0 0-16,0 3 13 0,3-6 3 0,-3-3 1 0,-4 0 0 15,8 0-41-15,-1-3-19 0,1-6 2 0,-1 3 0 16,0 0 17-16,1-6-10 0,-1 7 10 0,1-4-8 16,3-3-28-16,-4 3-6 0,4 0-1 15,-7-2 0-15,7 5-68 0,3-12-13 0,1 9-4 16</inkml:trace>
  <inkml:trace contextRef="#ctx0" brushRef="#br0" timeOffset="71733.533">6004 9386 914 0,'0'0'20'0,"0"0"4"0,4 6 0 0,-4 3 3 0,3-3-27 16,1 0 0-16,3 0 0 0,-4 5 0 0,-3-2 105 0,4 6 16 0,-4-1 3 0,0 4 1 15,3 0-44-15,1 8-9 0,-4 1-1 0,0-1-1 16,0 1-8-16,0 2-2 0,0-8 0 0,-4 8 0 16,4-3-4-16,-3 1-2 0,3-1 0 0,-4 7 0 15,4-13-11-15,0 4-3 0,0-4 0 0,0 1 0 16,0 0-24-16,0-4-6 0,0-8-1 0,0 3 0 16,0-3 2-16,0-1 0 0,0-8 0 0,0 0 0 15,0 0 7-15,0 0 2 0,0 0 0 0,0-6 0 16,4-2-3-16,-1-1 0 0,-3-6 0 0,4 3 0 15,-4-5-17-15,0 2-11 0,0-3 2 0,4-5 0 16,-8 2-27-16,4 4-6 16,0-7-1-16,0-5 0 0,0-4 43 0,-4-2 0 0,1 0 0 0,-1-6 0 15,-6 2 0-15,6 10-8 0,1-3 0 0,-4-4 0 16,3 4 8-16,-3 9 0 0,4-13 0 0,-1 4 0 16,1 11 0-16,-1-2 0 0,4-1 0 0,0 1 0 15,4 2 0-15,-1 10 0 0,1-10 0 0,-1 6 0 16,8 6 0-16,-4-2-10 0,7-1 10 0,-4 3-10 15,1 3 10-15,3 0 0 0,0 0 0 0,4 4-8 16,-4-1 8-16,0-3 16 0,4 6-4 0,-1 6-1 16,-6-3-11-16,-4 5-16 0,4 1 4 0,-4 3 1 15,0 6 11-15,-4-4 0 0,1 1 0 0,-1 6 0 16,-6-4 11-16,-1 1-3 0,1 2 0 0,-4-2 0 16,0-3 14-16,-4-1 2 0,4 1 1 0,-7-3 0 0,0 0 6 15,3-4 1-15,1-2 0 0,-1-3 0 16,4 3-20-16,-4-6-3 0,-3 3-1 0,4-3 0 0,3 0-8 0,-4-3 0 15,4 3 0-15,0-6 8 0,0 3-24 0,-4-3-4 0,4-2-2 0,4 2 0 32,-1-6-114-32,1 6-24 0,3-9-4 0</inkml:trace>
  <inkml:trace contextRef="#ctx0" brushRef="#br0" timeOffset="72202.398">6399 9239 1552 0,'-10'6'44'0,"-1"0"10"15,4 0-43-15,-3 0-11 0,3-3 0 0,-4 0 0 16,0 5 33-16,4-8 5 0,0 6 1 0,0 0 0 15,0-6-11-15,0 6-3 0,0 0 0 0,0 3 0 0,0-9 15 0,-4 6 2 16,4 5 1-16,4 1 0 0,-4 0-21 0,3 6-4 16,4-4-1-16,0 10 0 0,0-1-17 0,4-2 10 15,-1-4-10-15,4 7 8 0,-3-6-8 0,6 2 0 16,1-2 0-16,-8-9 0 0,8-1 33 0,0-5 5 16,-1-3 1-16,1-3 0 15,-1 1-11-15,5-4-3 0,-5-3 0 0,1-3 0 16,-1 0 18-16,4-5 3 0,-3 2 1 0,-4-9 0 15,0 7-28-15,4-4-6 0,-4-2-1 0,-4-1 0 0,1 10-12 16,-4-10 9-16,0 6-9 0,0 4 8 0,0 2-8 16,-4 0 0-16,1 0 9 0,-1 4-9 0,-3-4 0 0,4 3 0 0,-4 0 0 15,0 3 0-15,3 6-13 0,-3-6-4 0,-4 6-1 0,4 0 0 32,-3 0-23-32,3 6-5 0,0-6-1 0,-8 6 0 0,5 0 5 15,-4-6 1-15,0 6 0 0,0 0 0 0,3 3-88 0,0 2-18 16,-3-5-3-16,4 6-1 0,3-6-37 0,3 3-7 15,4 0-1-15,4 5-273 0</inkml:trace>
  <inkml:trace contextRef="#ctx0" brushRef="#br0" timeOffset="72817.605">6766 9351 1404 0,'0'0'31'0,"0"0"6"0,7 6 2 0,0 6 0 0,-3-7-31 0,-1 7-8 16,1-3 0-16,-1 9 0 0,1-1 73 0,0-2 14 16,-1 3 2-16,1 5 1 15,-1-2-22-15,-3 8-5 0,4 0-1 0,-4 4 0 0,0-7-48 0,0 10-14 0,0-10 0 16,-4 3 8-16,4-5 44 0,0-1 10 15,-3 4 2-15,3-4 0 0,0 4-52 0,-4-9-12 16,4 2 0-16,-3-2 0 0,3-1 0 0,0 1 0 16,-4-3 0-16,4-4 0 0,0 1 0 0,0-6 0 15,0-6 0-15,0 0 0 0,0 0 0 0,0 0 0 16,0 0 0-16,0 0 0 0,4-6 0 16,-1 0 0-16,1-8 0 0,-4-1 0 15,0 0 0-15,0-2 0 0,-4-7 0 0,1 4 0 0,-5-4 0 0,5-2 0 0,-4 2 0 16,3-5 0-16,-3-4 0 0,-3-2 0 0,3-3 0 15,-4 0 0-15,4-7 0 0,0 4 0 0,0 3 0 0,0-3 0 16,0 9 0-16,3-4 0 0,1 4 0 0,3 0 0 16,0 8 21-16,0-2 2 0,3 2 0 0,1 7 0 15,3-4-37-15,0 6-7 0,7 1-2 0,-3 2 0 16,-1 0 23-16,8 6 0 0,-8-3 0 0,8 3 0 16,0 1 0-16,-1-1 0 0,5 0 0 0,-1 6 0 15,3 0 0-15,-9 0-9 0,2 6 9 0,4 0-10 16,-7-1-9-16,1 4-1 0,-5 0-1 0,1 6 0 15,-4 2-15-15,3-5-2 0,-6 6-1 0,-4 2 0 16,-4-2 58-16,-3 6 11 0,-3-4 2 0,3-2 1 16,-7-1-9-16,-1 4-1 0,5-3-1 0,-8-4 0 15,4 1 8-15,0 0 2 0,3-3 0 0,-6-7 0 16,3 1-9-16,3-6-2 0,0 0 0 0,1 0 0 16,3-6-1-16,-4 1 0 0,1-1 0 0,-1 0 0 15,0-9-67-15,1 3-13 0,6 1-4 0,-10-7 0 16,7 6-67-16,-3-6-13 0,3 4-4 0</inkml:trace>
  <inkml:trace contextRef="#ctx0" brushRef="#br0" timeOffset="73270.027">7243 9248 850 0,'0'0'17'0,"0"0"6"0,0 0-23 0,-4-9 0 0,4 3 0 0,-4 0 0 16,1 1 107-16,3 5 17 0,0 0 3 0,0 0 1 16,-7 0-1-16,3 0 0 0,4 0 0 0,-10 5 0 15,3-5-41-15,0 0-8 0,0 0-2 0,0 6 0 16,0 0-18-16,-1 0-4 0,1 6-1 0,4 0 0 15,-4 2-42-15,-4-8-11 0,4 6 0 0,0 0 0 16,4-4 30-16,-4 1 4 0,3 0 1 0,0 3 0 16,1 0-35-16,3-6 0 0,-4 5 0 0,4 1 0 15,4 3 0-15,-4-3 0 0,7 2 0 0,-3-2 0 16,3 0 0-16,3-1 0 0,1-5 0 0,3 0 0 16,-4-6-24-16,5 6-8 0,2-6-1 0,-3 0-1 15,4-6 34-15,-4 0 0 0,0 0 0 0,4 1 0 16,-8-1 0-16,4-6 0 0,1 3 0 0,-1 3 0 0,0-5 0 15,-4-1 9-15,-3-6 1 0,1 6 0 16,-5-2-10-16,1-4 0 0,-1 3 0 0,-3 4 0 0,-3-1-8 0,-1 0-1 16,1 0 0-16,-8 6 0 15,4-5-32-15,-4 2-7 0,-3 3 0 0,0 0-1 16,0 0-127-16,-4-6-24 0,1 1-6 0</inkml:trace>
  <inkml:trace contextRef="#ctx0" brushRef="#br0" timeOffset="73700.315">7691 8598 1333 0,'-18'6'28'0,"11"0"6"0,0 0-34 15,3 3 0-15,-6 3 0 0,3 5 0 16,3-5 36-16,1 0 0 0,-1 2 0 0,1 4 0 15,3 6 36-15,3-1 8 0,-3 4 2 0,4-1 0 16,-1 9-19-16,1-8-4 0,-1 14-1 0,8-9 0 16,-8 3-33-16,1-2-6 0,3 2-2 0,0 0 0 0,0-2 24 15,0 5 5-15,-3-3 1 0,-1 3 0 0,4-8-27 0,-3 2-4 0,-4-2-2 0,3 2 0 16,-3-6-3-16,0 4-1 0,0-1 0 0,-3 3 0 16,-1-8-10-16,4-3 0 0,0-4 9 0,0 1-9 15,0-9 0-15,0 2-15 0,0-2 3 0,4 0 0 16,-1 3-48-16,-3-12-8 15,0 0-3-15</inkml:trace>
  <inkml:trace contextRef="#ctx0" brushRef="#br0" timeOffset="73972.776">7426 9160 1219 0,'0'0'25'0,"0"0"7"16,0 0-32-16,0 0 0 0,0 0 0 0,7-6 0 15,0 6 91-15,0-6 12 0,4 3 2 0,-1 3 1 16,1-3-26-16,3 3-6 0,4 0-1 0,-1 0 0 16,-6-3-26-16,6 0-6 0,1 3-1 0,0-3 0 15,-4 3-4-15,4 3 0 0,-1-3-1 0,1 3 0 16,3-3-20-16,-3 0-4 0,3 0-1 0,-4-3 0 15,1 0-10-15,0-3 0 0,-1-5 0 0,1 5 0 16,0 0-138-16,-1 0-23 0,1 0-5 0</inkml:trace>
  <inkml:trace contextRef="#ctx0" brushRef="#br0" timeOffset="74453.776">8107 9204 1409 0,'0'0'60'0,"0"0"-48"16,0 0 76-16,-7 6 15 0,0 0 3 0,-4 0 1 16,4-6-55-16,-4 0-12 0,1 0-1 0,-1 0-1 15,4 0-25-15,0 5-5 0,-7-5 0 0,4 6-8 16,-1 0 13-16,0 0-4 0,1-3-1 0,-4 3 0 16,3 6 7-16,1-1 1 0,-1-5 0 0,4 6 0 0,0 0-16 15,0 0 0-15,7-4 0 0,-4 10 0 0,-3-6 18 0,4 0 10 16,3-1 3-16,0-2 0 0,3 9-7 0,4-6 0 15,-3-1-1-15,-1-5 0 16,1 3-9-16,3 0-2 0,3 0 0 0,-2-4 0 0,2-5 8 16,1 0 0-16,3-5 1 0,-4 5 0 15,1-9-3-15,0 0-1 0,-1 3 0 0,4-3 0 16,-7 3-9-16,0 1-8 0,0-7 12 0,0 6-12 16,0-6 12-16,-3 3-12 0,0 0 12 0,-1 1-12 15,-3-4 12-15,4 6-4 0,-4-6 0 0,-4 6-8 16,4-2 9-16,-3-1-9 0,-1 0 0 0,0 3 9 15,1 0-9-15,-4 6 0 0,3-6 0 0,4 6 0 16,0 0 0-16,0 0 0 0,0 0 0 0,0 0 0 16,0 0-15-16,0 0 2 0,0 0 0 0,-3 6 0 15,3 0 13-15,0 6-9 0,0-3 9 0,3 2-8 0,1 1 8 16,-1 6 0-16,1-6 0 0,-1 5-8 0,5 4 24 0,-5-4 6 0,1-5 1 0,-1 6 0 31,1-4-39-31,3-2-8 0,-4 0-2 0,4 0 0 16,0 0-10-16,4 2-1 0,-4-8-1 0,4 6 0 15,-1-6-172-15,4-3-34 0</inkml:trace>
  <inkml:trace contextRef="#ctx0" brushRef="#br0" timeOffset="75185.917">8287 9289 1212 0,'3'12'51'16,"1"0"-41"-16,3-1 70 0,-4 4 13 16,1-9 3-16,-4 12 1 0,3-7-26 0,1 1-6 15,3-3-1-15,-3 9 0 16,-1-7-15-16,1-5-3 0,-1 6-1 0,1 0 0 15,-4-3-21-15,0-9-4 0,0 0 0 0,0 0-1 16,0 0-19-16,0 0 0 0,0 0 0 0,0 0 0 16,0 0 0-16,3-9 0 0,-3 0 0 0,4 0 0 0,-4 3 0 0,3-5 0 0,1-1 0 0,-4 0 0 15,3 3 35-15,1 0 3 0,-1 1 1 0,1-4 0 16,-1 6-11-16,1 0-3 16,-1 0 0-16,1 0 0 15,0 0-40-15,-1 0-8 0,4 1-1 0,-7 5-1 0,0 0 25 16,0 0 0-16,4 0 0 0,-4 0 0 15,7 0-36-15,0 0-3 0,0 0 0 0,-4 3 0 0,4-3 63 0,0 5 12 0,1-2 2 0,-1 3 1 16,0 0-11-16,3 6-3 0,-3 0 0 0,0-1 0 16,0-2-71-1,0 3-14-15,0 0-4 0,1 5 0 0,-1 1 52 0,-4 3 12 0,4-10 0 0,0 7 0 16,-3-6 0-16,-4 2 0 0,3 4 0 0,-3 0 0 16,4-9 0-16,-4 2 0 0,0-2 0 0,0 6 0 15,0-15 40-15,0 0 10 0,0 0 2 0,3-6 1 16,-3-6-33-16,0 3-8 0,0-5 0 0,4 5-1 15,-1-9-11-15,-3 6 0 0,4 1 0 16,-1 2 0-16,1 3 0 0,-1-6 0 0,1 0 0 0,0 7 0 16,-1-1 0-16,1 0 0 0,3 0 0 0,-7 6 0 15,3-3 0-15,-3 3 0 0,4-3 0 0,-4 3 0 16,3 0 0-16,-3 0 0 0,7 0 0 0,-7 0 0 16,4-3 0-16,-1 0 0 0,4 0 0 0,-3 3 0 15,3-6 0-15,-3 6 0 0,3-5 0 0,0-1 0 16,0 6 0-16,0-6 0 0,0 6 0 0,0 0 0 0,0-12 0 0,4 9 0 15,-4 3 0-15,0 0 0 0,0 0 0 0,0 3 0 16,0 9 0-16,0-6 0 0,-4 5 0 0,-3 1 0 16,4 3 0-16,-4 2 0 0,0 1 0 0,0 3 0 0,0-4 0 15,3 1 0 1,-3 0 0-16,0 2 0 0,4 4 0 0,-4-4 0 0,0 1 38 16,0-1 6-16,0-8 0 0,3 0 1 0,-3-3-45 0,0-3 0 0,0-6 0 15,0 0-10 1,0 0-74-16,8 0-16 0,2 0-2 0</inkml:trace>
  <inkml:trace contextRef="#ctx0" brushRef="#br0" timeOffset="75673.22">9003 9339 1579 0,'-4'6'32'0,"1"0"10"0,3 6-34 0,-4-4-8 0,4 1 0 0,0-3 0 0,0 3 53 15,0 3 9-15,0-12 2 0,4 6 0 0,3 0 0 0,-4-1 0 16,4 1 0-16,-3-3 0 0,3 0-20 0,0 0-4 16,4-3-1-16,-4 0 0 0,0 0-11 0,3-3-3 15,-3 0 0-15,4 0 0 0,0-3-25 0,-1 6 0 16,-3-11 0-16,0 5 0 15,4-9 36-15,-4 3 3 0,4 3 0 0,-4 1 0 0,0 2-31 0,0-6-8 16,0 6 0-16,-4-9 0 16,4 7-30-16,-3-1-7 0,3 3-2 0,-4-6 0 0,-3 6 11 15,4-5 3-15,-4 5 0 0,0-6 0 16,0 6-23-16,-4 3-5 0,4 3-1 0,-3-6 0 16,-4 0 4-16,3 6 1 0,-3-6 0 0,-3 1 0 15,3 5 39-15,-4-6 10 0,0 6 0 0,-3-6 0 16,4 6 49-16,-1 6 12 0,4-6 3 0,-7 6 0 0,7-1-52 15,0 1-12-15,0 6 0 0,0-3 0 0,3 6 0 0,-3-1 0 0,4 4 0 16,-1 0 0-16,1 2 54 0,-1-2 8 0,4-1 2 0,0 1 0 16,0 9-64-16,0-10-28 0,0 4 3 0,4-4 0 15,-1 1 25-15,4 6 0 0,0-4 0 0,0 4 0 16,4-7-36-16,-1 4-3 16,5-4 0-16,-1-2 0 0,3 9-75 0,5-13-15 15,-1 10-3-15</inkml:trace>
  <inkml:trace contextRef="#ctx0" brushRef="#br0" timeOffset="86956.204">10534 9468 931 0,'-4'-11'39'16,"-3"-4"-31"-16,4 3 46 0,-1 6 10 16,4 1 1-16,-3-1 1 0,3 6-2 0,-7-6 0 15,0 0 0-15,0 6 0 0,3-6-23 0,-6 6-5 16,-1 6 0-16,4 0-1 0,-4-6-23 0,1 6-12 15,-1-6 12-15,1 0-12 16,-1 6 24-16,0-1-1 0,-3 4-1 0,0 0 0 0,4 3-6 16,-1-3 0-16,0-4-1 0,1 7 0 0,-1 0-15 0,4-3 11 0,0 0-11 0,0-1 10 15,0 4-10-15,3-6 0 0,1 12 0 16,-1-12 0-16,4-1 0 0,-3 4 0 0,3-9 0 0,0 9 8 16,0 6 10-16,0-9 2 15,0 5 0-15,0-2 0 0,3 0-35 0,-3 3-6 0,4 3-2 16,-1-10 0-16,1 7 23 0,0 0 0 15,-1 0-9-15,4-3 9 0,0 2-10 16,4-5 2-16,-1 6 0 0,1-6 0 0,-1-3-6 0,5 0-1 0,-5-3 0 16,4 0 0-16,0-3-1 0,1 0 0 0,-1-3 0 0,0-6 0 15,0 6 37-15,4-5 7 0,-4-4 2 0,-4 0 0 16,4 0-12-16,-3 4-2 0,3-10-1 0,-3 3 0 16,-4 1 1-16,3-10 1 0,-3 4 0 0,0-1 0 15,-3 1-17-15,3 2 0 0,0 4 8 0,-4-7-8 16,5 9 0-16,-5 4 0 0,1-1 0 0,-1 3 0 15,-3 3 0-15,0 6 0 0,0 0 0 0,0 0 0 16,0 0 0-16,0 0 0 0,0 0 0 0,0 9 0 16,-3 3 0-16,3 0 0 0,-4 2 0 0,4 10 0 15,0-7 0-15,-3 7 0 0,3 2 0 0,0-2 0 16,3-1 0-16,-3 4 0 0,4-4 0 0,-1 1 0 16,1-4 0-16,-1 1 0 0,4-3 0 0,0-1 0 15,0 1 0-15,0-6 0 0,-3-1 8 0,3 4-8 16,0-3 0-16,0-6 0 0,0 3 0 0,0-1 0 15,0 1-14-15,0 3 0 0,4-6 0 0</inkml:trace>
  <inkml:trace contextRef="#ctx0" brushRef="#br0" timeOffset="87377.603">10908 9498 850 0,'0'0'17'0,"0"0"6"0,0 0-23 0,0 0 0 0,0 0 0 0,-7 3 0 16,7-3 106-16,-7 6 17 0,3-3 3 0,1 3 1 15,-1 2-44-15,1-2-9 0,-1 0-2 0,1 6 0 16,3-6-12-16,0 3-4 0,0-1 0 0,3 1 0 16,1 3-44-16,-1 6-12 0,4-10 0 0,0 7 0 15,0 0 0-15,0-3 0 0,4-1 0 0,-4-5 0 16,4 12 36-16,-4-3 1 0,0 2 1 0,3-5 0 16,-3 0-23-16,0-3-5 0,4-4-1 0,-4 1 0 15,4-6 6-15,-4-3 1 0,3 0 0 0,1-2 0 16,-1-1-16-16,1 0 0 0,0-3 0 0,-4 3 0 15,3-6 57-15,-3 6 6 0,0-8 1 0,0 2 0 16,-3 0-52-16,7 0-12 0,-4 1 0 0,-4-13 0 0,1 4 0 0,-1-10 0 16,4 10 0-16,-7 2 0 15,4 0-60-15,-4-2-14 0,3-4-3 0</inkml:trace>
  <inkml:trace contextRef="#ctx0" brushRef="#br0" timeOffset="88276.778">11892 9301 964 0,'-7'26'20'0,"4"-14"5"15,-1 0-25-15,0 6 0 0,4-7 0 0,-3 4 0 16,-1 9 89-16,4-10 13 0,-3 10 2 0,3-7 1 16,0 7-38-16,0-6-8 0,0 2-2 0,3-2 0 0,-3-4-9 0,4 1-1 15,-4 6-1-15,3-10 0 0,1-2-19 0,0-3-4 0,-1 6-1 0,-3-12 0 16,0 0 8-16,0 0 2 0,0 0 0 0,0 0 0 15,0 0 28-15,0 0 5 0,0 0 2 0,0 0 0 16,0-9-39-16,0-3-8 0,0 1-2 0,0-1 0 16,4-12-18-16,-1 4 0 0,1-4 0 0,-1 1 0 15,1 2 0-15,3-2-9 0,-4-1 9 0,4 9-8 16,0-2 8-16,0-1-8 0,4 6 8 16,-4 4-8-16,0-4 20 0,0 0 4 0,-3 12 0 15,3-6 1-15,0 6-33 0,-7 0-8 0,7 6 0 0,-4-6-1 16,5 12 17-16,-1-6 8 0,0 2-8 0,-4 4 8 15,4 0 0-15,-3 0 0 0,3 5 0 0,-4-8 0 16,1 9-33-16,-1-1-2 0,1-5 0 0,-1 9 0 16,1-6 56-16,-4 5 11 0,0-2 3 0,3-1 0 15,-3-5-25-15,0 3-10 0,4-9 8 0,-4 0-8 16,0-6 8-16,0 0-8 0,0 0 8 0,0 0-8 16,0 0 8-16,0 0-8 0,0 0 8 0,0 0-8 15,4 0 19-15,-1-6-2 0,4-6 0 0,0 3 0 16,-3 0-33-16,6 0-8 0,-3 4 0 0,0-1-1 15,0 0 7-15,4-6 2 0,-4 6 0 0,0 0 0 16,0 0 7-16,0 1 9 0,0 2-13 0,0-3 5 16,-3 3 8-16,-1 3 0 0,-3 0-9 0,0 0 9 15,0 0 0-15,0 0 0 0,4 0 0 0,-4 0 0 16,0 0 0-16,0 0 0 0,3 0 0 0,1 3 0 16,0-3 9-16,3 3-9 0,-4 0 10 0,4 0-10 0,0 0 8 15,0-1-8-15,0 4 0 0,4 0 0 16,-4 6 0-16,0 0 0 0,4-3 0 0,-4 2 0 15,0 1 8-15,0 0-8 0,3-6 0 0,-3 0 9 16,0-1-1-16,1 4-8 0,-1 0 12 0,-4 3-4 0,4-3-8 0,-3 2 0 16,3-5 9-16,-4 0-9 0,-3-6 0 0,7 9 8 0,-7-9-8 15,4 6 0 1,3 0-19-16,0 0-8 0,-7-6-1 0,7 3-1 0,0-3-134 16,0-3-26-16</inkml:trace>
  <inkml:trace contextRef="#ctx0" brushRef="#br0" timeOffset="88757.005">12876 9501 1220 0,'0'0'27'0,"0"0"5"0,0 0 2 0,0 0 0 0,0-9-34 0,-3 3 0 16,-4 0 0-16,0 6 0 15,-4-6 98-15,4 6 13 0,-3-6 2 0,-1 6 1 16,0 0-48-16,-3 0-10 0,0-5-1 0,0 5-1 16,0 5-14-16,0-5-4 0,0 6 0 0,0 0 0 15,-1 0-28-15,5 0-8 0,-1 6 0 0,1-3 0 16,-1 2 0-16,4 1 0 0,4 0 0 0,-5 0 0 16,5-1 0-16,-1 10 0 0,4-3 0 0,0-4 0 15,0 4 0-15,4 0 0 0,-1-7 0 0,1 4 0 0,3-6 0 16,0 0 0-16,0 2 0 0,0-5 0 0,-7-6 37 0,11 0 3 15,-4 0 1-15,3 0 0 0,1 0-18 0,0 0-4 16,-1-6-1-16,1 1 0 0,-1-1-6 16,-3 0 0-16,1-3-1 0,-1-3 0 0,0 6-2 0,-4 0 0 15,4 1 0-15,-7-7 0 0,4 3-9 16,-4 0 0-16,3 0 9 0,-3 3-9 0,0 1 0 0,0-1 8 16,4 0-8-16,-4 6 0 0,0 0 0 0,0 0 0 0,0 0 0 15,0 0 0-15,0 0-14 0,0 0 2 0,0 12 1 0,7-7 0 16,-4 7 11-16,4 3-13 0,-3 3 5 0,3-7 8 15,0-5-8-15,0 9 8 0,0-6 0 0,0 5 0 16,0-2 0-16,4 0 0 0,-4 3 0 0,0-7 0 16,0 1 0-16,0 3 0 0,0-6 0 0,0-6 0 15,0 6-14-15,0-6-2 0,0 0 0 0</inkml:trace>
  <inkml:trace contextRef="#ctx0" brushRef="#br0" timeOffset="89494.986">13427 9468 1571 0,'0'0'44'0,"0"0"11"0,-7-5-44 15,3-1-11-15,1 3 0 0,-4 0 0 0,7 3 49 0,-8 0 8 0,1 3 2 0,0 0 0 16,0 3 3-16,0-6 1 0,0 5 0 0,-3 1 0 16,3-6-22-16,0 6-4 0,-1-6-1 0,1 6 0 15,0-6-14-15,0 6-3 0,4-6-1 0,-4 6 0 16,0-3-6-16,0 0-2 0,7-3 0 0,-4 6 0 15,-3 2-10-15,4-2 0 0,-1 0 0 0,0 6 0 16,4-6 0-16,-3 3 0 0,3-1 0 0,-4 1 0 16,4 3 0-16,0 0 0 0,4 0 0 0,-4-4 0 15,0 4-8-15,3 0 8 0,1 0 0 0,0-6 0 16,-1 5 0-16,4-5 0 0,0-3-9 0,0 6 9 16,4-6 0-16,-4-3 0 0,3 0 0 0,1-3 0 15,0 3 0-15,3-3 0 0,-4-6 0 0,1 9 0 16,-4-6 8-16,3 0-8 0,-2 1 0 0,-1-1 9 15,-4 0-9-15,4 3 8 0,-3-3-8 0,-1 0 8 16,-3-3-8-16,4 6 0 0,-4-3 0 0,0 6 0 16,0 0 0-16,0 0 0 0,0 0 0 0,-4-5 0 15,4 5 8-15,0 0 10 0,0-6 2 0,0 6 0 16,0 0-32-16,0 0-7 0,0 0-1 0,0 0 0 16,0 0 20-16,0 0 0 0,0 0 0 0,4 6 0 15,-1 2 0-15,1 7 0 0,-1 6 0 0,1-4 0 0,3 1 0 16,0 3 8-16,0 2-8 0,0 1 12 0,0 2-12 15,0 0-8-15,0 4 8 0,0-1-13 0,-3 10 13 16,-1-7 0-16,4 9 0 0,-7-3 0 0,0-8 0 16,0 2 0-16,0-3 0 0,-7 1 0 0,0 2 27 15,0-5 8-15,-3 8 1 0,-1-6 1 16,1-2-19-16,-1-1-4 0,0-2-1 0,1-7 0 16,-1-11-3-16,4 3-1 0,-3-3 0 0,-1 0 0 0,0-3-9 0,4 3 8 0,-3-3-8 15,3-3 8 1,-4 0-8-16,4-3 0 0,-4-3 0 0,1 3 0 0,-1-3 0 0,1-6-17 0,-1 3 2 0,-3-2 1 31,3-7-10-31,-3 3-1 0,-3 3-1 0,3-11 0 0,-1 5-10 0,1-2-3 16,0 2 0-16,4-11 0 0,-1 8-32 0,4-8-6 0,0 5-2 15</inkml:trace>
  <inkml:trace contextRef="#ctx0" brushRef="#br0" timeOffset="90021.981">13744 9392 1812 0,'-14'-952'76'16,"0"1925"-60"-16,-4-962 40 0,4-5 9 0,0 3 2 0,4 6 0 15,-5-1-54-15,5-8-13 0,3 6 0 0,-4-6 0 16,4 3 36-16,0-3 4 0,4 0 0 0,3 5 1 16,0-5-29-16,0 0-12 0,7 6 11 0,0-3-11 15,0 2 9-15,0-2-9 0,3 0 8 0,1 3-8 16,0-6 8-16,-1 0-8 0,1-1 8 0,-1-5-8 15,-3 3 10-15,4 0-10 0,0 0 12 0,-4-3-12 16,0-3 16-16,0 0-4 0,0-5-1 0,0-4 0 16,-4-3-11-16,1 0-9 0,-1 1 9 0,1-4-13 15,-4-2 30-15,3 5 7 0,-3 0 0 16,0-3 1-16,0 7-40 0,0-4-8 0,0 3-1 0,-3 6-1 16,3 1 25-16,0 5 0 0,0 0 0 0,0 0 0 15,0 0 0-15,0 0 0 0,0 0 12 0,0 5-4 16,0 7-20-16,3 6-3 0,-3 2-1 0,0-2 0 15,4 8 16-15,0 4 0 0,-4-10 0 0,3 10 0 16,-3-7 0-16,4 4 0 0,-1 2 0 0,1-5 0 16,-1-4 0-16,1-2 0 0,-1-3 0 0,1-4 0 0,-1 1 0 0,4 0 0 15,-3 0 8-15,-1-9-8 16,4 0 0-16,-3-1-16 0,3-2 4 0</inkml:trace>
  <inkml:trace contextRef="#ctx0" brushRef="#br0" timeOffset="90531.047">14351 9413 1400 0,'0'0'40'0,"0"0"8"0,-7-6-39 0,0 6-9 0,0 0 0 0,0-6 0 16,0 6 64-16,0 0 12 0,0-6 1 0,-4 6 1 15,4 0-17-15,-4 0-3 0,4 0-1 0,-3 0 0 16,-1 6-9-16,4 0-3 0,-7-6 0 0,3 6 0 16,4 5-45-16,-3-5-8 0,3 0-3 0,0 3 0 15,0 9 60-15,0-13 12 0,3 7 3 0,0 0 0 16,1 3-64-16,3-4 0 0,-4 1-12 0,4 6 2 0,4-12 10 0,-4 3 14 15,3-1-3-15,1-2-1 0,-4 3-10 0,4-3 0 16,-1 0 0-16,4 0 0 0,-3 0 0 0,-1-6-9 16,1 5 9-16,-1-5-13 0,1 6 13 0,3-3 0 15,0-3 12-15,0 6-12 0,0-3 0 16,0 3 0-16,0-3 0 0,0 0 0 0,0 6 0 16,0-3 0-16,0 5 0 0,-3-5 0 0,3 3 0 0,0 0 0 15,-3 0 8-15,3 2-8 0,-4-5 0 0,-3 0 0 16,4 6 0-16,-4-6 0 0,3 6 0 0,-3-4 0 15,-3-2-8-15,3-6 8 0,0 12 0 0,-4-6 0 16,4-6 0-16,-7 6 0 16,4 0 8-16,3-6-8 0,-8 6 0 0,-2-4 0 0,10-2 0 15,-7 3 0-15,0-6 0 0,-4 1 0 16,4-4-49-16,-3 6-14 0,2-6-2 0,-2 0-1 16,-1 0-99-16,1 0-20 0,-4 0-4 0</inkml:trace>
  <inkml:trace contextRef="#ctx0" brushRef="#br0" timeOffset="90896.219">14563 9524 1580 0,'-4'6'67'15,"1"0"-54"1,-1 6 41-16,4-3 8 0,-3-1 2 0,-1 4 0 0,1 3-1 0,-1-3 0 0,4-1 0 15,-4 1 0-15,1 3-50 0,3-3-13 0,-4-1 0 0,4 1 0 16,-3 0 46-16,3 0 4 0,0 2 1 0,0-2 0 16,0 0-38-16,0-6-13 0,0 3 9 15,0-9-9 1,0 0-39-16,0 0-13 0,0 0-2 0</inkml:trace>
  <inkml:trace contextRef="#ctx0" brushRef="#br0" timeOffset="91077.104">14542 9377 1302 0,'-11'-26'27'0,"4"20"7"0,3 0-34 0,1-3 0 0,-4 6 0 0,3-3 0 16,-3 4 14-16,4-4-4 0,3 3-1 0,-4 0 0 15,4 3-9-15,0 0 0 0,0 0 0 0,0 0 0 16,0 0-49-16,0 0-12 0,4 6-3 0</inkml:trace>
  <inkml:trace contextRef="#ctx0" brushRef="#br0" timeOffset="91580.139">14820 9504 1497 0,'0'0'66'0,"-3"6"14"0,3-6-64 0,0 6-16 15,0-6 0-15,0 0 0 0,0 8 35 0,0-8 3 16,0 0 1-16,0 12 0 0,3-6 7 0,-3 6 2 0,4-6 0 0,-4 5 0 16,3-2-9-16,1 9-2 0,-1-6 0 0,-3-4 0 15,4 1-1-15,-4 3-1 0,3-6 0 0,-3 3 0 16,0-3-7-16,0-6-2 0,0 0 0 0,-3 11 0 15,3-11 10-15,0 0 1 0,0 0 1 0,0 0 0 16,0 0-3-16,-4-11-1 0,4 5 0 0,-3-9 0 16,-1 0-34-16,1 1 0 0,3 2 0 0,-4-9 0 15,4 7 0-15,0 5 0 0,4-9 0 0,-4 6 0 16,0-2 0-16,3 5 0 0,1 0 0 0,-4-3 0 16,3 6 0-16,1-5 0 0,-1 2 0 0,1 0 0 15,-1 3 0-15,1 0 0 0,3 3 0 0,-3 3 0 16,3 0 0-16,-4-6 0 0,4 6 0 0,-3-5 0 15,-4 5 0-15,7 0 0 0,0 0 0 0,0 0 0 16,0 0 0-16,3 0 0 0,1 5 0 0,-4-5 0 0,4 0 0 0,-4 6 0 16,7 0 0-16,-4 3 0 0,1 3 0 0,0-1 0 15,-1 7 0-15,-3-3 0 0,4 0 0 0,-1 5-16 16,-2-2 4-16,-1 2 0 0,0 4 12 0,0-7-11 16,-4 1 11-16,1 9-10 0,-1-10 10 0,-3 1 0 15,4-3 0-15,-4 2 0 16,0-2-23-16,3-3-2 0,1 2-1 0,-1 1 0 15,1-3-150-15,3-6-29 0,0 2-7 0,0 1 0 0</inkml:trace>
  <inkml:trace contextRef="#ctx0" brushRef="#br0" timeOffset="99971.34">16475 9442 816 0,'0'-12'16'0,"0"12"6"0,0-6-22 0,0 6 0 0,-4 0 0 0,4 0 0 16,0 0 15-16,0 0-2 0,0 0 0 0,0 0 0 15,-7 0 38-15,0 0 7 0,0 6 2 0,0-6 0 16,0 0 3-16,0 0 1 0,7 0 0 0,-7 0 0 16,7 0 29-16,-4 0 7 0,4 0 0 0,0 0 1 15,-7 0-26-15,0 0-6 0,0-6-1 0,0 6 0 16,7 0-36-16,-3 0-7 0,-5-5-1 0,1 5-1 15,7 0-23-15,-7 0 0 0,0-6 0 0,7 6 0 16,-7 6 0-16,0-6 0 0,4 5 0 0,-4 1 0 16,0 3 0-16,-1 3-12 0,-2 0 4 0,3-1 0 15,-4 1 8-15,1 3-8 0,-4-3 8 0,3 5-8 16,0 1 8-16,1-6 0 0,-1 5 0 0,1 4 0 16,-1-9 0-16,4 2 0 0,0 4 10 0,0-6-10 15,3-1 9-15,1 1-9 0,3-9 8 0,-4 6-8 0,4 0 8 0,4-3-8 0,-4-6 0 16,0 0 8-16,3 6-8 0,4-1 0 0,0 1 0 15,-3 0 0-15,7 0 0 0,-4 0 0 0,0-6 0 16,3 0 0 0,4 0 0-16,-3 0 0 0,0-12 0 0,3 6 0 0,-4 0 0 0,1 1 0 15,3-4 0-15,-3-3 0 0,3 0 0 0,-4 6 0 0,1-11 0 0,-4-4 0 16,0 9 0-16,0 1 0 0,0-1 0 0,-3-3 0 16,-4 3 56-16,3 4 7 0,-3-7 1 0,0 3 0 15,0 0-103 1,0 1-20-16,0 8-4 0,0 3-1 0,0-6 52 0,0 6 12 0,0 0 0 0,0 0 0 15,0 0 0-15,0 0 0 0,0 0 0 0,0 0 0 16,0 0 0-16,0 0 0 0,0 0 0 0,0 0 0 16,0 0-16-16,0 0 4 0,0 0 0 0,0 0 0 15,0 0 12-15,0 0 0 0,4 6-10 0,-1 0 10 16,1 2-8-16,3-2 8 0,-7-6-10 0,3 6 10 0,1 6-9 16,-1 0 9-16,1 2-8 0,3 10 8 0,-4-12 0 15,4 2-8-15,-3 10 8 0,3-1 0 16,-3 1 0-16,3-4 0 0,0-2 0 0,3 0 0 15,-3-4-11-15,4 4 11 0,-4 0-13 0,4-10 5 16,-1 4-145-16,-3 0-29 0</inkml:trace>
  <inkml:trace contextRef="#ctx0" brushRef="#br0" timeOffset="100342.206">16118 9007 832 0,'0'0'35'0,"0"0"-35"16,0 0 84-16,0 0 9 0,0 0 3 0,-3 9 0 15,-1-3-19-15,4 2-3 0,0-8-1 0,0 0 0 16,0 0-37-16,7 6-7 0,0 0-1 0,1-6-1 16,6 12-27-16,0-3 0 0,3 8 8 0,1 1-8 15,3 6 0-15,0-4 0 0,4 10 0 0,0-16 0 0,-4 4 0 0,0 0 0 16,-3-1 0-16,-1-2 0 15,1 3-49-15,3-1-12 0,-3-5-3 0,-1 0-537 0</inkml:trace>
  <inkml:trace contextRef="#ctx0" brushRef="#br0" timeOffset="100889.809">17399 9016 1288 0,'0'14'54'0,"0"-2"-43"15,0 0 26-15,4-3 6 0,-4-3 1 0,0 5 0 16,0 1-9-16,0 6-2 0,0-3 0 0,0 2 0 16,0 1 25-16,0-1 5 0,0-5 1 0,3 6 0 15,-3 2-20-15,4-2-4 0,3 3-1 0,-4-4 0 16,4 1-11-16,-3 5-3 0,3-2 0 0,0 5 0 16,0-2 1-16,0 0 0 0,0-1 0 0,0 3 0 15,0-2-14-15,0 2-4 0,0 4 0 0,0-10 0 16,-3 10-8-16,-1-10 10 0,1 7-10 0,-1-7 10 0,1 4-10 15,-1-6 10-15,-3 2-10 0,4-5 10 0,-4 0-10 0,4-1 12 16,-4 4-12-16,0-6 12 0,3-4-12 0,1 1 0 16,-4 3 0-16,3-3 8 0,1-3-8 0,-4 0 0 15,0-6-10-15,3 6 10 16,-3-6-41-16,0 0-3 0,7 0 0 0</inkml:trace>
  <inkml:trace contextRef="#ctx0" brushRef="#br0" timeOffset="101994.984">17776 9530 1337 0,'0'0'28'0,"0"0"6"0,0 0-34 16,0 0 0-16,0 0 0 0,0 0 0 0,0 0 58 0,4-6 5 0,0 6 1 0,-1-6 0 16,1 4-20-16,-1-1-4 0,-3 0-1 0,0 3 0 15,0 0-11-15,0 0-3 0,0 0 0 0,0 0 0 16,0 0 20-1,0 0 4-15,0 0 1 0,0 0 0 0,-7 0-35 0,0 3-7 0,-4 2-8 0,4 1 11 16,0 0-11-16,0 0 0 0,-3 0 0 0,6 6 0 16,-3-9 0-16,0 5 0 0,3 4 0 0,-3-3 0 15,4 3 15-15,-1 0 1 0,1-7 0 0,-1 4 0 16,8 0-16-16,-4 3-10 0,3-3 2 0,4-3 0 16,-3-1 8-16,7 1 0 0,-4-6 0 0,3 6 0 15,4-6 36-15,0 0 8 0,1 0 3 0,-1 0 0 16,0-6-24-16,0 6-5 0,0-6-1 0,0 1 0 15,0 5-17-15,0-6 0 0,-3-6 0 0,-4 3 0 16,4 3 8-16,-4-3 2 0,-4 1 0 0,4 2 0 16,-3 0-10-16,-4-6 8 0,0 6-8 0,0 0 8 15,0 0-8-15,0-2 0 0,0 2 0 0,0 0 0 16,0 6 0-16,0 0-9 0,0 0 9 0,0 0-13 16,0 0 1-16,0 0 1 0,0 0 0 0,0 6 0 15,0 3-1-15,0-1-1 0,3 1 0 0,-3 9 0 16,4-6 5-16,3-1 8 0,-4 1-13 0,1 9 5 15,3-10 8-15,0 1 0 0,4 0 0 0,-4 3 0 0,7 2 0 0,-4-5 0 16,1 3 0-16,-1-1 0 0,5 1-12 0,-1-3 4 16,0 0 0-16,0-1-608 0,0 4-122 15</inkml:trace>
  <inkml:trace contextRef="#ctx0" brushRef="#br0" timeOffset="103756.192">19173 9536 1311 0,'0'0'55'0,"0"0"-44"16,0 0 90-16,0 0 19 0,0 0 3 0,0 0 1 15,0 0-51-15,0 0-9 0,0 0-3 0,0 0 0 16,-7 0-39-16,7 0-8 0,-7 0-2 0,-3 0 0 15,10 0-12-15,-7 6 0 0,0 0 0 0,-4 0-10 16,4-3 10-16,7-3 0 16,-7 6 0-16,7-6-8 15,-7 8 8-15,0-2-10 0,0 0 10 0,7-6-10 0,-7 9 10 0,3 3 0 0,4-12-9 0,-3 6 9 16,-1 2 0-16,1 1-11 0,-1 3 11 0,1-3-8 16,3 3 8-16,-4-7 0 0,4 1 0 0,0 0 0 15,0 6 0-15,0-3 9 0,0 0-1 0,4-1-8 16,-1 4 8-16,-3-6-8 0,4 3 0 15,-1-3 0-15,1 0 0 0,3 0 0 0,-4-4 0 0,1-2 0 16,3 3 0-16,-4-3 0 0,4-3 0 0,-3 3 0 16,3-5 0-16,0 2 0 0,4-3 0 0,-4-3 0 15,0-3 0-15,0 6 16 0,0-5-3 16,-4 2-1-16,4-3-12 0,-3 0 0 0,0 0 8 0,-1 7-8 16,-3-1 0-16,4-6 0 0,-4 3 0 0,3 3 0 15,-3 6 0-15,0 0 0 0,0 0 0 0,0 0 0 16,0 0 0-16,0 0 0 0,4-3 0 0,-4 3 0 15,0 0 0-15,0 0 0 0,0 0 0 0,0 0 0 16,0 0 0-16,0 0 0 0,0 0 0 0,0 0 0 16,0 0 0-16,0 0 0 0,0 0 0 0,0 0 0 15,0 0 0-15,0 6 0 0,0 3 0 0,0 0 0 16,0 3 0-16,-4-1 0 0,4 4 0 0,-3 0 0 16,3 5 0-16,0 4 0 0,0-1 0 0,0 10 0 0,0-1 0 15,0 3 0-15,0 9 0 0,0-5 0 0,0 2 0 0,3 3 0 16,1-3 0-16,-1 3 0 0,1-6 0 0,-1-2 0 15,1 2 0-15,-1-3 0 0,1 3 0 0,-1-5 0 16,1 2 0-16,-4 3 0 0,0-8 0 0,-4 2 0 0,1-6 0 0,-1 4 0 16,1-4 0-16,-1 4 0 0,1-13 0 0,-1 1 0 15,-3 2 0-15,4-8 0 0,-4 0 0 16,-1 0 0-16,1-3 0 0,0-4 0 0,4 1 0 16,-8-3 0-16,4-3 34 0,0 0 4 15,0-3 1-15,0 0 0 16,0-2-8-16,-4 2-2 0,4-3 0 0,-3 0 0 0,-1-3-13 0,4-3-2 0,-3-2-1 0,-1-4 0 15,0 6-13-15,1-6 0 0,-4-2 0 0,0 2 0 16,-1 7 0-16,-2-16 0 0,3 9 0 0,-4-5 0 16,0-1-15-16,1 1-5 0,3 2-2 0,-4-2 0 15,4 2-36-15,0-2-7 0,3 2-2 0</inkml:trace>
  <inkml:trace contextRef="#ctx0" brushRef="#br0" timeOffset="104436.31">19667 9577 1750 0,'0'0'49'0,"0"0"12"0,0 0-49 0,-3-6-12 0,3 6 0 0,-4-3 0 15,4 3 62-15,-7-3 10 0,0 3 1 0,0 0 1 16,0 0-34-16,0 0-6 0,0 0-2 0,-4 3 0 15,1 0-50-15,-1 3-10 0,1-3-3 0,-4 3 0 16,3 6 46-16,-3 0 9 0,0-7 1 0,3 7 1 16,-3 3-26-16,3 3 0 0,1-7 0 0,-1 4 0 15,1 3-10-15,-1-1 10 0,4 1-13 0,0-3 5 16,0-1-7-16,3 1-1 0,-3-3 0 0,4 0 0 16,3-4 24-16,0 4 5 0,0-6 1 0,3 0 0 15,-3-6-22-15,0 0-5 0,4 6-1 0,-1 0 0 16,4-6 14-16,-3 6 0 0,3-6 0 0,0 5 0 15,0-5 0-15,0-5 0 0,0 5 0 0,-3-6 0 16,3 6 28-16,0-6 9 0,0-6 2 0,-4 0 0 16,5 0-63-16,-1 4-12 0,0-10-2 0,-4 0-1 15,1 7 39-15,-1-1 0 0,-3-3 0 0,4 9 0 16,-4-5 24-16,0-1 12 0,0 3 2 0,0-3 1 16,0 6-11-16,-4-5-3 0,4 5 0 0,0-3 0 15,0 9-71-15,0 0-14 0,0 0-4 0,0 0 0 16,0 0 52-16,0 0 12 0,0 0 0 0,0 0 0 15,4 9 0-15,-1-3 0 0,1-1 0 0,-1 1 0 0,1 0 0 16,-1 3 0-16,1 0 0 0,-1 0 0 0,1-3 0 0,0 5 0 16,3-5 0-16,-4 6 0 0,1-6 0 15,-1 0 0-15,1 3 0 0,-4-1 0 0,3 1 0 0,1 3 0 16,-1-6 0-16,1 3 0 0,-1-4 0 0,1 4 0 16,-1 3 0-16,1-3 0 0,-1-3-54 15,5 0-8-15,-1 0-2 0,0-6 0 0,3 5-84 16,1-5-16-16,-1 0-4 0</inkml:trace>
  <inkml:trace contextRef="#ctx0" brushRef="#br0" timeOffset="104875.264">19763 9610 1340 0,'0'5'38'0,"0"1"8"15,0 0-37-15,0 0-9 0,-4 0 0 0,4-6 0 16,0 6 48-16,0-3 7 0,0-3 1 0,-3 6 1 0,3-6 6 0,3 11 1 16,1-5 0-16,-1 3 0 15,1 0-52-15,-1 0-12 0,-3 0 0 0,4-1 0 0,-1 4 54 0,1 0 8 16,-1-3 2-16,1 0 0 0,-1-1-52 0,1 10-12 15,3-6 0-15,-4-6 0 0,1 2 0 0,3 4 0 16,-3 0 0-16,3-6 0 16,-4 6 54-16,8-6 8 0,-4-1 2 0,0-2 0 15,0 0-52-15,0 3-12 0,-3-3 0 0,3-3 0 0,0 0 0 0,0 0 0 0,-4-3 0 16,4-3 0-16,0 3 46 0,-3 0 6 0,3-2 2 0,-4-7 0 16,1 6-36-16,3-6-7 0,-3-3-2 0,3 4 0 15,-4-1-9-15,1-6 0 0,-1 4 0 0,1-1 0 16,-1 0-15-16,-3-2-8 0,4 2-1 0,-4-3-1 15,0 1-11-15,0-1-3 0,0 0 0 16,-4 4 0-16,4-4 39 0,-3 3 0 0,-4 1 0 16,3 5 0-16,1-9-179 0,-1 6-28 15,1-5-5-15</inkml:trace>
  <inkml:trace contextRef="#ctx0" brushRef="#br0" timeOffset="105437.639">20355 9557 1773 0,'0'0'36'0,"0"0"11"0,0 0-38 0,0 0-9 0,0 6 0 0,0-6 0 15,0 0 8-15,0 0 0 0,0 0 0 0,0 0 0 16,0 0 12-16,0 0 3 0,0 0 0 0,0 0 0 16,0 0 17-16,0 0 4 0,0 0 1 0,0 0 0 15,0 0-8-15,0 0-1 0,0 0-1 0,0 0 0 16,0 0-3-16,0 0 0 0,0 0 0 0,-7 2 0 15,4-2-11-15,-4 0-2 16,0-2-1-16,0-1 0 0,-1 0-18 0,1 3 8 0,0-3-8 0,0 3 0 16,0-6 0-16,-3 6 0 0,-1 6 0 0,0-6 0 15,4 3-16-15,0 3-4 0,0 2-1 0,0-2 0 16,0 3 21-16,0 3 0 0,4-6 0 0,-4 0 0 16,3-1 0-16,1 4 0 0,-1 0 0 0,0 3 0 15,1-3 0-15,-1-3 0 0,4-6 0 0,0 11 0 16,0-5 0-16,0 3 0 0,0 0 0 0,0 0 0 15,0 2 0-15,4-5 0 0,-4 6 0 0,3 0 0 16,1 0 0-16,0-4 0 0,3 10 0 0,0-6 0 16,-4 0 0-16,4 2 0 0,4 10 0 0,-4-12 0 15,3-1 20-15,1 4 8 0,0-6 1 0,-1 0 1 16,-3-3-30-16,4-1 0 0,-1 7 0 0,-3-12 0 16,4 3 0-16,3-3-18 0,-3 0 2 0,3-3 1 15,0-9-34-15,0 7-7 0,0-10-2 0,0 0 0 16,4 0-130-16,-4-2-25 0</inkml:trace>
  <inkml:trace contextRef="#ctx0" brushRef="#br0" timeOffset="106083.805">20553 9122 1648 0,'-4'5'34'0,"1"4"9"0,-1 0-35 0,1 6-8 0,-1-3 0 0,1-1 0 15,-1 1 79-15,1 3 13 0,3 2 4 0,0 1 0 16,0-6-36-16,3 8-8 0,1-2 0 0,-1 3-1 15,1 2-15-15,3-5-2 0,0 2-1 0,0 4 0 16,0-1-17-16,4-2-3 0,-1 2-1 0,-3 1 0 16,0 2-4-16,-3 4 0 0,-1-7-8 0,1 10 12 15,-4-13-12-15,0 10 0 0,0-4 0 0,0 1 0 16,0-1 9-16,-4-5-9 0,1 2 8 0,3-5-8 16,-4-4 8-16,4-2-8 0,0 0 8 0,0 0-8 15,0-12 16-15,0 0-3 0,0 0 0 0,0 0 0 16,0 0 55-16,0 0 10 0,0-6 2 0,4-3 1 15,-1 0-81-15,-3 0 0 0,4 1-20 0,-4-1 4 0,3 3 31 0,1-6 5 16,-1 0 2-16,-3 4 0 0,4-1-8 0,-1 0-2 16,1-3 0-16,0 6 0 0,-1-5-12 0,-3-1 0 15,0 3 0-15,4-3 0 16,-4 6-29-16,3 0-3 0,1 1 0 0,-1-1 0 0,1 0 32 0,-1 0 0 16,1 3-8-16,3-3 8 0,-4 3-8 0,4 0 8 15,-3 0-13-15,3 0 5 0,-4 3 8 0,-3 0 0 16,8 0 0-16,-1 0-8 0,0 0 8 15,0 0 0-15,3 0 0 0,-3 3-8 0,4 0 8 0,-4 0-12 0,0 0 12 0,0 6-12 16,0-6 12-16,0 6 0 0,-3-3 0 0,3 5 0 16,-4-5 0-16,1 6 0 0,-1 0 0 0,1 2 0 15,-1-2 0-15,-3 3-8 0,4 0 8 0,-4 5-8 16,0-2 8-16,0-1 0 0,-4 4 0 0,4-3 0 16,0-4-8-16,-3 4 0 0,3-6 0 0,0 5 0 15,0-5-28-15,0-6-4 0,3 0-2 0,1 0 0 16,-1-3 0-16,1 0 0 0,3-3 0 0,-3-3 0 15,3 0-34-15,3-6-6 0,-3 0-2 0</inkml:trace>
  <inkml:trace contextRef="#ctx0" brushRef="#br0" timeOffset="106659.499">21022 9580 1634 0,'0'6'46'0,"-4"6"11"0,4-6-45 16,0 0-12-16,-3 2 0 0,3 1 0 0,0 3 78 0,0-6 14 0,0 3 2 0,3 2 1 15,1-5-44-15,0 0-9 0,-1-6-2 0,1 3 0 16,3 3-11-16,-4-6-2 0,4 0-1 0,0 0 0 15,0 0-8-15,0-6-2 0,0 3 0 0,1 3 0 16,2-6-4-16,-3 6 0 0,0-6-1 0,0 1 0 16,0-1-11-16,-3-3 12 0,3 6-12 0,-4-9 12 15,1 6-2-15,0-3 0 0,-1 4 0 0,1-7 0 16,-1 6-10-16,-3-6 0 0,4 3 0 0,-4 3 0 16,0-2 0-16,0-1 0 0,0-3 0 0,0 0 0 15,-4-2-13-15,1-4 5 0,3 6 8 0,-4 6-13 16,-3-5-11-1,3 2-1-15,-6 0-1 0,3 3 0 0,0 0-12 0,-4 3-2 0,1-3-1 16,-1 6 0-16,0-5 9 0,1 10 1 0,-1-5 1 0,1 6 0 16,3-3 17-16,-4 3 3 0,4 6 1 0,0 0 0 15,0-1 9-15,0 1 0 0,3 3-9 0,-3-6 9 16,4 5 0-16,-1-2-11 0,4 0 11 0,-3-3-8 16,3 2 8-16,-4 1 0 0,4 6 0 0,4-1-8 15,-4-2 8-15,3 9 0 0,1-13 0 0,-1 10 0 16,1-3 0-16,-1-1 0 0,4 4 0 0,-3-6 0 15,-1 5 0-15,4-2 0 0,0-6 0 0,1 2 0 16,-1 4 0-16,0-12 0 0,0 6 0 0,0-7 0 16,0 7 0-16,0-6-10 0,0 3 10 0,0-3-10 0,0 0 10 15,0 0-12-15,0-1 12 0,0-5-12 16,0 6-40-16,-3-6-8 0,3 6-1 0,0-6-1 16,-4-6-92-16,1 0-18 0,3 6-4 0</inkml:trace>
  <inkml:trace contextRef="#ctx0" brushRef="#br0" timeOffset="137990.562">22532 9771 1212 0,'0'0'51'0,"0"0"-41"16,0 0 58-16,0 0 12 0,0 0 3 0,0 0 0 16,0 0 17-16,0 0 3 0,0 0 1 0,0 0 0 15,-7 0-54-15,0 0-10 0,0 6-3 0,0-6 0 16,7 0-14-16,-11 6-3 0,4-6-1 0,-4 0 0 15,4 0-7-15,-3-6 0 0,-1 6-1 0,1-6 0 16,-1 3-1-16,4 3 0 0,-4-3 0 0,1 3 0 16,-4 3-10-16,3-3-11 0,1 3 3 0,-1 3 0 15,0 0 8-15,1 0 0 0,-1 0 0 0,1 0-8 16,3 2 8-16,-8 4 0 0,5 6-9 0,-1-6 9 16,-3 2 0-16,4 7-9 0,-1 0 9 0,4-4 0 15,0-2-8-15,0 0 8 0,0-1 0 0,7-2 0 16,-4-3-8-16,4 0 8 0,4-6 0 0,-1 2 0 15,1 4 0-15,-1 0-8 0,4-3 8 0,-3 0 0 16,3-6 0-16,4 6 0 0,-1-6 0 0,1 0 0 16,3-6 0-16,-4 6 8 0,5-6-8 0,2 0 9 15,-3-9 3-15,4 1 0 0,0-1 0 0,-1-3 0 16,1-5-12-16,3 2 10 0,-3-5-10 0,-1-1 10 16,1 7-10-16,0-13 0 0,-1 10 0 0,-3-9 8 0,-3 2-8 0,0 4 8 15,-1 2-8-15,-3-8 8 16,0 2-8-16,0 1 8 0,0 0-8 0,-3 2 8 15,-1-5 4-15,-3 2 0 0,-3-2 0 0,3 9 0 0,-4-10-26 0,1 4-5 16,-4 2-1-16,3-2 0 0,1 3 4 0,-1-4 0 16,1 7 0-16,-1-4 0 0,1 10 16 0,-1-10 0 0,1 7 0 0,-1 5 0 15,0 3-12-15,1 0 0 0,-1 3 1 0,1 1 0 16,3 8-15-16,0 0-3 16,0 0-1-16,0 0 0 0,0 0 17 0,0 0 3 0,0 0 1 0,0 0 0 15,0 0-10-15,0 0-1 0,-4 8-1 0,1-2 0 16,-1 3 21-16,1 3 0 0,3-6 0 0,-4 9 0 15,-3-4-9-15,7 7 9 0,-3 0 0 0,-1-1 0 16,4 4 0-16,0 2 0 0,-3 1 0 16,3 8 0-16,0-5 0 0,0 2 11 0,3 3-3 0,-3 4-8 15,0-4 10-15,4 3-10 0,-1 1 8 0,-3 2-8 16,0-6 8-16,4 6-8 0,-4 3 8 0,3-2-8 16,-3 2 0-16,0-3 8 0,4-6-8 0,-1 10 0 15,1-13 0-15,-1-3 0 0,4 1 8 0,0-4-8 16,-3 1 0-16,3-4 0 0,0 4 0 0,-3-6 0 15,3-1 0-15,-4-5 0 0,1 3 0 0,3-4 8 16,-4 1-37-16,1-6-8 0,-4 3-2 0,3-3 0 16,1-3-20-16,3 0-4 0,0-3-1 0</inkml:trace>
  <inkml:trace contextRef="#ctx0" brushRef="#br0" timeOffset="138566.806">22754 9809 1004 0,'0'0'22'0,"0"0"5"0,0 0 1 0,0 0 0 0,0 0-28 0,0 0 0 0,0 0 0 0,0 0 0 16,0 0 79-16,0 0 10 0,0 0 3 0,0 0 0 16,0 0-23-16,0 0-4 0,0 0-1 0,0 0 0 15,0 0-28-15,4 6-5 0,-1 0-2 0,4 0 0 16,-3 0 8-16,3 0 2 0,0-6 0 0,3 0 0 16,-2 0-20-16,2 0-4 0,-3 6-1 0,4-6 0 15,-1 0-6-15,-3 0 0 0,0 0-8 0,-7 0 12 16,8-6-2-16,-1 6-1 0,3 0 0 0,-6-6 0 15,3 0 3-15,-4-3 0 0,1 0 0 0,-1 1 0 16,1 2 3-16,-4-6 1 0,3 0 0 0,-6 3 0 16,3 4-16-16,-4-4 0 0,1 6 0 0,-1-3 0 15,1 0 0-15,-4 0 0 0,0 0 8 0,0 6-8 16,0 0 0-16,-4-6 0 0,4 6-12 0,-4 6 12 16,1-6-10-16,-1 0 10 0,-3 0-8 0,3 6 8 0,1 0 0 0,3 0-10 15,-4-6 10-15,4 6 0 0,4 3-12 0,-4-1 4 16,3 1 8-16,4 9-13 0,-3-12 13 0,3 3-11 15,0-1 11-15,0 7-10 0,3-3 10 0,1 6 0 0,-1-1-9 0,4 1 9 16,0 2 0-16,0 1 0 0,0-3 0 16,0 5 0-16,0-11 0 0,0 3 0 0,1 2 0 0,-5 1 0 15,4 0 0-15,4 5 0 0,-4-8 0 16,3 2 0-16,-3 1 0 0,4-6 8 0,0 2-8 16,-1-8 0-16,4 6 0 0,-3-12-17 0,3 6 2 0,4-6 1 15,-4 0-50 1,3 0-11-16,5-12-1 0,2 0-689 0</inkml:trace>
  <inkml:trace contextRef="#ctx0" brushRef="#br0" timeOffset="139083.479">23999 9030 1250 0,'0'0'26'0,"0"0"6"0,0 0-32 0,0 0 0 0,0 0 0 0,-7 12 0 16,4-6 95-16,-1 6 13 0,-3-3 2 0,4 8 1 16,-4 1-39-16,3 3-7 0,1-4-1 0,-1 13-1 15,1-13-3-15,-1 4 0 0,4 8 0 0,0-5 0 16,0 2-24-16,4 1-6 0,-4 2-1 0,7 0 0 15,-4 4 7-15,1-10 0 0,3 4 1 0,-4 2 0 16,1 3-21-16,3-2-5 0,-4 2-1 0,1 3 0 16,-1-2-10-16,1-1 0 0,0 3 0 0,-4 1 0 15,3-4 0-15,1 0 8 0,-1 4-8 0,1-7 0 16,-4 3 0-16,3-5 0 0,-3 2 0 0,0-5 0 16,0 2-32-16,0-2 2 0,0-1 0 0,0-2 0 15,0-9-27-15,0 5-6 0,4-8-1 0,-4-3 0 16,3 0 0-16,4 0 0 0,-7-6 0 15,4 0 0-15,-4 0-102 0,7-3-21 0</inkml:trace>
  <inkml:trace contextRef="#ctx0" brushRef="#br0" timeOffset="139398.701">24148 9201 1530 0,'0'0'32'0,"0"0"8"0,0 0-32 0,0 0-8 0,0 0 0 0,0 0 0 15,0 0 25-15,0 0 4 0,0 0 1 0,0 0 0 16,0 0-16-16,0 0-3 0,0 0-1 0,3 6 0 15,4 3 4-15,-3-3 1 0,3-1 0 0,0 1 0 16,-4 0 21-16,8 0 4 0,-4 0 0 0,4 9 1 16,-4-4-22-16,0 7-5 0,3 0-1 0,-3-1 0 15,-3 4-5-15,3 2 0 0,-4 4-8 0,-3-4 12 16,4 4-72-16,-8 2-16 16,4-5-2-16</inkml:trace>
  <inkml:trace contextRef="#ctx0" brushRef="#br0" timeOffset="140213.481">24649 9901 1409 0,'0'-6'60'15,"0"0"-48"1,0 6 67-16,0 0 13 0,0 0 4 0,0 0 0 15,0 0-45-15,0 0-9 0,0 0-2 0,0 0 0 16,0 0-24-16,0 0-6 0,0 0-1 0,0 0 0 16,0 0 8-16,0 0 2 0,0 0 0 0,0 0 0 15,3 3-19-15,4 0 8 0,0 3-8 0,0 0 0 16,0-6 0-16,4 0 0 0,0 5 0 0,3-10 0 16,0 5 20-16,0-6 4 0,3-3 1 0,1 0 0 15,0 0 2-15,-1-3 0 0,1 7 0 0,0-7 0 16,-4 6 9-16,-4-6 1 0,1 0 1 0,0 6 0 15,-4 1-26-15,0 2-4 0,-4-9-8 0,-3 6 11 16,0 6 6-16,-3-6 2 0,-1 0 0 0,1 3 0 0,-8 0-19 16,4 3 0-16,-4 0 0 0,1 3-9 0,-1-3 9 0,-3 3-13 15,0-3 5-15,0 6 8 0,0-6-12 0,0 6 12 16,-4-6-12-16,7 6 12 16,-3-6-49-16,4 0-3 0,-1 0 0 0,1 0 0 0,3 0 31 0,7 0 5 15,-8 0 2-15,8 0 0 0,0 0 6 0,0 0 8 16,0 0-13-16,0 0 5 0,-3 6 8 0,3 3 0 15,0 2 0-15,3 4 0 0,-3 0 0 16,4-3 0-16,0-1 0 0,-4 7 0 16,0 3 0-16,0-4 0 0,0-2 0 0,3 2 0 0,-3 7 0 0,-3-3 0 0,3 8 0 15,0-11 0-15,3 8-13 0,-3-2-4 0,0-1-1 0,0-5 0 16,4 2 18-16,-1-2 0 0,1-6 0 0,-1-3 0 16,1 2 24-16,3-5 9 0,-4-6 2 0,4 6 0 15,4-6-18-15,-1 0-3 0,1 0-1 0,0 0 0 16,3-6 15-16,3 6 4 0,-3-6 0 0,4-5 0 15,0 2-65-15,-1-3-13 0,1 0-2 0</inkml:trace>
  <inkml:trace contextRef="#ctx0" brushRef="#br0" timeOffset="140574.041">24832 9586 1578 0,'7'-9'44'0,"4"0"12"0,-4 1-45 0,0 2-11 0,0 0 0 0,-4-6 0 15,4 6 73-15,0-6 13 0,1 4 2 0,-1-1 1 16,-4 0-45-16,4-3-10 0,0 0-2 0,-3 1 0 16,3-1 24-16,0 3 4 0,0 3 0 0,-4-5 1 15,5 5-46-15,-1-6-15 0,-4 0 8 0,4 3-8 16,0-2 0-16,0-7 0 0,0 6 0 0</inkml:trace>
  <inkml:trace contextRef="#ctx0" brushRef="#br0" timeOffset="141259.155">25241 9757 850 0,'-3'14'17'0,"3"-14"6"0,0 6-23 0,0-6 0 0,-4 12 0 0,4-6 0 16,-3 0 107-16,3 0 17 0,0 2 3 0,-4 4 1 15,4-6-18-15,0 6-3 0,-3-6-1 0,3 5 0 16,0-5-25-16,-4 3-5 0,4-9 0 0,0 9-1 15,0-9-21-15,0 0-4 0,4 3-1 0,-4-3 0 16,0 0-27-16,0 0-6 0,0-6 0 0,3 0-1 16,-3-6-15-16,4 9 0 0,-1-8 8 0,-3 5-8 15,4-6-41-15,-1-3-11 0,1 4-3 0,-4 5 0 16,3-6 37-16,-3 6 7 0,0 6 2 0,0 0 0 16,0 0 9-16,-7-6 0 0,4-3 0 0,-4 6 0 15,0 3 0-15,0 0 12 0,0 0-2 0,-4 3-1 16,-3 6-9-16,0-3 0 0,0 0 0 0,-4 0 0 15,0 0 0-15,1 2 0 0,-5-2 0 0,8 6 0 16,0 0 0-16,4 0 0 0,-1 2 0 0,1 1 0 0,2 0 0 16,1 2 0-16,0-5 0 0,4-3 0 15,3 6 0-15,0-1 0 0,0 4 0 0,3-9 0 16,-3 3 0-16,4-4 0 0,-4 1 0 0,3-3 0 16,4 0 40-16,-3 0 5 0,3 0 2 0,0 0 0 0,0 0-24 0,4 8-5 15,-1 4-1-15,-3-6 0 0,4 5-17 0,0-5-14 16,-4 0 2-16,0 2 1 0,0 4 11 0,0-6 16 0,-4 0-4 15,4 2-1-15,0-2-11 0,0 0 0 0,1-6 0 16,-1 0 0 0,0-1-49-16,0-2-12 0,0-6-3 0,0-2 0 0,3 2 52 0,1 0 12 0,0-9 0 0,3 6 0 15,0-6-156-15,0 1-29 0,0 2-6 16</inkml:trace>
  <inkml:trace contextRef="#ctx0" brushRef="#br0" timeOffset="141714.111">25464 9968 1364 0,'-25'-6'28'0,"14"6"7"15,4 0-35-15,-3 0 0 0,3 0 0 0,-4 6 0 16,4-6 82-16,0 6 10 0,0-6 1 0,0 0 1 15,7 0-54-15,0 0-10 0,-7 0-2 0,7 0-1 16,0 0 21-16,-7 0 4 0,7 0 0 0,0 0 1 0,-7 6-33 0,7-6-8 0,0 0 0 16,-4 6-1-16,-3-3 29 15,3 6 5-15,4-3 2 0,-3 8 0 0,3-2-24 0,0 0-5 0,0-3-1 0,0 5 0 16,3-2-17-16,1 3 0 16,-1-4 0-16,1 7 0 0,3-3 0 0,0 2 0 15,0 1 0-15,0-9 0 0,4 0 0 0,-1 0 0 0,1 2 0 16,0-11 0-16,-1 6 0 0,1-6 0 0,-1 6 0 15,1-6 0-15,0 0 0 0,-4-6 0 16,3 6 0-16,-3-6 0 0,0 0 35 0,4-5 3 16,-4 2 1-16,0 3 0 0,0-6-12 15,0 0-3-15,-3-2 0 0,-1 2 0 0,-3 3-24 0,0 0 0 16,0-2 8-16,0 5-8 0,-3-9 0 0,-4-6 0 0,-1 7 0 0,1-4 0 16,-3-5 0-16,3 8-12 0,-4-9 2 0,-3 13 1 15,4 2-37-15,-1 6-7 0,0 3-2 16,1 3 0-16,-1-3-7 0,4 3-2 0,-3 0 0 15,2 5 0-15,-2 4 0 0,3 0 0 0,0 6 0 16</inkml:trace>
  <inkml:trace contextRef="#ctx0" brushRef="#br0" timeOffset="142207.425">25594 9177 1337 0,'0'0'56'0,"0"0"-44"16,-4 6 41-16,4-6 9 0,-3 6 2 0,3 3 0 15,0-3 0-15,0 0 0 0,0 6 0 0,0-7 0 16,3 1-52-16,-3 0-12 0,4 0 0 0,0 3 0 16,-4 6 54-16,3-1 8 0,1 10 2 0,-1-4 0 15,1 4-53-15,-1 2-11 0,1 4 0 0,-1-4 0 16,1 9 0-16,-1-2 0 0,1 2 0 0,-1 3 0 15,4 3 0-15,-3-2 0 0,3-1 0 0,-3 3 0 16,-1-6 34-16,-3 6 3 0,0 1 1 0,4-1 0 16,-4-3-27-16,0 0-11 0,0-5 8 0,0 2-8 15,3-3 0-15,-3-2 8 0,0-4-8 0,4-2 0 16,-4 5 0-16,3-11 0 0,-3 2 0 0,0-2 0 16,4-1-37-16,-4-2-3 0,3-3-1 0,-3 0 0 15,4-1 33-15,-4-8 8 0,3 3 0 0,-3 3 0 16,0-9-53-16,0 6-9 0,4 0-2 0,-4-6 0 15,0 0 0-15,3 3 0 0,1 3 0 0</inkml:trace>
  <inkml:trace contextRef="#ctx0" brushRef="#br0" timeOffset="142810.269">25841 9942 1257 0,'0'12'53'0,"0"-4"-42"16,0 4 110-16,0-6 23 0,0-6 4 0,0 0 0 15,0 6-67-15,0-6-13 0,3 6-4 0,1 0 0 16,3-3-20-16,-3-3-4 0,3 5 0 0,3-5-1 15,-3 3-15-15,4 3-4 0,-4-6 0 0,4 3 0 16,-1-3-12-16,1 0-8 0,-1 6 10 0,-3-6-10 16,0-6 0-16,0 3 0 0,1-3 0 0,-5 1 0 15,1 2 0-15,3 0 0 0,-4-3 0 0,-3 6 0 16,4-6 0-16,-1 6 0 0,-3-12 0 0,0 6 0 16,4-6 0-16,-4 7 0 0,0-4 0 0,0 0 0 15,0 0-14-15,0-3-9 0,0 1-1 0,0-4-1 16,-4-3-11-16,4 1-3 0,-3-1 0 0,-1-6 0 15,1 10 20-15,-1-4 4 0,-3 1 1 0,4 2 0 16,-5-3 4-16,1 1 1 0,4-1 0 0,-4 3 0 16,0 3-26-16,0 7-5 0,-4 5 0 0,4-6-1 15,-4 12 33-15,1-1 8 0,-1 1 0 0,1 3 0 16,-1 9 0-16,4-1 0 0,-4 1 0 0,1 0 0 16,-1 2 49-16,4 4 12 0,0-4 3 0,-3 10 0 15,3-10-32-15,0 10-7 0,-1-1-1 0,5-5 0 0,-1 2-1 0,1-5-1 16,3-1 0-16,0 1 0 0,0-6-3 0,3 5-1 15,1-5 0-15,-1 2 0 0,5-2-18 0,-5 0 0 16,4 0 0-16,0-4 0 0,0 1 38 0,4 0 4 0,-4-3 1 16,3 8 0-16,1-11-34 0,-4 0-9 0,4 0 0 0,-1 0 0 15,1 0 0-15,-1-3-10 0,5 5 1 0,-1-2 0 16,-4-3-21-16,1 3-4 16,-1-6-1-16,5 3 0 0,-5 0-74 0,4-3-15 15,0 6-4-15,0-6 0 0,4 0-102 0,-4 0-21 0</inkml:trace>
  <inkml:trace contextRef="#ctx0" brushRef="#br0" timeOffset="143274.335">26388 10253 725 0,'0'15'15'0,"0"-15"4"15,0 0-19-15,0 0 0 0,0 0 0 0,0 9 0 0,0-9 0 0,0 0 10 0,0 6-10 0,0-6 8 16,0 0-8-16,0 0 0 0,0 0 0 0,0 0-11 16,0 0-7-16,0 0-2 0,0 0 0 0,0 0 0 15,0 0 0-15,0 0 0 0,3-6 0 0,-3 6 0 16,4-6 99-16,-4 6 19 0,7-3 4 0,-7 3 1 15,0-6 40-15,0 6 8 0,0-6 1 0,0 0 1 16,-4-2-71-16,1 5-14 0,-1-3-4 0,1 0 0 16,-1 0-52-16,1 6-12 0,3 0 0 0,-4-6 0 15,4 6-45-15,-7-6-7 0,7 6 0 0,0 0-1 16,-7 0-9-16,7 0-2 0,-7 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14T19:46:13.840"/>
    </inkml:context>
    <inkml:brush xml:id="br0">
      <inkml:brushProperty name="width" value="0.05" units="cm"/>
      <inkml:brushProperty name="height" value="0.05" units="cm"/>
    </inkml:brush>
  </inkml:definitions>
  <inkml:trace contextRef="#ctx0" brushRef="#br0">1 264 6504 0 0,'0'0'141'0'0,"0"0"23"0"0,0 0 13 0 0,0 0 61 0 0,0 0 204 0 0,0 0 92 0 0,0 0 11 0 0,0 0 22 0 0,0 0 69 0 0,0 0 32 0 0,0 0 4 0 0,0 0-51 0 0,0 0-212 0 0,0 0-90 0 0,0 0-20 0 0,0 0-42 0 0,5 0-154 0 0,2-4-103 0 0,21-4 0 0 0,9-7 0 0 0,2 3 238 0 0,68-19 1489 0 0,-7 13-1716 0 0,-10-1 42 0 0,-42 12 147 0 0,4 2 427 0 0,38-3-292 0 0,-55 5-335 0 0,38 3 0 0 0,-42-5 251 0 0,8-14 214 0 0,0-11-437 0 0,25 0 359 0 0,0 29-582 0 0,1-34 195 0 0,-13 28 134 0 0,-5 18-214 0 0,-17-10 50 0 0,10-10 30 0 0,97 6 0 0 0,-106 6 0 0 0,43-3 0 0 0,-11 9 1546 0 0,-15-3-1124 0 0,-22-1-422 0 0,3 7 0 0 0,3-9 0 0 0,-6-9 0 0 0,-19 5 0 0 0,32 8 0 0 0,-13 4 0 0 0,65 25 0 0 0,-52-32 0 0 0,-8-1 0 0 0,24 8 0 0 0,-38-7 28 0 0,22-3 640 0 0,-27 1-580 0 0,-10-1-13 0 0,-2-1-6 0 0,22 4 293 0 0,-6 0-257 0 0,0-4-52 0 0,25 7 533 0 0,1-10-1061 0 0,-38 2 550 0 0,44-13 419 0 0,0 3-494 0 0,-6 9 64 0 0,24 3-152 0 0,-9 6 240 0 0,-15-14 1702 0 0,-12 3-3244 0 0,-4-11 2742 0 0,-5 10-1352 0 0,0-2 0 0 0,-16 3 0 0 0,0 0 0 0 0,2 1 0 0 0,-2-1 0 0 0,13-8-17 0 0,8 1-630 0 0,1-1 662 0 0,-4 3 314 0 0,-18 5-329 0 0,0 2 0 0 0,2-1 0 0 0,-1 2 0 0 0,1 1-10 0 0,-6 0-44 0 0,1 0 1 0 0,3 0 28 0 0,-3 0-47 0 0,-2 0-10 0 0,5 0-11 0 0,1 0 28 0 0,-3 0 3 0 0,1-1 37 0 0,2 0-58 0 0,-4 0-74 0 0,-2 1-4 0 0,0 0 7 0 0,0 0-15 0 0,0 0-72 0 0,0 0-30 0 0,0 0-8 0 0,0 0-13 0 0,0 0-52 0 0,0 0-28 0 0,0 0-4 0 0,0 0-28 0 0,30 11-6528 0 0,-25-9 6157 0 0,-1 0-1145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14T19:46:02.077"/>
    </inkml:context>
    <inkml:brush xml:id="br0">
      <inkml:brushProperty name="width" value="0.05" units="cm"/>
      <inkml:brushProperty name="height" value="0.05" units="cm"/>
    </inkml:brush>
  </inkml:definitions>
  <inkml:trace contextRef="#ctx0" brushRef="#br0">1280 47 3848 0 0,'0'0'109'0'0,"0"0"102"0"0,0 0 341 0 0,0 0 148 0 0,0 0 32 0 0,0 0-23 0 0,0 0-112 0 0,0 0-49 0 0,0 0-10 0 0,0 0-6 0 0,-5 4 2032 0 0,-27 6-871 0 0,30-10-1418 0 0,-20 5 2664 0 0,-14-10-393 0 0,35 5-2425 0 0,-14 5 352 0 0,-17-5-270 0 0,9-4-150 0 0,12 1-74 0 0,0 0 0 0 0,0 1-1 0 0,0 1 1 0 0,0-1 0 0 0,0 2-1 0 0,0 0 1 0 0,0 0 0 0 0,-1 1-1 0 0,1 0 1 0 0,0 1 0 0 0,0 0-1 0 0,-7 2 22 0 0,-123 42 1248 0 0,59-33-1248 0 0,26-13 0 0 0,-23-10 0 0 0,-66 8 0 0 0,126 3 59 0 0,0 1 0 0 0,1 0-1 0 0,-1 2 1 0 0,1 0 0 0 0,0 1-1 0 0,0 1 1 0 0,1 1 0 0 0,-1 0-1 0 0,-12 8-58 0 0,7-8 0 0 0,-8-1 0 0 0,14 0 0 0 0,-12 18-513 0 0,15-6 261 0 0,-45 86 177 0 0,49-84 75 0 0,-6 2-10 0 0,-7 17-54 0 0,-6 29-190 0 0,25-59 254 0 0,0-2 0 0 0,-1 27-26 0 0,5-33-114 0 0,1 15 58 0 0,2-9 262 0 0,9 23-144 0 0,23 2-36 0 0,18 4-560 0 0,-15-16 360 0 0,-35-18 262 0 0,0-1 0 0 0,0 1 0 0 0,1-1 0 0 0,-1 0 0 0 0,0 0 0 0 0,1 0 0 0 0,-1-1 0 0 0,1 1-1 0 0,-1-1 1 0 0,1 0 0 0 0,-1 0 0 0 0,1 0 0 0 0,-1 0 0 0 0,1-1 0 0 0,-1 1 0 0 0,1-1 0 0 0,-1 0 0 0 0,1 0-63 0 0,8-2-22 0 0,76-22 627 0 0,-64 20-613 0 0,1 2 0 0 0,-1 1-1 0 0,1 1 1 0 0,-1 1 0 0 0,4 1 9 0 0,20 0-257 0 0,59 23 321 0 0,-72-24 160 0 0,8-1 192 0 0,23-6-416 0 0,97 14 723 0 0,-16-3-606 0 0,-66-7-117 0 0,-33-11 0 0 0,24 15 498 0 0,-27-18 44 0 0,11 20-542 0 0,-9-7 0 0 0,1 6 0 0 0,-36 2 0 0 0,41-11 0 0 0,44-18-372 0 0,-35 9-120 0 0,28 12 492 0 0,-27 3 0 0 0,-14-21 0 0 0,-23 12 0 0 0,21-10 0 0 0,-20 8 54 0 0,-10-2-19 0 0,11-21 372 0 0,-13-1-7 0 0,2-7-400 0 0,-13 20 0 0 0,0-2 0 0 0,-13-25-14 0 0,3 26-181 0 0,-26-60 246 0 0,14 57-31 0 0,-20 4 134 0 0,-23 17-154 0 0,30 5-177 0 0,-93-30-46 0 0,86 16 223 0 0,-53-15 223 0 0,-64 14-75 0 0,64 23-127 0 0,30-2-437 0 0,-47 21 256 0 0,-9 20-100 0 0,59-16 173 0 0,24-11 23 0 0,0-2 0 0 0,-1-1 1 0 0,-36 10 63 0 0,64-24 18 0 0,0-1 0 0 0,-1 1 1 0 0,1-1-1 0 0,0 0 0 0 0,-1-1 1 0 0,1 0-1 0 0,-1 0 1 0 0,1-1-1 0 0,-1 0 0 0 0,1 0 1 0 0,-1 0-1 0 0,1-1 0 0 0,-7-3-18 0 0,13 5-508 0 0,1 0-5 0 0,0 0-7 0 0,0 0-7 0 0,0 0-1 0 0,0 0-176 0 0,0 0-738 0 0,-1 1-323 0 0,-3 6-69 0 0,0 3-12 0 0</inkml:trace>
  <inkml:trace contextRef="#ctx0" brushRef="#br0" timeOffset="1399.827">1039 410 6416 0 0,'0'0'141'0'0,"-5"-7"200"0"0,-34-59 1017 0 0,20 41 722 0 0,7 13-803 0 0,-46 11 1454 0 0,-12 12-612 0 0,6 2-1255 0 0,56-10-848 0 0,-13 23-145 0 0,21-24 125 0 0,8 81-135 0 0,0-22 139 0 0,-3-20 108 0 0,-5-38-17 0 0,3 4-23 0 0,-2-5-24 0 0,0 1 0 0 0,0-1 0 0 0,1 0 0 0 0,-1 0 0 0 0,0 0 0 0 0,1 0 0 0 0,-1 0 0 0 0,1 0 0 0 0,0 0 0 0 0,-1-1 0 0 0,1 1 0 0 0,0 0 0 0 0,0-1 0 0 0,0 0 0 0 0,0 1 0 0 0,1-1 0 0 0,-1 0 0 0 0,0 0 0 0 0,0 0 0 0 0,1 0 0 0 0,-1-1 0 0 0,1 1 0 0 0,-1-1 0 0 0,0 1 0 0 0,1-1 0 0 0,-1 0 0 0 0,1 0 0 0 0,-1 0 0 0 0,1 0 0 0 0,-1 0 0 0 0,1-1 0 0 0,-1 1 0 0 0,1-1 0 0 0,0 0-44 0 0,12 1 45 0 0,152-15-45 0 0,-154 12-21 0 0,-10 3 18 0 0,0 0 1 0 0,0 0 0 0 0,0-1-1 0 0,0 0 1 0 0,0 1 0 0 0,0-1-1 0 0,-1 0 1 0 0,1 0 0 0 0,0 0-1 0 0,-1-1 1 0 0,1 1 0 0 0,-1-1-1 0 0,1 0 1 0 0,-1 1-1 0 0,0-1 1 0 0,0 0 0 0 0,1 0-1 0 0,0-2 3 0 0,-10-38 0 0 0,-23 7 11 0 0,15 20-3 0 0,-1 0-1 0 0,0 1 1 0 0,-1 0 0 0 0,-1 2-1 0 0,0 0 1 0 0,0 1-1 0 0,-2 0-7 0 0,16 10-59 0 0,0-1-1 0 0,0 1 1 0 0,-1 0-1 0 0,1 0 0 0 0,-1 0 1 0 0,1 1-1 0 0,-1-1 0 0 0,1 1 1 0 0,-1 0-1 0 0,1 1 0 0 0,-1-1 1 0 0,1 1-1 0 0,0 0 1 0 0,-1 0-1 0 0,1 0 0 0 0,0 0 1 0 0,-1 1-1 0 0,1 0 0 0 0,0 0 1 0 0,0 0-1 0 0,0 0 0 0 0,-1 2 60 0 0,-33 30-513 0 0,-1 22 414 0 0,17-1-78 0 0,21-53 149 0 0,1 1 1 0 0,0 0-1 0 0,0-1 0 0 0,1 1 0 0 0,-1-1 1 0 0,0 1-1 0 0,1-1 0 0 0,0 1 0 0 0,-1-1 1 0 0,1 1-1 0 0,0-1 0 0 0,0 1 0 0 0,1-1 1 0 0,-1 0-1 0 0,0 0 0 0 0,1 0 0 0 0,-1 0 0 0 0,1 0 1 0 0,0 0-1 0 0,0 0 0 0 0,-1 0 0 0 0,1 0 1 0 0,0-1-1 0 0,1 1 0 0 0,-1-1 0 0 0,0 0 1 0 0,0 1-1 0 0,1-1 0 0 0,-1 0 0 0 0,0 0 1 0 0,1-1-1 0 0,-1 1 0 0 0,1 0 0 0 0,0-1 1 0 0,-1 0-1 0 0,1 1 0 0 0,-1-1 0 0 0,1 0 1 0 0,2 0 27 0 0,78 3-272 0 0,11-22 1105 0 0,-92 19-825 0 0,0 0 1 0 0,0-1-1 0 0,0 1 1 0 0,0-1 0 0 0,0 0-1 0 0,0 1 1 0 0,0-1-1 0 0,0 0 1 0 0,0 0-1 0 0,0 0 1 0 0,-1-1-1 0 0,1 1 1 0 0,0 0-1 0 0,-1-1 1 0 0,1 1 0 0 0,-1-1-1 0 0,0 1 1 0 0,1-1-1 0 0,-1 0 1 0 0,0 1-1 0 0,0-1 1 0 0,0 0-1 0 0,0 0 1 0 0,0 0-1 0 0,0 0 1 0 0,-1 0-1 0 0,1 0 1 0 0,-1 0 0 0 0,1 0-1 0 0,-1 0 1 0 0,0 0-1 0 0,0 0 1 0 0,0 0-1 0 0,0-1 1 0 0,0 1-1 0 0,0 0 1 0 0,-1 0-1 0 0,1-1-8 0 0,-30-80 123 0 0,26 74-140 0 0,-38-68 17 0 0,38 74-10 0 0,4 2-81 0 0,-9 2-457 0 0,-21 17-58 0 0,27-14 606 0 0,0-1 0 0 0,1 1 0 0 0,-1-1 0 0 0,1 1 0 0 0,0 0 0 0 0,0 0 0 0 0,0 0 0 0 0,1 0 0 0 0,-1 0 0 0 0,1 0 0 0 0,0 1 0 0 0,0-1 0 0 0,0 0 0 0 0,1 1 0 0 0,-1-1 0 0 0,1 1 0 0 0,31 53 0 0 0,-28-56 14 0 0,0 0 0 0 0,0 0 0 0 0,0 0 0 0 0,0 0 0 0 0,0 0 0 0 0,0-1 0 0 0,1 0 0 0 0,-1 1 0 0 0,1-1 0 0 0,-1 0 0 0 0,1-1 0 0 0,-1 1 0 0 0,1-1 0 0 0,0 1 0 0 0,-1-1 0 0 0,1 0 0 0 0,0 0 0 0 0,-1-1 0 0 0,3 0-14 0 0,1 1 135 0 0,-6 1-95 0 0,1-1 1 0 0,-1 0-1 0 0,1 0 1 0 0,-1 0 0 0 0,1 0-1 0 0,0 0 1 0 0,-1 0-1 0 0,1-1 1 0 0,-1 1-1 0 0,1 0 1 0 0,-1-1-1 0 0,1 1 1 0 0,-1-1-1 0 0,1 0 1 0 0,-1 1 0 0 0,0-1-1 0 0,1 0 1 0 0,-1 0-1 0 0,0 0 1 0 0,0 0-1 0 0,1 0 1 0 0,-1 0-1 0 0,0 0 1 0 0,0 0-1 0 0,0 0 1 0 0,0-1-1 0 0,0 0-40 0 0,-4-21-125 0 0,3 21-60 0 0,0 2 7 0 0,-2-1 7 0 0,-22-46-2376 0 0,23 46 2370 0 0,-12-9-1359 0 0,12 13 1508 0 0,0 0 1 0 0,0 0 0 0 0,1 1-1 0 0,0-1 1 0 0,-1 0-1 0 0,1 0 1 0 0,0 0 0 0 0,0 0-1 0 0,1 1 1 0 0,-1-1 0 0 0,1 0-1 0 0,0 0 1 0 0,0 0-1 0 0,0 0 1 0 0,0 0 0 0 0,0 0-1 0 0,0 0 1 0 0,1-1 0 0 0,0 2 27 0 0,-1-2-72 0 0</inkml:trace>
  <inkml:trace contextRef="#ctx0" brushRef="#br0" timeOffset="3804.903">3899 1 6448 0 0,'0'0'141'0'0,"0"0"23"0"0,0 0 13 0 0,-9 0 469 0 0,-47 6 1032 0 0,41 1-332 0 0,-7 5 2678 0 0,-7-7-1417 0 0,11-4-2484 0 0,0 1-1 0 0,0 0 1 0 0,0 2-1 0 0,0 0 0 0 0,0 1 1 0 0,1 0-1 0 0,0 2 1 0 0,0 0-1 0 0,1 1 0 0 0,-2 1-122 0 0,-42 17 0 0 0,-78 24 0 0 0,-13 55 0 0 0,134-90 0 0 0,-86 69 0 0 0,79-61-64 0 0,14-21 51 0 0,7 0-40 0 0,-16 44-59 0 0,22 36 32 0 0,2-58-484 0 0,3 4 1090 0 0,-4-24-485 0 0,1 0 0 0 0,0-1 0 0 0,0 1 0 0 0,0-1 0 0 0,0 0 0 0 0,1 0 0 0 0,-1-1 0 0 0,1 0 0 0 0,-1 0 0 0 0,1 0 0 0 0,0-1 0 0 0,0 1 0 0 0,0-1 0 0 0,0-1 0 0 0,0 1-1 0 0,0-1 1 0 0,0 0 0 0 0,0 0 0 0 0,0-1 0 0 0,5-1-41 0 0,11 2 67 0 0,119-12 74 0 0,-20 1-34 0 0,-14-5-33 0 0,35-19-63 0 0,-43 18 181 0 0,53 5 1 0 0,-44 0-7 0 0,-5 11-112 0 0,-58 6-10 0 0,17-2-166 0 0,-21-10-332 0 0,23-5 1304 0 0,-4-7 244 0 0,27-4-1194 0 0,-23 4 64 0 0,58-11 16 0 0,-97 30 28 0 0,-14-1-25 0 0,-1 0 1 0 0,0 1 0 0 0,1 1-1 0 0,-1-1 1 0 0,1 2 0 0 0,-1 0-1 0 0,0 0 1 0 0,0 0 0 0 0,0 2-1 0 0,0-1-3 0 0,-2 0 0 0 0,0-1 0 0 0,0-1 0 0 0,0 1 0 0 0,0-1 0 0 0,1-1 0 0 0,-1 1 0 0 0,0-2 0 0 0,0 1 0 0 0,0-1 0 0 0,1 0 0 0 0,-1 0 0 0 0,0-1 0 0 0,6-3 0 0 0,54-20 0 0 0,20-13 0 0 0,-21 7 0 0 0,-23 1 0 0 0,-23 11 392 0 0,-16 3-130 0 0,0-3-812 0 0,-27-23 550 0 0,17 35 0 0 0,-1 0 0 0 0,0 1 0 0 0,0 0 0 0 0,-1 1 0 0 0,1-1 0 0 0,-1 1 0 0 0,0 1 0 0 0,-1-1 0 0 0,-4-1 0 0 0,-13-10 0 0 0,-133-68 1976 0 0,149 80-2078 0 0,0 0 0 0 0,0 1 0 0 0,-1 1 0 0 0,1-1 0 0 0,0 2 0 0 0,-1-1 0 0 0,1 1 0 0 0,-1 1 0 0 0,0 0 0 0 0,1 0 0 0 0,-1 1 0 0 0,1 0 0 0 0,-1 0 0 0 0,1 1 0 0 0,-1 1 0 0 0,1-1 0 0 0,-5 3 102 0 0,-2 1 35 0 0,0-2 0 0 0,0 0 1 0 0,-1-1-1 0 0,0-1 1 0 0,1 0-1 0 0,-1-1 1 0 0,0-1-1 0 0,0 0 0 0 0,-2-2-35 0 0,-153-6-568 0 0,-23 28 568 0 0,26-5 250 0 0,39-15 68 0 0,58-5-254 0 0,62 2-108 0 0,0 1-1 0 0,0-1 0 0 0,0 1 0 0 0,0 1 1 0 0,0 0-1 0 0,-1 0 0 0 0,1 1 1 0 0,0 1-1 0 0,0-1 0 0 0,0 2 0 0 0,-1-1 1 0 0,1 2-1 0 0,-1-1 45 0 0,-143 57 421 0 0,97-29-421 0 0,34-21-60 0 0,2 1-1 0 0,0 1 0 0 0,0 2 1 0 0,1 0-1 0 0,1 0 0 0 0,-5 6 61 0 0,22-17-106 0 0,1-1 0 0 0,-1 0-1 0 0,1 1 1 0 0,0-1 0 0 0,-1 1-1 0 0,1 0 1 0 0,0-1 0 0 0,0 1-1 0 0,0 0 1 0 0,0 0 0 0 0,0 0 0 0 0,1-1-1 0 0,-1 1 1 0 0,0 0 0 0 0,1 0-1 0 0,0 0 1 0 0,-1 0 0 0 0,1 0-1 0 0,0 0 1 0 0,0 0 0 0 0,0 1 106 0 0,8 25-7490 0 0,-4-19 2321 0 0</inkml:trace>
  <inkml:trace contextRef="#ctx0" brushRef="#br0" timeOffset="5035.966">4127 223 4480 0 0,'0'0'132'0'0,"-11"-8"16"0"0,-1-2 816 0 0,-17-3 1992 0 0,20 14-2562 0 0,1 0-1 0 0,0 1 1 0 0,0 0 0 0 0,0 1 0 0 0,0-1 0 0 0,0 2 0 0 0,0-1 0 0 0,1 1-1 0 0,0 0 1 0 0,0 0 0 0 0,0 1 0 0 0,0 0 0 0 0,-1 2-394 0 0,-12 7 920 0 0,-11 4-312 0 0,2 2-536 0 0,11 3 1738 0 0,14 1-1645 0 0,5-20-150 0 0,0 0-1 0 0,1 0 0 0 0,-1 0 0 0 0,1 0 0 0 0,0 0 0 0 0,0 0 0 0 0,1 0 0 0 0,-1 0 0 0 0,1-1 0 0 0,0 1 0 0 0,0-1 0 0 0,0 0 0 0 0,0 0 0 0 0,1 0 0 0 0,-1 0 0 0 0,1-1 0 0 0,0 1 0 0 0,-1-1 0 0 0,1 0 0 0 0,0 0 0 0 0,4 1-14 0 0,68 24 900 0 0,-51-22-641 0 0,-24-5-151 0 0,-1 0 10 0 0,0 0 2 0 0,9-21 824 0 0,-9 16-892 0 0,0 0-1 0 0,-1 0 1 0 0,1 0 0 0 0,-1 0-1 0 0,0 0 1 0 0,-1 1-1 0 0,1-1 1 0 0,-1 0-1 0 0,0 1 1 0 0,0-1-1 0 0,-1 1 1 0 0,1 0 0 0 0,-1-1-1 0 0,0 1 1 0 0,0 0-1 0 0,0 1 1 0 0,-1-1-1 0 0,-2-2-51 0 0,-48-47-89 0 0,53 53 5 0 0,-17 1-983 0 0,-8 35 779 0 0,18-20 288 0 0,0 10 0 0 0,7-18 0 0 0,2 0 0 0 0,3 0 0 0 0,-1-7 19 0 0,0 1 0 0 0,0-1 0 0 0,0 0-1 0 0,0 0 1 0 0,0 0 0 0 0,0 0 0 0 0,0 0-1 0 0,0 0 1 0 0,1-1 0 0 0,-1 0 0 0 0,0 0-1 0 0,0 0 1 0 0,0 0 0 0 0,1 0 0 0 0,-1-1-1 0 0,0 1 1 0 0,0-1 0 0 0,0 0-1 0 0,1 0 1 0 0,-1 0 0 0 0,0 0 0 0 0,-1-1-1 0 0,1 1 1 0 0,0-1 0 0 0,0 1 0 0 0,0-1-1 0 0,-1 0 1 0 0,1 0 0 0 0,-1-1 0 0 0,0 1-1 0 0,0 0 1 0 0,1-1-19 0 0,11-7 3 0 0,-1 0 21 0 0,0-1 0 0 0,-1 0 0 0 0,0-1-1 0 0,-1 0 1 0 0,0-1 0 0 0,-1 0 0 0 0,-1-1 0 0 0,3-4-24 0 0,-7 10 18 0 0,-2 5-50 0 0,0-1 0 0 0,-1 0 0 0 0,0 1 0 0 0,1-1 0 0 0,-1 0 0 0 0,-1 0 0 0 0,1 0 0 0 0,-1-1 0 0 0,1 1 0 0 0,-1 0 0 0 0,0-1 0 0 0,-1 1-1 0 0,1 0 1 0 0,-1-1 0 0 0,0 1 0 0 0,0-1 0 0 0,0 1 0 0 0,-1-1 0 0 0,0-3 32 0 0,0 7 149 0 0,-11-6-203 0 0,5 7 54 0 0,-1 0 1 0 0,1 1-1 0 0,-1 0 1 0 0,1 0-1 0 0,-1 1 1 0 0,1 0 0 0 0,0 0-1 0 0,-1 1 1 0 0,1 0-1 0 0,1 0 1 0 0,-1 0-1 0 0,0 1 1 0 0,1 0-1 0 0,0 0 1 0 0,-1 1 0 0 0,1 0-1 0 0,4-3 29 0 0,-19 13 163 0 0,20-13-128 0 0,1 4-10 0 0,1 1-44 0 0,2-2-10 0 0,20 21 0 0 0,6-17 0 0 0,-7-10 0 0 0,-4-6 0 0 0,-9 2 54 0 0,-7 3-54 0 0,-9 2-43 0 0,4 1 37 0 0,0 1 0 0 0,0-1 0 0 0,1 1 0 0 0,-1 0 0 0 0,0 0 0 0 0,1 0 0 0 0,-1 0-1 0 0,1 0 1 0 0,0 1 0 0 0,0-1 0 0 0,0 1 0 0 0,0-1 0 0 0,0 1 0 0 0,0 0 0 0 0,1 0 0 0 0,-1 0 0 0 0,1 0 0 0 0,0 0 0 0 0,0 0 0 0 0,0 0-1 0 0,0 0 1 0 0,1 0 0 0 0,-1 1 0 0 0,1-1 0 0 0,0 0 0 0 0,0 0 0 0 0,0 1 0 0 0,0-1 0 0 0,1 1 6 0 0,-4 19-69 0 0,-2 14-404 0 0,5-22-5737 0 0,0-14 496 0 0</inkml:trace>
  <inkml:trace contextRef="#ctx0" brushRef="#br0" timeOffset="8476.327">2355 176 2272 0 0,'0'0'92'0'0,"0"0"-17"0"0,0 0 87 0 0,0 0 409 0 0,0 0 180 0 0,0 0 31 0 0,0 0-3 0 0,-5 6 1361 0 0,-7 42 2630 0 0,2-13-3944 0 0,-24 84 368 0 0,22-66-656 0 0,-1 96 358 0 0,-5-71-328 0 0,5-25-422 0 0,-9 27 39 0 0,5-22-13 0 0,4 19-118 0 0,1-35-44 0 0,-11 43 54 0 0,17-66-64 0 0,-17 69 0 0 0,15-73 0 0 0,-1 58 64 0 0,-9-16-64 0 0,-11 93 0 0 0,29-92 0 0 0,-1-24 0 0 0,0-2 0 0 0,-6-6 0 0 0,6 1 0 0 0,-2 10 0 0 0,6 6 0 0 0,-3-35 0 0 0,0 3 0 0 0,-4 27 0 0 0,0-22 0 0 0,8 0 14 0 0,-4 7 231 0 0,-4 14-384 0 0,4-7 139 0 0,0-20-10 0 0,3-1-21 0 0,-2-7 79 0 0,-1 15 97 0 0,12 10-15 0 0,11 3 222 0 0,6 1 33 0 0,-28-30-297 0 0,-1-1-4 0 0,0 0-11 0 0,30 15 897 0 0,16-9-956 0 0,-24 0-14 0 0,5 2 128 0 0,25-5-208 0 0,-28-6 80 0 0,-10 0 0 0 0,25 2 0 0 0,8-7 0 0 0,-42 7 0 0 0,0 0 0 0 0,0 0 0 0 0,0 0 0 0 0,0 1 0 0 0,0-1 0 0 0,0 1 0 0 0,0 0 0 0 0,0 1 0 0 0,0-1 0 0 0,0 1 0 0 0,0 0 0 0 0,0 0 0 0 0,0 1 0 0 0,15 5 0 0 0,29 8 0 0 0,-35-11 0 0 0,15-1 0 0 0,-24-2 0 0 0,2-2 0 0 0,2-1 0 0 0,42-9 0 0 0,15-1 584 0 0,-28 7-584 0 0,-11-2 64 0 0,-20 3-64 0 0,29 4 64 0 0,4 23-128 0 0,18 12 64 0 0,-53-31 0 0 0,-1-1 0 0 0,13 8 75 0 0,-15-11-22 0 0,1 0-45 0 0,0 0 0 0 0,1 0 0 0 0,-1 0 0 0 0,0-1 0 0 0,0 0 0 0 0,0 0 0 0 0,0 0-1 0 0,0 0 1 0 0,0 0 0 0 0,-1 0 0 0 0,1-1 0 0 0,0 1 0 0 0,-1-1 0 0 0,1 0 0 0 0,-1 0 0 0 0,1 0-1 0 0,-1 0 1 0 0,0 0 0 0 0,0 0 0 0 0,0-1 0 0 0,0 1 0 0 0,0-1 0 0 0,1-2-8 0 0,31-72-43 0 0,13 4-253 0 0,-34 35 133 0 0,-8 15 355 0 0,9-34-872 0 0,3 9 680 0 0,0 19 0 0 0,-14 23 0 0 0,-2-7 0 0 0,-2 8 0 0 0,-10-84 0 0 0,14 40 0 0 0,-9 19 0 0 0,5 24 0 0 0,1 1 0 0 0,-1 0 0 0 0,0-1 0 0 0,-1 1 0 0 0,1 0 0 0 0,-1 0 0 0 0,0 0 0 0 0,0 0 0 0 0,-1 0 0 0 0,0 1 0 0 0,1-1 0 0 0,-2 0 0 0 0,-17-33 0 0 0,8 15 0 0 0,-22-34 80 0 0,1 18-176 0 0,16 16 192 0 0,-38-34-176 0 0,-37-24 80 0 0,35 39-16 0 0,55 40 16 0 0,-1-1 0 0 0,1 0 0 0 0,0 0 0 0 0,-1 0 0 0 0,1-1 0 0 0,1 1 0 0 0,-1-1 0 0 0,0 1 0 0 0,1-1 0 0 0,0 0 0 0 0,0 0 0 0 0,0 0 0 0 0,0-1 0 0 0,-9-15 0 0 0,0-3-10 0 0,3 11-44 0 0,-2-7 54 0 0,6 13 0 0 0,-3 0-24 0 0,0 1 0 0 0,1-1 0 0 0,-1-1 0 0 0,1 1 0 0 0,1-1 0 0 0,0-1 0 0 0,0 1 0 0 0,0 0 0 0 0,-2-7 24 0 0,-29-75-48 0 0,10-6 48 0 0,2 47 0 0 0,6 11 0 0 0,-56-97 0 0 0,40 60-224 0 0,22 47 224 0 0,-14-15 0 0 0,8-16-64 0 0,0-21-224 0 0,12 66 79 0 0,-1-20-3495 0 0,8 25 2954 0 0</inkml:trace>
  <inkml:trace contextRef="#ctx0" brushRef="#br0" timeOffset="21131.548">4236 192 4608 0 0,'0'0'101'0'0,"0"0"22"0"0,0 0 5 0 0,0 0 41 0 0,0 0 174 0 0,0 0 75 0 0,0 0 20 0 0,0 0-32 0 0,0 0-139 0 0,0 0-62 0 0,0 0-11 0 0,0 0-22 0 0,0 0-79 0 0,-14 5-661 0 0,-4 3 4640 0 0,-6 24-3267 0 0,23-30-739 0 0,0-2-2 0 0,-2 2 0 0 0,-10 11 368 0 0,0 13-160 0 0,-4 42 112 0 0,16-57-368 0 0,1-10 64 0 0,0-1-14 0 0,0 0-67 0 0,0 0 182 0 0,0 0 111 0 0,0 0 27 0 0,0 0-27 0 0,13 5 52 0 0,9-10-261 0 0,0-2 79 0 0,-18 2-142 0 0,0 1-1 0 0,-1-1 0 0 0,1 0 1 0 0,-1-1-1 0 0,0 1 1 0 0,-1-1-1 0 0,1 1 0 0 0,-1-1 1 0 0,0 0-1 0 0,0 0 1 0 0,0-4-20 0 0,-1-28 0 0 0,-2 33 0 0 0,-3-2 0 0 0,3 5-24 0 0,0 0 1 0 0,-1 0 0 0 0,1-1-1 0 0,-1 1 1 0 0,1 0 0 0 0,-1 1-1 0 0,0-1 1 0 0,0 0 0 0 0,0 0-1 0 0,0 1 1 0 0,0-1 0 0 0,0 1 0 0 0,-1 0-1 0 0,1 0 1 0 0,0 0 0 0 0,-1 0-1 0 0,1 0 1 0 0,-1 0 0 0 0,1 0-1 0 0,-1 1 1 0 0,1-1 0 0 0,-1 1-1 0 0,0 0 24 0 0,-21-6-138 0 0,-32-5-51 0 0,36 13-757 0 0,19-1 1066 0 0,1-1-45 0 0,0 0-152 0 0,-13 44-186 0 0,8-19 210 0 0,-3 10 42 0 0,7-14-10 0 0,7 26-11 0 0,-4-43 27 0 0,0 0 1 0 0,1-1 0 0 0,0 0 0 0 0,0 0-1 0 0,0 0 1 0 0,0 0 0 0 0,0 0-1 0 0,1-1 1 0 0,-1 1 0 0 0,1-1 0 0 0,0 0-1 0 0,0 0 1 0 0,0 0 0 0 0,0-1 0 0 0,3 2 4 0 0,35 16 0 0 0,-21-12 24 0 0,-20-6 94 0 0,-1-1 20 0 0,0 0-2 0 0,13-16 657 0 0,-14-42-322 0 0,-4 28-502 0 0,3 18-114 0 0,1 0 0 0 0,-2 0 0 0 0,0 0-1 0 0,0 1 1 0 0,-1-1 0 0 0,-1 1 0 0 0,0 0 0 0 0,-3-4 145 0 0,-24-27-747 0 0,19 38-826 0 0,12 4 1548 0 0,0 0 1 0 0,-1 1 0 0 0,1-1 0 0 0,0 1 0 0 0,0-1 0 0 0,-1 1-1 0 0,1-1 1 0 0,0 1 0 0 0,0 0 0 0 0,0 0 0 0 0,0-1 0 0 0,0 1-1 0 0,0 0 1 0 0,0 0 0 0 0,0 0 0 0 0,0 0 0 0 0,1 0-1 0 0,-1 0 1 0 0,0 0 0 0 0,0 1 0 0 0,1-1 0 0 0,-1 0 0 0 0,1 0-1 0 0,-1 0 1 0 0,1 1 0 0 0,0-1 0 0 0,-1 0 0 0 0,1 1 0 0 0,0-1-1 0 0,0 0 1 0 0,0 1 24 0 0,-6 15-170 0 0,-3 29 183 0 0,10-41 73 0 0,0-1 0 0 0,1 1 0 0 0,-1-1 1 0 0,1 0-1 0 0,-1 0 0 0 0,2 0 0 0 0,-1 0 0 0 0,0 0 0 0 0,1 0 1 0 0,-1-1-1 0 0,1 1 0 0 0,0-1 0 0 0,0 0 0 0 0,1 1 0 0 0,-1-1 0 0 0,0-1 1 0 0,1 1-1 0 0,0 0 0 0 0,0-1 0 0 0,0 0 0 0 0,0 0 0 0 0,0 0 1 0 0,0-1-1 0 0,0 1 0 0 0,1-1 0 0 0,1 0-86 0 0,-3-1 9 0 0,0 0 0 0 0,0-1 1 0 0,1 0-1 0 0,-1 0 0 0 0,0 0 0 0 0,0 0 0 0 0,0 0 0 0 0,0-1 1 0 0,0 1-1 0 0,0-1 0 0 0,0 0 0 0 0,0 0 0 0 0,-1 0 1 0 0,1 0-1 0 0,-1 0 0 0 0,0-1 0 0 0,1 1 0 0 0,-1-1 0 0 0,0 0 1 0 0,0 1-1 0 0,-1-1 0 0 0,1 0 0 0 0,0 0 0 0 0,-1 0 1 0 0,0 0-1 0 0,0 0 0 0 0,0-1 0 0 0,0 1 0 0 0,0 0 1 0 0,-1 0-1 0 0,1-1 0 0 0,-1 1 0 0 0,0 0 0 0 0,0-1 0 0 0,0 1 1 0 0,-1-2-10 0 0,1 0-169 0 0,0 1 0 0 0,-1-1 0 0 0,0 1 1 0 0,0-1-1 0 0,0 1 0 0 0,0-1 1 0 0,-1 1-1 0 0,0 0 0 0 0,0 0 0 0 0,0 0 1 0 0,0 0-1 0 0,-1 0 0 0 0,1 0 0 0 0,-1 0 1 0 0,0 1-1 0 0,0-1 0 0 0,0 1 1 0 0,-1 0-1 0 0,1 0 0 0 0,-1 0 0 0 0,0 1 1 0 0,-1-2 168 0 0,-20-14-1232 0 0,16 25 608 0 0,-15 1-579 0 0,14-1-382 0 0,5-2-211 0 0</inkml:trace>
  <inkml:trace contextRef="#ctx0" brushRef="#br0" timeOffset="23584.993">970 372 4520 0 0,'0'0'99'0'0,"0"0"11"0"0,0 0 12 0 0,0 0 38 0 0,0 0 114 0 0,0 0 50 0 0,0 0 11 0 0,0 0-27 0 0,0 0-118 0 0,0 0-50 0 0,0 0-10 0 0,0 0-13 0 0,0 0-37 0 0,-9 12 275 0 0,-8 10-19 0 0,17-21-251 0 0,-5 30 872 0 0,3-8 2058 0 0,0 2-2828 0 0,-6-8-561 0 0,11-3 421 0 0,-2-14 221 0 0,-1 0 20 0 0,0 0 11 0 0,14 0 1359 0 0,4-27-1218 0 0,-7-2-40 0 0,3 11-265 0 0,-2 0-124 0 0,-12 17-24 0 0,1-1 1 0 0,-1 0 0 0 0,1 1 0 0 0,-1-1 0 0 0,1 1 0 0 0,-1-1-1 0 0,0 0 1 0 0,0 1 0 0 0,0-1 0 0 0,0 0 0 0 0,0 1-1 0 0,0-1 1 0 0,0 1 0 0 0,-1-1 0 0 0,1 0 0 0 0,-1 1 0 0 0,1-1-1 0 0,-1 1 1 0 0,1-1 0 0 0,-1 1 0 0 0,0-1 0 0 0,0 1 0 0 0,0-1-1 0 0,0 1 1 0 0,0 0 0 0 0,0 0 0 0 0,0-1 0 0 0,0 1 0 0 0,0 0-1 0 0,-1 0 1 0 0,1 0 0 0 0,0 0 0 0 0,-1 0 0 0 0,1 1-1 0 0,-1-1 1 0 0,1 0 0 0 0,-1 1 0 0 0,1-1 0 0 0,-1 1 0 0 0,1-1-1 0 0,-1 1 1 0 0,0 0 0 0 0,1-1 0 0 0,-1 1 0 0 0,0 0 0 0 0,0 0 12 0 0,-9-3 534 0 0,-7 7-471 0 0,-1 14-496 0 0,14 22-751 0 0,9 35 1009 0 0,0-35 82 0 0,-6-22 39 0 0,4-14 54 0 0,-1-3 56 0 0,-1-1 71 0 0,0 0 204 0 0,0 0 66 0 0,0 0 10 0 0,0 0-33 0 0,0 0-139 0 0,0 0-62 0 0,-1-1-11 0 0,6-20-14 0 0,11-18-728 0 0,-6 11 148 0 0,-9 24 420 0 0,0 0-16 0 0,0 1 0 0 0,0-1 1 0 0,0 1-1 0 0,0-1 0 0 0,0 0 0 0 0,-1 1 1 0 0,1-1-1 0 0,-1 0 0 0 0,0 1 0 0 0,0-1 0 0 0,-1 0 1 0 0,1 0-1 0 0,-1 1 0 0 0,0-1 0 0 0,1 1 1 0 0,-2-3 27 0 0,-15-16-600 0 0,-4 12 261 0 0,17 11 296 0 0,0 0 1 0 0,0 0-1 0 0,0 0 1 0 0,0 1-1 0 0,0-1 0 0 0,0 1 1 0 0,0 0-1 0 0,0 0 1 0 0,1 0-1 0 0,-1 1 0 0 0,1-1 1 0 0,0 1-1 0 0,0 0 1 0 0,0 0-1 0 0,0 0 0 0 0,0 0 1 0 0,1 1-1 0 0,-1-1 1 0 0,1 1-1 0 0,0-1 0 0 0,0 1 1 0 0,0 0-1 0 0,0 0 1 0 0,0 1 42 0 0,-6 11-649 0 0,-5 20 2367 0 0,12-35-1820 0 0,1-1-26 0 0,0 3 103 0 0,1 11 353 0 0,20-3-317 0 0,13-8-11 0 0,-23-4 0 0 0,0-2 0 0 0,-9 0 47 0 0,1 1 1 0 0,-1-1 0 0 0,0 0-1 0 0,0 0 1 0 0,-1 0-1 0 0,1 1 1 0 0,0-2 0 0 0,-1 1-1 0 0,0 0 1 0 0,0 0 0 0 0,0 0-1 0 0,0 0 1 0 0,0-1 0 0 0,-1 1-1 0 0,1 0 1 0 0,-1-1-1 0 0,0-1-47 0 0,3-15-252 0 0,-2 19 209 0 0,-1-1-1 0 0,0 1 1 0 0,1-1 0 0 0,-1 1-1 0 0,0-1 1 0 0,0 1 0 0 0,0-1-1 0 0,0 1 1 0 0,-1-1 0 0 0,1 0 0 0 0,0 1-1 0 0,0-1 1 0 0,-1 1 0 0 0,1 0-1 0 0,-1-1 1 0 0,0 1 0 0 0,1-1-1 0 0,-1 1 1 0 0,0 0 0 0 0,0-1 0 0 0,0 1-1 0 0,0 0 1 0 0,0 0 0 0 0,0 0-1 0 0,0 0 1 0 0,0 0 0 0 0,0 0-1 0 0,-1 0 1 0 0,1 0 0 0 0,0 0 0 0 0,-1 0-1 0 0,1 1 1 0 0,0-1 0 0 0,-1 1-1 0 0,1-1 1 0 0,-1 1 0 0 0,1-1-1 0 0,-1 1 1 0 0,1 0 0 0 0,-1 0 0 0 0,1 0-1 0 0,-1-1 1 0 0,0 2 0 0 0,1-1-1 0 0,-1 0 44 0 0,-71 12-1840 0 0,10 33 2082 0 0,79-33 721 0 0,9 30-888 0 0,-13-12-65 0 0,-11-29-47 0 0,0-1-1 0 0,0 1 0 0 0,0 0 1 0 0,0 0-1 0 0,0-1 1 0 0,0 1-1 0 0,1 0 0 0 0,-1-1 1 0 0,0 1-1 0 0,0-1 1 0 0,0 1-1 0 0,1-1 0 0 0,-1 0 1 0 0,0 0-1 0 0,0 1 1 0 0,1-1-1 0 0,-1 0 0 0 0,0 0 1 0 0,1 0-1 0 0,-1-1 1 0 0,0 1-1 0 0,0 0 0 0 0,1 0 1 0 0,-1-1-1 0 0,0 1 1 0 0,0 0-1 0 0,0-1 0 0 0,1 1 1 0 0,-1-1 37 0 0,8-3-3688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14T19:46:13.840"/>
    </inkml:context>
    <inkml:brush xml:id="br0">
      <inkml:brushProperty name="width" value="0.05" units="cm"/>
      <inkml:brushProperty name="height" value="0.05" units="cm"/>
    </inkml:brush>
  </inkml:definitions>
  <inkml:trace contextRef="#ctx0" brushRef="#br0">1 264 6504 0 0,'0'0'141'0'0,"0"0"23"0"0,0 0 13 0 0,0 0 61 0 0,0 0 204 0 0,0 0 92 0 0,0 0 11 0 0,0 0 22 0 0,0 0 69 0 0,0 0 32 0 0,0 0 4 0 0,0 0-51 0 0,0 0-212 0 0,0 0-90 0 0,0 0-20 0 0,0 0-42 0 0,5 0-154 0 0,2-4-103 0 0,21-4 0 0 0,9-7 0 0 0,2 3 238 0 0,68-19 1489 0 0,-7 13-1716 0 0,-10-1 42 0 0,-42 12 147 0 0,4 2 427 0 0,38-3-292 0 0,-55 5-335 0 0,38 3 0 0 0,-42-5 251 0 0,8-14 214 0 0,0-11-437 0 0,25 0 359 0 0,0 29-582 0 0,1-34 195 0 0,-13 28 134 0 0,-5 18-214 0 0,-17-10 50 0 0,10-10 30 0 0,97 6 0 0 0,-106 6 0 0 0,43-3 0 0 0,-11 9 1546 0 0,-15-3-1124 0 0,-22-1-422 0 0,3 7 0 0 0,3-9 0 0 0,-6-9 0 0 0,-19 5 0 0 0,32 8 0 0 0,-13 4 0 0 0,65 25 0 0 0,-52-32 0 0 0,-8-1 0 0 0,24 8 0 0 0,-38-7 28 0 0,22-3 640 0 0,-27 1-580 0 0,-10-1-13 0 0,-2-1-6 0 0,22 4 293 0 0,-6 0-257 0 0,0-4-52 0 0,25 7 533 0 0,1-10-1061 0 0,-38 2 550 0 0,44-13 419 0 0,0 3-494 0 0,-6 9 64 0 0,24 3-152 0 0,-9 6 240 0 0,-15-14 1702 0 0,-12 3-3244 0 0,-4-11 2742 0 0,-5 10-1352 0 0,0-2 0 0 0,-16 3 0 0 0,0 0 0 0 0,2 1 0 0 0,-2-1 0 0 0,13-8-17 0 0,8 1-630 0 0,1-1 662 0 0,-4 3 314 0 0,-18 5-329 0 0,0 2 0 0 0,2-1 0 0 0,-1 2 0 0 0,1 1-10 0 0,-6 0-44 0 0,1 0 1 0 0,3 0 28 0 0,-3 0-47 0 0,-2 0-10 0 0,5 0-11 0 0,1 0 28 0 0,-3 0 3 0 0,1-1 37 0 0,2 0-58 0 0,-4 0-74 0 0,-2 1-4 0 0,0 0 7 0 0,0 0-15 0 0,0 0-72 0 0,0 0-30 0 0,0 0-8 0 0,0 0-13 0 0,0 0-52 0 0,0 0-28 0 0,0 0-4 0 0,0 0-28 0 0,30 11-6528 0 0,-25-9 6157 0 0,-1 0-1145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14T19:46:02.077"/>
    </inkml:context>
    <inkml:brush xml:id="br0">
      <inkml:brushProperty name="width" value="0.05" units="cm"/>
      <inkml:brushProperty name="height" value="0.05" units="cm"/>
    </inkml:brush>
  </inkml:definitions>
  <inkml:trace contextRef="#ctx0" brushRef="#br0">1280 47 3848 0 0,'0'0'109'0'0,"0"0"102"0"0,0 0 341 0 0,0 0 148 0 0,0 0 32 0 0,0 0-23 0 0,0 0-112 0 0,0 0-49 0 0,0 0-10 0 0,0 0-6 0 0,-5 4 2032 0 0,-27 6-871 0 0,30-10-1418 0 0,-20 5 2664 0 0,-14-10-393 0 0,35 5-2425 0 0,-14 5 352 0 0,-17-5-270 0 0,9-4-150 0 0,12 1-74 0 0,0 0 0 0 0,0 1-1 0 0,0 1 1 0 0,0-1 0 0 0,0 2-1 0 0,0 0 1 0 0,0 0 0 0 0,-1 1-1 0 0,1 0 1 0 0,0 1 0 0 0,0 0-1 0 0,-7 2 22 0 0,-123 42 1248 0 0,59-33-1248 0 0,26-13 0 0 0,-23-10 0 0 0,-66 8 0 0 0,126 3 59 0 0,0 1 0 0 0,1 0-1 0 0,-1 2 1 0 0,1 0 0 0 0,0 1-1 0 0,0 1 1 0 0,1 1 0 0 0,-1 0-1 0 0,-12 8-58 0 0,7-8 0 0 0,-8-1 0 0 0,14 0 0 0 0,-12 18-513 0 0,15-6 261 0 0,-45 86 177 0 0,49-84 75 0 0,-6 2-10 0 0,-7 17-54 0 0,-6 29-190 0 0,25-59 254 0 0,0-2 0 0 0,-1 27-26 0 0,5-33-114 0 0,1 15 58 0 0,2-9 262 0 0,9 23-144 0 0,23 2-36 0 0,18 4-560 0 0,-15-16 360 0 0,-35-18 262 0 0,0-1 0 0 0,0 1 0 0 0,1-1 0 0 0,-1 0 0 0 0,0 0 0 0 0,1 0 0 0 0,-1-1 0 0 0,1 1-1 0 0,-1-1 1 0 0,1 0 0 0 0,-1 0 0 0 0,1 0 0 0 0,-1 0 0 0 0,1-1 0 0 0,-1 1 0 0 0,1-1 0 0 0,-1 0 0 0 0,1 0-63 0 0,8-2-22 0 0,76-22 627 0 0,-64 20-613 0 0,1 2 0 0 0,-1 1-1 0 0,1 1 1 0 0,-1 1 0 0 0,4 1 9 0 0,20 0-257 0 0,59 23 321 0 0,-72-24 160 0 0,8-1 192 0 0,23-6-416 0 0,97 14 723 0 0,-16-3-606 0 0,-66-7-117 0 0,-33-11 0 0 0,24 15 498 0 0,-27-18 44 0 0,11 20-542 0 0,-9-7 0 0 0,1 6 0 0 0,-36 2 0 0 0,41-11 0 0 0,44-18-372 0 0,-35 9-120 0 0,28 12 492 0 0,-27 3 0 0 0,-14-21 0 0 0,-23 12 0 0 0,21-10 0 0 0,-20 8 54 0 0,-10-2-19 0 0,11-21 372 0 0,-13-1-7 0 0,2-7-400 0 0,-13 20 0 0 0,0-2 0 0 0,-13-25-14 0 0,3 26-181 0 0,-26-60 246 0 0,14 57-31 0 0,-20 4 134 0 0,-23 17-154 0 0,30 5-177 0 0,-93-30-46 0 0,86 16 223 0 0,-53-15 223 0 0,-64 14-75 0 0,64 23-127 0 0,30-2-437 0 0,-47 21 256 0 0,-9 20-100 0 0,59-16 173 0 0,24-11 23 0 0,0-2 0 0 0,-1-1 1 0 0,-36 10 63 0 0,64-24 18 0 0,0-1 0 0 0,-1 1 1 0 0,1-1-1 0 0,0 0 0 0 0,-1-1 1 0 0,1 0-1 0 0,-1 0 1 0 0,1-1-1 0 0,-1 0 0 0 0,1 0 1 0 0,-1 0-1 0 0,1-1 0 0 0,-7-3-18 0 0,13 5-508 0 0,1 0-5 0 0,0 0-7 0 0,0 0-7 0 0,0 0-1 0 0,0 0-176 0 0,0 0-738 0 0,-1 1-323 0 0,-3 6-69 0 0,0 3-12 0 0</inkml:trace>
  <inkml:trace contextRef="#ctx0" brushRef="#br0" timeOffset="1399.827">1039 410 6416 0 0,'0'0'141'0'0,"-5"-7"200"0"0,-34-59 1017 0 0,20 41 722 0 0,7 13-803 0 0,-46 11 1454 0 0,-12 12-612 0 0,6 2-1255 0 0,56-10-848 0 0,-13 23-145 0 0,21-24 125 0 0,8 81-135 0 0,0-22 139 0 0,-3-20 108 0 0,-5-38-17 0 0,3 4-23 0 0,-2-5-24 0 0,0 1 0 0 0,0-1 0 0 0,1 0 0 0 0,-1 0 0 0 0,0 0 0 0 0,1 0 0 0 0,-1 0 0 0 0,1 0 0 0 0,0 0 0 0 0,-1-1 0 0 0,1 1 0 0 0,0 0 0 0 0,0-1 0 0 0,0 0 0 0 0,0 1 0 0 0,1-1 0 0 0,-1 0 0 0 0,0 0 0 0 0,0 0 0 0 0,1 0 0 0 0,-1-1 0 0 0,1 1 0 0 0,-1-1 0 0 0,0 1 0 0 0,1-1 0 0 0,-1 0 0 0 0,1 0 0 0 0,-1 0 0 0 0,1 0 0 0 0,-1 0 0 0 0,1-1 0 0 0,-1 1 0 0 0,1-1 0 0 0,0 0-44 0 0,12 1 45 0 0,152-15-45 0 0,-154 12-21 0 0,-10 3 18 0 0,0 0 1 0 0,0 0 0 0 0,0-1-1 0 0,0 0 1 0 0,0 1 0 0 0,0-1-1 0 0,-1 0 1 0 0,1 0 0 0 0,0 0-1 0 0,-1-1 1 0 0,1 1 0 0 0,-1-1-1 0 0,1 0 1 0 0,-1 1-1 0 0,0-1 1 0 0,0 0 0 0 0,1 0-1 0 0,0-2 3 0 0,-10-38 0 0 0,-23 7 11 0 0,15 20-3 0 0,-1 0-1 0 0,0 1 1 0 0,-1 0 0 0 0,-1 2-1 0 0,0 0 1 0 0,0 1-1 0 0,-2 0-7 0 0,16 10-59 0 0,0-1-1 0 0,0 1 1 0 0,-1 0-1 0 0,1 0 0 0 0,-1 0 1 0 0,1 1-1 0 0,-1-1 0 0 0,1 1 1 0 0,-1 0-1 0 0,1 1 0 0 0,-1-1 1 0 0,1 1-1 0 0,0 0 1 0 0,-1 0-1 0 0,1 0 0 0 0,0 0 1 0 0,-1 1-1 0 0,1 0 0 0 0,0 0 1 0 0,0 0-1 0 0,0 0 0 0 0,-1 2 60 0 0,-33 30-513 0 0,-1 22 414 0 0,17-1-78 0 0,21-53 149 0 0,1 1 1 0 0,0 0-1 0 0,0-1 0 0 0,1 1 0 0 0,-1-1 1 0 0,0 1-1 0 0,1-1 0 0 0,0 1 0 0 0,-1-1 1 0 0,1 1-1 0 0,0-1 0 0 0,0 1 0 0 0,1-1 1 0 0,-1 0-1 0 0,0 0 0 0 0,1 0 0 0 0,-1 0 0 0 0,1 0 1 0 0,0 0-1 0 0,0 0 0 0 0,-1 0 0 0 0,1 0 1 0 0,0-1-1 0 0,1 1 0 0 0,-1-1 0 0 0,0 0 1 0 0,0 1-1 0 0,1-1 0 0 0,-1 0 0 0 0,0 0 1 0 0,1-1-1 0 0,-1 1 0 0 0,1 0 0 0 0,0-1 1 0 0,-1 0-1 0 0,1 1 0 0 0,-1-1 0 0 0,1 0 1 0 0,2 0 27 0 0,78 3-272 0 0,11-22 1105 0 0,-92 19-825 0 0,0 0 1 0 0,0-1-1 0 0,0 1 1 0 0,0-1 0 0 0,0 0-1 0 0,0 1 1 0 0,0-1-1 0 0,0 0 1 0 0,0 0-1 0 0,0 0 1 0 0,-1-1-1 0 0,1 1 1 0 0,0 0-1 0 0,-1-1 1 0 0,1 1 0 0 0,-1-1-1 0 0,0 1 1 0 0,1-1-1 0 0,-1 0 1 0 0,0 1-1 0 0,0-1 1 0 0,0 0-1 0 0,0 0 1 0 0,0 0-1 0 0,0 0 1 0 0,-1 0-1 0 0,1 0 1 0 0,-1 0 0 0 0,1 0-1 0 0,-1 0 1 0 0,0 0-1 0 0,0 0 1 0 0,0 0-1 0 0,0-1 1 0 0,0 1-1 0 0,0 0 1 0 0,-1 0-1 0 0,1-1-8 0 0,-30-80 123 0 0,26 74-140 0 0,-38-68 17 0 0,38 74-10 0 0,4 2-81 0 0,-9 2-457 0 0,-21 17-58 0 0,27-14 606 0 0,0-1 0 0 0,1 1 0 0 0,-1-1 0 0 0,1 1 0 0 0,0 0 0 0 0,0 0 0 0 0,0 0 0 0 0,1 0 0 0 0,-1 0 0 0 0,1 0 0 0 0,0 1 0 0 0,0-1 0 0 0,0 0 0 0 0,1 1 0 0 0,-1-1 0 0 0,1 1 0 0 0,31 53 0 0 0,-28-56 14 0 0,0 0 0 0 0,0 0 0 0 0,0 0 0 0 0,0 0 0 0 0,0 0 0 0 0,0-1 0 0 0,1 0 0 0 0,-1 1 0 0 0,1-1 0 0 0,-1 0 0 0 0,1-1 0 0 0,-1 1 0 0 0,1-1 0 0 0,0 1 0 0 0,-1-1 0 0 0,1 0 0 0 0,0 0 0 0 0,-1-1 0 0 0,3 0-14 0 0,1 1 135 0 0,-6 1-95 0 0,1-1 1 0 0,-1 0-1 0 0,1 0 1 0 0,-1 0 0 0 0,1 0-1 0 0,0 0 1 0 0,-1 0-1 0 0,1-1 1 0 0,-1 1-1 0 0,1 0 1 0 0,-1-1-1 0 0,1 1 1 0 0,-1-1-1 0 0,1 0 1 0 0,-1 1 0 0 0,0-1-1 0 0,1 0 1 0 0,-1 0-1 0 0,0 0 1 0 0,0 0-1 0 0,1 0 1 0 0,-1 0-1 0 0,0 0 1 0 0,0 0-1 0 0,0 0 1 0 0,0-1-1 0 0,0 0-40 0 0,-4-21-125 0 0,3 21-60 0 0,0 2 7 0 0,-2-1 7 0 0,-22-46-2376 0 0,23 46 2370 0 0,-12-9-1359 0 0,12 13 1508 0 0,0 0 1 0 0,0 0 0 0 0,1 1-1 0 0,0-1 1 0 0,-1 0-1 0 0,1 0 1 0 0,0 0 0 0 0,0 0-1 0 0,1 1 1 0 0,-1-1 0 0 0,1 0-1 0 0,0 0 1 0 0,0 0-1 0 0,0 0 1 0 0,0 0 0 0 0,0 0-1 0 0,0 0 1 0 0,1-1 0 0 0,0 2 27 0 0,-1-2-72 0 0</inkml:trace>
  <inkml:trace contextRef="#ctx0" brushRef="#br0" timeOffset="3804.903">3899 1 6448 0 0,'0'0'141'0'0,"0"0"23"0"0,0 0 13 0 0,-9 0 469 0 0,-47 6 1032 0 0,41 1-332 0 0,-7 5 2678 0 0,-7-7-1417 0 0,11-4-2484 0 0,0 1-1 0 0,0 0 1 0 0,0 2-1 0 0,0 0 0 0 0,0 1 1 0 0,1 0-1 0 0,0 2 1 0 0,0 0-1 0 0,1 1 0 0 0,-2 1-122 0 0,-42 17 0 0 0,-78 24 0 0 0,-13 55 0 0 0,134-90 0 0 0,-86 69 0 0 0,79-61-64 0 0,14-21 51 0 0,7 0-40 0 0,-16 44-59 0 0,22 36 32 0 0,2-58-484 0 0,3 4 1090 0 0,-4-24-485 0 0,1 0 0 0 0,0-1 0 0 0,0 1 0 0 0,0-1 0 0 0,0 0 0 0 0,1 0 0 0 0,-1-1 0 0 0,1 0 0 0 0,-1 0 0 0 0,1 0 0 0 0,0-1 0 0 0,0 1 0 0 0,0-1 0 0 0,0-1 0 0 0,0 1-1 0 0,0-1 1 0 0,0 0 0 0 0,0 0 0 0 0,0-1 0 0 0,5-1-41 0 0,11 2 67 0 0,119-12 74 0 0,-20 1-34 0 0,-14-5-33 0 0,35-19-63 0 0,-43 18 181 0 0,53 5 1 0 0,-44 0-7 0 0,-5 11-112 0 0,-58 6-10 0 0,17-2-166 0 0,-21-10-332 0 0,23-5 1304 0 0,-4-7 244 0 0,27-4-1194 0 0,-23 4 64 0 0,58-11 16 0 0,-97 30 28 0 0,-14-1-25 0 0,-1 0 1 0 0,0 1 0 0 0,1 1-1 0 0,-1-1 1 0 0,1 2 0 0 0,-1 0-1 0 0,0 0 1 0 0,0 0 0 0 0,0 2-1 0 0,0-1-3 0 0,-2 0 0 0 0,0-1 0 0 0,0-1 0 0 0,0 1 0 0 0,0-1 0 0 0,1-1 0 0 0,-1 1 0 0 0,0-2 0 0 0,0 1 0 0 0,0-1 0 0 0,1 0 0 0 0,-1 0 0 0 0,0-1 0 0 0,6-3 0 0 0,54-20 0 0 0,20-13 0 0 0,-21 7 0 0 0,-23 1 0 0 0,-23 11 392 0 0,-16 3-130 0 0,0-3-812 0 0,-27-23 550 0 0,17 35 0 0 0,-1 0 0 0 0,0 1 0 0 0,0 0 0 0 0,-1 1 0 0 0,1-1 0 0 0,-1 1 0 0 0,0 1 0 0 0,-1-1 0 0 0,-4-1 0 0 0,-13-10 0 0 0,-133-68 1976 0 0,149 80-2078 0 0,0 0 0 0 0,0 1 0 0 0,-1 1 0 0 0,1-1 0 0 0,0 2 0 0 0,-1-1 0 0 0,1 1 0 0 0,-1 1 0 0 0,0 0 0 0 0,1 0 0 0 0,-1 1 0 0 0,1 0 0 0 0,-1 0 0 0 0,1 1 0 0 0,-1 1 0 0 0,1-1 0 0 0,-5 3 102 0 0,-2 1 35 0 0,0-2 0 0 0,0 0 1 0 0,-1-1-1 0 0,0-1 1 0 0,1 0-1 0 0,-1-1 1 0 0,0-1-1 0 0,0 0 0 0 0,-2-2-35 0 0,-153-6-568 0 0,-23 28 568 0 0,26-5 250 0 0,39-15 68 0 0,58-5-254 0 0,62 2-108 0 0,0 1-1 0 0,0-1 0 0 0,0 1 0 0 0,0 1 1 0 0,0 0-1 0 0,-1 0 0 0 0,1 1 1 0 0,0 1-1 0 0,0-1 0 0 0,0 2 0 0 0,-1-1 1 0 0,1 2-1 0 0,-1-1 45 0 0,-143 57 421 0 0,97-29-421 0 0,34-21-60 0 0,2 1-1 0 0,0 1 0 0 0,0 2 1 0 0,1 0-1 0 0,1 0 0 0 0,-5 6 61 0 0,22-17-106 0 0,1-1 0 0 0,-1 0-1 0 0,1 1 1 0 0,0-1 0 0 0,-1 1-1 0 0,1 0 1 0 0,0-1 0 0 0,0 1-1 0 0,0 0 1 0 0,0 0 0 0 0,0 0 0 0 0,1-1-1 0 0,-1 1 1 0 0,0 0 0 0 0,1 0-1 0 0,0 0 1 0 0,-1 0 0 0 0,1 0-1 0 0,0 0 1 0 0,0 0 0 0 0,0 1 106 0 0,8 25-7490 0 0,-4-19 2321 0 0</inkml:trace>
  <inkml:trace contextRef="#ctx0" brushRef="#br0" timeOffset="5035.966">4127 223 4480 0 0,'0'0'132'0'0,"-11"-8"16"0"0,-1-2 816 0 0,-17-3 1992 0 0,20 14-2562 0 0,1 0-1 0 0,0 1 1 0 0,0 0 0 0 0,0 1 0 0 0,0-1 0 0 0,0 2 0 0 0,0-1 0 0 0,1 1-1 0 0,0 0 1 0 0,0 0 0 0 0,0 1 0 0 0,0 0 0 0 0,-1 2-394 0 0,-12 7 920 0 0,-11 4-312 0 0,2 2-536 0 0,11 3 1738 0 0,14 1-1645 0 0,5-20-150 0 0,0 0-1 0 0,1 0 0 0 0,-1 0 0 0 0,1 0 0 0 0,0 0 0 0 0,0 0 0 0 0,1 0 0 0 0,-1 0 0 0 0,1-1 0 0 0,0 1 0 0 0,0-1 0 0 0,0 0 0 0 0,0 0 0 0 0,1 0 0 0 0,-1 0 0 0 0,1-1 0 0 0,0 1 0 0 0,-1-1 0 0 0,1 0 0 0 0,0 0 0 0 0,4 1-14 0 0,68 24 900 0 0,-51-22-641 0 0,-24-5-151 0 0,-1 0 10 0 0,0 0 2 0 0,9-21 824 0 0,-9 16-892 0 0,0 0-1 0 0,-1 0 1 0 0,1 0 0 0 0,-1 0-1 0 0,0 0 1 0 0,-1 1-1 0 0,1-1 1 0 0,-1 0-1 0 0,0 1 1 0 0,0-1-1 0 0,-1 1 1 0 0,1 0 0 0 0,-1-1-1 0 0,0 1 1 0 0,0 0-1 0 0,0 1 1 0 0,-1-1-1 0 0,-2-2-51 0 0,-48-47-89 0 0,53 53 5 0 0,-17 1-983 0 0,-8 35 779 0 0,18-20 288 0 0,0 10 0 0 0,7-18 0 0 0,2 0 0 0 0,3 0 0 0 0,-1-7 19 0 0,0 1 0 0 0,0-1 0 0 0,0 0-1 0 0,0 0 1 0 0,0 0 0 0 0,0 0 0 0 0,0 0-1 0 0,0 0 1 0 0,1-1 0 0 0,-1 0 0 0 0,0 0-1 0 0,0 0 1 0 0,0 0 0 0 0,1 0 0 0 0,-1-1-1 0 0,0 1 1 0 0,0-1 0 0 0,0 0-1 0 0,1 0 1 0 0,-1 0 0 0 0,0 0 0 0 0,-1-1-1 0 0,1 1 1 0 0,0-1 0 0 0,0 1 0 0 0,0-1-1 0 0,-1 0 1 0 0,1 0 0 0 0,-1-1 0 0 0,0 1-1 0 0,0 0 1 0 0,1-1-19 0 0,11-7 3 0 0,-1 0 21 0 0,0-1 0 0 0,-1 0 0 0 0,0-1-1 0 0,-1 0 1 0 0,0-1 0 0 0,-1 0 0 0 0,-1-1 0 0 0,3-4-24 0 0,-7 10 18 0 0,-2 5-50 0 0,0-1 0 0 0,-1 0 0 0 0,0 1 0 0 0,1-1 0 0 0,-1 0 0 0 0,-1 0 0 0 0,1 0 0 0 0,-1-1 0 0 0,1 1 0 0 0,-1 0 0 0 0,0-1 0 0 0,-1 1-1 0 0,1 0 1 0 0,-1-1 0 0 0,0 1 0 0 0,0-1 0 0 0,0 1 0 0 0,-1-1 0 0 0,0-3 32 0 0,0 7 149 0 0,-11-6-203 0 0,5 7 54 0 0,-1 0 1 0 0,1 1-1 0 0,-1 0 1 0 0,1 0-1 0 0,-1 1 1 0 0,1 0 0 0 0,0 0-1 0 0,-1 1 1 0 0,1 0-1 0 0,1 0 1 0 0,-1 0-1 0 0,0 1 1 0 0,1 0-1 0 0,0 0 1 0 0,-1 1 0 0 0,1 0-1 0 0,4-3 29 0 0,-19 13 163 0 0,20-13-128 0 0,1 4-10 0 0,1 1-44 0 0,2-2-10 0 0,20 21 0 0 0,6-17 0 0 0,-7-10 0 0 0,-4-6 0 0 0,-9 2 54 0 0,-7 3-54 0 0,-9 2-43 0 0,4 1 37 0 0,0 1 0 0 0,0-1 0 0 0,1 1 0 0 0,-1 0 0 0 0,0 0 0 0 0,1 0 0 0 0,-1 0-1 0 0,1 0 1 0 0,0 1 0 0 0,0-1 0 0 0,0 1 0 0 0,0-1 0 0 0,0 1 0 0 0,0 0 0 0 0,1 0 0 0 0,-1 0 0 0 0,1 0 0 0 0,0 0 0 0 0,0 0 0 0 0,0 0-1 0 0,0 0 1 0 0,1 0 0 0 0,-1 1 0 0 0,1-1 0 0 0,0 0 0 0 0,0 0 0 0 0,0 1 0 0 0,0-1 0 0 0,1 1 6 0 0,-4 19-69 0 0,-2 14-404 0 0,5-22-5737 0 0,0-14 496 0 0</inkml:trace>
  <inkml:trace contextRef="#ctx0" brushRef="#br0" timeOffset="8476.327">2355 176 2272 0 0,'0'0'92'0'0,"0"0"-17"0"0,0 0 87 0 0,0 0 409 0 0,0 0 180 0 0,0 0 31 0 0,0 0-3 0 0,-5 6 1361 0 0,-7 42 2630 0 0,2-13-3944 0 0,-24 84 368 0 0,22-66-656 0 0,-1 96 358 0 0,-5-71-328 0 0,5-25-422 0 0,-9 27 39 0 0,5-22-13 0 0,4 19-118 0 0,1-35-44 0 0,-11 43 54 0 0,17-66-64 0 0,-17 69 0 0 0,15-73 0 0 0,-1 58 64 0 0,-9-16-64 0 0,-11 93 0 0 0,29-92 0 0 0,-1-24 0 0 0,0-2 0 0 0,-6-6 0 0 0,6 1 0 0 0,-2 10 0 0 0,6 6 0 0 0,-3-35 0 0 0,0 3 0 0 0,-4 27 0 0 0,0-22 0 0 0,8 0 14 0 0,-4 7 231 0 0,-4 14-384 0 0,4-7 139 0 0,0-20-10 0 0,3-1-21 0 0,-2-7 79 0 0,-1 15 97 0 0,12 10-15 0 0,11 3 222 0 0,6 1 33 0 0,-28-30-297 0 0,-1-1-4 0 0,0 0-11 0 0,30 15 897 0 0,16-9-956 0 0,-24 0-14 0 0,5 2 128 0 0,25-5-208 0 0,-28-6 80 0 0,-10 0 0 0 0,25 2 0 0 0,8-7 0 0 0,-42 7 0 0 0,0 0 0 0 0,0 0 0 0 0,0 0 0 0 0,0 1 0 0 0,0-1 0 0 0,0 1 0 0 0,0 0 0 0 0,0 1 0 0 0,0-1 0 0 0,0 1 0 0 0,0 0 0 0 0,0 0 0 0 0,0 1 0 0 0,15 5 0 0 0,29 8 0 0 0,-35-11 0 0 0,15-1 0 0 0,-24-2 0 0 0,2-2 0 0 0,2-1 0 0 0,42-9 0 0 0,15-1 584 0 0,-28 7-584 0 0,-11-2 64 0 0,-20 3-64 0 0,29 4 64 0 0,4 23-128 0 0,18 12 64 0 0,-53-31 0 0 0,-1-1 0 0 0,13 8 75 0 0,-15-11-22 0 0,1 0-45 0 0,0 0 0 0 0,1 0 0 0 0,-1 0 0 0 0,0-1 0 0 0,0 0 0 0 0,0 0 0 0 0,0 0-1 0 0,0 0 1 0 0,0 0 0 0 0,-1 0 0 0 0,1-1 0 0 0,0 1 0 0 0,-1-1 0 0 0,1 0 0 0 0,-1 0 0 0 0,1 0-1 0 0,-1 0 1 0 0,0 0 0 0 0,0 0 0 0 0,0-1 0 0 0,0 1 0 0 0,0-1 0 0 0,1-2-8 0 0,31-72-43 0 0,13 4-253 0 0,-34 35 133 0 0,-8 15 355 0 0,9-34-872 0 0,3 9 680 0 0,0 19 0 0 0,-14 23 0 0 0,-2-7 0 0 0,-2 8 0 0 0,-10-84 0 0 0,14 40 0 0 0,-9 19 0 0 0,5 24 0 0 0,1 1 0 0 0,-1 0 0 0 0,0-1 0 0 0,-1 1 0 0 0,1 0 0 0 0,-1 0 0 0 0,0 0 0 0 0,0 0 0 0 0,-1 0 0 0 0,0 1 0 0 0,1-1 0 0 0,-2 0 0 0 0,-17-33 0 0 0,8 15 0 0 0,-22-34 80 0 0,1 18-176 0 0,16 16 192 0 0,-38-34-176 0 0,-37-24 80 0 0,35 39-16 0 0,55 40 16 0 0,-1-1 0 0 0,1 0 0 0 0,0 0 0 0 0,-1 0 0 0 0,1-1 0 0 0,1 1 0 0 0,-1-1 0 0 0,0 1 0 0 0,1-1 0 0 0,0 0 0 0 0,0 0 0 0 0,0 0 0 0 0,0-1 0 0 0,-9-15 0 0 0,0-3-10 0 0,3 11-44 0 0,-2-7 54 0 0,6 13 0 0 0,-3 0-24 0 0,0 1 0 0 0,1-1 0 0 0,-1-1 0 0 0,1 1 0 0 0,1-1 0 0 0,0-1 0 0 0,0 1 0 0 0,0 0 0 0 0,-2-7 24 0 0,-29-75-48 0 0,10-6 48 0 0,2 47 0 0 0,6 11 0 0 0,-56-97 0 0 0,40 60-224 0 0,22 47 224 0 0,-14-15 0 0 0,8-16-64 0 0,0-21-224 0 0,12 66 79 0 0,-1-20-3495 0 0,8 25 2954 0 0</inkml:trace>
  <inkml:trace contextRef="#ctx0" brushRef="#br0" timeOffset="21131.548">4236 192 4608 0 0,'0'0'101'0'0,"0"0"22"0"0,0 0 5 0 0,0 0 41 0 0,0 0 174 0 0,0 0 75 0 0,0 0 20 0 0,0 0-32 0 0,0 0-139 0 0,0 0-62 0 0,0 0-11 0 0,0 0-22 0 0,0 0-79 0 0,-14 5-661 0 0,-4 3 4640 0 0,-6 24-3267 0 0,23-30-739 0 0,0-2-2 0 0,-2 2 0 0 0,-10 11 368 0 0,0 13-160 0 0,-4 42 112 0 0,16-57-368 0 0,1-10 64 0 0,0-1-14 0 0,0 0-67 0 0,0 0 182 0 0,0 0 111 0 0,0 0 27 0 0,0 0-27 0 0,13 5 52 0 0,9-10-261 0 0,0-2 79 0 0,-18 2-142 0 0,0 1-1 0 0,-1-1 0 0 0,1 0 1 0 0,-1-1-1 0 0,0 1 1 0 0,-1-1-1 0 0,1 1 0 0 0,-1-1 1 0 0,0 0-1 0 0,0 0 1 0 0,0-4-20 0 0,-1-28 0 0 0,-2 33 0 0 0,-3-2 0 0 0,3 5-24 0 0,0 0 1 0 0,-1 0 0 0 0,1-1-1 0 0,-1 1 1 0 0,1 0 0 0 0,-1 1-1 0 0,0-1 1 0 0,0 0 0 0 0,0 0-1 0 0,0 1 1 0 0,0-1 0 0 0,0 1 0 0 0,-1 0-1 0 0,1 0 1 0 0,0 0 0 0 0,-1 0-1 0 0,1 0 1 0 0,-1 0 0 0 0,1 0-1 0 0,-1 1 1 0 0,1-1 0 0 0,-1 1-1 0 0,0 0 24 0 0,-21-6-138 0 0,-32-5-51 0 0,36 13-757 0 0,19-1 1066 0 0,1-1-45 0 0,0 0-152 0 0,-13 44-186 0 0,8-19 210 0 0,-3 10 42 0 0,7-14-10 0 0,7 26-11 0 0,-4-43 27 0 0,0 0 1 0 0,1-1 0 0 0,0 0 0 0 0,0 0-1 0 0,0 0 1 0 0,0 0 0 0 0,0 0-1 0 0,1-1 1 0 0,-1 1 0 0 0,1-1 0 0 0,0 0-1 0 0,0 0 1 0 0,0 0 0 0 0,0-1 0 0 0,3 2 4 0 0,35 16 0 0 0,-21-12 24 0 0,-20-6 94 0 0,-1-1 20 0 0,0 0-2 0 0,13-16 657 0 0,-14-42-322 0 0,-4 28-502 0 0,3 18-114 0 0,1 0 0 0 0,-2 0 0 0 0,0 0-1 0 0,0 1 1 0 0,-1-1 0 0 0,-1 1 0 0 0,0 0 0 0 0,-3-4 145 0 0,-24-27-747 0 0,19 38-826 0 0,12 4 1548 0 0,0 0 1 0 0,-1 1 0 0 0,1-1 0 0 0,0 1 0 0 0,0-1 0 0 0,-1 1-1 0 0,1-1 1 0 0,0 1 0 0 0,0 0 0 0 0,0 0 0 0 0,0-1 0 0 0,0 1-1 0 0,0 0 1 0 0,0 0 0 0 0,0 0 0 0 0,0 0 0 0 0,1 0-1 0 0,-1 0 1 0 0,0 0 0 0 0,0 1 0 0 0,1-1 0 0 0,-1 0 0 0 0,1 0-1 0 0,-1 0 1 0 0,1 1 0 0 0,0-1 0 0 0,-1 0 0 0 0,1 1 0 0 0,0-1-1 0 0,0 0 1 0 0,0 1 24 0 0,-6 15-170 0 0,-3 29 183 0 0,10-41 73 0 0,0-1 0 0 0,1 1 0 0 0,-1-1 1 0 0,1 0-1 0 0,-1 0 0 0 0,2 0 0 0 0,-1 0 0 0 0,0 0 0 0 0,1 0 1 0 0,-1-1-1 0 0,1 1 0 0 0,0-1 0 0 0,0 0 0 0 0,1 1 0 0 0,-1-1 0 0 0,0-1 1 0 0,1 1-1 0 0,0 0 0 0 0,0-1 0 0 0,0 0 0 0 0,0 0 0 0 0,0 0 1 0 0,0-1-1 0 0,0 1 0 0 0,1-1 0 0 0,1 0-86 0 0,-3-1 9 0 0,0 0 0 0 0,0-1 1 0 0,1 0-1 0 0,-1 0 0 0 0,0 0 0 0 0,0 0 0 0 0,0 0 0 0 0,0-1 1 0 0,0 1-1 0 0,0-1 0 0 0,0 0 0 0 0,0 0 0 0 0,-1 0 1 0 0,1 0-1 0 0,-1 0 0 0 0,0-1 0 0 0,1 1 0 0 0,-1-1 0 0 0,0 0 1 0 0,0 1-1 0 0,-1-1 0 0 0,1 0 0 0 0,0 0 0 0 0,-1 0 1 0 0,0 0-1 0 0,0 0 0 0 0,0-1 0 0 0,0 1 0 0 0,0 0 1 0 0,-1 0-1 0 0,1-1 0 0 0,-1 1 0 0 0,0 0 0 0 0,0-1 0 0 0,0 1 1 0 0,-1-2-10 0 0,1 0-169 0 0,0 1 0 0 0,-1-1 0 0 0,0 1 1 0 0,0-1-1 0 0,0 1 0 0 0,0-1 1 0 0,-1 1-1 0 0,0 0 0 0 0,0 0 0 0 0,0 0 1 0 0,0 0-1 0 0,-1 0 0 0 0,1 0 0 0 0,-1 0 1 0 0,0 1-1 0 0,0-1 0 0 0,0 1 1 0 0,-1 0-1 0 0,1 0 0 0 0,-1 0 0 0 0,0 1 1 0 0,-1-2 168 0 0,-20-14-1232 0 0,16 25 608 0 0,-15 1-579 0 0,14-1-382 0 0,5-2-211 0 0</inkml:trace>
  <inkml:trace contextRef="#ctx0" brushRef="#br0" timeOffset="23584.993">970 372 4520 0 0,'0'0'99'0'0,"0"0"11"0"0,0 0 12 0 0,0 0 38 0 0,0 0 114 0 0,0 0 50 0 0,0 0 11 0 0,0 0-27 0 0,0 0-118 0 0,0 0-50 0 0,0 0-10 0 0,0 0-13 0 0,0 0-37 0 0,-9 12 275 0 0,-8 10-19 0 0,17-21-251 0 0,-5 30 872 0 0,3-8 2058 0 0,0 2-2828 0 0,-6-8-561 0 0,11-3 421 0 0,-2-14 221 0 0,-1 0 20 0 0,0 0 11 0 0,14 0 1359 0 0,4-27-1218 0 0,-7-2-40 0 0,3 11-265 0 0,-2 0-124 0 0,-12 17-24 0 0,1-1 1 0 0,-1 0 0 0 0,1 1 0 0 0,-1-1 0 0 0,1 1 0 0 0,-1-1-1 0 0,0 0 1 0 0,0 1 0 0 0,0-1 0 0 0,0 0 0 0 0,0 1-1 0 0,0-1 1 0 0,0 1 0 0 0,-1-1 0 0 0,1 0 0 0 0,-1 1 0 0 0,1-1-1 0 0,-1 1 1 0 0,1-1 0 0 0,-1 1 0 0 0,0-1 0 0 0,0 1 0 0 0,0-1-1 0 0,0 1 1 0 0,0 0 0 0 0,0 0 0 0 0,0-1 0 0 0,0 1 0 0 0,0 0-1 0 0,-1 0 1 0 0,1 0 0 0 0,0 0 0 0 0,-1 0 0 0 0,1 1-1 0 0,-1-1 1 0 0,1 0 0 0 0,-1 1 0 0 0,1-1 0 0 0,-1 1 0 0 0,1-1-1 0 0,-1 1 1 0 0,0 0 0 0 0,1-1 0 0 0,-1 1 0 0 0,0 0 0 0 0,0 0 12 0 0,-9-3 534 0 0,-7 7-471 0 0,-1 14-496 0 0,14 22-751 0 0,9 35 1009 0 0,0-35 82 0 0,-6-22 39 0 0,4-14 54 0 0,-1-3 56 0 0,-1-1 71 0 0,0 0 204 0 0,0 0 66 0 0,0 0 10 0 0,0 0-33 0 0,0 0-139 0 0,0 0-62 0 0,-1-1-11 0 0,6-20-14 0 0,11-18-728 0 0,-6 11 148 0 0,-9 24 420 0 0,0 0-16 0 0,0 1 0 0 0,0-1 1 0 0,0 1-1 0 0,0-1 0 0 0,0 0 0 0 0,-1 1 1 0 0,1-1-1 0 0,-1 0 0 0 0,0 1 0 0 0,0-1 0 0 0,-1 0 1 0 0,1 0-1 0 0,-1 1 0 0 0,0-1 0 0 0,1 1 1 0 0,-2-3 27 0 0,-15-16-600 0 0,-4 12 261 0 0,17 11 296 0 0,0 0 1 0 0,0 0-1 0 0,0 0 1 0 0,0 1-1 0 0,0-1 0 0 0,0 1 1 0 0,0 0-1 0 0,0 0 1 0 0,1 0-1 0 0,-1 1 0 0 0,1-1 1 0 0,0 1-1 0 0,0 0 1 0 0,0 0-1 0 0,0 0 0 0 0,0 0 1 0 0,1 1-1 0 0,-1-1 1 0 0,1 1-1 0 0,0-1 0 0 0,0 1 1 0 0,0 0-1 0 0,0 0 1 0 0,0 1 42 0 0,-6 11-649 0 0,-5 20 2367 0 0,12-35-1820 0 0,1-1-26 0 0,0 3 103 0 0,1 11 353 0 0,20-3-317 0 0,13-8-11 0 0,-23-4 0 0 0,0-2 0 0 0,-9 0 47 0 0,1 1 1 0 0,-1-1 0 0 0,0 0-1 0 0,0 0 1 0 0,-1 0-1 0 0,1 1 1 0 0,0-2 0 0 0,-1 1-1 0 0,0 0 1 0 0,0 0 0 0 0,0 0-1 0 0,0 0 1 0 0,0-1 0 0 0,-1 1-1 0 0,1 0 1 0 0,-1-1-1 0 0,0-1-47 0 0,3-15-252 0 0,-2 19 209 0 0,-1-1-1 0 0,0 1 1 0 0,1-1 0 0 0,-1 1-1 0 0,0-1 1 0 0,0 1 0 0 0,0-1-1 0 0,0 1 1 0 0,-1-1 0 0 0,1 0 0 0 0,0 1-1 0 0,0-1 1 0 0,-1 1 0 0 0,1 0-1 0 0,-1-1 1 0 0,0 1 0 0 0,1-1-1 0 0,-1 1 1 0 0,0 0 0 0 0,0-1 0 0 0,0 1-1 0 0,0 0 1 0 0,0 0 0 0 0,0 0-1 0 0,0 0 1 0 0,0 0 0 0 0,0 0-1 0 0,-1 0 1 0 0,1 0 0 0 0,0 0 0 0 0,-1 0-1 0 0,1 1 1 0 0,0-1 0 0 0,-1 1-1 0 0,1-1 1 0 0,-1 1 0 0 0,1-1-1 0 0,-1 1 1 0 0,1 0 0 0 0,-1 0 0 0 0,1 0-1 0 0,-1-1 1 0 0,0 2 0 0 0,1-1-1 0 0,-1 0 44 0 0,-71 12-1840 0 0,10 33 2082 0 0,79-33 721 0 0,9 30-888 0 0,-13-12-65 0 0,-11-29-47 0 0,0-1-1 0 0,0 1 0 0 0,0 0 1 0 0,0 0-1 0 0,0-1 1 0 0,0 1-1 0 0,1 0 0 0 0,-1-1 1 0 0,0 1-1 0 0,0-1 1 0 0,0 1-1 0 0,1-1 0 0 0,-1 0 1 0 0,0 0-1 0 0,0 1 1 0 0,1-1-1 0 0,-1 0 0 0 0,0 0 1 0 0,1 0-1 0 0,-1-1 1 0 0,0 1-1 0 0,0 0 0 0 0,1 0 1 0 0,-1-1-1 0 0,0 1 1 0 0,0 0-1 0 0,0-1 0 0 0,1 1 1 0 0,-1-1 37 0 0,8-3-3688 0 0</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2-15T16:15:20.389"/>
    </inkml:context>
    <inkml:brush xml:id="br0">
      <inkml:brushProperty name="width" value="0.05292" units="cm"/>
      <inkml:brushProperty name="height" value="0.05292" units="cm"/>
      <inkml:brushProperty name="color" value="#FF0000"/>
    </inkml:brush>
  </inkml:definitions>
  <inkml:trace contextRef="#ctx0" brushRef="#br0">5574 4344 998 0,'0'0'20'0,"0"0"7"0,0 0-27 0,0 0 0 0,0 0 0 0,-4-5 0 16,1-1 68-16,-4 6 8 0,0-12 1 0,3 12 1 15,-3-6 3-15,4 0 1 0,3 6 0 0,-7 0 0 16,-1-6-22-16,-2 6-4 0,-1 0 0 0,4-6-1 16,0 6-2-16,-3 0 0 0,3 0 0 0,0 6 0 15,-1-6-9-15,-2 6-3 0,3 0 0 0,0 0 0 16,-4-6-24-16,4 12-5 0,7-12 0 0,-3 0-1 15,-8 6-1-15,4-4 0 0,-7 4 0 0,7-3 0 16,-4 0 9-16,4 3 1 0,-3-6 1 0,-1 6 0 16,0-6 7-16,1 6 0 0,-4 0 1 0,7-6 0 15,-4 6-10-15,0-1-3 0,-3 1 0 0,4 0 0 16,-1-3 12-16,4 3 3 0,-3 0 0 0,-1 6 0 16,0-1-31-16,4-5 8 0,0 6-8 0,-3-6 0 15,3 3 0-15,0 3 0 0,-4-7 0 0,-3 1 0 16,7 0-13-16,0 6 4 0,0 0 1 0,0-9 0 15,0 5 8-15,0 1 16 0,-4 3-4 0,4 0-1 16,0-6-11-16,0 5-17 0,3-5 4 0,1 3 1 0,-1 3 12 16,1 0 0-16,-1-1 0 0,4 1-9 0,0 3 9 0,0-3 0 15,0 5 0-15,0 1 0 0,4-3 0 0,-1 8-8 16,1 1 8-16,-1-7 0 0,1 10 0 0,3-4 0 16,0-2 0-16,0 2-8 0,0 1 19 0,0 2 4 15,0-2 1-15,0 2 0 0,0-2-16 0,0-7 0 16,0 10 0-16,0-9 0 15,8 2 0-15,-8-2 0 0,0 5 0 0,3-11 0 0,1 0 0 0,-1-3 0 0,1 2 0 16,0 1 0-16,-1 0 0 0,1 0 0 16,-1-6 0-16,1 8 0 0,3-2 0 0,-3 0 0 0,-4-6 0 0,3 5 0 15,4-5 0-15,-3 0-20 0,3-3 4 0,-3 3 0 16,-4-6 16-16,0 0 0 0,0 0 0 0,0-6 0 16,0 3 0-16,4-3 0 0,-1 3 0 0,-3 0 0 15,-3-8 0-15,6 5 0 0,-3 0 0 0,0-6 0 16,0 6-8-16,4-8 8 0,-7 8 0 0,3-6 0 15,0 6 0-15,-4-6 0 0,4 1 0 0,-3 2 0 16,3 0 0-16,-4 0 0 0,1 3 0 0,-1 0 0 16,1-5 0-16,3 5 0 0,-4-6 0 0,1 6 0 15,0 3 0-15,-4 3 0 0,3-3 0 0,-3 3 0 16,0 0 0-16,0 0-8 0,0 0 8 0,0 0 0 16,0 0 0-16,0 0-8 0,0 0 8 0,0 0 0 15,0 0-10-15,0 0 10 0,0 0-8 0,0 0 8 16,0 0 0-16,0 0-8 0,0 0 8 0,4 3 0 15,-1 3 0-15,1 3-10 0,-4-3 10 0,3 5 0 16,1 1 0-16,-1 0-8 0,4 3 8 0,-3 2 0 16,3 1 0-16,0-6 0 0,4 2-8 0,-4 4 8 15,0 0 0-15,0 2 0 0,3 4 0 0,-3-7 0 0,0 4 0 16,4 2 0-16,-4-5 0 0,-3-3 0 0,3 2 0 0,-4-5 0 16,4 0 0-16,-3 0 0 0,3-3 0 0,-4-1 0 0,-3-8 0 15,0 0 0-15,0 0-12 0,0 0-9 0,0 0-2 0,0-8 0 31,-3-1-56-31,3-9-11 0,-4 6-2 0,1-8-530 0,3 8-106 0</inkml:trace>
  <inkml:trace contextRef="#ctx0" brushRef="#br0" timeOffset="410.541">5334 4735 1234 0,'0'0'25'0,"0"0"7"0,0 0-32 0,0 0 0 0,0 0 0 0,-7 0 0 15,7 0 71-15,-11-6 7 0,8 1 2 0,-4-1 0 16,7 6-8-16,0 0-2 0,-4-3 0 0,4 3 0 0,0 0-22 0,0 0-5 16,0 0-1-16,0 0 0 0,4-6-32 15,-1 6-10-15,4-6 0 0,0 0 0 0,4 6 0 0,0 6 0 0,-1 0 0 0,1-6 0 16,3 6 0-16,4-3 0 0,-4 3 10 0,-4-3-10 16,4-1 0-16,0 4 8 0,4 0-8 0,-4 6 0 31,0-12 0-31,0 6 0 0,0 0 8 0,1 0-8 15,-5-6 0-15,1 6 0 0,-1-6 0 0,4 0 0 0,-3 2 0 0,0 1 0 0,-1-3 0 0,1 0 8 16,-1 3-8-16,8-3 0 0,-7 0 0 16,-1 0 0-1,1 0-36-15,-1 0-10 0,4 0-2 0</inkml:trace>
  <inkml:trace contextRef="#ctx0" brushRef="#br0" timeOffset="984.479">5821 4932 1041 0,'0'0'44'15,"0"0"-36"1,0 0 72-16,-4 12 13 0,4-12 3 0,0 0 1 0,0 0-28 0,0 6-5 0,0-6-2 0,0 6 0 15,0-6-22-15,4 6-5 0,-4-6-1 16,0 3 0-16,3 6-2 16,1-1 0-16,-1-2 0 0,1 6 0 15,-1-6-24-15,5 6-8 0,-5 2 0 0,1 4 0 16,-4-6 8-16,3-1-8 0,-3 10 9 0,0-3-9 0,4-7 8 0,-1 7-8 0,1-6 0 0,-4 3 0 16,0 2 10-16,0-11-10 0,0-6 10 0,0 0-10 15,0 6 24-15,0-6 0 0,0 0-1 0,0 0 0 16,0 0 29-16,0 0 5 0,0 0 2 0,0 0 0 15,0 0-18-15,0 0-3 0,-4-6-1 0,-3-6 0 16,4 1-25-16,-4 2-4 0,3 0-8 0,0-967 11 16,1 1931-11-16,3-972 0 0,-4-1 0 0,1 9 0 15,-1-8 0-15,4 5 0 0,-3 0 8 0,3-6-8 16,-4 4 0-16,4 2 0 0,0 0 0 16,-3-2 0-16,3 2 0 0,0 0 0 0,0-6 0 0,0 7 0 15,0-4 0-15,3 3 0 0,-3-6 0 0,0 7 0 16,4-1 0-16,-4-3 0 0,3 4 0 0,4 5 0 15,-3-6 0-15,-1 6-9 0,5-6 9 0,-1 6-13 16,0 3 13-16,3-2 0 0,1 5-10 0,6 0 10 16,-6 0 0-16,0 0-11 0,3 0 11 0,0 2-8 15,0 1 8-15,-3 0-8 0,3 3 8 0,-4 0-8 16,4 0 8-16,0 0 0 0,-3 0 10 0,-7 0-10 16,6 0-20-16,1-6-11 0,-4 5-1 0,0 1-1 15,0-6-82-15,0 6-16 0,0-3-3 0,0 0-1 16,7 0-70-16,-3 3-15 0</inkml:trace>
  <inkml:trace contextRef="#ctx0" brushRef="#br0" timeOffset="1657.39">6417 4900 1265 0,'0'0'36'0,"0"0"8"0,0 0-36 0,0 0-8 0,0 0 0 0,-7 0 0 16,7 0 95-16,-4-6 17 0,-3 6 3 0,-3 0 1 16,3 0-46-16,0 0-9 0,-4 0-1 0,4 0-1 15,-4 0-8-15,1 6-2 0,-1-6 0 0,1 0 0 16,-1 6-33-16,1-3-6 0,2 0-2 0,-2 6 0 0,-4-9-8 15,7 5 0-15,0 1 0 0,0 6 0 0,0-6 0 16,0 0 0-16,3 6 9 0,4-4-1 16,0 10-8-16,0 0 0 0,4-7-11 0,-4 10 11 0,3-3 0 15,4-1 0-15,-3-2 0 0,-1 3 0 16,4-1 0-16,4-5 0 0,-1 3 0 0,-3-3 0 0,0 5 0 0,-3-5 0 16,3-6 0-16,0 0 0 15,-3-6 0-15,-4 0 0 0,10 3 0 0,-3 0 10 0,4-3-2 16,-4 0-8-16,0 0 12 0,-7 0-4 15,7-3 1-15,4 0 0 0,-4 3 0 0,0-6 0 16,0 0-9-16,7 0 10 0,-7-6-10 0,-3 1 10 16,6 2-10-16,-3-3 0 0,0 0 0 0,0-5 8 15,0 5-8-15,0 0 0 0,0 3 9 0,0-8-9 16,-3 5 0-16,-4 0 0 0,4 0 0 0,-4-2 0 0,0 8-8 16,0-6 0-16,0 0 0 0,3 0 0 0,-3 4 8 0,0 2 0 15,0 0 0-15,-3 6 0 0,3-6 0 0,-4 0 0 0,0 6 0 16,-3-6 0-16,7 0 0 0,-3 6 0 0,3 0 0 15,0 0 0-15,0 0 0 0,0 0 0 0,0 0 0 16,0 0 8-16,0 0-8 0,0 0-12 0,0 0 4 0,0 0 0 16,0 0-1-16,7 6 0 0,0 0 0 0,4 0 0 15,-4 6 9-15,0-6-13 0,0 2 5 16,0 10 8-16,3-6-16 0,-3 0 5 16,-3 5 1-16,3 4 0 0,0-4 10 0,4 1-13 15,-4 3 5-15,-4 2 8 0,4-8 0 0,0 3 0 0,-3-1 0 0,-1-5 0 16,1 0 0-16,3-1 0 0,-3 4 0 0,-1-9 0 15,1 0 0-15,-4-6-12 0,0 0 4 0,7 6 8 32,3 0-47-32,-10-6-1 0,7 0-1 0,7 0 0 0,-7-6-139 0,1 6-27 15</inkml:trace>
  <inkml:trace contextRef="#ctx0" brushRef="#br0" timeOffset="2275.038">6787 5050 923 0,'0'12'39'0,"0"-6"-31"15,4-1 96-15,-4 7 19 0,0-12 4 16,3 3 1-16,-3 3-46 0,0-6-9 0,0 6-1 16,4 0-1-16,-4 6-31 0,4-12-5 0,-4 0-2 0,0 11 0 15,3 1-7-15,1-6-2 0,-4 0 0 0,3 0 0 16,1 3-24-16,-1 2 0 0,1-5 0 0,-1 0 0 16,-3 0 0-16,0 0 0 0,0 0 0 0,0-3 0 15,0-3 0-15,0 11 0 0,0-5 0 0,0-6 0 16,0 0 0-16,0 0 0 0,0 0 0 0,0 0 0 15,0 0 17-15,0 0-1 0,0 0-1 0,0 0 0 16,0 0 7-16,0 0 2 0,-3-6 0 0,-1-2 0 16,1 2 0-16,-4-6 1 0,0-6 0 0,3 1 0 15,0 2-25-15,-3 3 0 0,4-5 0 0,3-4 0 16,-4 9 12-16,4-5-4 0,-3-1 0 0,3 3 0 16,0-2-8-16,0 5-11 0,0 0 3 0,3-6 0 15,1 4 8-15,-4 2 11 0,7 0-3 0,-4 0 0 16,5 1-17-16,-1 2-4 0,3 3-1 0,-3 0 0 15,4-6 14-15,-1 12-9 0,1-6 9 0,0 6-8 16,3 0 8-16,3 6 0 0,-6-6-9 0,0 12 9 16,3-6 0-16,-4 0 0 0,8 3 0 0,-8 2 0 15,1 1 16-15,0 0-1 0,-1 0-1 0,-3 2 0 16,0 4-3-16,4 0-1 0,-8-4 0 0,4 4 0 16,-3 0-10-16,3-7 0 0,0 7 9 0,-3-3-9 15,3-3 0-15,-4 5-16 0,-3-5 2 0,4-3 1 16,-1-3-11-16,-3 5-3 0,0-11 0 0,7 6 0 15,-3 0-8-15,-1 0-1 0,1-6-1 0,-4 0 0 16,3 6-17-16,-3-6-3 0,7 0-1 0,-3 0 0 16,0 0-45-16,3 0-9 0,0 0-1 0</inkml:trace>
  <inkml:trace contextRef="#ctx0" brushRef="#br0" timeOffset="2849.11">7366 3945 914 0,'0'0'25'0,"0"11"7"0,-4 1-32 0,4-6 0 0,0 3 0 0,0 8 0 15,0-11 40-15,0 6 2 0,-3 0 0 0,3 3 0 16,0-4 34-16,0 1 6 0,0 6 2 0,0-10 0 15,-4 4-18-15,4 0-3 0,-3 0-1 0,3 0 0 16,0-7-21-16,3 4-4 16,-3 0-1-16,0 0 0 0,0-3-4 0,0 6-2 0,4-1 0 0,-4 1 0 15,3 0-18-15,1 8-3 0,-4-2-1 0,0 6 0 16,4-4-8-16,-1 10 0 0,-3-4 0 0,4 3 8 16,-1 4-8-16,-3 2 0 0,0-3 0 0,0 7 0 15,0 2 10-15,0 3-10 0,0 0 12 0,0 3-12 16,0-3 28-16,0-9 0 0,0 9-1 0,0-5 0 15,0-1 6-15,-3 3 2 0,3-3 0 0,-4-8 0 16,4 8-11-16,0-9-3 0,0 4 0 0,-3-10 0 16,3-2-10-16,0 2-3 0,-4-5 0 0,0 8 0 15,4-14-8-15,0 0 0 0,0-6 9 16,0-6-9-16,0 0 0 0,0 0 0 0,0 0 0 0,0 0 0 16,-3 0-24-16,-4-6-5 0,7 0-2 15,-4 0 0-15,4-6-36 0,0-2-7 16,4 2-2-16</inkml:trace>
  <inkml:trace contextRef="#ctx0" brushRef="#br0" timeOffset="3235.937">7052 4530 1750 0,'-11'3'49'0,"8"-3"12"0,3 0-49 0,0 0-12 15,0 0 0-15,0 0 0 0,0 0 41 0,0 0 6 0,0 0 1 0,0 0 0 16,0 0-39-16,0 0-9 0,0 11 0 0,7-11 0 15,0 6 0-15,0-6 0 0,4 6-10 0,3-6 10 16,3 0 0-16,-2 0-9 0,6 0 9 0,0 0 0 16,-3-6 0-16,-1 6 0 0,8-6 0 0,-8 0-8 15,5 1 8-15,-1-4 0 0,-7 3 0 0,4-6 0 16,3 6 0-16,0 0 0 0,-3 0 0 0,3-5 0 16,0 5 0-16,0-3 0 0,0 3 0 0,4 0-8 15,-4 0-28-15,0 6-6 0,0-6-1 0,-3 6 0 16,3 0-113-16,0-5-24 0</inkml:trace>
  <inkml:trace contextRef="#ctx0" brushRef="#br0" timeOffset="35620.636">8918 4988 950 0,'0'0'40'15,"0"0"-32"1,0 0 28-16,0 0 7 0,0 0 1 0,0 0 0 15,-3 0 34-15,3 0 7 0,-7-12 2 0,3 10 0 16,-3-1-27-16,7 3-4 0,-3-6-2 0,3 6 0 16,-4-3-38-16,4 3-7 0,-4-6-1 0,4 6-8 15,0 0 8-15,0 0-8 0,0 0 0 0,0 0 0 0,0 0 0 0,-3 0 0 16,3 0 0-16,0 0 0 0,0 0 0 0,0 0 0 16,0 0 0-16,0 0-12 0,0 0-3 0,0 0 0 0,0 0 0 15,0 0 0 1,0 0-23-16,0 0-5 0,0 0-1 0,0 0 0 15,0 0-54-15,0 0-11 0</inkml:trace>
  <inkml:trace contextRef="#ctx0" brushRef="#br0" timeOffset="38951.761">8784 5044 767 0,'0'0'32'0,"0"0"-32"16,0 0 36-16,0 0 1 0,0 0 0 0,-7-6 0 15,7 6 27-15,-7 0 6 0,7 0 1 0,-7-3 0 16,7 3 12-16,0 0 2 0,-7-3 1 0,7 3 0 16,-7-6-7-16,0 3-2 0,3-2 0 0,-3-1 0 15,4 6-17-15,3 0-4 0,-7-6-1 0,0 6 0 16,0-6-16-16,0 6-3 0,-1-6-1 0,1 6 0 16,7 0-35-16,-7 0 0 0,-3 0 0 0,3 0 0 15,0 0 9-15,0-6 5 0,0 6 1 0,-1 0 0 16,-2 0-1-16,3 0 0 0,0 0 0 0,0 6 0 15,-4-6 7-15,4 6 2 0,0-6 0 0,0 6 0 16,0-6-3-16,-4 6 0 0,4-6 0 0,0 0 0 16,0 6-4-16,0-1-2 0,7-5 0 0,-3 0 0 15,3 0-14-15,-7 3 11 0,7-3-11 0,0 0 10 16,-4 6-10-16,4-6 0 0,-7 6 0 0,7-6 0 16,0 6-9-16,0 0 9 0,3 6-12 0,1-6 12 15,0-1-9-15,-1 7 9 0,1-3 0 0,-1 3-9 16,1 0 9-16,3-1 0 0,-4 1 0 0,4-3 0 15,0 0 0-15,0 5 0 0,0-2 0 0,4-6 0 16,-4 0 0-16,0 0 0 0,0 0 0 0,0-6 0 16,4 3 0-16,-1-3 0 0,1 3 0 0,3 2 8 0,-3-5-8 15,-1 0 8-15,4-5-8 0,-3 5 8 0,0-3-8 16,-4 0 0-16,3-3 0 0,-3 0 8 16,0 0-8-16,0-6 0 0,0 1 8 0,0-4-8 0,1 9 0 0,-5-6 9 15,4 0-9-15,-3 1 0 0,-1-1 9 0,-3 3-9 0,0-3 0 16,0 1 9-16,0-1-9 0,0 0 12 0,-3 0-12 0,-1 3 12 15,4 4-12-15,-3-1 12 0,3 0-12 0,-4 0 12 16,4 6-12-16,0-6 8 0,0 6-8 0,0 0 8 16,0 0 0-16,0 0 0 0,0 0 0 0,0 0 0 15,0 0-8-15,0 0 8 0,0 0-8 0,0 0 8 16,0 0-8-16,4 6 0 0,-1 0 0 0,1 6 0 16,-1-7 0-16,4 7 0 0,-3 3 0 0,3-9 0 15,-4 6 0-15,4 5 0 0,0-8 0 16,0 9 0-16,1-1 0 0,-5-5 0 0,4-3 0 0,0 3 0 15,0 5 0-15,0-5 0 0,0-6 0 0,4 6 0 16,-4 8 0-16,4-8 0 0,-1 0 0 0,1 5 0 16,-1-5-8-16,1 3 8 0,0-3 0 0,-1-1 0 15,4 1 0-15,-3-6-9 0,3 6 9 0,-4 2 0 16,5-8-29-16,-5 0 1 0,1 0 0 0,-1 0 0 16,4 0-92-16,-3-3-17 0,0-3-4 0</inkml:trace>
  <inkml:trace contextRef="#ctx0" brushRef="#br0" timeOffset="40466.593">10460 4906 1515 0,'0'0'43'0,"0"0"9"0,0 0-41 15,-4 3-11-15,4-3 0 0,-7 3 0 0,0 0 54 0,7-3 9 0,-7 6 1 0,0-6 1 16,7 0-30-16,-7 5-7 0,-4-5 0 0,4 0-1 15,0 6-27-15,-3-6 0 0,3 0 0 0,0 0 0 16,-4-6 0-16,4 6 0 0,-4 0 0 0,1 0 0 16,-1 0 8-16,-3 0 0 0,4 0 0 0,-1 6 0 15,0-6 16-15,1 6 4 0,-1 0 0 0,4 0 0 16,0 0-8-16,0 0 0 0,0 3-1 0,4 2 0 16,-1 1-11-16,0 0-8 0,4 0 9 0,0 2-9 15,0 4 0-15,0 0 0 0,0-1 0 0,0-5 0 16,4 3 0-16,0 2 0 0,-4-5 0 0,0 0 0 15,3-3 11-15,1-3-11 0,3 5 12 0,0-5-12 16,0-6 0-16,0 6-9 0,3-6-1 0,1 0 0 16,3 0 10-16,0-6 0 0,4 0 0 0,-1-5 0 15,1-1 0-15,0 3 0 0,3-3 0 0,-3-5 0 16,-4-1 10-16,3 3-2 0,-3-8-8 0,4 5 12 16,-4-8-3-16,0 8-1 0,-3-11 0 0,3 2 0 15,-3-2-8-15,-1 2 0 0,1-2 0 0,-4-3 0 16,0 2 8-16,-4 4-8 0,1-10 8 0,-1 10-8 15,-3-9 28-15,0 2 1 0,0-5 0 0,-3 9 0 16,-4-10 1-16,0 4 0 0,0-3 0 0,-4 3 0 16,1 2-12-16,-5-2-2 0,5 9-1 0,-4-10 0 15,3 4-7-15,-3 8-8 0,3-8 11 0,1 3-11 16,-1 5 8-16,1 4-8 0,-4 2 0 0,7-3 0 16,-1 10 0-16,1-1 0 0,4 6 0 0,-1 0 0 15,1 0 0-15,3 6-16 0,0 0 5 0,0 0 1 0,0 0-6 0,0 0 0 16,-4 6-1-16,1 6 0 0,3 0-4 0,0 8-1 15,3 4 0-15,-3-1 0 0,4 4 10 0,-1 2 1 0,4 3 1 16,-3-2 0-16,-1 2 10 0,5 4 0 0,-1 2 0 0,0 0 8 16,0 3-8-16,0 3 0 0,0-6-11 0,-4 4 11 15,4 2 0-15,-3-9 0 0,7 3 11 0,-8 0-3 16,4-2 12-16,0 2 4 0,-3-9 0 0,-1 4 0 16,4 2-24-16,-3 3 0 0,-1-11 0 0,4 8 8 15,-3-3-8-15,-1-2 0 0,1-1-11 0,-1 3 11 16,-3-8 0-16,4 2 0 0,0-2 8 15,-1-4-8-15,-3-2 12 0,4 0-4 16,-1-1 0-16,-3-2-8 0,4-3 8 0,3 0-8 0,-4-1 0 0,1-5 0 16,3 0 0-16,-4 3 0 0,4-3 0 0,0 5 0 15,-3-11 0-15,-1 6 0 0,5-6 0 0,-5 6 0 16,4-6-24-16,0 6 2 0,0-6 0 0,0 0 0 16,-3 0-42-16,-4 0-9 0,7-6-2 0,-7 6 0 15,3 0-149-15,4-6-31 0</inkml:trace>
  <inkml:trace contextRef="#ctx0" brushRef="#br0" timeOffset="41085.28">10989 5018 485 0,'0'0'13'0,"-7"-6"4"0,0 6-17 0,7 0 0 0,-7 0 0 0,0-6 0 15,0 6-9-15,0 0-6 0,3-6-1 0,4 6 0 16,-7 0 60-16,7 0 12 0,-7 0 3 0,0 0 0 15,0 0 34-15,0 0 7 0,0 0 2 0,7 0 0 16,-11 6-2-16,4 0 0 0,4 0 0 0,-4 2 0 16,3 10-36-16,1-12-7 0,-1 12-1 0,0-7-1 15,1 4-31-15,-1 3-5 0,4-1-2 0,-3-5 0 16,3 0 6-16,3 3 1 0,-3-4 0 0,4 1 0 16,-1 0-4-16,-3-3 0 0,4 8 0 0,0-5 0 15,-1-6 1-15,1 0 0 0,3 0 0 0,0 5 0 16,0-11-2-16,0 6-1 0,3-3 0 0,1 0 0 15,0 0-4-15,-1-3-1 0,4-3 0 0,0 3 0 16,1-6-2-16,-1 0-1 0,3-5 0 0,-3 5 0 16,0 0 0-16,1-6 0 0,-5 0 0 0,4 1 0 15,-3-4 2-15,-1 3 0 0,1-5 0 0,-4-4 0 16,-3 3-4-16,-1 1-8 0,-3-4 12 0,0 3-4 16,0 1 1-16,-3-1 0 0,-1 3 0 0,1-2 0 15,-5 5-9-15,1 0 12 0,0-2-12 0,0 8 12 0,-3-6-12 16,-1 6 0-16,1 6 0 0,-1-6 0 0,-3 6-13 15,-4 0-2-15,1 0 0 0,3 6 0 0,-4-6 1 0,7 6 0 16,1 0 0-16,-1 0 0 0,4-3 2 0,0 6 0 16,0-1 0-16,3-2 0 0,1 6 12 0,-1-6-12 0,4 0 12 15,-3 0-12-15,6-1 12 0,-3 4-12 0,4-3 12 0,-1 6-12 16,1-12 12-16,-1 6 0 0,1 0 0 16,0 0 0-1,3-1-125-15,0-5-23 0,3 6-4 0</inkml:trace>
  <inkml:trace contextRef="#ctx0" brushRef="#br0" timeOffset="41743.989">11377 5006 1198 0,'0'0'34'0,"0"0"7"0,0 0-33 16,0 0-8-16,0 0 0 0,0 0 0 0,0 6 68 0,-3 0 12 0,3-6 3 0,0 8 0 15,0 4-26-15,0 0-5 0,0-6 0 16,0 0-1-16,0 5-9 0,0 1-2 0,3-3 0 0,-3 3 0 15,4 0-25-15,-4-1-6 0,3 1-1 16,1-3 0-16,-4 0-8 0,3 0 12 0,1 8-12 0,-1-11 12 16,-3 6-4-16,4-6-8 15,-4 5 12-15,0-2-4 0,0-9 5 0,0 0 1 16,0 0 0-16,3 6 0 0,-3-6 7 0,0 0 2 0,0 0 0 0,0 0 0 16,0 0 9-16,0 0 3 0,0 0 0 0,0 0 0 15,0 0-18-15,-3-6-3 0,-1-3-1 0,1 1 0 16,-1 5-13-16,4-9 8 0,-3 6-8 0,3 0 0 15,-4 0 8-15,4-5-8 0,4-1 0 0,-4 3 9 16,0 3-9-16,3-6 0 0,1 1 0 0,-4 5 0 16,3 0 0-16,1-6 0 0,-1 6 0 0,1 3 0 15,-1-9 0-15,1 7 0 0,3-7 0 0,0 6 0 16,0 0 0-16,0-6 0 0,0 3 0 0,0 4 0 16,-3-1-8-16,3 0 8 0,0 0 0 0,0 6 0 15,0-6 0-15,0 0 0 0,0 6 0 0,4-6 0 16,-4 0 0-16,0 6 0 0,0 0 0 0,3 6 0 15,-3 0 0-15,1 0 0 0,2 0 0 0,-3 0 0 16,0 6 0-16,4-4 0 0,-4 10 0 0,0-6 8 16,0 5-8-16,0 1 10 0,0 3-10 0,0 2 10 15,4-5-10-15,-8 2 0 0,4 4 0 0,0-6 8 16,0 2-8-16,-3 4 0 0,-1-7 0 0,5 4 0 16,-5-9 0-16,4 5 0 0,-3-5 0 0,-1-6 0 15,1 0 0-15,-4-6 0 0,0 0 0 0,0 0 0 16,0 0 0-16,0 0 0 0,0 0-14 0,0 0 5 15,3 0-40-15,1-6-8 0,3 0-2 0</inkml:trace>
  <inkml:trace contextRef="#ctx0" brushRef="#br0" timeOffset="42437.772">11843 5018 1396 0,'0'8'62'0,"0"4"13"16,0 0-60-16,3 0-15 0,1-6 0 0,-1 11 0 15,1-11 11-15,-1 3-1 0,1 3 0 0,-1-6 0 16,1 5 22-16,-4 1 4 0,3-6 0 0,1 3 1 16,0 3-13-16,-1-7-4 0,1 1 0 0,-1 0 0 15,1 0-3-15,-1 0-1 0,1 6 0 0,-1-6 0 16,1 2 12-16,-4 4 3 0,3-6 0 0,1 6 0 16,-4-6-2-16,3 0 0 0,-3-6 0 0,0 0 0 15,0 0 9-15,0 0 2 0,0 0 0 0,0 0 0 0,0 0-16 0,0 0-4 16,0 0 0-16,0 0 0 0,0 0 13 0,0 0 3 0,-7-6 0 0,0 0 0 15,4 0-36-15,-1 0 0 0,1 0 0 0,-1-6 0 16,1 1 16-16,-1 2-3 16,1-3-1-16,-1 0 0 0,4-5 16 0,-4 5 4 15,1-3 0-15,3-2 0 0,0-1-10 16,-4 6-2-16,4-3 0 0,0 4 0 0,0-1-20 0,4-3 0 16,-1 3 0-16,1-5 0 0,0 11 0 0,-1-6 0 0,1-2 0 15,3 5 0-15,0 0-12 0,0 3-8 0,0 0 0 0,3 0-1 16,-3 0 21-16,4 6 0 0,-4-6 0 0,4 6 0 15,-1-5 0-15,1 5 0 0,-1 0 0 0,5 0 0 16,-5 5 0-16,1-5 0 0,-1 6 0 0,1-6 0 16,-1 12 0-16,5-6 0 0,-5 6 0 0,1-3 0 15,3 2-13-15,-4 1 1 0,1 0 1 0,0 5 0 16,-1-5 11-16,1 3 0 0,-4 3 0 16,3-1 0-16,-3 4 0 0,1-4 0 0,2 7 0 0,-3-9 0 15,0 8 0-15,0-5 0 0,0-1 0 0,-3 4 0 16,-1-3 0-16,1-1 0 0,-1 4 0 0,1-3 0 15,-4-7-11-15,4 1 0 0,-4-3 0 0,0 3 0 16,3-7 11-16,-3-5 0 0,0 0 0 0,0 0 0 16,0 0-21-16,0 0 1 0,0 0 0 0,0 0 0 15,0 0-36-15,0 0-6 0,0 0-2 0,0 0 0 16,0 0-185-16,4 6-38 0</inkml:trace>
  <inkml:trace contextRef="#ctx0" brushRef="#br0" timeOffset="43247.039">12538 5073 794 0,'0'0'33'0,"0"0"-33"16,0 0 60-16,0 0 4 0,0 0 2 0,0 0 0 15,0 0 8-15,0 0 2 0,0 0 0 0,0 0 0 16,0 0-12-16,0 0-1 0,0 0-1 0,0 0 0 16,0 0-3-16,0 0-1 0,0 0 0 0,0 0 0 15,0 0-1-15,0 0 0 0,0 0 0 0,0 0 0 0,0 0-14 16,0 0-3-16,0 0-1 0,0 0 0 15,0 0-12-15,0 0-3 0,0 0 0 0,0 0 0 0,0 0-9 16,7 0-3-16,0 6 0 0,0-6 0 0,3 0-2 0,-2 0-1 0,2 0 0 0,1-6 0 31,3 6-9-31,-4 0 0 0,1-5 9 0,3-1-9 16,-3 0 0-16,-1 6 9 0,4-6-9 0,-3 0 0 0,0 0 8 0,-1 0-8 0,1 0 0 16,-1-2 0-16,-3 2 11 0,0 0-11 0,4 0 10 15,-7 0-10-15,3 0 8 0,-4-6-8 0,1 7 0 0,-1-1 9 16,-3 3-9-16,0-9 8 0,0 6-8 0,-3 0 8 15,-1 0 3-15,1-5 0 0,-1 5 0 0,-3 0 0 16,0-3-11-16,-4 3 12 0,4-6-12 0,-7 6 12 16,0 1-12-16,-4-1 0 0,1 0 9 0,3 6-9 15,-4 0 0-15,0 0-20 0,1 0 4 0,-1 6 1 16,4 0 3-16,-4-6 1 0,4 5 0 0,0 1 0 16,4 6-19-16,-1-6-4 0,4 3-1 15,3 3 0-15,1-7 19 0,-1 7 4 0,1 0 1 0,-1-6 0 16,8 6 11-16,-4-4-13 0,3 4 5 0,1 0 8 15,-1 0-10-15,1-1 10 0,-1 4 0 0,1-3-9 16,0 0 9-16,-1-1 0 0,1 4 10 0,-1 3-10 16,1-6 14-16,3 5-3 0,-4-2-1 0,1 3 0 15,3-1 10-15,0 1 1 0,0-6 1 0,0 8 0 16,0-2-2-16,4 2-1 0,-4-2 0 0,3 0 0 16,4 5-6-16,-3-11-1 0,3 3 0 0,4-4 0 15,-4 1-12-15,3-6 9 0,5 0-9 0,-8-3 8 16,7-3-8-16,-3 0 0 0,-1-3-10 0,1-3 10 15,-1-6-106-15,-2 0-15 0,-1-2-3 0</inkml:trace>
  <inkml:trace contextRef="#ctx0" brushRef="#br0" timeOffset="43674.024">12654 4500 1661 0,'-3'6'47'0,"3"-6"10"0,-4 0-45 0,4 0-12 0,0 0 0 0,0 0 0 15,0 0 72-15,0 0 13 0,0 0 3 0,0 0 0 16,0 0-8-16,0 0-2 0,0 0 0 0,0 0 0 16,4 0-32-16,3 0-6 0,3-6-2 0,-3 0 0 15,4 6-26-15,-4-6-4 0,4 1-8 0,-1-1 11 16,1 0-11-16,3-3 0 0,-4 9 0 0,5-6 0 0,-5 0-8 0,1 0-1 15,3 0 0-15,-4 1 0 0,1-7-7 16,0 0-2-16,-4 6 0 0,3-3 0 16,4 3-21-16,-7-5-4 0,4-1-1 0,-1 0 0 15,-2 0-25-15,2 4-6 0,-3-4-1 0</inkml:trace>
  <inkml:trace contextRef="#ctx0" brushRef="#br0" timeOffset="46446.05">14284 5091 1190 0,'0'0'33'0,"0"0"9"0,0 0-34 16,-11 0-8-16,11 0 0 0,-7 0 0 0,0-3 18 0,7 3 2 0,-7-3 0 0,0 3 0 16,0 0-20-16,-3-12-9 0,6 12 1 15,-3-5 0-15,0 5-4 0,3-6 0 0,-3 6 0 16,0-6 0-16,4 0 12 0,-4 6-8 0,0-6 8 15,3 6-8-15,4 0 8 0,-7-6-8 0,0 3 8 0,7 3-8 16,-7 0 36-16,7 0 8 0,0 0 2 0,-7 0 0 16,7 0 18-16,0 0 4 0,0 0 1 0,-7-3 0 15,7 3-5-15,0 0-2 0,0 0 0 0,0 0 0 16,0 0-7-16,0 0-2 0,0 0 0 0,0 0 0 16,0 0-17-16,0 0-3 0,0 0-1 0,0 0 0 15,0 0-12-15,-4 12-2 0,4-12-1 0,-3 6 0 16,3 0-9-16,0-6 0 0,3 6 0 0,-3 0 0 15,4 5 21-15,-1-5-1 0,1 3 0 0,-1 3 0 16,4 0-20-16,-3-1 0 0,3 1 0 0,0 0 0 16,0-3 0-16,-3 2 0 0,3 1 0 0,-4-6 0 15,1 0 0-15,3 6 0 0,-4-6-10 0,1 8 10 16,-1-8 0-16,1 0 0 0,-1 6 0 0,1-6 0 16,0 0 0-16,-1-1 0 0,4 1 0 0,-3 0 0 15,3 3 11-15,-4-9-1 0,4 6 0 0,-3 0 0 16,3 0-10-16,0-6-9 0,0 6 9 0,0-1-13 15,4-5 13-15,-1 6 8 0,1-6 0 0,-1 6-8 16,1-6 14-16,3 0-4 0,0-6-1 0,-3 6 0 16,3 0 3-16,0-6 0 0,-3 1 0 0,3-1 0 15,-4 0-4-15,1-6-8 0,-1 3 12 0,-3 0-4 0,1 1 1 16,-1-4 0-16,0 0 0 0,-4 6 0 0,1-9 3 16,-1 4 1-16,1-1 0 0,-4 0 0 0,0-5 3 0,-4-1 1 15,1 3 0-15,-1-2 0 0,-3-4-6 16,0 9-2-16,0-11 0 0,0 11 0 0,-4-6-9 0,4 4 0 15,0 2 9-15,0 0-9 0,0 0 0 0,0 4 8 0,0-1-8 16,3 6 0-16,1-3 0 0,-1 0 0 0,1 0 0 16,3 6 0-16,-4-6-12 0,4 6 0 0,0-6 0 15,0 0 0 1,0 1-24-16,0-1-6 0,0 0-1 0,0 0 0 16,0 6-36-16,0 0-7 0,4-3-2 0</inkml:trace>
  <inkml:trace contextRef="#ctx0" brushRef="#br0" timeOffset="47147.651">14771 5023 1447 0,'0'3'30'0,"0"9"7"0,0 0-29 15,0-6-8-15,0 6 0 0,0-1 0 0,0-2 44 0,3 0 7 0,-3 0 1 0,0 3 1 16,0-1-30-1,0-5-7-15,0 6 0 0,0-6-1 16,0 9 7-16,0-4 2 0,0-5 0 0,0 6 0 0,0-6 7 0,0-6 1 0,4 6 1 0,-4-3 0 16,0 8-12-16,3-5-2 0,-3 0-1 0,0 0 0 15,0 6 14-15,0-12 4 0,0 6 0 0,0-6 0 16,0 6-20-16,0-6-4 0,0 0-1 0,0 0 0 16,0 0-11-16,0 0 0 0,0 0 0 0,0 0 0 15,0 0 0-15,0 0 0 0,0 0 11 0,0 0-11 16,0 0 14-16,0 0-3 0,0 0-1 0,0 0 0 15,-3-6-10-15,-1 0 12 0,1-6-12 0,-1 6 12 16,1-6-12-16,-1 1 12 0,1 2-12 0,3-3 12 16,-4 6-12-16,4-11 12 0,0 8-12 0,0-3 12 15,0 0-12-15,0 6 0 0,0-11 0 0,4 5 0 16,-4 3 0-16,3 3 0 0,-3-11 0 0,4 11 0 16,-1-6 0-16,1 6 0 0,-1-6-9 0,1 3 9 15,-1 4 0-15,4-7 0 0,1 12 0 0,-1-6 0 16,0 0 0-16,0 0 0 0,0 6 0 0,0-6 0 15,0 0 0-15,3 6 0 0,-3 0 0 0,4 6 0 16,-4 0 0-16,4-6 0 0,-4 6 0 0,0 0 0 16,0 0 0-16,3 6 0 0,-3-7 0 0,1 4 0 15,-1 3 0-15,0 0 0 0,-4 0 0 0,4-1 0 16,0 1 0-16,0 3 0 0,0 2 0 0,0 1 0 0,1-6 0 16,-1 8 0-16,0-2 0 0,-4 0 0 0,4-4 0 15,0 4 0-15,4-6 0 0,-8 0 0 0,4-1-8 16,1-2 8-16,-5-3 0 0,4 6 0 0,-3-6-26 0,-1-6 2 15,-3 0 0-15,0 0 0 16,4 11-31-16,-4-11-5 0,0 0-2 0,0 0 0 16,0 0-130-16,0 0-25 0,0 0-6 0</inkml:trace>
  <inkml:trace contextRef="#ctx0" brushRef="#br0" timeOffset="47988.36">16376 4832 1288 0,'0'0'27'0,"0"0"5"0,0 6-32 0,0-6 0 0,0 0 0 15,0 0 0-15,0 0 56 0,0 0 5 0,0 0 1 0,0 0 0 16,0 0 34-16,0 0 8 0,0 0 0 0,0 0 1 16,0 0-51-16,0 0-10 0,0 0-3 0,0 0 0 15,0 0-10-15,0 0-3 0,0 0 0 0,0 0 0 16,0 0-11-16,0 0-2 0,-11 0-1 0,11 0 0 16,-10 0 2-16,3-6 0 0,0 6 0 0,0-5 0 15,0-1-8-15,-4 6 0 0,4 0-8 0,0-6 12 16,0 0-12-16,-4 6 0 0,1-6 8 0,-1 0-8 15,0 0 0-15,1 6 0 0,-4-3-9 0,3 3 9 16,1 0-15-16,-1 3 3 0,0-3 1 0,1 6 0 16,3 0-5-16,-4 0-2 0,4 0 0 0,-3 0 0 15,3 0 9-15,-1-1 9 0,5 1-13 0,-4 3 5 16,0-3 8-16,3 0 0 0,1 0-9 0,-1 5 9 16,4-5-10-16,-3 6 10 0,3-6-13 0,0 3 5 15,3-3 8-15,-3 5 0 0,0-5-9 0,4 6 9 0,-4 0 0 16,0-3-9-16,3 2 9 0,1 1 0 0,-4 0 0 0,3 0 0 15,1 2 0-15,-1 4 0 0,1-12 0 0,-1 6 0 0,1-1 0 16,0 1 0-16,3-3 0 0,0 3 16 16,0 0-4-16,3-1 0 0,1 1-12 0,-1-3 11 15,5 0-11-15,-5 0 10 0,4 2-10 16,4-5 8-16,-4 0-8 0,0 0 8 0,0-6-8 16,0 0 8-16,0 6-8 0,1-6 8 0,-1 0-8 0,0 0-11 15,0-6 3-15,-4 6 0 16,5 0-20-16,-5 0-3 0,4-6-1 0,-3 6 0 15,3 0-100-15,-3-6-21 0,3 6-4 0</inkml:trace>
  <inkml:trace contextRef="#ctx0" brushRef="#br0" timeOffset="49617.647">16630 4962 957 0,'0'0'20'0,"0"0"4"0,0 0-24 0,0 0 0 0,0 0 0 0,0 0 0 15,0 0 80-15,0 0 10 0,0 0 2 0,0 0 1 16,-7 0-17-16,7 0-3 0,-11 3-1 0,8 0 0 15,3-3-33-15,-7 3-7 0,0 0-2 0,0-1 0 16,7-2-5-16,-7 12-1 0,3-12 0 0,-3 6 0 16,0 0 0-16,3 0 0 0,1 0 0 0,-1 5 0 15,4-8-1-15,-3 9-1 0,3-6 0 0,0 0 0 16,0 6-2-16,0-6-1 0,0 5 0 0,3 1 0 16,-3-3 2-16,4 3 1 0,-1-6 0 0,1 5 0 15,-1 1-12-15,5-6-2 0,-5 0-8 0,4 3 12 16,0-3-12-16,0 5 0 0,0-5 8 0,0 0-8 0,4-6 0 0,-4 6 8 0,0-6-8 15,0 6 0-15,0 0 0 16,4-6 0-16,-4 3 0 0,3 0 0 0,1 2 12 16,-4-2-3-16,4-3-1 0,-1-3 0 0,-3 3 4 0,4-5 1 15,-1 5 0-15,-3-3 0 0,4 0 7 0,-4 3 0 16,0 0 1-16,0-6 0 0,0 0 3 0,0 0 1 0,-3-6 0 0,3 1 0 16,-4 2-3-1,1-3-1-15,3 0 0 0,-3 0 0 0,-4 1 10 16,3-1 1-16,1 3 1 0,-4-3 0 0,0 1-33 0,0-1 0 0,-4 6 0 0,1-6 0 15,-1-3 13-15,0 10-4 0,1-7-1 16,-1 0 0-16,-3 6-8 0,0-11 8 0,0 8-8 0,-3-3 8 16,-1 6-8-16,0-6 0 0,1 1 0 0,-4-1 0 15,3 6 0-15,-3 3 0 0,0-3 0 0,3-6-11 16,1 12 1-16,-1-6 0 0,4 6 0 0,-3 0 0 16,3 0-2-16,3 0 0 0,4 0 0 0,-7 0 0 15,7 0 0-15,-4 6-1 0,4-6 0 0,0 0 0 16,0 0-7-16,-3 6 0 0,3-6-1 0,0 0 0 15,-4 6 5-15,4-6 0 0,0 0 1 0,-3 6 0 16,3-6-1-16,3 9 0 0,-3-9 0 0,0 6 0 16,0-6-12-16,4 6-2 0,-4-6-1 0,3 5 0 15,1 1-4-15,-4-6-1 0,7 12 0 0,-3-6 0 16,-1 0-8-16,4-6-3 16,-3 6 0-16,-1-3 0 0,4 3 9 0,0-3 2 0,-3-1 0 0,3 10 0 15,0-12 16-15,-4 6 4 0,4-6 1 0,1 6 0 16,-5 0 15-16,4-6 0 0,-3 6 0 0,-1-6-9 15,4 6 9-15,-3-6 14 0,-1 0-3 0,-3 0-1 16,0 0 14-16,7 5 4 0,-7-5 0 0,0 0 0 16,0 0-4-16,0 0 0 0,0 0 0 0,0 0 0 0,0 0 4 15,0 0 0-15,0 0 0 0,0 0 0 0,0 0-11 0,0 0-1 16,0 0-1-16,0 0 0 0,0 0-15 0,0 0 11 0,0 0-11 16,0 0 10-16,0 0-2 0,0 0 0 0,0 0 0 0,0 0 0 15,0 0-8-15,0 0-17 0,0 0 4 0,0 0 1 16,0 0 2-16,0 0 1 0,0 0 0 0,0 0 0 15,0 0 9-15,0 0 0 0,0 0 0 0,4 3 0 16,-4-3 0-16,0 0 0 0,0 0 10 0,3 6-10 16,-3-6 12-16,0 0-4 0,0 0-8 0,7 6 12 15,-7-6-12-15,4 6 0 0,-4-6 0 16,4 6 0-16,-4-6 0 0,3 6 0 0,-3-6 0 0,7 0-10 16,-3 6 10-16,-1 0 0 0,4-1 0 0,-3-5 0 15,-4 0 0-15,7 6 0 0,-7-6 0 0,3 0 0 16,-3 0 11-16,0 0 1 0,7-6 0 0,-7 6 0 15,4 0-12-15,-4 0 0 0,0 0 0 0,3 0 0 16,-3 0 18-16,4-5 2 0,0 5 0 0,-1-6 0 16,1 0-12-16,-1 6-8 0,4-6 12 0,-3 6-12 15,3 0 0-15,0-6 0 0,0 6 0 0,0-6-12 16,3 6 12-16,1-6 0 0,0 0 0 0,-1 3 0 16,1-2 0-16,3-1 0 0,-4 0 0 0,5 6 0 15,-5-12 0-15,1 6 0 0,-1-6 0 0,1 7 0 16,-4-4 0-16,0-3 0 0,-3 0 0 0,-1 0 0 0,-3 1 0 15,0-1 0-15,0 3 0 0,-3-9 0 0,-4 7 13 16,-1 5-4-16,1-9-1 0,0 3 0 0,-7 1-8 16,4 5 0-16,-1 0 0 0,-3 0 0 0,0 0 0 15,3-3 0-15,-3 6 0 0,0 0 0 0,3 0 0 16,1 3 0-16,3 0 0 0,-4 3 0 0,1 0 0 16,3 0 0-16,7-3 0 0,-7 9 0 0,3 3-14 15,1 0 5-15,-1-1 1 0,0 4 0 0,4 3 0 16,0-7 0-16,4 7 0 0,0 0 0 0,-1 2 8 0,1 4 0 15,3-6 0-15,-4 8 0 0,4-8 0 0,-3 2 0 0,3 4 0 0,0-1 0 16,0-2 11-16,0-4 4 0,-4 7 1 0,1-12 0 16,0 8 6-16,3-8 2 0,-4 0 0 0,1-6 0 15,-1 5-2-15,4-2 0 0,0 3 0 0,0-6 0 16,4 0-14-16,-1 6-8 0,5-7 10 0,-1 1-10 16,3 0 0-16,1-3 0 0,3 3 0 0,-3-6-10 15,3-6-31-15,0 3-7 16,0-6 0-16,0 1-1 0,1-4-160 0,-5 0-32 0</inkml:trace>
  <inkml:trace contextRef="#ctx0" brushRef="#br0" timeOffset="50066.353">17254 4962 1690 0,'0'14'35'0,"0"4"9"0,0 0-36 0,4-4-8 0,-4 10 0 0,3-12 0 16,1 5 16-16,3-5 0 0,-3 3 1 0,-1-3 0 15,4-1 20-15,-3 1 4 0,-1-3 1 0,1-3 0 16,3 6-10-16,0-7-3 0,-4 7 0 0,4-6 0 16,0-6 0-16,1 6 0 0,-1-6 0 0,0 0 0 15,0 0-6-15,0 0-2 0,3 0 0 0,-3 0 0 16,4 0 11-16,-4 0 1 0,4 0 1 0,-1-6 0 16,-3 0-7-16,4 0-2 0,-4 0 0 0,3-5 0 15,-3 5-5-15,1-3-2 0,2 3 0 0,-3-6 0 16,-3 1 3-16,3-7 1 0,-4 6 0 0,1-3 0 15,-4-2-3-15,3 5-1 0,-3-6 0 0,0 4 0 16,0 2-2-16,0-6-1 0,-3 1 0 0,-1 8 0 16,1-9-15-16,-4 6 8 0,0-2-8 0,0 2 0 15,0 0-28-15,-4 0-11 0,0 1-2 0,1 5-1 16,-4-3-186-16,3 3-36 0</inkml:trace>
  <inkml:trace contextRef="#ctx0" brushRef="#br0" timeOffset="50602.135">17593 4971 1820 0,'7'17'38'0,"-3"-11"8"0,-1 6-37 0,1-6-9 0,3 0 0 0,0-1 0 15,-4 4 0-15,4-3 0 0,0 0 0 0,-3 0 0 16,3 0 0-16,-3-6 0 0,3 6 9 0,-4 0-9 16,1-6 0-16,3 5 0 0,-4 1 0 0,1 0 0 15,-1-3 0-15,1 3 0 0,-1-3 0 0,-3-3 0 16,0 9 17-16,0-9-1 0,4 6 0 0,-4 0 0 16,0-6 4-16,0 11 1 0,0-11 0 0,0 0 0 15,0 0 35-15,0 0 6 0,0 0 2 0,0 0 0 16,0 0-7-16,0 0-1 0,0 0 0 0,0 0 0 15,-7-6-25-15,0 1-6 0,0 5-1 0,0-6 0 16,0 0 4-16,0-3 0 0,-1 3 0 0,-2 0 0 16,3-11-20-16,0 5-8 0,-4 0 8 0,4 0-8 15,-3-2 18-15,3 8-2 0,-1-6 0 0,1 0 0 16,0 0-16-16,0 4 0 0,0 2 0 0,4-6 0 16,-4 6 0-16,3-6 0 0,1 6 0 0,3-5 0 15,-4 2 0-15,1 3 0 0,3-6 0 0,-4 6-9 16,4-5 9-16,0 5 0 0,0 0-9 0,0-6 9 15,4 3 0-15,-4 3 0 0,3 1-9 0,1-1 9 16,-1 0 0-16,1 0-8 0,-1 0 8 0,4 6 0 16,0-6 0-16,0 6 0 0,4-6 0 0,0 6 0 0,-1 0-13 15,1-3 4-15,3 0 1 0,3 3 0 16,-2 0-37-16,-1-3-7 0,3 3-2 0,-3 0 0 16,4-3-6-16,0 3-2 0,-1-2 0 0,1 2 0 15,3 0-40-15,-3 0-8 0,3 0-2 0,-3 0 0 16,-4-6-112-16,3 6-24 0,1 0-4 0</inkml:trace>
  <inkml:trace contextRef="#ctx0" brushRef="#br0" timeOffset="51847.273">18507 5032 372 0,'0'0'8'0,"-4"3"1"0,4-3-9 0,-7 3 0 0,7-3 0 0,-10 6 0 15,2-6 0-15,1 0-9 0,0 6 9 0</inkml:trace>
  <inkml:trace contextRef="#ctx0" brushRef="#br0" timeOffset="53035.582">18792 5026 1192 0,'0'0'24'0,"0"0"8"0,0 0-32 0,0 0 0 0,0 0 0 0,0 0 0 15,0 0 67-15,0 0 7 0,0 0 2 0,0 0 0 16,0 0 0-16,0-3 1 0,0 3 0 0,-3-5 0 16,3 5-13-16,-7-6-4 0,7 6 0 0,-4-6 0 0,4 6-19 0,-7 0-4 15,-3 0-1-15,3 0 0 16,-4 0-23-16,4 0-5 0,0 0 0 0,-4 0-8 16,4 0 11-16,-3 6-11 0,-1-6 10 0,1 6-10 15,-1-1 8-15,4-2-8 0,-4 9 0 0,4 0 0 16,0-6 0-16,4 6 0 0,-4 5 0 0,3-8 0 15,1 9 0-15,-1-1 0 0,4 1 0 0,-3-3 0 16,3 2 0-16,3 1-10 0,-3-6 10 0,4-1-8 16,-1 4 8-16,1-9 0 0,-1 6 10 0,4-6-10 15,0 0 12-15,0-1-3 0,0-2-1 0,0-3 0 16,4 0-8-16,0-3 0 0,3 3 0 0,0-11 0 16,0 5 0-16,0 0 12 0,0 0-12 0,0 0 12 15,0 0-12-15,1-8 0 0,-1 2 0 0,0 6 0 0,0-12 0 16,0 7 0-16,-3-7 8 0,3 3-8 0,-4-2 0 0,-3 5 0 0,-3 0 0 15,3 3 0-15,-4-3-12 0,1 7 12 0,-1-1-12 0,-3 0 12 16,0 6 0-16,0 0 0 0,0 0 0 0,0 0 0 16,0 0 0-16,0 0 0 0,0 0 8 0,0 0-8 15,0 0 9-15,0 0-9 0,0 0 10 16,0 0-10-16,-3 6 0 0,3 0 0 0,-4-1 0 0,8 7 0 16,-4-6 0-16,3 3-8 15,5 3 8-15,-1-6-10 0,0 11-10 0,0-5-3 0,0 0 0 0,0 2 0 16,0 4-13-1,0-6-4-15,0 0 0 0,0 2 0 0,0 4 20 0,0-6 3 0,0 2 1 0,0-5 0 16,0 6 16-16,0-9-10 0,0 0 10 0,4 5-8 16,-4-11-41-16,4 6-8 15,-4 0-2-15</inkml:trace>
  <inkml:trace contextRef="#ctx0" brushRef="#br0" timeOffset="53515.137">18475 4585 1810 0,'0'0'40'0,"0"0"8"0,-4 6 1 0,4 0 3 0,0 9-42 0,0-15-10 0,4 6 0 0,-4 0 0 16,3 0 15-16,-3-6 1 0,0 5 0 0,4 1 0 16,3 0-6-16,-3-6-1 0,6 3 0 0,-3 6 0 15,4-6-9-15,-4 3 0 0,3 0 0 0,1 0 8 16,3 5-8-16,-3-5 0 0,3 6 0 0,-4-3 0 0,5 2 0 0,-1 1 0 16,3 0 0-16,-3 6 0 15,4-7 0-15,0 10 0 0,-1-3-9 0,1-7 9 16,0 10-13-16,-1-3 1 0,4-7 0 0,-3 10 0 15,0-3-27-15,-1-7-5 0,1 7 0 0,-4-6-1 16,4-3-21-16,-4 8-4 0,0-11-1 0</inkml:trace>
  <inkml:trace contextRef="#ctx0" brushRef="#br0" timeOffset="54718.546">20048 4921 1132 0,'0'0'24'0,"0"0"4"0,0 0-28 16,0 0 0-16,0 0 0 0,4 5 0 0,-4-5 24 15,3 6 0-15,-3-6-1 0,4 12 0 0,-4-12 10 0,3 6 3 0,-3-6 0 0,4 6 0 16,-4-6 2-16,4 0 1 0,-4 0 0 0,3 6 0 16,-3-6-16-16,4 6-3 0,-4-6-1 0,3 3 0 15,-3-3 5-15,0 0 0 0,0 0 1 0,0 0 0 16,0 0-4-16,0 0-1 0,0 0 0 0,0 0 0 16,0 0 24-16,0 0 4 15,-7-6 0-15,4-3 1 0,-5 3-33 16,1 0-6-16,0-6-2 0,0 1 0 0,0-1-8 0,-3 3 0 0,3 3 0 0,0-6 0 15,-4 6-20-15,4 1 4 0,0-1 1 0,-4 6 0 16,1-6-7-16,-1 6-2 0,1 0 0 0,-1 0 0 16,0 0 11-16,4 0 1 0,-3 6 1 0,3-6 0 15,-4 11 11-15,4-5 0 0,0 6 0 0,0-3 0 16,3 3 0-16,-3-1 0 0,4 7 0 0,-1-6 0 16,4 0 0-16,0 8 0 0,4-2 0 0,-4-1 0 15,0 4 10-15,0-9-2 0,0 5-8 0,3-2 12 16,-3-3 4-16,0 6 0 0,4-7 0 0,-4 7 0 15,3-12 1-15,1 9 1 0,-1-10 0 0,1 7 0 16,0-6 10-16,-1 0 3 0,1 0 0 0,-4-6 0 16,7 6-11-16,-4-3-3 0,4 0 0 0,0 5 0 15,0-2-17-15,4 0 0 0,3-6 8 0,-3 6-8 16,3-6 0-16,-4 6 0 0,4-6 0 0,4 0 0 16,-4 6-19-16,0-6-1 0,0 0 0 0,4 0 0 15,0 0-48-15,-1-6-9 0,1 6-3 0</inkml:trace>
  <inkml:trace contextRef="#ctx0" brushRef="#br0" timeOffset="55404.857">20256 4456 1409 0,'0'0'29'0,"0"0"7"0,0 0-28 0,0 0-8 0,0 0 0 0,0 0 0 15,0 0 8-15,0 0 0 0,0 0 0 0,-3 6 0 16,3-6 4-16,0 0 0 0,-4 0 1 0,1 9 0 15,-1 3 24-15,4-7 5 0,-3 1 1 0,-1 0 0 16,4 6-19-16,0 0-3 0,4-1-1 0,-4 4 0 16,3 9-12-16,4-7-8 0,0 10 10 0,1 2-10 15,-5-2 13-15,8 8-3 0,-4-3-1 0,3-2 0 16,1 8-9-16,-4-9 0 0,4 4 0 0,-4 2 8 16,3-3 10-16,-3-5 2 0,4 2 0 0,-4 0 0 15,0-2 20-15,0 2 4 0,0-2 0 0,0-4 1 16,-3-2-10-16,-1 2-3 0,1-5 0 0,-4-6 0 0,3 5-4 15,-3-2-2-15,0-9 0 0,4 6 0 16,-4-12 4-16,0 0 1 0,0 0 0 0,0 0 0 0,0 0 1 16,0 0 0-16,0 0 0 0,0 0 0 0,-4-6-16 15,1 0-2-15,3 0-1 0,-4-6 0 0,1-2-13 16,-1 2 0-16,-3-6-12 0,4 1 12 16,3 2-30-16,-4-3 1 0,0 1 0 0,4-1 0 15,-3 3-19-15,3-2-3 0,0 5-1 0,0-3 0 16,0 3 17-16,0 1 3 0,0-1 1 0,3 6 0 0,-3 0 17 0,4-6 3 0,0 10 1 15,3-1 0-15,-7 3 10 0,7-3-13 0,0 3 5 0,0 3 8 16,0 0-12-16,0 5 12 0,0-2-10 0,3 6 10 16,1-6 0-16,0 6 0 0,-1 2 0 0,4 4 0 15,-3 0 0-15,3 2 0 0,-3 4 0 0,3-1 0 16,-4-2 0-16,4 2 0 0,-3 1 0 0,0-4 0 16,-1 4 0-16,1-1 0 0,-1-8 0 0,1 9 0 15,0-7 8-15,-1-5-8 0,1 3 9 0,-4-4-9 16,0 1 0-16,0-6 0 0,0 6 0 0,-4-9 0 15,1 0 9-15,-4-3-9 0,0 0 8 0,0 0-8 16,0 0 0-16,0 0 0 0,0 0 0 0,0 0 0 16,0 0-82-16,0-6-22 0,3 0-4 0</inkml:trace>
  <inkml:trace contextRef="#ctx0" brushRef="#br0" timeOffset="55949.869">20817 5185 1763 0,'-7'0'74'0,"0"-6"-59"16,0-5-1-16,-3 5 0 0,3 0 0 0,0 0 0 15,-4-3-14-15,4 3 0 0,0 0 0 0,0 0 0 16,0 1 0-16,0-1 0 0,0 6-10 0,7 0 10 16,0 0-8-16,0 0 8 0,-4 0-8 0,4 0 8 15,-7 6-14-15,4 5 2 0,-1-5 1 0,0 0 0 16,4 6 11-16,4-3-10 0,-4 8 10 0,4-5-10 16,-4 6 19-16,3-4 4 0,1 4 1 0,-1-6 0 15,1 5 14-15,-1-5 4 0,4 3 0 0,0-3 0 16,0-1-14-16,0 1-2 0,0-6-1 0,0 6 0 15,1-3 5-15,-1-4 0 0,3 1 1 0,-3 0 0 16,4 0 1-16,-4-6 0 0,3 0 0 0,-2 0 0 16,2 0-11-16,1 0-3 0,-4-6 0 0,3 0 0 15,1 0 6-15,-4-5 1 0,4 2 0 0,-4-3 0 16,3 0 3-16,-3 1 1 0,-3-1 0 0,3-6 0 16,0 4 2-16,0-4 1 0,-4 0 0 0,1-2 0 15,0 8-9-15,-1-6-1 0,-3-5-1 0,0 8 0 16,-3 3-11-16,-1-5 12 0,4 5-12 0,-7 0 12 15,3 3-12-15,-3-2 0 0,0 5 0 0,0 0 0 16,-3 0 0-16,-1 6-17 0,1-6 4 0,-5 6 1 16,1 0-9-16,4 0-2 0,-4 0 0 0,-1 0 0 15,1 6-6-15,0 0-2 0,0 0 0 0,0 0 0 16,3-1-19-16,4 7-4 0,0-9-1 0,0 3 0 16,7-6-169-16,-3 6-33 0</inkml:trace>
  <inkml:trace contextRef="#ctx0" brushRef="#br0" timeOffset="56683.06">21378 5000 1572 0,'-3'12'32'0,"3"-1"9"0,-4-2-33 0,4 3-8 0,-3-6 0 0,3-6 0 16,0 0 35-16,0 0 5 0,0 0 0 0,0 0 1 16,0 0 9-16,0 0 2 0,0 0 0 0,0 0 0 15,0 0-18-15,0 0-3 0,0-6-1 0,0 0 0 16,-4-6-22-16,4 4-8 0,-3-4 0 0,-1 6 0 16,4-6-16-16,-3 0-10 0,-1 4-2 0,1 2 0 15,-1-6 12-15,1 6 3 0,-5 0 0 0,1 0 0 16,4 0-15-16,-4 6-2 0,7 0-1 0,-11 0 0 15,1 0 9-15,-1 6 2 0,0-6 0 0,1 12 0 16,-4-6 6-16,3 0 2 0,-3 3 0 0,4 2 0 16,2 7 12-16,-2-6-9 0,3 0 9 0,0 2-8 15,3 4 16-15,-3 0 4 0,4-1 1 0,3-2 0 16,-4 3-3-16,4-1-1 0,4-2 0 0,-4 3 0 16,0-1-9-16,3-5 0 0,-3 3 0 0,4 2 0 15,-1-5 0-15,1-6 0 0,3 6 0 0,-4-1 0 16,8-8 18-16,-4 3 2 0,7-3 0 0,-3 0 0 15,-1 3-4-15,1-6 0 0,3 0 0 0,0 6 0 16,0-6 0-16,0 0 0 0,0 0 0 0,1 6 0 16,-1-6-16-16,0 0 10 0,0 0-10 0,0 0 8 0,0 6-19 15,0-6-4-15,0 0-1 0,0 0 0 16,1 0-146-16,-5 0-30 0</inkml:trace>
  <inkml:trace contextRef="#ctx0" brushRef="#br0" timeOffset="57179.468">21572 5135 1520 0,'0'6'32'0,"-3"3"6"0,-1 0-30 0,4 0-8 0,-3 2 0 0,-1-5 0 16,4 6 33-16,0-12 6 0,0 0 1 0,-3 6 0 16,3-6-19-16,-4 6-3 0,4-6-1 0,0 3 0 15,0 5-17-15,-3 1 0 0,3-9 0 0,0 6 0 16,0 0 0-16,3 0 0 0,1 0 0 0,-1 0 0 15,4 5 0-15,0-8 0 0,0 6 0 0,4 0 0 16,0-3 0-16,-1 0 8 0,1 0 0 0,3 0-8 16,0-1 36-16,0-5 1 0,0 6 0 0,0-6 0 15,0 0-19-15,1 0-4 0,2 0-1 0,-3 0 0 16,0-6 7-16,-3 6 0 0,0-5 1 0,-1-1 0 0,-3 0 5 0,0-6 1 16,0 3 0-16,-3 0 0 15,-4-5 13-15,0 8 4 0,0-6 0 0,-4 0 0 0,-3 3-8 0,4-2-2 16,-4-1 0-16,-4 6 0 0,0-6-14 0,1 1-4 15,-4 5 0-15,0-3 0 0,3 6-16 0,-3 0 0 0,0-3 0 16,0 6 0-16,0 0-12 0,3 0-7 16,1 0-1-16,-1 6 0 15,4-6-24-15,-4 3-6 0,4 3-1 0,0 0 0 16,0 0-72-16,4 5-14 0,-1-5-3 0</inkml:trace>
  <inkml:trace contextRef="#ctx0" brushRef="#br0" timeOffset="57733.047">21915 4518 1466 0,'0'20'62'16,"0"-2"-50"-16,0 6 43 0,3-7 8 0,-3 10 1 0,0-10 1 15,4 7-10-15,-1-4-3 0,1 4 0 0,-1-4 0 16,1 10 0-16,-1-10 0 0,1 10 0 0,-1-7 0 16,1 10-23-16,-1-10-5 0,4 4 0 0,-3 2-1 15,-1-2 2-15,5 2 1 0,-5-6 0 0,1 4 0 16,-1-4-3-16,1 1-1 0,-1-3 0 0,1 2 0 15,-1-5-9-15,1 2-1 0,-1-2-1 16,-3-6 0-16,4 8-11 0,-4-8 0 0,3 0 9 0,-3-6-9 16,0 8 0-16,0-5 0 0,0 6 0 0,0-9 0 15,0 6 0-15,0-7 0 0,0 7 0 0,0-12 0 16,0 0 0-16,0 0-15 0,0 0 3 0,0 0 0 16,0 0-29-16,0 0-6 0,0 0-1 0,0 0 0 15,0 0-20-15,0 0-4 0,-3-6 0 0,-1 0-1 16,1 1-89-16,-1-1-18 0,1 0-3 0</inkml:trace>
  <inkml:trace contextRef="#ctx0" brushRef="#br0" timeOffset="58260.324">22236 5191 1470 0,'0'0'41'0,"0"0"11"0,0 0-42 0,0 0-10 0,0 0 0 0,0 0 0 16,-7 0 41-16,3-6 7 0,-3 0 0 0,0 0 1 15,0 1-8 1,0-1-1-16,0 3-1 0,-4-3 0 0,4 3-9 0,-3 3-2 0,-1-3 0 0,0 3 0 16,1 0-17-16,-1 0-11 0,1 3 12 0,-1 0-12 15,0 3 0-15,1 3 0 0,3-4 0 0,0 7 0 16,3-6 0-16,1 6-9 0,-1-6 9 0,4 5 0 15,-3-2 0-15,3 3-10 0,0-6 10 0,3 6 0 16,-3-1-10-16,4-5 10 0,-4 9-8 0,3-9 8 16,1 0 0-16,3 0 0 0,-7-6 0 0,3 6 8 15,4-1-8-15,-3-5 0 0,3 6 0 0,0-6 8 16,-7 0 0-16,7 0 0 0,0 0 0 0,0-6 0 16,0 6-8-16,0-5 8 0,0-1-8 0,0 0 8 15,-3-6 1-15,3 0 1 0,0 3 0 0,-3-8 0 16,-1 5 1-16,4 0 0 0,-3-5 0 0,-1 2 0 15,4 3-1-15,-3 0 0 0,-1-2 0 0,1 5 0 16,-1 0-10-16,-3 3 0 0,4 0 9 0,-4 6-9 16,0 0 8-16,0 0-8 0,0 0 10 0,0 0-10 15,-7 12 0-15,3-3-13 0,-3 3 1 0,0 5 0 16,4 1 0-16,-1-6 0 0,1 8 0 0,-1-8 0 16,4 6 12-16,0 5 0 0,4-2 0 0,-1-4 0 15,1-2 0-15,-1-3 0 0,1 5 0 0,3-11 0 0,3 0 12 16,-3 0 6-16,4-6 1 0,3-6 0 15,0 0-5-15,0-11-1 0,4 2 0 0,0-3 0 0,-4 1-30 0,3-7-7 16,-3-2 0-16</inkml:trace>
  <inkml:trace contextRef="#ctx0" brushRef="#br0" timeOffset="58737.346">22405 4477 1609 0,'0'11'35'0,"0"1"7"0,0 0 2 0,0 3 2 0,0 2-37 15,0-5-9-15,3 12 0 0,1-10 0 0,-4 10 30 0,0-1 4 0,4-5 1 0,-4 3 0 16,3-4 5-16,-3 4 0 0,4 2 1 0,-4 1 0 15,0-7-25-15,3 10-4 0,-3 2-2 0,0-2 0 16,4 2-10-16,-1 3 0 0,1-2 0 0,-1 2 8 16,1 3-8-16,-1-2 0 15,4 5 0-15,0-3 0 0,0 4 0 16,0-4 0-16,4 3 0 0,0-6 0 16,-4-2 0-16,3-1 0 0,-3-11 0 0,0 8 0 0,0-8 0 0,-3-9 8 15,3 8 0-15,-3-11 0 0,-1 6-8 0,-3-6-14 0,0-6 3 0,0 0 1 31,0 0-46-31,0 0-10 0,0 0-2 0</inkml:trace>
  <inkml:trace contextRef="#ctx0" brushRef="#br0" timeOffset="59024.18">22013 5056 1400 0,'0'0'40'0,"0"0"8"16,0 0-39-16,0 0-9 0,0 0 0 0,0 0 0 0,0 0 40 0,0 0 7 16,0 0 1-16,0 0 0 15,0 0 27-15,0 0 5 0,0 0 2 0,0 0 0 16,0 0-16-16,0 0-3 0,0 0-1 0,0 0 0 16,0 0-40-16,0 0-8 0,0 0-2 0,4 6 0 15,3 0-12-15,0-1 9 0,4 1-9 0,-1 0 8 16,1-6-8-16,3 0-11 0,0 0 3 0,0 0 0 0,4 0 8 0,-1-12 0 0,1 12-9 15,0-5 9-15,-1-1-12 16,1 0 3-16,0 0 0 0,-4 0 0 16,7 0-121-16,-4 0-24 0,-2-3-5 0</inkml:trace>
  <inkml:trace contextRef="#ctx0" brushRef="#br0" timeOffset="61218.664">23622 5050 2062 0,'0'0'43'0,"-11"0"10"0,4 0-42 15,-3 6-11-15,-1-6 0 0,-3 6 0 0,3-6 0 0,-6 6-11 0,3-6 3 16,-7 0 0-16,3 5-2 0,0-5 0 0,1 6 0 16,-1 0 0-16,0-3-6 0,1 3-2 15,3 0 0-15,3 0 0 16,0 6-10-16,4-1-1 0,0 1-1 0,4-3 0 0,-1 9 17 0,4-1 3 16,0 1 1-16,0-1 0 0,4 4 9 15,-1-3 0-15,1 5 0 0,-1-2 0 0,4-4 17 0,1-2-1 0,-5-3 0 16,4 5 0-16,4-5 8 0,-4-6 0 0,0 6 1 0,3-6 0 15,-3-3-1-15,1 3 0 0,2-6 0 0,1 0 0 16,-1-6-1-16,1 0-1 0,-1-3 0 0,1 3 0 16,3-6-3-16,-3-5-1 0,3 2 0 0,-4 3 0 15,1-5-10-15,0-1-8 0,-4 3 9 0,3-2-9 16,-3 5 8-16,0 0-8 0,0 6 0 0,0-8 0 16,0 8 0-16,-3-6 0 0,0 6 0 0,-1-6 0 15,-3 6 0-15,0 1-12 0,0 5 12 0,0 0-13 16,0 0 13-16,0 0 0 0,0 0-10 0,0 0 10 15,-3 5-8-15,-5 1 8 0,5 6-10 0,-1-6 10 16,4 6 0-16,-3-6 0 0,3 8 8 0,0-8-8 16,0 6 0-16,0-6 0 0,3 6 0 0,1-4 0 15,-1 1 0-15,5 0 0 0,-1-3 0 0,0 6 0 16,0-6 0-16,3-1-16 0,1 7 2 0,-1-9 0 16,1 3 6-16,0 0 8 0,3-3-13 0,-4 0 5 15,1 8-52-15,-1-11-11 0,1 6-1 0</inkml:trace>
  <inkml:trace contextRef="#ctx0" brushRef="#br0" timeOffset="61609.399">23315 4624 1234 0,'0'0'25'0,"0"0"7"0,0 6-32 0,4 5 0 0,-1-5 0 0,1-3 0 16,-1 9 64-16,4 0 7 0,4-6 1 0,-4 5 0 15,3-5-18-15,5 6-3 0,-1-3-1 0,0 0 0 16,0 5-14-16,0-2-4 0,4 0 0 0,-4 0 0 16,3 2-32-16,1 4 0 0,0 0 0 0,-1-1 0 15,-3 4 0-15,4-10-16 0,-4 13 2 0,4-9 0 16,-4 2-141-16,0 1-28 0,0-6-5 0</inkml:trace>
  <inkml:trace contextRef="#ctx0" brushRef="#br0" timeOffset="62899.123">24673 4685 1717 0,'-7'6'48'0,"4"0"12"0,3-6-48 0,-4 12-12 0,4-12 0 0,-3 6 0 16,3-6 0-16,-7 6 0 0,3 2 0 0,1-2 0 15,3 0 0-15,-4 6 0 0,0 0 10 0,4-6-10 16,0 5 16-16,0 10-4 0,0-9-1 0,0 11 0 15,0-2-11-15,0 2 0 0,4 1 0 0,-4 8 8 16,0-2-8-16,0 8 0 16,0 0 0-16,-4 3 0 0,4-3 8 0,-3 1-8 15,3 2 8-15,-4-3-8 0,4 0 18 0,-3 3-2 0,3-11 0 16,-4 2 0-16,4-5 4 0,-3-4 1 0,-1-5 0 0,4-1 0 16,-3-2-4-16,-1-3-1 0,4-6 0 0,0-6 0 15,0 0 18-15,0 0 3 0,-3-12 1 0,-1 0 0 16,1-5-20-16,3-4-4 0,0-3-1 0,0-2 0 15,0-9-13-15,3 8 0 0,-3-8-12 0,4-3 12 16,3 0-25-16,-4 8 1 0,4-8 1 0,0-3 0 16,0 8-6-16,1-2-2 0,2 3 0 0,-6-6 0 15,3 8 15-15,0-2 4 0,-4 2 0 0,1-2 0 16,3 3 12-16,-4-1 0 0,-3 10 0 0,4-4 0 16,-4-2 10-16,3 2 5 0,-3-2 1 0,0 2 0 15,0 1 16-15,0 2 4 0,0 4 1 0,4 5 0 16,-4-6-19-16,0 6-4 0,4 4-1 0,-4 2 0 15,0 0-13-15,0 6 0 0,3 0-9 0,-3 0 9 16,7-6-12-16,0 12 3 0,0-6 1 0,0 6 0 16,0-3 8-16,0 3 0 0,-3 5 0 0,3-5-8 15,-4 12 8-15,1-6 0 0,3-1 0 0,-3 10 0 16,3-3 0-16,-4-7 0 0,1 10 0 0,-1-3 0 16,1 5 0-16,-1-2 8 0,1 2-8 0,-1 1 11 15,1-10-11-15,-4 10 12 0,3-1-12 0,1-8 12 0,-4 3 4 0,3-1 0 16,1 1 1-16,-4-9 0 0,3 3-4 0,1-7-1 15,0 7 0-15,-4-6 0 0,0-6 4 0,0 0 1 0,0 0 0 0,0 0 0 16,0 0 2-16,0 0 0 0,0 0 0 0,7 0 0 16,-7 0-10-16,3 0-1 0,4-6-8 0,-3 0 12 15,3 0-12-15,-4 1 8 0,1-7-8 0,-1 3 0 16,4-3 0-16,-3 0 0 0,3 1 0 0,0-4 0 16,0-3 0-16,4 1 0 0,-4-1 0 15,3-2 0-15,4 2 0 0,-3-6 0 0,3 1 0 16,0 2 0-16,-3-8 0 0,-1 2 0 0,1-8 0 0,0 9 0 15,-1-4 0-15,-3-2 0 0,7 3 0 0,-7-4 0 16,4 4 0-16,-4 2 8 0,-3-2-8 0,3 8 0 16,-4 4 0-16,1-1 0 0,-1 6 0 0,1 4 0 15,-4 5 0-15,0 3 0 0,0 0-8 0,0 0 8 16,3 3-23-16,1 5 3 0,-1 4 0 0,-3 6 0 16,4-4 20-16,-4 10 0 0,0-1-9 0,3-2 9 15,-3 8-12-15,4-5 0 0,-4 2 1 0,0 4 0 16,0-4 11-16,0 10 0 0,3-4 0 0,-3 3 0 15,0 3 0-15,0 1 0 0,0 2 0 0,0 3 0 16,4-6 0-16,-4 9 0 0,3-9 0 0,-3 6 8 16,0 3-8-16,4-2 0 0,0-1 0 0,-4 3 0 15,0-3 0-15,0 0 0 0,0-6 0 0,0 3 0 0,0-3 0 16,0-8 0-16,0-4 0 0,0 4 0 0,0-7 0 16,0-2 0-16,0 2 0 0,-4-5 8 15,4 3-8-15,-4-10 0 0,4 1 0 0,0-3 0 0,0-9-8 0,0 0 8 0,0 0-8 16,0 0 8-1,0 0-26-15,0 0 0 0,0 0 0 0,0 0 0 16,0 0-19-16,-3-6-4 0,-4 3-1 0,3-3 0 16,4 6-129-16,-3-6-25 0</inkml:trace>
  <inkml:trace contextRef="#ctx0" brushRef="#br0" timeOffset="63515.797">25407 5247 1952 0,'0'0'40'0,"0"0"11"0,-7 0-41 0,0 0-10 0,0 0 0 0,0 0 0 16,0-6 64-16,3 6 10 0,-3 0 2 0,0-6 1 16,4 6-47-16,3 0-10 0,-4-6-1 0,4 6-1 15,-7 0-10-15,0 0-8 0,7 0 12 0,-7 6-12 16,0-6 0-16,3 6 0 0,-3 0 0 0,0 0-9 16,4 0-9-16,-1 5-2 0,-3-5 0 0,4 3 0 15,-1 3 7-15,1 0 1 0,-1-1 0 0,0 1 0 0,1 0 12 0,-1 8 0 0,4-8 0 16,0 0 0-16,-3 3 10 0,3-4 5 15,0 1 1-15,0 0 0 0,3 0 1 0,1-6 1 0,-1 0 0 0,5-4 0 16,-5 4-10-16,4-3-8 0,-3 0 12 0,6-3-12 16,-3 0 0-16,4 0 0 0,3 0 0 15,-3-3 0-15,3 0 0 0,0 0 0 0,0 0 0 0,0-2 0 16,0-4 0-16,0 3-11 0,-3-6 11 16,3 6-10-16,-3-8 21 0,-4-1 4 15,3 0 1-15,-6 3 0 0,-1-5-16 0,1 2 0 0,-8-3 0 16,4 7 0-16,-3-7 0 0,-1 3 0 0,1 4 0 15,-1-1 0-15,-3 0 0 0,4 6 11 0,-1-6-3 0,-3 4-8 16,7 8 0-16,-7 5 0 0,0-2-10 0,0 3 10 16,0 6 0-16,3-6 0 0,1 6 0 0,-1 2 0 31,1-2-22-31,3 6-3 0,3-1-1 0,-3-5 0 0,4 0 26 0,-1 8-8 0,1-8 8 0,-1 0 0 16,1 0 0-16,3 2 0 0,-4-2 0 0,4-6 0 15,0 6 0-15,1-6 0 0,-1 3 0 0,0-4 0 16,0 1-8-16,3 0 8 0,-3 0-8 0,4 0 8 15,-4 0-28-15,4-6 0 0,-1 12 0 0,1-12 0 16,3 11-115-16,-4-8-23 0,4 9-5 0</inkml:trace>
  <inkml:trace contextRef="#ctx0" brushRef="#br0" timeOffset="64088.079">25746 5203 1295 0,'0'0'36'0,"0"0"9"0,0 0-36 0,-4 6-9 0,1 8 0 0,-1-2 0 15,4 0 52-15,0 0 9 0,0 2 2 0,0-2 0 16,4 0-3-16,-4 0-1 0,0 5 0 0,3-11 0 16,-3 6-7-16,0-3-2 0,0 2 0 0,4-5 0 15,-1 6-10-15,-3-6-1 0,4 0-1 0,-1 3 0 16,1 2-24-16,3 1-5 0,-4-6-1 0,1 6 0 16,-1-6-8-16,1 3 10 0,0-1-10 0,-1-2 10 15,-3 3-10-15,4-3 10 0,-1 0-10 0,-3 6 10 16,0-12-10-16,4 5 10 0,-4-5-10 0,0 0 10 15,0 0-1-15,0 0 0 0,0 0 0 0,0 0 0 16,0 0 29-16,0 0 6 0,-7-5 0 0,3-7 1 16,1 6-12-16,-5-6-2 0,1 3-1 0,0-2 0 15,0-1-9-15,0 0-1 0,0 0-1 0,4-5 0 16,-4 2-7-16,3 3-2 0,-3 0 0 0,4-2 0 16,-1-1-10-16,-3 6 0 0,3-8 0 0,1-1 0 15,3 6 0-15,-4 3 0 0,1-2 0 0,3-1 0 0,0 0 0 16,0 0 0-16,0 1-8 0,0 2 8 0,0 3 0 15,0 0 0-15,3 0-9 0,-3-6 9 0,0 7 0 16,0 5-12-16,4-6 12 0,-4 6-10 0,3-3-3 0,1-3-1 16,-1 3 0-16,1 0 0 0,3-3-5 0,0 6-1 0,0 0 0 15,0-6 0 1,4 6-23-16,-1 0-5 0,1 0 0 0,3 6-1 16,0 0-22-16,4-3-4 0,-1 3-1 0,1 6 0 15,3-7-44-15,-3 7-10 0,3-6-2 0</inkml:trace>
  <inkml:trace contextRef="#ctx0" brushRef="#br0" timeOffset="64488.053">26137 5235 893 0,'0'0'37'16,"0"0"-29"-16,0 0 67 0,0 0 13 0,0 0 4 15,0 0 0-15,-3 6-15 0,3-6-2 0,0 0-1 0,-7 6 0 31,3 0-22-31,4 0-5 0,-3 5-1 0,3-5 0 0,-4 3-12 0,4 3-2 0,0-6-1 0,0 6 0 16,4-1-2 0,-4-2 0-16,3 0 0 0,-3 6 0 15,4-4-20-15,-4 1-9 0,3 3 8 0,1 2-8 16,-1 1 0-16,4 0-9 0,-3-1 0 0,3 4 0 16,0-3-25-16,-3-1-5 0,3 4-1 0,0-4 0 15,0-5 11-15,-4 3 1 0,4-3 1 0,-3-1 0 16,-1-5-53-16,-3-6-12 0,0 0-1 0,4-6-1 15,-1 1 22-15,-3-1 5 0,0-6 1 0</inkml:trace>
  <inkml:trace contextRef="#ctx0" brushRef="#br0" timeOffset="64778.458">25968 4803 1748 0,'0'0'36'0,"0"0"8"0,0 0-35 15,-7 6-9-15,7-6 0 0,0 0 0 0,0 0-10 0,0 0-4 16,0 0-1-16,0 0 0 16,0 0-37-16,0 0-8 0,0 0-2 0</inkml:trace>
  <inkml:trace contextRef="#ctx0" brushRef="#br0" timeOffset="65258.256">26525 5494 1804 0,'-3'17'37'0,"-4"-11"10"0,3 0-38 16,4-6-9-16,0 0 0 0,0 0 0 0,-3 3 28 0,3-3 3 0,0 0 1 0,-7 0 0 16,0 0 19-16,0-6 4 0,3 3 1 0,-3-3 0 15,3-5-23-15,4-1-4 0,-3 6-1 0,3-6 0 16,-4 4-28-16,4-4-20 0,-3 6 4 0,3 0 0 31,0-6-43-31,0 6-8 0,0-2-1 0</inkml:trace>
  <inkml:trace contextRef="#ctx0" brushRef="#br0" timeOffset="-213352.692">5701 5770 995 0,'0'0'20'0,"0"0"6"16,0 0-26-16,0 0 0 0,0 0 0 0,0 0 0 15,0 0 104-15,-7 3 16 0,7-3 4 0,-7 3 0 16,7-3-37-16,0 0-7 0,0 0-2 0,0 0 0 0,0 0-50 0,0 0-9 0,0 0-3 0,-7-3 0 15,7 3-16-15,-7-6 0 0,0 3 0 0,7 3 0 16,0-6 35-16,0 6 3 0,0 0 1 16,-7-5 0-16,0 5-28 0,-8-6-11 0,8 6 8 0,0-6-8 15,-3 12 0-15,-1-6 0 0,1 6 0 0,-1-1 0 16,0 1-26-16,-3 3 2 0,0-3 1 0,4 6 0 16,-8 0 11-1,4-7 1-15,-4 7 1 0,4-6 0 0,-4 9 10 0,4-3 0 0,4-1 0 16,-1-5 0-16,-3 6 0 0,-4 0-10 0,4-9 10 0,0 5-13 15,4 1 13-15,3-3 0 0,-4 6 0 0,0-6 0 16,4 0 32-16,0 0 8 0,0-1 3 0,4-5 0 16,-4 3-18-16,3 0-3 0,1 0-1 0,-1 9 0 15,4-12-21-15,0 6-10 0,-4 6 1 0,-3-7 0 16,7 7 9-16,0-6 0 0,0 3 0 0,0 3-8 16,0-1 8-16,0 1 0 0,0 0 0 0,0 3 0 0,7-4 0 15,-7 7 0-15,4 0 0 0,-4-9 0 0,4-1 0 16,-1 7 0-16,1-3 0 0,-4 0 0 0,3 5 8 0,1 4-8 15,-4-4 8-15,0 1-8 0,7-9 8 0,-4 9-8 16,1-7 10-16,3 7-10 0,0-12 0 0,3 6 0 16,-2 2 0-16,2-2 0 0,1-6 0 0,-1 0 0 15,1 6 0-15,3-12 0 0,0 2 32 0,-3 4 1 16,6 0 0-16,1-3 0 0,0 6-1 0,-1-9-1 16,4 0 0-16,1 0 0 0,-8 6-31 0,3-6 0 15,4 0-11-15,-6 0 11 0,2 0 0 0,-3 0 0 16,8 0 0-16,-8-6 0 0,-4 0 0 0,1 3 8 15,-1 0-8-15,1-3 8 0,0 6-8 0,-4-6 0 16,-7 6 0-16,10 0 0 0,-3-2 0 0,0 2 0 16,4-6 0-16,-1 0 0 0,-3 0 0 0,-7 6 0 0,0 0 0 15,4-6 0 1,0-6 0-16,-1 3 0 0,-3 1 0 0,4-1 0 0,-1-3 0 0,-3 0 0 0,0 1 0 0,0-1 0 16,0 6 0-16,0 0 0 0,0 6 0 0,0 0 0 15,0 0 0-15,0 0 0 0,0 0 0 16,0 0 0-16,0 0 0 0,0 0 0 0,0 0 0 0,0 0 0 15,0 0 0-15,4 6 0 16,-1 3-11-16,-3 0 11 0,4-4 0 0,-4 7-8 0,0-6 8 16,0 6 0-16,0-3 0 0,0-1 0 15,-4 7 9-15,1-3-9 0,3-6 0 0,-4 6 0 0,1 2 0 0,-1-2 0 16,4-6 8-16,-3 6-8 0,-1-6 0 16,0-1 0-16,1 1 0 0,-1 3 0 0,4-9 0 0,-7 6 0 15,7-6 0-15,0 0 0 0,0 0 0 0,0 0 0 16,0 0 0-16,0 0 0 0,0 0 0 0,0 0 0 15,0 0-50-15,0 0-10 0,7 3-3 0,0-6 0 16,-3 0-154-16,3 0-31 0,-7 6-7 0</inkml:trace>
  <inkml:trace contextRef="#ctx0" brushRef="#br0" timeOffset="-212994.212">5602 6146 851 0,'0'0'36'0,"0"0"-36"15,0 0 160-15,0 0 26 16,0 0 5-16,0 0 1 0,0 0-101 0,0 0-20 0,0 0-4 0,0 0-1 15,0 0-3-15,0 0-1 0,0 0 0 0,0 0 0 16,0 0-62-16,4 3-8 0,3 3-4 0,0 6-1 16,3-6 13-16,-3 0 0 0,8 0 9 0,-5 0-9 15,-3-1 12-15,4 1-3 0,-1 0-1 0,4 0 0 16,-3-3-8-16,3 3 0 0,-3 0 0 0,-1 0 0 16,1 0 0-16,6-6 0 0,-6 0 0 0,-4 0 0 15,7-6 0-15,-3 6 0 0,3-6 0 0,-3 6 0 16,-1 6 15-16,-3-12 1 0,4 0 0 0,-1 3 0 15,4-3-48-15,-3 6-8 0,0 0-3 16</inkml:trace>
  <inkml:trace contextRef="#ctx0" brushRef="#br0" timeOffset="-212347.392">6152 6196 767 0,'0'0'32'16,"0"0"-32"-16,0 0 108 0,0 0 16 0,0 6 2 0,-3 3 1 15,3-3-15-15,0 0-4 0,0 0 0 0,0-6 0 16,0 0-28-16,0 0-5 0,0 0-2 0,3 12 0 15,-3-7-28-15,0 7-5 0,4 3-2 0,-4-3 0 16,4-1-38-16,-4 1 0 0,3-6 0 0,-3 6 0 16,0-6 20-16,4 14 8 0,-1-2 3 0,1 0 0 15,-4-10-23-15,3-2-8 0,1-3 0 0,-4 6 0 16,0 3 0-16,3-6 8 0,-3-6-8 0,0 6 0 16,4 5 0-16,-1-8 0 0,1 3 0 0,-4 0 0 15,3 0 0-15,1 0 9 0,-1 0-9 0,1 5 8 16,-4-5-8-16,3 0 0 0,1 0 0 0,-4-3 0 15,0-3 0-15,0 0 0 0,3 6 0 0,-3-6 0 16,0 0 9-16,4-6 0 0,0 3 0 0,-4-3 0 0,0 6 7 0,3 0 0 16,-3-6 1-16,0 0 0 0,0-5-17 0,-3-4 0 15,-1 6 0-15,0 0 0 0,1-2 32 0,-1-1 2 16,1 6 1-16,-1-6 0 0,1-6-35 0,-1 4 0 16,1 2 0-16,-1 0 0 15,-3-2 0-15,4 2 0 0,-1 6 0 0,4 0 0 16,-3 0 0-16,-1-6 0 0,1 7 0 0,3 5 0 15,0-6 0-15,0 6 0 0,-4-6 0 0,4 6 0 16,0 0 0-16,0 0 0 0,0 0-10 0,0 0 10 16,0-6 0-16,4 0-9 0,-4 3 9 0,3-3 0 15,1-6-8-15,3 7 8 0,-4-7 0 0,1 3 0 16,3 3-26-16,0 0 2 0,3 0 0 0,-3 0 0 16,4 1 24-16,-4-1 0 0,4 6 0 0,-4-6 0 0,3 6 0 0,1-6 0 15,-1 6 0-15,-2 0 0 0,-1 6 0 0,3 0 0 0,-3 0 0 0,0 5 0 16,0-5 0-16,0 3 0 15,4-3 0-15,-4 0 0 16,0 0-33-16,4-6-2 0,-4 0 0 0,0 0 0 16,7 0-101-16,-7 6-20 0,0-1-4 0</inkml:trace>
  <inkml:trace contextRef="#ctx0" brushRef="#br0" timeOffset="-211597.986">6847 6241 1337 0,'0'0'28'0,"0"0"6"16,0 0-34-16,0 0 0 0,0 0 0 0,0 0 0 15,0-6 109-15,0 6 15 0,0 0 4 0,0 0 0 0,0 0-52 0,0 0-9 0,0 0-3 0,-7 0 0 16,0 0-51-16,0 0-13 0,0 0 0 0,0 0 0 16,0 0 0-16,0 0 0 0,-4 0 0 0,8 0 0 15,-8 0 0-15,-3 0 0 0,4-6 0 0,-1 6 0 16,-3 0 18-16,7 0 1 0,-4 0 0 0,1 6 0 15,3-6-31-15,0 6-5 0,3-1-2 0,-3 7 0 16,0-6 19-16,3 3 14 0,4 9-2 16,-7-7-1-16,4 7-11 0,-4-6-16 15,3-1 4-15,1 4 1 0,-1-3 11 0,4 0 0 0,0-4 0 16,-3 4 0-16,3 0 27 0,0-6 7 0,-4 6 2 16,4-6 0-16,0 5-24 0,0-11-12 0,0 0 12 0,0 0-12 15,0 0 15-15,0 0-4 0,4 6-1 0,-4-6 0 16,0 0-10-16,0 0 10 0,0 0-10 0,7 3 10 15,7 0-10-15,-7-3 12 0,-4-3-12 0,8 3 12 16,-4-3-12-16,0 0 0 0,0 0 0 0,4 3 0 16,-4-6 10-16,3 1-10 0,-3-1 12 0,4 0-12 0,-4-6 0 15,4 3 0-15,-4-6 0 0,3 13-12 0,-3-4 12 16,-3 0 0-16,-1 6 0 0,4-6 0 0,-3 0 0 0,-4 6 0 16,0 0 0-16,4 0 0 0,-1-6 0 0,-3 6 0 15,0 0 0-15,0 0 0 0,0 0 0 0,0 0 0 16,0 0 0-16,0 0 0 0,0 0 0 0,0 0 0 15,0 0 0-15,0 0 0 0,0 0 0 0,0 0 0 16,0 0 0-16,0 0 0 0,0 0 0 0,0 0 0 16,0 0 0-16,0 0 0 0,0 0 0 0,0 0 0 15,0 0 0-15,0 0 0 0,0 0 0 0,0 0 0 0,0 0-10 16,0 0 10-16,0 0 0 0,0 0 0 16,4 6 0-16,-4 0 0 15,3 0 0-15,1 6-11 0,-4-4 11 0,3-2-8 0,-3 6 8 16,4-6 0-16,-1 0 0 0,1-6-8 0,3 6 8 15,-4-6 0-15,4 0 0 0,4 0 0 0,-4 0 0 0,0 6 8 16,4-6-8-16,-4 0 0 16,7-6-70-16,-7 6-18 0,0-6-4 0</inkml:trace>
  <inkml:trace contextRef="#ctx0" brushRef="#br0" timeOffset="-210982.688">6996 6273 1212 0,'0'0'25'0,"0"0"6"0,0 0-31 15,0 3 0-15,-4 3 0 0,4 3 0 0,-3-4 57 0,3 7 6 16,-4-6 1-16,4 0 0 0,0 3-23 0,0 0-4 0,4-6-1 0,-4 8 0 16,3-5-36-16,1 0 0 0,-4 6 0 0,3 0 0 15,4-4 29-15,-3-2 8 0,-1-3 2 0,1-3 0 16,-1 3-12-16,4 3-3 0,-3-6 0 0,-4 6 0 15,3-6 0-15,-3 6 0 0,0-6 0 0,0 0 0 16,0 0 12-16,0 0 1 0,4 6 1 0,-4-6 0 16,0-6-28-16,0 6-10 0,0 0 0 15,3-6 9-15,1 0-9 0,-4 6 0 0,0-9 0 0,0 9 0 16,3-6 0-16,1-5 0 0,0 5 0 0,-1 0 0 16,1 0 0-16,-4 6 0 0,0-6 0 0,3 0 0 15,1-9 0-15,-4 4 0 0,0 5 0 0,0-6 0 16,3 6 0-16,-3 6 0 0,4-6 0 0,-4 6 0 15,0 0 0-15,0-11 0 0,3 5 0 0,1 0 0 16,-1-3 0-16,1 6 0 0,-1 0 0 0,-3 3 0 16,4 0 0-16,3 0 0 0,-4 3 0 0,5 0 0 15,-1 3 0-15,0 0 0 0,0 3 0 0,0-4 0 16,3 7 0-16,-6-6 0 0,3 6 0 0,4-3 0 0,-1-3 0 16,1 5 0-16,-4-5 0 0,3 6 0 15,-3-6 0-15,0 6 0 0,4 2 0 0,0-2 0 0,-4-12 0 16,0 6 0-16,-4 0 0 0,8 0 0 15,-8 0 0-15,-3-6 0 0,0 0 0 0,0 0 0 0,0 0 0 0,0 0 0 16,4 0 0-16,-4 0-580 16,3 0-115-16</inkml:trace>
  <inkml:trace contextRef="#ctx0" brushRef="#br0" timeOffset="-210444.186">7430 5882 980 0,'0'0'20'0,"0"0"5"0,0 0-25 0,0 0 0 0,0 0 0 0,0 0 0 15,0 0 80-15,0 0 12 0,0 0 1 0,0 0 1 16,0 0-15-16,0 0-3 0,0 0-1 0,0 0 0 16,0 0-22-16,0 0-4 0,0 0-1 0,0 0 0 15,0 0-12-15,0 0-4 0,0 0 0 0,0 0 0 16,3 6-17-16,4 0-4 0,-3 0-1 0,-1 2 0 15,-3 4-2-15,4 0-8 0,-1 0 12 0,-3-1-4 16,0 1-8-16,4 9 10 0,-1-4-10 0,1 4 10 16,-4-3 0-16,3 5 0 0,1-2 0 0,-1 2 0 15,4-5 3-15,-3-1 1 0,-1 4 0 0,5-3 0 16,-1-1-14-16,0 1 11 0,0 3-11 0,3 2 10 0,-6-2 12 0,3 2 2 16,0-5 1-16,3-3 0 0,-2 8-13 0,-1-11-4 0,0 0 0 15,3 8 0-15,-3-2-8 0,-3-6 0 16,3 5 0-16,-4-8 0 0,4 3 0 0,-3 5 0 15,0-11 0-15,-4 6 0 0,3-6 0 0,1 3 0 16,-1-3 0-16,-3-6 0 16,0 0-36-16,0 0-8 0,0 0-3 0,0 0 0 15,0 0 18-15,0 0 3 0,0 0 1 0,0 0 0 16,0 0-159-16,0-6-32 0,0-3-7 0</inkml:trace>
  <inkml:trace contextRef="#ctx0" brushRef="#br0" timeOffset="-210049.168">7334 6141 608 0,'0'0'25'16,"4"3"-25"-1,-1 2 108-15,1-2 16 0,-1 6 3 0,4-3 1 16,-3 0-52-16,-4-6-9 0,7 0-3 0,-7 0 0 16,7 0 52-16,-3-6 9 0,3 6 3 0,-7 0 0 15,10-6-52-15,1 0-9 0,-8 6-3 0,8 0 0 16,-4 0-51-16,0 6-13 0,4 6 0 0,-4-12 0 0,3 6 0 15,1 0 0-15,-1-6 0 0,1 6 0 0,0-6 0 0,-1 5 0 0,8-5 0 0,-8 6 0 16,1-6 0-16,3 6 0 0,0-3 0 0,4-3 0 16,-4 0 0-16,0 0 0 15,0-9 0-15,4 9 0 0,-4-6 0 0,0 6 0 0,4 0 0 16,-4 0 0-16,3-5-12 0,-6 5-6 0,0-6-1 16,-1 6-833-16</inkml:trace>
  <inkml:trace contextRef="#ctx0" brushRef="#br0" timeOffset="-207531.509">8572 5679 121 0,'0'0'0'0,"0"0"0"15,0 0 0-15,0 0 0 0,0 0 0 0,0 0 0 16,0 0 0-16,0 0 0 0,0 0 0 0,0 0 0 0,0 0 56 16,0 0 7-16,0 0 1 0,0 0 0 15,0 0 23-15,0 0 5 0,0 0 0 0,0 0 1 0,0 0-29 16,0 0-7-16,0 0-1 0,0 0 0 0,0 0 8 0,0 0 0 0,0 0 1 16,0 0 0-16,0 0-3 0,0 0-1 0,0 0 0 0,0 0 0 15,0 0-13-15,0 0-2 0,0 0-1 0,0 0 0 16,0 0-45-16,0 0-23 0,-3 12 3 0,3 0 0 15,-4-4 20-15,4 4 0 0,0 6 0 0,-3-6 0 16,3-1 0-16,3 1 0 0,1 3 0 0,-4-3 0 16,3-1 0-16,1 7 0 0,0 3 0 15,3-4 0-15,-4-5 0 0,4 3 0 16,-3 2-9-16,3 1 9 0,-4 0 0 0,1-1 12 0,-1 10-1 0,1-10-1 16,-1 4 2-16,1-4 0 0,-1 7 0 0,1-12 0 15,0 0 30-15,-4 8 6 0,0-14 2 0,0 6 0 16,0 2-29-16,0 4-5 0,0 0-2 0,-4-7 0 15,4 7-14-15,0-9 0 0,0-9 0 0,-4 12 0 16,8-1 30-16,-4 7 3 0,0-12 1 0,0-6 0 16,0 0-26-16,0 6-8 0,0 3 0 0,0-9 0 0,0 0 8 0,0 0-8 15,0 6 0-15,0-6 0 16,4 5 0-16,-4-5 0 0,0 0 0 0,0 0 0 16,0 0 0-16,0 6 0 0,0-6 0 0,0 0 0 15,0 0-26-15,0 0-9 0,0 0-1 0</inkml:trace>
  <inkml:trace contextRef="#ctx0" brushRef="#br0" timeOffset="-206956.512">8777 6038 1337 0,'0'0'56'16,"0"0"-44"-1,-3 6-12-15,-1-1 0 0,4 7 0 0,-3 0 0 16,3-6 46-16,-4 0 7 0,4-6 2 0,0 6 0 16,0-6-37-16,0 0-7 0,0 0-2 0,0 8 0 15,4-2-9-15,-4 6 0 0,3 0 0 0,1-6 0 16,-4 3 0-16,3-1 0 0,1 1 0 0,-1 3 0 16,-3-12 27-16,4 6 3 0,-4-6 1 0,7 6 0 15,-4 0-9-15,4-1-2 0,-3 10 0 0,3-6 0 16,0 0 0-16,-4 3-1 0,5-1 0 0,-5 1 0 15,4-3-10-15,0 0-1 0,0 0-8 0,0-4 12 0,-3 7-12 0,3-6-18 16,0 0 4-16,0-6 1 0,-3 6 47 0,3-6 10 16,3 3 1-16,-3-3 1 0,0 0-15 0,0 0-3 0,0 0-1 15,4-3 0-15,-4 3 5 0,4 0 0 16,-4 0 1-16,0 0 0 0,0-12-3 0,0 6-1 0,0-6 0 0,0 7 0 16,0-4-8-16,0 6-1 0,0-3-1 0,0-3 0 15,0 3-9-15,0-6-2 0,-3 7 0 0,3-13 0 16,-4 6-8-16,1-3 0 0,-1 10 9 0,-3 5-9 15,0 0 0-15,0 0 0 0,4-12 0 0,-1 6-12 16,-3 6-16-16,0-6-3 16,0-6-1-16,0 12 0 0,-3-6-76 0,3-2-16 15,-4 2-4-15</inkml:trace>
  <inkml:trace contextRef="#ctx0" brushRef="#br0" timeOffset="-206546.148">9366 6099 836 0,'0'0'24'0,"-3"6"4"0,-1 6-28 16,4-12 0-16,0 0 0 0,-3 6 0 0,-1 6 108 0,1-6 16 0,3 2 4 0,0-8 0 15,0 0-52-15,0 0-9 16,0 12-3-16,0 0 0 0,0 0-26 0,0-1-6 0,3-5 0 0,-3 6-1 15,4 3 0-15,-4-3 0 0,3-7 0 0,-3 1 0 16,4 0-7-16,-1 0-2 0,1 3 0 0,-1 3 0 16,1-1-14-16,-4 7-8 0,3-6 10 0,1-3-10 15,-4-1 9-15,0 7-9 0,3-9 8 0,-3 0-8 16,0-6 0-16,0 0 0 0,0 0 8 0,0 0-8 16,0 0-89-16,0 0-20 0,0 0-4 15</inkml:trace>
  <inkml:trace contextRef="#ctx0" brushRef="#br0" timeOffset="-206356.744">9243 5882 1101 0,'0'0'31'0,"0"0"7"15,0 0-30-15,0 0-8 0,0 0 0 0,0 0 0 16,0 0 27-16,0 0 4 0,0-12 1 0</inkml:trace>
  <inkml:trace contextRef="#ctx0" brushRef="#br0" timeOffset="-205484.79">10541 6191 1094 0,'0'0'23'0,"0"0"5"0,0 0-28 16,-4 0 0-16,4-6 0 0,-3 0 0 0,-1 0 92 0,4 0 12 15,-3-6 4-15,-1 3 0 0,1 4-30 0,-1-1-6 0,1 0 0 0,-1-6-1 16,-3 12-19-16,0-12-4 0,4 12-1 0,-4-6 0 15,0 4-15-15,-4 2-4 0,0-3 0 0,1 3 0 16,-1 3-20-16,4-3-8 0,-3 2 0 16,-5 4 0-16,5 0 8 0,-1 0-8 0,-3 6 0 0,4-6 9 15,-1 0-9-15,0 2 0 0,4 4 0 16,0 0-11-16,0 0 11 0,0-6 0 0,0 5 0 16,4 4 0-16,-1-3 0 0,4 0 0 0,0-7 0 15,0 13 0-15,0-12 0 0,0 3 0 0,0-3 0 0,0-6 0 16,4 6 0-16,-4-1 0 0,3 7 0 0,4-6 0 15,-3 0 16-15,3-6 1 0,0 6 1 0,0-6 0 16,0 3-6-16,0-3 0 0,0 3-1 0,0-3 0 16,4-3-2-16,-4 3 0 0,0-3 0 0,3 3 0 15,-3 0-9-15,0-6 0 0,4 6 9 0,-4-6-9 16,0 0 8-16,4-6-8 0,-4 1 8 0,0 2-8 16,-4-3 0-16,4 6 8 0,-3-6-8 0,0 1 0 15,-1-1 0-15,-3 3 0 0,0-3 0 0,0 1-8 16,0 5 8-16,0 0 0 0,0-6 0 0,0 0 0 15,-3 6 0-15,3 1 0 0,-4 2 0 0,0-3 0 16,4 6 0-16,0 0 0 0,0 0 0 0,0 0 0 16,0 0-36-16,0 0-6 0,0 0-1 0,0 0 0 15,4 6 35-15,-4-1 8 0,0 10 0 0,4-3 0 0,-1 0 16 0,1 5 6 16,-1-5 1-16,1 3 0 0,-1 2-37 0,1-5-7 16,-1 3-2-16,4 3 0 0,-3-7 37 0,3 1 7 0,-4 0 2 15,4-3 0 1,-3-1-23-16,3 7 9 0,-3-9-9 0,3 6 0 15,0-6-14-15,0-6-10 0,3 6-1 0,1-6-1 16,-1 2-84-16,1-2-17 0</inkml:trace>
  <inkml:trace contextRef="#ctx0" brushRef="#br0" timeOffset="-204581.564">11691 6196 1497 0,'0'0'32'0,"0"0"8"0,0 0 0 0,-7 0 4 0,7 0-36 0,0 0-8 0,-7-5 0 16,3 5 0-16,-3-6 53 0,4 6 9 0,-4 0 2 0,0-6 0 15,0 12-20-15,0-6-4 0,0-6-1 0,-1 6 0 16,1 6-25-16,-3 0-5 0,-1-6-1 0,1 5 0 16,-1-5-8-16,1 6 0 0,-5 3 0 0,5-3 8 15,-1 6-8-15,4-6 0 0,-3 0 0 0,-1 11 0 16,0-11 0-16,4 9 0 0,-3-3-9 0,-1 5 9 16,4-5 12-1,0-3 5-15,0 3 2 0,0 5 0 0,3-11-19 0,1 6-11 0,3-6 2 0,-4 0 0 16,4 5 9-16,4-5 12 0,-4-6-2 0,3 9-1 15,5-3-9-15,-8-6 0 0,7 6 0 0,-7-6 0 16,10 6 20-16,1-6 3 0,3 0 0 0,-4 0 0 16,1 0-6-16,0-6-1 0,3 0 0 0,0 0 0 15,0-3 0-15,0 0 0 0,0 1 0 0,0-4 0 16,0 0-8-16,0-9-8 0,-3 13 12 0,0-7-12 0,-1-3 9 0,1-2-9 16,-1 2 0-16,1 0 9 0,-4 1-9 0,4-10 0 15,-1 10 0-15,-3-7 0 0,0-2 0 16,0 8 0-16,-3-14 0 0,3 8 0 0,0-5 0 0,-3 2 0 15,3-2 0-15,-4-3 0 16,1 2 0-16,-1-2 0 0,-3 3 0 0,0-4 0 0,0 4 0 0,0 2 0 16,-3 4 0-16,3-4 0 15,-4 10 16-15,1-1 0 0,-1-5 1 0,1 2 0 16,-1 9-39-16,-3 0-8 0,3-2-2 0,1 2 0 16,-1 6 18-16,1 0 3 0,-1 6 1 0,4 0 0 15,0 0-4-15,0 0-1 0,0 0 0 0,-7 6 0 16,4 0 15-16,-1 6-12 0,1 2 12 0,3-2-12 15,-4 0 12-15,4 6 0 0,0-4 0 0,4 4 0 16,-4 3-15-16,3 2-3 0,1 1-1 0,-1 8 0 0,4-3 19 0,-3 10 0 16,3-4 0-16,0 3 0 0,-3 0 0 0,-1 3 0 15,4 3 0-15,-3-2 0 0,-1 2 0 0,1-6 0 16,-1 0 0-16,1-3 0 0,-1-5 0 0,-3 2 0 0,4-8 0 0,-4 2 0 16,3-2 0-16,1-1 0 0,-1-2 0 0,1-4 0 15,-1-2 0-15,4 3 0 0,-3-1 0 0,0 1 0 16,3-9 0-16,-4 3 0 0,1 5 0 0,3-11 0 15,-4 6 0-15,1-3 0 0,-1 0 0 0,4-4 0 16,-3 4 0-16,-4-9 0 0,0 0 0 0,3 0 0 16,1 6 0-16,-1 0 0 0,1 6 0 0,-4-12-584 15,0 0-112-15</inkml:trace>
  <inkml:trace contextRef="#ctx0" brushRef="#br0" timeOffset="-203942.226">12058 6258 1824 0,'-7'0'38'0,"7"0"8"0,-4-6-37 0,4 6-9 0,-7-6 0 0,0 6 0 16,0 0 53-16,4 0 9 0,-4-5 2 0,0 5 0 15,7 0-52-15,-7 0-12 0,7 0 0 0,-11 0 0 16,11 0 0-16,0 0 0 0,-7 0 0 0,7 0 0 15,0 0 0-15,-7 5 0 0,7-5 0 0,-7 6 0 16,3 0 0-16,4 6 0 0,-3-3 0 0,3 3 0 16,0-1 0-16,0 7 0 0,0-9 0 0,3 3 0 15,-3 5-11-15,0-5-5 0,4 0 0 0,-1-4-1 16,1 7 17-16,-1 0 0 0,4-3 0 0,-3-6 0 16,3 5 0-16,-3-2 0 0,3-3 11 0,0-3-11 0,0 0 16 0,0 3-4 15,3 0-1-15,-3-6 0 0,4 0-11 16,0 0 0-16,-4 0 0 0,3 0 0 0,-3-6 32 0,4 6 4 15,-1 0 0-15,1-6 1 0,3 3-21 0,-3-6-5 16,-1 0-1-16,-3-2 0 0,4 5 6 0,-4 0 0 16,0-6 1-16,0-3 0 0,-3 4-17 0,-1-1 0 15,1-6 0-15,-1 3 0 0,1 4 0 0,-4-1 0 16,-4 0 0-16,1 0 0 16,-4 1 0-16,3 2 0 0,-3 0 0 0,-4 0 0 15,4-3-48-15,-3 7-12 0,-1-7-4 0,-3 3 0 0,3 0 52 16,-3 0 12-16,4 3 0 0,-4 6 0 15,0-5 0-15,3 5 0 0,0 0 0 0,1 0 0 16,3 0 0-16,-4 5 0 0,4-5 0 0,-3 6 0 0,6 3-13 16,-3 3 0-16,3 0 0 0,1-1 0 0,6 7 21 0,-3-9 4 15,8 3 0-15,-5-1 1 16,4 1-61-16,0 0-13 0,0-3-3 0</inkml:trace>
  <inkml:trace contextRef="#ctx0" brushRef="#br0" timeOffset="-203274.672">12326 6241 1341 0,'-3'5'56'15,"-5"7"-44"-15,8-12 29 0,-3 6 7 16,3-6 0-16,0 0 1 0,0 0 23 0,0 0 5 16,0 0 1-16,0 0 0 0,0 0-22 0,0 0-4 15,0 0 0-15,3 6-1 0,-3-6-15 0,0 6-4 0,0-6 0 0,4 6 0 16,0 3-16-16,-1-4-3 0,-3 1-1 0,4 0 0 15,-1 0-12-15,-3 6 0 0,0-6 0 0,4 5 0 16,-4 10 0-16,0-9 0 0,0 0 0 0,0-1 0 16,-4 4 0-16,4-3 8 0,0-6-8 15,-3 5 0-15,3-5 9 16,0-6-9-16,-4 6 8 0,4-6-8 0,0 0 8 0,0 0-8 16,0 0 0-16,0 0 8 0,0 0 5 0,0 0 1 0,0 0 0 15,4-6 0 1,-4 0-5-16,3 1-1 0,1-7 0 0,-1 0 0 0,1 3-8 0,-1 0 0 0,-3 1 0 0,4-4 8 15,-1 6-8-15,1-6 0 0,-4-3 0 0,3 7 0 16,-3 2 0-16,4-3 10 0,-4 3-10 0,0-6 10 16,3 1-10-16,-3-1 0 0,4 3 0 0,-4 3 0 15,3 0 0-15,1-6 0 0,-1 7-9 0,1-7 9 16,3 6 0-16,-3-3-8 0,-1 6 8 0,4-6 0 16,-3 9 0-16,-4 0 0 0,7 0 0 0,0 0 0 15,-4 0 0-15,4 9 0 0,0-6 0 0,1 6 0 16,-5-3-11-16,4 0 2 0,-3 0 0 15,-1-1 0-15,4 7 1 0,-3 3 0 0,3-3 0 0,-4-1 0 0,1 7 20 16,-1-6 4-16,1-6 0 0,-1 5 1 0,1 4-27 0,0-9-6 16,-1 6 0-16,4 0-1 0,-3-1 17 0,-1-2 0 15,4 3 0-15,-3 0 0 0,-1-6 10 16,1 5 6-16,-1-8 0 0,1 6 1 0,-1-3-17 0,1 3-14 16,-1-3 2-16,1 5 1 15,-1-11-42-15,-3 0-9 0,0 0-2 0,0 0-827 16</inkml:trace>
  <inkml:trace contextRef="#ctx0" brushRef="#br0" timeOffset="-202691.806">12718 6223 1497 0,'0'0'32'15,"-4"6"8"-15,4-6 0 0,-3 6 4 0,3 5-36 0,-4-5-8 0,4 6 0 0,4-3 0 0,-4-3 53 16,3 6 9-16,-3-7 2 0,4 7 0 0,-1 0-52 0,1 0-12 15,3-3 0-15,-4 2 0 16,1 1 34-16,-1 0 4 0,1 0 1 0,-1-1 0 0,-3 4-23 0,4-9-5 16,-1 0-1-16,1 0 0 0,-4 0 3 0,0-6 1 15,0 0 0-15,0 0 0 0,0 0-14 0,0 0 0 16,0 0 0-16,0 0 0 0,0 0 37 0,0 0 2 16,0 0 0-16,0 0 0 0,4 0-11 0,-1-12-3 15,1 6 0-15,-1 0 0 0,1-9-25 0,-1 4 0 16,1-7 0-16,-1 6 0 0,1-11 0 0,-1 8 0 0,1-9 0 15,-1 7 0-15,1 2 0 0,-1-3 0 0,4 7 0 16,-3-7 0 0,-1 3-8-16,1 9-8 0,3 1 0 0,-3-1-1 0,-1 0 27 15,-3 6 6-15,7 0 0 0,-7 0 1 16,0 0-65-16,7 0-12 0,0 6-4 0,-3-6 0 0,3 6 76 16,-4-1 14-16,1 1 3 0,-1 6 1 15,-3-12-48-15,7 6-10 0,-3 3-1 0,3 3-1 0,-3-1 30 0,-1 1 0 0,1-3 0 0,-1 9 0 16,4-7 0-16,-3 1 0 0,-4 0 0 0,3 0 0 15,1 2 0-15,-1 4 0 0,-3-12 0 0,0 6 0 16,4 5 0-16,-4-2 0 0,0-3 0 0,0-6 0 16,0 8 0-16,3-5 0 0,-3-3 0 0,0 3 0 15,0-9 0-15,0 0 0 0,0 6 0 0,0-6-586 16,0 0-111-16</inkml:trace>
  <inkml:trace contextRef="#ctx0" brushRef="#br0" timeOffset="-202166.604">13102 6320 1314 0,'0'0'37'0,"0"0"8"0,0 0-36 0,0 0-9 16,0 0 0-16,0 0 0 0,0 0 53 0,0 0 9 16,0 0 2-16,7 6 0 0,-3-6 0 0,3 3 0 15,0 3 0-15,0 0 0 0,0-4-52 0,4 7-12 0,-1-3 0 0,-3-6 0 16,4 6 54-16,-1-6 8 0,1 6 2 0,-4-6 0 16,4 0-64-16,-4 0-16 0,3 0-2 0,-3 0 0 15,0 0 18-15,0 0 8 0,0 0-8 0,1-6 12 16,-5 0-2-16,1 0-1 0,-1-3 0 0,1 1 0 15,-4 2-9-15,3 3 0 0,-3-9 0 0,0 0 8 16,0 1-8-16,0 5 12 0,-3-3-12 0,-1 0 12 16,1 0-12-16,-1-3-11 0,1 7 3 0,-5-7 0 15,5 6-11-15,-4 3-1 0,0 3-1 0,-4 0 0 16,8 0-16-16,-8 3-3 16,4 3-1-16,0 0 0 0,0 5 33 0,0 1 8 0,0 3 0 0,0 3 0 15,0-1 0-15,3 1 0 0,-3-1 0 0,0 10 0 16,4-9 0-16,-5-1 0 0,5 4 0 0,-1-4 0 15,1-2 36-15,3 3 8 0,-4-1 3 0,4-5 0 0,0-3-24 16,4 3-5-16,-1-1-1 0,1 1 0 0,-1-6-17 16,5 0 0-16,-1 0 0 0,0 0 0 0,3 0 35 0,1 2 3 15,-1-5 1-15,5 0 0 0,-5-3-29 0,4 0-10 16,0 0 0-16,0 0 9 16,1 0-43-16,-5 0-9 0,4-3-1 0,-3 0-554 15,-1-5-110-15</inkml:trace>
  <inkml:trace contextRef="#ctx0" brushRef="#br0" timeOffset="-201805.346">13194 5944 1166 0,'0'0'49'0,"0"0"-39"15,0 0 94-15,0 0 20 0,0 0 3 0,0 0 1 16,0 0-45-16,3-6-9 0,-3 6-2 0,7 0 0 15,-3 0-12-15,3-6-4 0,0 6 0 0,0-6 0 16,0 0-40-16,4 0-8 0,-4 6-8 0,0-6 12 16,4 0-12-16,-4 1 0 0,0 2 0 0,3-3 0 15,-3 0 0-15,0-6 0 0,4 6 0 0,-4 0 0 16,0-5-47-16,0 2-14 0,4-3-3 0</inkml:trace>
  <inkml:trace contextRef="#ctx0" brushRef="#br0" timeOffset="-200216.168">14323 6223 1004 0,'-7'-6'28'0,"3"0"7"0,1-3-35 16,3 9 0-16,0 0 0 0,0 0 0 0,0 0 88 0,0 0 12 0,0 0 1 0,0 0 1 16,0 0-54-16,0 0-10 0,0 0-2 0,0 0-1 15,0 0-7-15,0 0 0 0,0 0-1 0,0 0 0 16,0 0-16-16,0 0-3 0,0 0-8 0,3 9 12 16,1 0 5-16,-1 0 1 0,1 3 0 0,-1-7 0 15,4 7 1-15,0 0 0 0,0 0 0 0,1 2 0 16,-1 4 2-16,3-6 1 0,-3 3 0 0,4 8 0 15,3-11-13-15,-4 8-9 0,5-2 12 0,-1-6-12 16,0 0 16-16,0 5-3 0,4-8-1 0,-4 3 0 16,0-6 1-16,3 5 0 0,5-5 0 0,-5-6 0 15,4 0 0-15,1-6 0 0,-5 6 0 0,4-11 0 16,-3 5 5-16,0-3 1 0,-1 0 0 0,1 0 0 16,-4-2-7-16,0-1-2 0,-3-6 0 0,-1 0 0 15,1 10-2-15,-4-4-8 0,0-6 12 0,0 4-4 16,-3 2-8-16,-1 0 0 0,-3-6-10 0,0 7 10 15,0-1-36-15,-3-3-2 0,-1 3 0 0,-3 1 0 16,0-4-30-16,-4 6-7 0,1 0-1 0,-1-2 0 16,1 5-136-16,-4 0-28 0</inkml:trace>
  <inkml:trace contextRef="#ctx0" brushRef="#br0" timeOffset="-199722.099">14990 6314 1257 0,'0'0'26'0,"0"0"6"0,0 0-32 0,0 0 0 0,0 0 0 0,0 0 0 15,0 0 50-15,0 0 3 0,0 0 1 0,0 0 0 16,7 6-3-16,-4 0-1 0,1-6 0 0,-1 9 0 15,1-3-24-15,-1 5-5 0,1-5-1 0,-1 6 0 16,1-6-6-16,-4 0-2 0,0 2 0 0,0 4 0 16,0-12 16-16,0 6 2 0,0-6 1 0,0 0 0 15,0 0-31-15,0 0 8 0,0 0-8 0,0 0 0 16,0 0 9-16,0 0-1 0,0 0 0 0,0 0 0 16,0-6 0-16,0-6 0 0,0 4 0 0,3 2 0 15,-3-6-8-15,4 0 0 0,-1-2 0 0,1 5 0 16,-1 0 0-16,1-3 0 0,0 0 0 0,3 1 0 15,-4 2 0-15,1 0 0 0,-1 6 0 0,-3-3-11 16,4-6 11-16,3 7 0 0,-4 5 0 0,-3 0 0 16,4-6 0-16,-1 0 0 0,4-3 0 0,-7 9 0 15,0 0 0-15,4-6 0 0,-4 6 0 0,0 0 8 16,0 0-8-16,3-3 0 0,-3 3 0 0,0 0 8 16,0 0-8-16,7-3 0 0,1 3 0 0,-1 3 0 15,0 3 0-15,0 6-10 0,3 0 10 0,-3 5 0 16,4-2-10-16,-1 3 10 0,5-1-8 0,-8 1 8 15,7-3 0-15,-4 8 0 0,1-11 0 0,0 2 0 0,-1 1 0 0,1 0 0 0,-4-3 0 16,3-1 8-16,1-2-8 0,-4-3 11 16,4 0-11-16</inkml:trace>
  <inkml:trace contextRef="#ctx0" brushRef="#br0" timeOffset="-199281.942">15956 6370 1485 0,'-7'0'31'0,"4"6"7"0,-1 0-30 16,0 0-8-16,1 2 0 0,-1-2 0 0,4-3 62 0,-3 6 11 0,-1-9 3 0,4 0 0 16,0 6-21-16,0-6-4 0,0 0-1 0,0 0 0 15,0 0-35-15,0 0-7 0,0 0-8 0,0 0 11 16,0 0-11-16,0 0 0 0,0 0 0 16,0 0 0-1,0 0-120-15,7-6-25 0,0 0-6 0</inkml:trace>
  <inkml:trace contextRef="#ctx0" brushRef="#br0" timeOffset="-198939.733">16334 6402 1364 0,'-4'6'57'15,"4"6"-45"-15,-3-6 34 16,-1 0 7-16,0 0 2 0,1 5 0 15,-1-5-23-15,1 0-5 0,3-6-1 0,0 6 0 16,0-6-2-16,0 0-1 0,0 0 0 0,0 0 0 0,0 0-23 0,0 0-8 16,0 0 0-16,0 0 0 15,0 0-26-15,7 0-5 0,0 0-1 0,0 0 0 16,0-3-104-16,0 3-20 0</inkml:trace>
  <inkml:trace contextRef="#ctx0" brushRef="#br0" timeOffset="-198517.476">16768 6358 1162 0,'0'0'49'0,"0"0"-39"16,0 0 67-16,0 0 14 0,0 0 2 0,0 6 1 15,-4 0 1-15,4 0 0 0,0 6 0 0,-4-10 0 16,1 10-30-16,3 0-5 0,-4-6-2 0,1 0 0 16,3 0-22-16,-4 0-5 0,4-6-1 0,0 0 0 15,0 0-22-15,0 0-8 16,0 0 0-16,0 0 0 0,0 0 12 0,0 0-3 0,0 0-1 0,0 0 0 31,0 0 0-31,0 0 0 0,7 0 0 0,-3-6 0 16,-1 0-124-16,-3 0-26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2/15/2023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6A90846C-8667-4EDA-B1E1-658FC02399AA}" type="slidenum">
              <a:rPr lang="en-US" smtClean="0"/>
              <a:t>25</a:t>
            </a:fld>
            <a:endParaRPr lang="en-US"/>
          </a:p>
        </p:txBody>
      </p:sp>
    </p:spTree>
    <p:extLst>
      <p:ext uri="{BB962C8B-B14F-4D97-AF65-F5344CB8AC3E}">
        <p14:creationId xmlns:p14="http://schemas.microsoft.com/office/powerpoint/2010/main" val="2801561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2/15/2023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398509"/>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a:xfrm>
            <a:off x="838200" y="2375397"/>
            <a:ext cx="10515600" cy="3801566"/>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quinze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5" name="Down Arrow 4"/>
          <p:cNvSpPr/>
          <p:nvPr/>
        </p:nvSpPr>
        <p:spPr>
          <a:xfrm>
            <a:off x="1013899" y="3173832"/>
            <a:ext cx="416422" cy="510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9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le </a:t>
            </a:r>
            <a:r>
              <a:rPr lang="en-US" dirty="0" err="1"/>
              <a:t>sujet</a:t>
            </a:r>
            <a:endParaRPr lang="en-US" dirty="0"/>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4" name="Down Arrow 3"/>
          <p:cNvSpPr/>
          <p:nvPr/>
        </p:nvSpPr>
        <p:spPr>
          <a:xfrm>
            <a:off x="1445741" y="2607276"/>
            <a:ext cx="45719" cy="45719"/>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074636" y="3167687"/>
            <a:ext cx="416422" cy="510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281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4" name="Down Arrow 3"/>
          <p:cNvSpPr/>
          <p:nvPr/>
        </p:nvSpPr>
        <p:spPr>
          <a:xfrm>
            <a:off x="1772483" y="3097213"/>
            <a:ext cx="432485" cy="5807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386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le </a:t>
            </a:r>
            <a:r>
              <a:rPr lang="en-US" dirty="0" err="1"/>
              <a:t>verbe</a:t>
            </a: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4" name="Down Arrow 3"/>
          <p:cNvSpPr/>
          <p:nvPr/>
        </p:nvSpPr>
        <p:spPr>
          <a:xfrm>
            <a:off x="1853245" y="3257350"/>
            <a:ext cx="432485" cy="5807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8855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4" name="Down Arrow 3"/>
          <p:cNvSpPr/>
          <p:nvPr/>
        </p:nvSpPr>
        <p:spPr>
          <a:xfrm>
            <a:off x="3380512" y="3220413"/>
            <a:ext cx="317567" cy="543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5698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err="1"/>
              <a:t>Complément</a:t>
            </a:r>
            <a:r>
              <a:rPr lang="en-US" dirty="0"/>
              <a:t> </a:t>
            </a:r>
            <a:r>
              <a:rPr lang="en-US" dirty="0" err="1"/>
              <a:t>d’Objet</a:t>
            </a:r>
            <a:r>
              <a:rPr lang="en-US" dirty="0"/>
              <a:t> Direct (COD)</a:t>
            </a:r>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4" name="Down Arrow 3"/>
          <p:cNvSpPr/>
          <p:nvPr/>
        </p:nvSpPr>
        <p:spPr>
          <a:xfrm>
            <a:off x="3395421" y="3195564"/>
            <a:ext cx="317567" cy="543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0977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4" name="Down Arrow 3"/>
          <p:cNvSpPr/>
          <p:nvPr/>
        </p:nvSpPr>
        <p:spPr>
          <a:xfrm>
            <a:off x="6096000" y="3213563"/>
            <a:ext cx="317567" cy="543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442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a:t>
            </a:r>
            <a:r>
              <a:rPr lang="en-US" dirty="0" err="1"/>
              <a:t>Complément</a:t>
            </a:r>
            <a:r>
              <a:rPr lang="en-US" dirty="0"/>
              <a:t> </a:t>
            </a:r>
            <a:r>
              <a:rPr lang="en-US" dirty="0" err="1"/>
              <a:t>d’Objet</a:t>
            </a:r>
            <a:r>
              <a:rPr lang="en-US" dirty="0"/>
              <a:t> Indirect (COI)</a:t>
            </a:r>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
        <p:nvSpPr>
          <p:cNvPr id="4" name="Down Arrow 3"/>
          <p:cNvSpPr/>
          <p:nvPr/>
        </p:nvSpPr>
        <p:spPr>
          <a:xfrm>
            <a:off x="6280359" y="3236664"/>
            <a:ext cx="317567" cy="543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732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BE8B0-3676-45F8-8BC3-723C978496F3}"/>
              </a:ext>
            </a:extLst>
          </p:cNvPr>
          <p:cNvSpPr>
            <a:spLocks noGrp="1"/>
          </p:cNvSpPr>
          <p:nvPr>
            <p:ph type="title"/>
          </p:nvPr>
        </p:nvSpPr>
        <p:spPr>
          <a:xfrm>
            <a:off x="838200" y="365125"/>
            <a:ext cx="10515600" cy="92075"/>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D7FF5FA3-F4DA-46B2-906B-99D2277E1240}"/>
              </a:ext>
            </a:extLst>
          </p:cNvPr>
          <p:cNvPicPr>
            <a:picLocks noGrp="1" noChangeAspect="1"/>
          </p:cNvPicPr>
          <p:nvPr>
            <p:ph idx="1"/>
          </p:nvPr>
        </p:nvPicPr>
        <p:blipFill>
          <a:blip r:embed="rId2"/>
          <a:stretch>
            <a:fillRect/>
          </a:stretch>
        </p:blipFill>
        <p:spPr>
          <a:xfrm>
            <a:off x="4643545" y="1571167"/>
            <a:ext cx="2262985" cy="4626230"/>
          </a:xfrm>
          <a:prstGeom prst="rect">
            <a:avLst/>
          </a:prstGeom>
        </p:spPr>
      </p:pic>
    </p:spTree>
    <p:extLst>
      <p:ext uri="{BB962C8B-B14F-4D97-AF65-F5344CB8AC3E}">
        <p14:creationId xmlns:p14="http://schemas.microsoft.com/office/powerpoint/2010/main" val="697167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indirect object</a:t>
            </a:r>
          </a:p>
          <a:p>
            <a:pPr marL="0" indent="0">
              <a:buNone/>
            </a:pPr>
            <a:r>
              <a:rPr lang="en-US" dirty="0"/>
              <a:t>dative case</a:t>
            </a:r>
          </a:p>
          <a:p>
            <a:pPr marL="0" indent="0">
              <a:buNone/>
            </a:pPr>
            <a:r>
              <a:rPr lang="en-US" dirty="0"/>
              <a:t>verbs of giving, showing, telling</a:t>
            </a:r>
          </a:p>
        </p:txBody>
      </p:sp>
    </p:spTree>
    <p:extLst>
      <p:ext uri="{BB962C8B-B14F-4D97-AF65-F5344CB8AC3E}">
        <p14:creationId xmlns:p14="http://schemas.microsoft.com/office/powerpoint/2010/main" val="8213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81789"/>
          </a:xfrm>
        </p:spPr>
        <p:txBody>
          <a:bodyPr>
            <a:normAutofit/>
          </a:bodyPr>
          <a:lstStyle/>
          <a:p>
            <a:pPr algn="ctr"/>
            <a:br>
              <a:rPr lang="en-US" sz="2800" b="1" dirty="0"/>
            </a:br>
            <a:br>
              <a:rPr lang="en-US" sz="2800" b="1" dirty="0"/>
            </a:b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a:xfrm>
            <a:off x="838200" y="2257903"/>
            <a:ext cx="10515600" cy="3919059"/>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Yesterday, Justin spoke to Celine who bought a hippopotamus at the store to the left of the school.</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B0B36BB-41CB-40DA-AA75-5D19A32BFAAF}"/>
                  </a:ext>
                </a:extLst>
              </p14:cNvPr>
              <p14:cNvContentPartPr/>
              <p14:nvPr/>
            </p14:nvContentPartPr>
            <p14:xfrm>
              <a:off x="868680" y="2313360"/>
              <a:ext cx="8669520" cy="1539000"/>
            </p14:xfrm>
          </p:contentPart>
        </mc:Choice>
        <mc:Fallback>
          <p:pic>
            <p:nvPicPr>
              <p:cNvPr id="4" name="Ink 3">
                <a:extLst>
                  <a:ext uri="{FF2B5EF4-FFF2-40B4-BE49-F238E27FC236}">
                    <a16:creationId xmlns:a16="http://schemas.microsoft.com/office/drawing/2014/main" id="{6B0B36BB-41CB-40DA-AA75-5D19A32BFAAF}"/>
                  </a:ext>
                </a:extLst>
              </p:cNvPr>
              <p:cNvPicPr/>
              <p:nvPr/>
            </p:nvPicPr>
            <p:blipFill>
              <a:blip r:embed="rId3"/>
              <a:stretch>
                <a:fillRect/>
              </a:stretch>
            </p:blipFill>
            <p:spPr>
              <a:xfrm>
                <a:off x="859320" y="2304000"/>
                <a:ext cx="8688240" cy="1557720"/>
              </a:xfrm>
              <a:prstGeom prst="rect">
                <a:avLst/>
              </a:prstGeom>
            </p:spPr>
          </p:pic>
        </mc:Fallback>
      </mc:AlternateContent>
    </p:spTree>
    <p:extLst>
      <p:ext uri="{BB962C8B-B14F-4D97-AF65-F5344CB8AC3E}">
        <p14:creationId xmlns:p14="http://schemas.microsoft.com/office/powerpoint/2010/main" val="2012124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a:p>
            <a:pPr marL="0" indent="0">
              <a:buNone/>
            </a:pPr>
            <a:r>
              <a:rPr lang="en-US" dirty="0"/>
              <a:t>Bob </a:t>
            </a:r>
            <a:r>
              <a:rPr lang="en-US" dirty="0" err="1"/>
              <a:t>donne</a:t>
            </a:r>
            <a:r>
              <a:rPr lang="en-US" dirty="0"/>
              <a:t> un </a:t>
            </a:r>
            <a:r>
              <a:rPr lang="en-US" dirty="0" err="1"/>
              <a:t>hippopotame</a:t>
            </a:r>
            <a:r>
              <a:rPr lang="en-US" dirty="0"/>
              <a:t> </a:t>
            </a:r>
            <a:r>
              <a:rPr lang="en-US" strike="sngStrike" dirty="0"/>
              <a:t>à la chanteuse</a:t>
            </a:r>
            <a:r>
              <a:rPr lang="en-US" dirty="0"/>
              <a:t>.</a:t>
            </a:r>
          </a:p>
          <a:p>
            <a:pPr marL="0" indent="0">
              <a:buNone/>
            </a:pPr>
            <a:r>
              <a:rPr lang="en-US" dirty="0"/>
              <a:t>Bob </a:t>
            </a:r>
            <a:r>
              <a:rPr lang="en-US" b="1" dirty="0" err="1"/>
              <a:t>lui</a:t>
            </a:r>
            <a:r>
              <a:rPr lang="en-US" dirty="0"/>
              <a:t> </a:t>
            </a:r>
            <a:r>
              <a:rPr lang="en-US" dirty="0" err="1"/>
              <a:t>donne</a:t>
            </a:r>
            <a:r>
              <a:rPr lang="en-US" dirty="0"/>
              <a:t> un </a:t>
            </a:r>
            <a:r>
              <a:rPr lang="en-US" dirty="0" err="1"/>
              <a:t>hippopotame</a:t>
            </a:r>
            <a:r>
              <a:rPr lang="en-US" dirty="0"/>
              <a:t>.</a:t>
            </a:r>
          </a:p>
          <a:p>
            <a:pPr marL="0" indent="0">
              <a:buNone/>
            </a:pPr>
            <a:endParaRPr lang="en-US" dirty="0"/>
          </a:p>
        </p:txBody>
      </p:sp>
    </p:spTree>
    <p:extLst>
      <p:ext uri="{BB962C8B-B14F-4D97-AF65-F5344CB8AC3E}">
        <p14:creationId xmlns:p14="http://schemas.microsoft.com/office/powerpoint/2010/main" val="142409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03C9C-4E54-4D30-982E-E4A3C1491F4E}"/>
              </a:ext>
            </a:extLst>
          </p:cNvPr>
          <p:cNvSpPr>
            <a:spLocks noGrp="1"/>
          </p:cNvSpPr>
          <p:nvPr>
            <p:ph type="title"/>
          </p:nvPr>
        </p:nvSpPr>
        <p:spPr>
          <a:xfrm>
            <a:off x="838200" y="365125"/>
            <a:ext cx="10515600" cy="6722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521505E-A5D6-4D00-8ADC-77778DBE7AAC}"/>
              </a:ext>
            </a:extLst>
          </p:cNvPr>
          <p:cNvSpPr>
            <a:spLocks noGrp="1"/>
          </p:cNvSpPr>
          <p:nvPr>
            <p:ph idx="1"/>
          </p:nvPr>
        </p:nvSpPr>
        <p:spPr>
          <a:xfrm>
            <a:off x="838200" y="591378"/>
            <a:ext cx="10515600" cy="5834964"/>
          </a:xfrm>
        </p:spPr>
        <p:txBody>
          <a:bodyPr>
            <a:normAutofit fontScale="92500" lnSpcReduction="10000"/>
          </a:bodyPr>
          <a:lstStyle/>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cadeau</a:t>
            </a:r>
            <a:r>
              <a:rPr lang="en-US" dirty="0"/>
              <a:t> à Paul.</a:t>
            </a:r>
          </a:p>
          <a:p>
            <a:pPr marL="0" indent="0">
              <a:buNone/>
            </a:pPr>
            <a:r>
              <a:rPr lang="en-US" dirty="0"/>
              <a:t>Je </a:t>
            </a:r>
            <a:r>
              <a:rPr lang="en-US" dirty="0" err="1"/>
              <a:t>suis</a:t>
            </a:r>
            <a:r>
              <a:rPr lang="en-US" dirty="0"/>
              <a:t> Paul!</a:t>
            </a:r>
          </a:p>
          <a:p>
            <a:pPr marL="0" indent="0">
              <a:buNone/>
            </a:pPr>
            <a:r>
              <a:rPr lang="en-US" dirty="0"/>
              <a:t>Bob </a:t>
            </a:r>
            <a:r>
              <a:rPr lang="en-US" b="1" dirty="0"/>
              <a:t>me</a:t>
            </a:r>
            <a:r>
              <a:rPr lang="en-US" dirty="0"/>
              <a:t> </a:t>
            </a:r>
            <a:r>
              <a:rPr lang="en-US" dirty="0" err="1"/>
              <a:t>donne</a:t>
            </a:r>
            <a:r>
              <a:rPr lang="en-US" dirty="0"/>
              <a:t> un </a:t>
            </a:r>
            <a:r>
              <a:rPr lang="en-US" dirty="0" err="1"/>
              <a:t>cadeau</a:t>
            </a:r>
            <a:r>
              <a:rPr lang="en-US" dirty="0"/>
              <a:t>.</a:t>
            </a:r>
          </a:p>
          <a:p>
            <a:pPr marL="0" indent="0">
              <a:buNone/>
            </a:pPr>
            <a:endParaRPr lang="en-US" dirty="0"/>
          </a:p>
          <a:p>
            <a:pPr marL="0" indent="0">
              <a:buNone/>
            </a:pPr>
            <a:r>
              <a:rPr lang="en-US" dirty="0"/>
              <a:t>Bob </a:t>
            </a:r>
            <a:r>
              <a:rPr lang="en-US" dirty="0" err="1"/>
              <a:t>dit</a:t>
            </a:r>
            <a:r>
              <a:rPr lang="en-US" dirty="0"/>
              <a:t> du bon </a:t>
            </a:r>
            <a:r>
              <a:rPr lang="en-US" dirty="0" err="1"/>
              <a:t>bavardage</a:t>
            </a:r>
            <a:r>
              <a:rPr lang="en-US" dirty="0"/>
              <a:t> à Madeleine.</a:t>
            </a:r>
          </a:p>
          <a:p>
            <a:pPr marL="0" indent="0">
              <a:buNone/>
            </a:pPr>
            <a:r>
              <a:rPr lang="en-US" dirty="0"/>
              <a:t>Tu es Madeleine!</a:t>
            </a:r>
          </a:p>
          <a:p>
            <a:pPr marL="0" indent="0">
              <a:buNone/>
            </a:pPr>
            <a:r>
              <a:rPr lang="en-US" dirty="0"/>
              <a:t>Bob </a:t>
            </a:r>
            <a:r>
              <a:rPr lang="en-US" b="1" dirty="0" err="1"/>
              <a:t>te</a:t>
            </a:r>
            <a:r>
              <a:rPr lang="en-US" dirty="0"/>
              <a:t> </a:t>
            </a:r>
            <a:r>
              <a:rPr lang="en-US" dirty="0" err="1"/>
              <a:t>dit</a:t>
            </a:r>
            <a:r>
              <a:rPr lang="en-US" dirty="0"/>
              <a:t> du bon </a:t>
            </a:r>
            <a:r>
              <a:rPr lang="en-US" dirty="0" err="1"/>
              <a:t>bavardage</a:t>
            </a:r>
            <a:r>
              <a:rPr lang="en-US" dirty="0"/>
              <a:t>. </a:t>
            </a:r>
          </a:p>
          <a:p>
            <a:pPr marL="0" indent="0">
              <a:buNone/>
            </a:pPr>
            <a:endParaRPr lang="en-US" dirty="0"/>
          </a:p>
          <a:p>
            <a:pPr marL="0" indent="0">
              <a:buNone/>
            </a:pPr>
            <a:r>
              <a:rPr lang="en-US" dirty="0"/>
              <a:t>Bob La </a:t>
            </a:r>
            <a:r>
              <a:rPr lang="en-US" dirty="0" err="1"/>
              <a:t>Tomate</a:t>
            </a:r>
            <a:r>
              <a:rPr lang="en-US" dirty="0"/>
              <a:t> </a:t>
            </a:r>
            <a:r>
              <a:rPr lang="en-US" dirty="0" err="1"/>
              <a:t>montre</a:t>
            </a:r>
            <a:r>
              <a:rPr lang="en-US" dirty="0"/>
              <a:t> un </a:t>
            </a:r>
            <a:r>
              <a:rPr lang="en-US" dirty="0" err="1"/>
              <a:t>ananas</a:t>
            </a:r>
            <a:r>
              <a:rPr lang="en-US" dirty="0"/>
              <a:t> à Bob </a:t>
            </a:r>
            <a:r>
              <a:rPr lang="en-US" dirty="0" err="1"/>
              <a:t>L’Éponge</a:t>
            </a:r>
            <a:r>
              <a:rPr lang="en-US" dirty="0"/>
              <a:t>.</a:t>
            </a:r>
          </a:p>
          <a:p>
            <a:pPr marL="0" indent="0">
              <a:buNone/>
            </a:pPr>
            <a:r>
              <a:rPr lang="en-US" dirty="0" err="1"/>
              <a:t>C’est</a:t>
            </a:r>
            <a:r>
              <a:rPr lang="en-US" dirty="0"/>
              <a:t> Bob </a:t>
            </a:r>
            <a:r>
              <a:rPr lang="en-US" dirty="0" err="1"/>
              <a:t>L’Éponge</a:t>
            </a:r>
            <a:r>
              <a:rPr lang="en-US" dirty="0"/>
              <a:t>.</a:t>
            </a:r>
          </a:p>
          <a:p>
            <a:pPr marL="0" indent="0">
              <a:buNone/>
            </a:pPr>
            <a:r>
              <a:rPr lang="en-US" dirty="0"/>
              <a:t>Bob </a:t>
            </a:r>
            <a:r>
              <a:rPr lang="en-US" b="1" dirty="0" err="1"/>
              <a:t>lui</a:t>
            </a:r>
            <a:r>
              <a:rPr lang="en-US" dirty="0"/>
              <a:t> </a:t>
            </a:r>
            <a:r>
              <a:rPr lang="en-US" dirty="0" err="1"/>
              <a:t>montre</a:t>
            </a:r>
            <a:r>
              <a:rPr lang="en-US" dirty="0"/>
              <a:t> un </a:t>
            </a:r>
            <a:r>
              <a:rPr lang="en-US" dirty="0" err="1"/>
              <a:t>ananas</a:t>
            </a:r>
            <a:r>
              <a:rPr lang="en-US" dirty="0"/>
              <a:t>.</a:t>
            </a:r>
          </a:p>
          <a:p>
            <a:pPr marL="0" indent="0">
              <a:buNone/>
            </a:pPr>
            <a:endParaRPr lang="en-US" dirty="0"/>
          </a:p>
        </p:txBody>
      </p:sp>
    </p:spTree>
    <p:extLst>
      <p:ext uri="{BB962C8B-B14F-4D97-AF65-F5344CB8AC3E}">
        <p14:creationId xmlns:p14="http://schemas.microsoft.com/office/powerpoint/2010/main" val="98057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03C9C-4E54-4D30-982E-E4A3C1491F4E}"/>
              </a:ext>
            </a:extLst>
          </p:cNvPr>
          <p:cNvSpPr>
            <a:spLocks noGrp="1"/>
          </p:cNvSpPr>
          <p:nvPr>
            <p:ph type="title"/>
          </p:nvPr>
        </p:nvSpPr>
        <p:spPr>
          <a:xfrm>
            <a:off x="838200" y="365125"/>
            <a:ext cx="10515600" cy="6722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521505E-A5D6-4D00-8ADC-77778DBE7AAC}"/>
              </a:ext>
            </a:extLst>
          </p:cNvPr>
          <p:cNvSpPr>
            <a:spLocks noGrp="1"/>
          </p:cNvSpPr>
          <p:nvPr>
            <p:ph idx="1"/>
          </p:nvPr>
        </p:nvSpPr>
        <p:spPr>
          <a:xfrm>
            <a:off x="838200" y="591378"/>
            <a:ext cx="10515600" cy="5585585"/>
          </a:xfrm>
        </p:spPr>
        <p:txBody>
          <a:bodyPr>
            <a:normAutofit/>
          </a:bodyPr>
          <a:lstStyle/>
          <a:p>
            <a:pPr marL="0" indent="0">
              <a:buNone/>
            </a:pPr>
            <a:endParaRPr lang="en-US" dirty="0"/>
          </a:p>
          <a:p>
            <a:pPr marL="0" indent="0">
              <a:buNone/>
            </a:pPr>
            <a:endParaRPr lang="en-US" dirty="0"/>
          </a:p>
          <a:p>
            <a:pPr marL="0" indent="0">
              <a:buNone/>
            </a:pPr>
            <a:r>
              <a:rPr lang="en-US" dirty="0"/>
              <a:t>M. La </a:t>
            </a:r>
            <a:r>
              <a:rPr lang="en-US" dirty="0" err="1"/>
              <a:t>Tomate</a:t>
            </a:r>
            <a:r>
              <a:rPr lang="en-US" dirty="0"/>
              <a:t> </a:t>
            </a:r>
            <a:r>
              <a:rPr lang="en-US" dirty="0" err="1"/>
              <a:t>donne</a:t>
            </a:r>
            <a:r>
              <a:rPr lang="en-US" dirty="0"/>
              <a:t> un </a:t>
            </a:r>
            <a:r>
              <a:rPr lang="en-US" dirty="0" err="1"/>
              <a:t>cadeau</a:t>
            </a:r>
            <a:r>
              <a:rPr lang="en-US" dirty="0"/>
              <a:t> à Paul et à </a:t>
            </a:r>
            <a:r>
              <a:rPr lang="en-US" dirty="0" err="1"/>
              <a:t>moi</a:t>
            </a:r>
            <a:r>
              <a:rPr lang="en-US" dirty="0"/>
              <a:t>.</a:t>
            </a:r>
          </a:p>
          <a:p>
            <a:pPr marL="0" indent="0">
              <a:buNone/>
            </a:pPr>
            <a:r>
              <a:rPr lang="en-US" dirty="0"/>
              <a:t>Il </a:t>
            </a:r>
            <a:r>
              <a:rPr lang="en-US" b="1" dirty="0"/>
              <a:t>nous</a:t>
            </a:r>
            <a:r>
              <a:rPr lang="en-US" dirty="0"/>
              <a:t> </a:t>
            </a:r>
            <a:r>
              <a:rPr lang="en-US" dirty="0" err="1"/>
              <a:t>donne</a:t>
            </a:r>
            <a:r>
              <a:rPr lang="en-US" dirty="0"/>
              <a:t> un </a:t>
            </a:r>
            <a:r>
              <a:rPr lang="en-US" dirty="0" err="1"/>
              <a:t>cadeau</a:t>
            </a:r>
            <a:r>
              <a:rPr lang="en-US" dirty="0"/>
              <a:t>.</a:t>
            </a:r>
          </a:p>
          <a:p>
            <a:pPr marL="0" indent="0">
              <a:buNone/>
            </a:pPr>
            <a:endParaRPr lang="en-US" dirty="0"/>
          </a:p>
          <a:p>
            <a:pPr marL="0" indent="0">
              <a:buNone/>
            </a:pPr>
            <a:r>
              <a:rPr lang="en-US" dirty="0"/>
              <a:t>M. La </a:t>
            </a:r>
            <a:r>
              <a:rPr lang="en-US" dirty="0" err="1"/>
              <a:t>Tomate</a:t>
            </a:r>
            <a:r>
              <a:rPr lang="en-US" dirty="0"/>
              <a:t> </a:t>
            </a:r>
            <a:r>
              <a:rPr lang="en-US" dirty="0" err="1"/>
              <a:t>dit</a:t>
            </a:r>
            <a:r>
              <a:rPr lang="en-US" dirty="0"/>
              <a:t> la verité à Madeleine et à </a:t>
            </a:r>
            <a:r>
              <a:rPr lang="en-US" dirty="0" err="1"/>
              <a:t>toi</a:t>
            </a:r>
            <a:r>
              <a:rPr lang="en-US" dirty="0"/>
              <a:t>.</a:t>
            </a:r>
          </a:p>
          <a:p>
            <a:pPr marL="0" indent="0">
              <a:buNone/>
            </a:pPr>
            <a:r>
              <a:rPr lang="en-US" dirty="0"/>
              <a:t>Il </a:t>
            </a:r>
            <a:r>
              <a:rPr lang="en-US" b="1" dirty="0" err="1"/>
              <a:t>vous</a:t>
            </a:r>
            <a:r>
              <a:rPr lang="en-US" dirty="0"/>
              <a:t> </a:t>
            </a:r>
            <a:r>
              <a:rPr lang="en-US" dirty="0" err="1"/>
              <a:t>dit</a:t>
            </a:r>
            <a:r>
              <a:rPr lang="en-US" dirty="0"/>
              <a:t> la verité. </a:t>
            </a:r>
          </a:p>
          <a:p>
            <a:pPr marL="0" indent="0">
              <a:buNone/>
            </a:pPr>
            <a:endParaRPr lang="en-US" dirty="0"/>
          </a:p>
          <a:p>
            <a:pPr marL="0" indent="0">
              <a:buNone/>
            </a:pPr>
            <a:r>
              <a:rPr lang="en-US" dirty="0"/>
              <a:t>M. La </a:t>
            </a:r>
            <a:r>
              <a:rPr lang="en-US" dirty="0" err="1"/>
              <a:t>Tomate</a:t>
            </a:r>
            <a:r>
              <a:rPr lang="en-US" dirty="0"/>
              <a:t> </a:t>
            </a:r>
            <a:r>
              <a:rPr lang="en-US" dirty="0" err="1"/>
              <a:t>montre</a:t>
            </a:r>
            <a:r>
              <a:rPr lang="en-US" dirty="0"/>
              <a:t> un </a:t>
            </a:r>
            <a:r>
              <a:rPr lang="en-US" dirty="0" err="1"/>
              <a:t>ananas</a:t>
            </a:r>
            <a:r>
              <a:rPr lang="en-US" dirty="0"/>
              <a:t> à Bob </a:t>
            </a:r>
            <a:r>
              <a:rPr lang="en-US" dirty="0" err="1"/>
              <a:t>L’Éponge</a:t>
            </a:r>
            <a:r>
              <a:rPr lang="en-US" dirty="0"/>
              <a:t> et à Patrick Étoile.</a:t>
            </a:r>
          </a:p>
          <a:p>
            <a:pPr marL="0" indent="0">
              <a:buNone/>
            </a:pPr>
            <a:r>
              <a:rPr lang="en-US" dirty="0"/>
              <a:t>Il </a:t>
            </a:r>
            <a:r>
              <a:rPr lang="en-US" b="1" dirty="0" err="1"/>
              <a:t>leur</a:t>
            </a:r>
            <a:r>
              <a:rPr lang="en-US" dirty="0"/>
              <a:t> </a:t>
            </a:r>
            <a:r>
              <a:rPr lang="en-US" dirty="0" err="1"/>
              <a:t>montre</a:t>
            </a:r>
            <a:r>
              <a:rPr lang="en-US" dirty="0"/>
              <a:t> un </a:t>
            </a:r>
            <a:r>
              <a:rPr lang="en-US" dirty="0" err="1"/>
              <a:t>ananas</a:t>
            </a:r>
            <a:r>
              <a:rPr lang="en-US" dirty="0"/>
              <a:t>.</a:t>
            </a:r>
          </a:p>
          <a:p>
            <a:pPr marL="0" indent="0">
              <a:buNone/>
            </a:pPr>
            <a:endParaRPr lang="en-US" dirty="0"/>
          </a:p>
        </p:txBody>
      </p:sp>
    </p:spTree>
    <p:extLst>
      <p:ext uri="{BB962C8B-B14F-4D97-AF65-F5344CB8AC3E}">
        <p14:creationId xmlns:p14="http://schemas.microsoft.com/office/powerpoint/2010/main" val="133895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C9D1-57ED-4725-B997-675CC89613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31DBAC-39A8-4405-928A-58DD58FB34F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err="1"/>
              <a:t>lui</a:t>
            </a:r>
            <a:r>
              <a:rPr lang="en-US" dirty="0"/>
              <a:t> is used to replace an indirect object which is singular</a:t>
            </a:r>
          </a:p>
          <a:p>
            <a:pPr marL="0" indent="0">
              <a:buNone/>
            </a:pPr>
            <a:r>
              <a:rPr lang="en-US" dirty="0" err="1"/>
              <a:t>leur</a:t>
            </a:r>
            <a:r>
              <a:rPr lang="en-US" dirty="0"/>
              <a:t> is used to replace an indirect object which is plural</a:t>
            </a:r>
          </a:p>
          <a:p>
            <a:pPr marL="0" indent="0">
              <a:buNone/>
            </a:pPr>
            <a:r>
              <a:rPr lang="en-US" dirty="0"/>
              <a:t>The indirect object pronoun </a:t>
            </a:r>
            <a:r>
              <a:rPr lang="en-US" dirty="0" err="1"/>
              <a:t>leur</a:t>
            </a:r>
            <a:r>
              <a:rPr lang="en-US" dirty="0"/>
              <a:t> is </a:t>
            </a:r>
            <a:r>
              <a:rPr lang="en-US" dirty="0" err="1"/>
              <a:t>completelty</a:t>
            </a:r>
            <a:r>
              <a:rPr lang="en-US" dirty="0"/>
              <a:t> separate from the possessive adjectives </a:t>
            </a:r>
            <a:r>
              <a:rPr lang="en-US" dirty="0" err="1"/>
              <a:t>leur</a:t>
            </a:r>
            <a:r>
              <a:rPr lang="en-US" dirty="0"/>
              <a:t> and </a:t>
            </a:r>
            <a:r>
              <a:rPr lang="en-US" dirty="0" err="1"/>
              <a:t>leurs</a:t>
            </a:r>
            <a:r>
              <a:rPr lang="en-US" dirty="0"/>
              <a:t>. </a:t>
            </a:r>
          </a:p>
          <a:p>
            <a:pPr marL="0" indent="0">
              <a:buNone/>
            </a:pPr>
            <a:r>
              <a:rPr lang="en-US" dirty="0"/>
              <a:t>There is no gender distinction for indirect object pronouns!</a:t>
            </a:r>
          </a:p>
        </p:txBody>
      </p:sp>
    </p:spTree>
    <p:extLst>
      <p:ext uri="{BB962C8B-B14F-4D97-AF65-F5344CB8AC3E}">
        <p14:creationId xmlns:p14="http://schemas.microsoft.com/office/powerpoint/2010/main" val="266020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Bob La </a:t>
            </a:r>
            <a:r>
              <a:rPr lang="en-US" dirty="0" err="1"/>
              <a:t>Tomate</a:t>
            </a:r>
            <a:r>
              <a:rPr lang="en-US" dirty="0"/>
              <a:t> </a:t>
            </a:r>
            <a:r>
              <a:rPr lang="en-US" b="1" dirty="0" err="1"/>
              <a:t>lui</a:t>
            </a:r>
            <a:r>
              <a:rPr lang="en-US" dirty="0"/>
              <a:t> a </a:t>
            </a:r>
            <a:r>
              <a:rPr lang="en-US" dirty="0" err="1"/>
              <a:t>donné</a:t>
            </a:r>
            <a:r>
              <a:rPr lang="en-US" dirty="0"/>
              <a:t> un </a:t>
            </a:r>
            <a:r>
              <a:rPr lang="en-US" dirty="0" err="1"/>
              <a:t>hippopotame</a:t>
            </a:r>
            <a:endParaRPr lang="en-US" dirty="0"/>
          </a:p>
          <a:p>
            <a:pPr marL="0" indent="0">
              <a:buNone/>
            </a:pPr>
            <a:r>
              <a:rPr lang="en-US" dirty="0"/>
              <a:t>M. La </a:t>
            </a:r>
            <a:r>
              <a:rPr lang="en-US" dirty="0" err="1"/>
              <a:t>Tomate</a:t>
            </a:r>
            <a:r>
              <a:rPr lang="en-US" dirty="0"/>
              <a:t> ne </a:t>
            </a:r>
            <a:r>
              <a:rPr lang="en-US" b="1" dirty="0" err="1"/>
              <a:t>m’</a:t>
            </a:r>
            <a:r>
              <a:rPr lang="en-US" dirty="0" err="1"/>
              <a:t>a</a:t>
            </a:r>
            <a:r>
              <a:rPr lang="en-US" dirty="0"/>
              <a:t> pas </a:t>
            </a:r>
            <a:r>
              <a:rPr lang="en-US" dirty="0" err="1"/>
              <a:t>donné</a:t>
            </a:r>
            <a:r>
              <a:rPr lang="en-US" dirty="0"/>
              <a:t> un </a:t>
            </a:r>
            <a:r>
              <a:rPr lang="en-US" dirty="0" err="1"/>
              <a:t>hippopotame</a:t>
            </a:r>
            <a:r>
              <a:rPr lang="en-US" dirty="0"/>
              <a:t>.</a:t>
            </a:r>
          </a:p>
          <a:p>
            <a:pPr marL="0" indent="0">
              <a:buNone/>
            </a:pPr>
            <a:r>
              <a:rPr lang="en-US" dirty="0"/>
              <a:t>M. La </a:t>
            </a:r>
            <a:r>
              <a:rPr lang="en-US" dirty="0" err="1"/>
              <a:t>Tomate</a:t>
            </a:r>
            <a:r>
              <a:rPr lang="en-US" dirty="0"/>
              <a:t> </a:t>
            </a:r>
            <a:r>
              <a:rPr lang="en-US" dirty="0" err="1"/>
              <a:t>va</a:t>
            </a:r>
            <a:r>
              <a:rPr lang="en-US" dirty="0"/>
              <a:t> </a:t>
            </a:r>
            <a:r>
              <a:rPr lang="en-US" b="1" dirty="0"/>
              <a:t>me</a:t>
            </a:r>
            <a:r>
              <a:rPr lang="en-US" dirty="0"/>
              <a:t> donner un </a:t>
            </a:r>
            <a:r>
              <a:rPr lang="en-US" dirty="0" err="1"/>
              <a:t>hippopotame</a:t>
            </a:r>
            <a:r>
              <a:rPr lang="en-US" dirty="0"/>
              <a:t>.  </a:t>
            </a:r>
          </a:p>
        </p:txBody>
      </p:sp>
    </p:spTree>
    <p:extLst>
      <p:ext uri="{BB962C8B-B14F-4D97-AF65-F5344CB8AC3E}">
        <p14:creationId xmlns:p14="http://schemas.microsoft.com/office/powerpoint/2010/main" val="24674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r>
              <a:rPr lang="en-US" dirty="0" err="1"/>
              <a:t>Qu’est-ce</a:t>
            </a:r>
            <a:r>
              <a:rPr lang="en-US" dirty="0"/>
              <a:t> que </a:t>
            </a:r>
            <a:r>
              <a:rPr lang="en-US" dirty="0" err="1"/>
              <a:t>tu</a:t>
            </a:r>
            <a:r>
              <a:rPr lang="en-US" dirty="0"/>
              <a:t> as </a:t>
            </a:r>
            <a:r>
              <a:rPr lang="en-US" dirty="0" err="1"/>
              <a:t>prêté</a:t>
            </a:r>
            <a:r>
              <a:rPr lang="en-US" dirty="0"/>
              <a:t> à C</a:t>
            </a:r>
            <a:r>
              <a:rPr lang="en-US" dirty="0">
                <a:latin typeface="Calibri" panose="020F0502020204030204" pitchFamily="34" charset="0"/>
              </a:rPr>
              <a:t>éline</a:t>
            </a:r>
            <a:r>
              <a:rPr lang="en-US" dirty="0"/>
              <a:t>?</a:t>
            </a:r>
          </a:p>
          <a:p>
            <a:pPr marL="0" indent="0">
              <a:buNone/>
            </a:pPr>
            <a:r>
              <a:rPr lang="en-US" dirty="0" err="1"/>
              <a:t>Que’est-ce</a:t>
            </a:r>
            <a:r>
              <a:rPr lang="en-US" dirty="0"/>
              <a:t> </a:t>
            </a:r>
            <a:r>
              <a:rPr lang="en-US" dirty="0" err="1"/>
              <a:t>qu</a:t>
            </a:r>
            <a:r>
              <a:rPr lang="en-US" dirty="0"/>
              <a:t> </a:t>
            </a:r>
            <a:r>
              <a:rPr lang="en-US" dirty="0" err="1"/>
              <a:t>tu</a:t>
            </a:r>
            <a:r>
              <a:rPr lang="en-US" dirty="0"/>
              <a:t> </a:t>
            </a:r>
            <a:r>
              <a:rPr lang="en-US" dirty="0" err="1"/>
              <a:t>lui</a:t>
            </a:r>
            <a:r>
              <a:rPr lang="en-US" dirty="0"/>
              <a:t> as </a:t>
            </a:r>
            <a:r>
              <a:rPr lang="en-US" dirty="0" err="1"/>
              <a:t>prêté</a:t>
            </a:r>
            <a:r>
              <a:rPr lang="en-US" dirty="0"/>
              <a:t>?</a:t>
            </a:r>
          </a:p>
          <a:p>
            <a:pPr marL="0" indent="0">
              <a:buNone/>
            </a:pPr>
            <a:r>
              <a:rPr lang="en-US" dirty="0" err="1"/>
              <a:t>Qu’est-ce</a:t>
            </a:r>
            <a:r>
              <a:rPr lang="en-US" dirty="0"/>
              <a:t> que </a:t>
            </a:r>
            <a:r>
              <a:rPr lang="en-US" dirty="0" err="1"/>
              <a:t>tu</a:t>
            </a:r>
            <a:r>
              <a:rPr lang="en-US" dirty="0"/>
              <a:t> as </a:t>
            </a:r>
            <a:r>
              <a:rPr lang="en-US" dirty="0" err="1"/>
              <a:t>chanté</a:t>
            </a:r>
            <a:r>
              <a:rPr lang="en-US" dirty="0"/>
              <a:t> à Justin et à C</a:t>
            </a:r>
            <a:r>
              <a:rPr lang="en-US" dirty="0">
                <a:latin typeface="Calibri" panose="020F0502020204030204" pitchFamily="34" charset="0"/>
              </a:rPr>
              <a:t>éline</a:t>
            </a:r>
            <a:r>
              <a:rPr lang="en-US" dirty="0"/>
              <a:t>?</a:t>
            </a:r>
          </a:p>
          <a:p>
            <a:pPr marL="0" indent="0">
              <a:buNone/>
            </a:pPr>
            <a:r>
              <a:rPr lang="fr-FR" dirty="0"/>
              <a:t>Qu’est-ce que tu leur as chanté?</a:t>
            </a:r>
            <a:r>
              <a:rPr lang="en-US" dirty="0"/>
              <a:t>			</a:t>
            </a:r>
          </a:p>
        </p:txBody>
      </p:sp>
    </p:spTree>
    <p:extLst>
      <p:ext uri="{BB962C8B-B14F-4D97-AF65-F5344CB8AC3E}">
        <p14:creationId xmlns:p14="http://schemas.microsoft.com/office/powerpoint/2010/main" val="321580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28538"/>
          </a:xfrm>
        </p:spPr>
        <p:txBody>
          <a:bodyPr>
            <a:normAutofit/>
          </a:bodyPr>
          <a:lstStyle/>
          <a:p>
            <a:pPr algn="ctr"/>
            <a:br>
              <a:rPr lang="en-US" sz="2800" b="1" dirty="0">
                <a:latin typeface="+mn-lt"/>
              </a:rPr>
            </a:br>
            <a:br>
              <a:rPr lang="en-US" sz="2800" b="1" dirty="0">
                <a:latin typeface="+mn-lt"/>
              </a:rPr>
            </a:br>
            <a:r>
              <a:rPr lang="en-US" sz="2800" b="1" dirty="0" err="1">
                <a:latin typeface="+mn-lt"/>
              </a:rPr>
              <a:t>Révisions</a:t>
            </a:r>
            <a:r>
              <a:rPr lang="en-US" sz="2800" b="1" dirty="0">
                <a:latin typeface="+mn-lt"/>
              </a:rPr>
              <a:t>!!!</a:t>
            </a:r>
          </a:p>
        </p:txBody>
      </p:sp>
      <p:sp>
        <p:nvSpPr>
          <p:cNvPr id="3" name="Content Placeholder 2"/>
          <p:cNvSpPr>
            <a:spLocks noGrp="1"/>
          </p:cNvSpPr>
          <p:nvPr>
            <p:ph idx="1"/>
          </p:nvPr>
        </p:nvSpPr>
        <p:spPr>
          <a:xfrm>
            <a:off x="838200" y="2119977"/>
            <a:ext cx="10515600" cy="4056985"/>
          </a:xfrm>
        </p:spPr>
        <p:txBody>
          <a:bodyPr/>
          <a:lstStyle/>
          <a:p>
            <a:pPr marL="0" indent="0">
              <a:buNone/>
            </a:pPr>
            <a:endParaRPr lang="en-US" dirty="0"/>
          </a:p>
          <a:p>
            <a:pPr marL="0" indent="0">
              <a:buNone/>
            </a:pPr>
            <a:r>
              <a:rPr lang="en-US" dirty="0"/>
              <a:t>Verbs which take indirect objects are verbs of…</a:t>
            </a:r>
          </a:p>
          <a:p>
            <a:pPr marL="0" indent="0">
              <a:buNone/>
            </a:pPr>
            <a:r>
              <a:rPr lang="en-US" dirty="0"/>
              <a:t>What are the indirect object pronouns?</a:t>
            </a:r>
          </a:p>
          <a:p>
            <a:pPr marL="0" indent="0">
              <a:buNone/>
            </a:pPr>
            <a:r>
              <a:rPr lang="en-US" dirty="0"/>
              <a:t>	1</a:t>
            </a:r>
            <a:r>
              <a:rPr lang="en-US" baseline="30000" dirty="0"/>
              <a:t>st</a:t>
            </a:r>
            <a:r>
              <a:rPr lang="en-US" dirty="0"/>
              <a:t> person singular		1</a:t>
            </a:r>
            <a:r>
              <a:rPr lang="en-US" baseline="30000" dirty="0"/>
              <a:t>st</a:t>
            </a:r>
            <a:r>
              <a:rPr lang="en-US" dirty="0"/>
              <a:t> person plural</a:t>
            </a:r>
          </a:p>
          <a:p>
            <a:pPr marL="0" indent="0">
              <a:buNone/>
            </a:pPr>
            <a:r>
              <a:rPr lang="en-US" dirty="0"/>
              <a:t>	2</a:t>
            </a:r>
            <a:r>
              <a:rPr lang="en-US" baseline="30000" dirty="0"/>
              <a:t>nd</a:t>
            </a:r>
            <a:r>
              <a:rPr lang="en-US" dirty="0"/>
              <a:t> person singular		2</a:t>
            </a:r>
            <a:r>
              <a:rPr lang="en-US" baseline="30000" dirty="0"/>
              <a:t>nd</a:t>
            </a:r>
            <a:r>
              <a:rPr lang="en-US" dirty="0"/>
              <a:t> person plural</a:t>
            </a:r>
          </a:p>
          <a:p>
            <a:pPr marL="0" indent="0">
              <a:buNone/>
            </a:pPr>
            <a:r>
              <a:rPr lang="en-US" dirty="0"/>
              <a:t>	3</a:t>
            </a:r>
            <a:r>
              <a:rPr lang="en-US" baseline="30000" dirty="0"/>
              <a:t>rd</a:t>
            </a:r>
            <a:r>
              <a:rPr lang="en-US" dirty="0"/>
              <a:t> person singular		3</a:t>
            </a:r>
            <a:r>
              <a:rPr lang="en-US" baseline="30000" dirty="0"/>
              <a:t>rd</a:t>
            </a:r>
            <a:r>
              <a:rPr lang="en-US" dirty="0"/>
              <a:t> person plural</a:t>
            </a:r>
          </a:p>
          <a:p>
            <a:pPr marL="0" indent="0">
              <a:buNone/>
            </a:pPr>
            <a:r>
              <a:rPr lang="en-US" dirty="0"/>
              <a:t>Is </a:t>
            </a:r>
            <a:r>
              <a:rPr lang="en-US" dirty="0" err="1"/>
              <a:t>leurs</a:t>
            </a:r>
            <a:r>
              <a:rPr lang="en-US" dirty="0"/>
              <a:t> an indirect object pronoun?</a:t>
            </a:r>
          </a:p>
          <a:p>
            <a:pPr marL="0" indent="0">
              <a:buNone/>
            </a:pPr>
            <a:r>
              <a:rPr lang="en-US" dirty="0"/>
              <a:t>What is it?</a:t>
            </a:r>
          </a:p>
          <a:p>
            <a:pPr marL="0" indent="0">
              <a:buNone/>
            </a:pPr>
            <a:endParaRPr lang="en-US" dirty="0"/>
          </a:p>
        </p:txBody>
      </p:sp>
    </p:spTree>
    <p:extLst>
      <p:ext uri="{BB962C8B-B14F-4D97-AF65-F5344CB8AC3E}">
        <p14:creationId xmlns:p14="http://schemas.microsoft.com/office/powerpoint/2010/main" val="394569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p:txBody>
      </p:sp>
    </p:spTree>
    <p:extLst>
      <p:ext uri="{BB962C8B-B14F-4D97-AF65-F5344CB8AC3E}">
        <p14:creationId xmlns:p14="http://schemas.microsoft.com/office/powerpoint/2010/main" val="1724015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Write a sentence in French which tells about someone giving </a:t>
            </a:r>
            <a:r>
              <a:rPr lang="en-US" dirty="0" err="1"/>
              <a:t>somethihg</a:t>
            </a:r>
            <a:r>
              <a:rPr lang="en-US" dirty="0"/>
              <a:t> to somebody else.</a:t>
            </a:r>
          </a:p>
          <a:p>
            <a:pPr marL="0" indent="0">
              <a:buNone/>
            </a:pPr>
            <a:endParaRPr lang="en-US" dirty="0"/>
          </a:p>
          <a:p>
            <a:pPr marL="0" indent="0">
              <a:buNone/>
            </a:pPr>
            <a:r>
              <a:rPr lang="en-US" dirty="0"/>
              <a:t>In the French sentence you just wrote: indicate the subject, verb, direct object, and indirect object.</a:t>
            </a:r>
          </a:p>
          <a:p>
            <a:pPr marL="0" indent="0">
              <a:buNone/>
            </a:pPr>
            <a:endParaRPr lang="en-US" dirty="0"/>
          </a:p>
          <a:p>
            <a:pPr marL="0" indent="0">
              <a:buNone/>
            </a:pPr>
            <a:r>
              <a:rPr lang="en-US" dirty="0"/>
              <a:t>Rewrite the sentence replacing the indirect object with the appropriate indirect object pronoun.</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61286AE-B54E-4F7E-BD17-25DDC67003BA}"/>
                  </a:ext>
                </a:extLst>
              </p14:cNvPr>
              <p14:cNvContentPartPr/>
              <p14:nvPr/>
            </p14:nvContentPartPr>
            <p14:xfrm>
              <a:off x="1814760" y="1420200"/>
              <a:ext cx="7734600" cy="964440"/>
            </p14:xfrm>
          </p:contentPart>
        </mc:Choice>
        <mc:Fallback>
          <p:pic>
            <p:nvPicPr>
              <p:cNvPr id="4" name="Ink 3">
                <a:extLst>
                  <a:ext uri="{FF2B5EF4-FFF2-40B4-BE49-F238E27FC236}">
                    <a16:creationId xmlns:a16="http://schemas.microsoft.com/office/drawing/2014/main" id="{F61286AE-B54E-4F7E-BD17-25DDC67003BA}"/>
                  </a:ext>
                </a:extLst>
              </p:cNvPr>
              <p:cNvPicPr/>
              <p:nvPr/>
            </p:nvPicPr>
            <p:blipFill>
              <a:blip r:embed="rId3"/>
              <a:stretch>
                <a:fillRect/>
              </a:stretch>
            </p:blipFill>
            <p:spPr>
              <a:xfrm>
                <a:off x="1805400" y="1410840"/>
                <a:ext cx="7753320" cy="98316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795720"/>
          </a:xfrm>
        </p:spPr>
        <p:txBody>
          <a:bodyPr/>
          <a:lstStyle/>
          <a:p>
            <a:pPr algn="ctr"/>
            <a:br>
              <a:rPr lang="en-US" b="1" dirty="0"/>
            </a:br>
            <a:r>
              <a:rPr lang="en-US" b="1" dirty="0"/>
              <a:t>Bonjour!</a:t>
            </a:r>
          </a:p>
        </p:txBody>
      </p:sp>
      <p:sp>
        <p:nvSpPr>
          <p:cNvPr id="5" name="Content Placeholder 4"/>
          <p:cNvSpPr>
            <a:spLocks noGrp="1"/>
          </p:cNvSpPr>
          <p:nvPr>
            <p:ph idx="1"/>
          </p:nvPr>
        </p:nvSpPr>
        <p:spPr/>
        <p:txBody>
          <a:bodyPr>
            <a:normAutofit lnSpcReduction="10000"/>
          </a:bodyPr>
          <a:lstStyle/>
          <a:p>
            <a:pPr marL="0" indent="0" algn="ctr">
              <a:buNone/>
            </a:pPr>
            <a:endParaRPr lang="fr-FR" dirty="0"/>
          </a:p>
          <a:p>
            <a:pPr marL="0" indent="0" algn="ctr">
              <a:buNone/>
            </a:pPr>
            <a:r>
              <a:rPr lang="fr-FR" dirty="0"/>
              <a:t>mercredi, le quinze février</a:t>
            </a:r>
          </a:p>
          <a:p>
            <a:pPr marL="0" indent="0" algn="ctr">
              <a:buNone/>
            </a:pPr>
            <a:endParaRPr lang="fr-FR" dirty="0"/>
          </a:p>
          <a:p>
            <a:pPr marL="0" indent="0" algn="ctr">
              <a:buNone/>
            </a:pPr>
            <a:r>
              <a:rPr lang="fr-FR" dirty="0"/>
              <a:t>un moment de culture francophone</a:t>
            </a:r>
          </a:p>
          <a:p>
            <a:pPr marL="0" indent="0" algn="ctr">
              <a:buNone/>
            </a:pPr>
            <a:r>
              <a:rPr lang="fr-FR" dirty="0"/>
              <a:t>le complément d’objet indirect</a:t>
            </a:r>
          </a:p>
          <a:p>
            <a:pPr marL="0" indent="0" algn="ctr">
              <a:buNone/>
            </a:pPr>
            <a:r>
              <a:rPr lang="fr-FR" dirty="0"/>
              <a:t>les pronoms qui remplace le COI</a:t>
            </a:r>
          </a:p>
          <a:p>
            <a:pPr marL="0" indent="0" algn="ctr">
              <a:buNone/>
            </a:pPr>
            <a:r>
              <a:rPr lang="fr-FR" dirty="0"/>
              <a:t>la révision</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be</a:t>
            </a:r>
            <a:r>
              <a:rPr lang="fr-FR" dirty="0"/>
              <a:t> able to use indirect </a:t>
            </a:r>
            <a:r>
              <a:rPr lang="fr-FR" dirty="0" err="1"/>
              <a:t>object</a:t>
            </a:r>
            <a:r>
              <a:rPr lang="fr-FR" dirty="0"/>
              <a:t> </a:t>
            </a:r>
            <a:r>
              <a:rPr lang="fr-FR" dirty="0" err="1"/>
              <a:t>pronouns</a:t>
            </a:r>
            <a:r>
              <a:rPr lang="fr-FR" dirty="0"/>
              <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8583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53126"/>
          </a:xfrm>
        </p:spPr>
        <p:txBody>
          <a:bodyPr>
            <a:normAutofit/>
          </a:bodyPr>
          <a:lstStyle/>
          <a:p>
            <a:pPr algn="ctr"/>
            <a:br>
              <a:rPr lang="en-US" sz="3200" b="1" dirty="0"/>
            </a:br>
            <a:r>
              <a:rPr lang="en-US" sz="3200" b="1" dirty="0" err="1"/>
              <a:t>Pourquoi</a:t>
            </a:r>
            <a:r>
              <a:rPr lang="en-US" sz="3200" b="1" dirty="0"/>
              <a:t>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94947"/>
          </a:xfrm>
        </p:spPr>
        <p:txBody>
          <a:bodyPr>
            <a:normAutofit fontScale="90000"/>
          </a:bodyPr>
          <a:lstStyle/>
          <a:p>
            <a:pPr algn="ctr"/>
            <a:br>
              <a:rPr lang="en-US" sz="2800" dirty="0">
                <a:latin typeface="+mn-lt"/>
              </a:rPr>
            </a:br>
            <a:br>
              <a:rPr lang="en-US" sz="2800" dirty="0">
                <a:latin typeface="+mn-lt"/>
              </a:rPr>
            </a:br>
            <a:r>
              <a:rPr lang="en-US" sz="2800" dirty="0">
                <a:latin typeface="+mn-lt"/>
              </a:rPr>
              <a:t>Part of the French novel </a:t>
            </a:r>
            <a:r>
              <a:rPr lang="en-US" sz="2800" i="1" dirty="0">
                <a:latin typeface="+mn-lt"/>
              </a:rPr>
              <a:t>Le </a:t>
            </a:r>
            <a:r>
              <a:rPr lang="en-US" sz="2800" i="1" dirty="0" err="1">
                <a:latin typeface="+mn-lt"/>
              </a:rPr>
              <a:t>comte</a:t>
            </a:r>
            <a:r>
              <a:rPr lang="en-US" sz="2800" i="1" dirty="0">
                <a:latin typeface="+mn-lt"/>
              </a:rPr>
              <a:t> de Monte Cristo </a:t>
            </a:r>
            <a:r>
              <a:rPr lang="en-US" sz="2800" dirty="0">
                <a:latin typeface="+mn-lt"/>
              </a:rPr>
              <a:t>by Alexandre Dumas takes place at the Chateau </a:t>
            </a:r>
            <a:r>
              <a:rPr lang="en-US" sz="2800" dirty="0" err="1">
                <a:latin typeface="+mn-lt"/>
              </a:rPr>
              <a:t>d’If</a:t>
            </a:r>
            <a:r>
              <a:rPr lang="en-US" sz="2800" dirty="0">
                <a:latin typeface="+mn-lt"/>
              </a:rPr>
              <a:t>, located in the harbor of Marseille. M. Gerson took this picture of the Chateau </a:t>
            </a:r>
            <a:r>
              <a:rPr lang="en-US" sz="2800" dirty="0" err="1">
                <a:latin typeface="+mn-lt"/>
              </a:rPr>
              <a:t>d’If</a:t>
            </a:r>
            <a:r>
              <a:rPr lang="en-US" sz="2800" dirty="0">
                <a:latin typeface="+mn-lt"/>
              </a:rPr>
              <a:t> shortly before being attacked by La </a:t>
            </a:r>
            <a:r>
              <a:rPr lang="en-US" sz="2800" dirty="0" err="1">
                <a:latin typeface="+mn-lt"/>
              </a:rPr>
              <a:t>Mouette</a:t>
            </a:r>
            <a:r>
              <a:rPr lang="en-US" sz="2800" dirty="0">
                <a:latin typeface="+mn-lt"/>
              </a:rPr>
              <a:t> </a:t>
            </a:r>
            <a:r>
              <a:rPr lang="en-US" sz="2800" dirty="0" err="1">
                <a:latin typeface="+mn-lt"/>
              </a:rPr>
              <a:t>Tueuse</a:t>
            </a:r>
            <a:r>
              <a:rPr lang="en-US" sz="2800" dirty="0">
                <a:latin typeface="+mn-lt"/>
              </a:rPr>
              <a:t>.</a:t>
            </a:r>
            <a:br>
              <a:rPr lang="en-US" sz="2800" dirty="0">
                <a:latin typeface="+mn-lt"/>
              </a:rPr>
            </a:br>
            <a:endParaRPr lang="en-US" sz="2800" dirty="0">
              <a:latin typeface="+mn-lt"/>
            </a:endParaRPr>
          </a:p>
        </p:txBody>
      </p:sp>
      <p:pic>
        <p:nvPicPr>
          <p:cNvPr id="10" name="Content Placeholder 9">
            <a:extLst>
              <a:ext uri="{FF2B5EF4-FFF2-40B4-BE49-F238E27FC236}">
                <a16:creationId xmlns:a16="http://schemas.microsoft.com/office/drawing/2014/main" id="{D87DFDEB-D9E9-450C-B36D-C5D67F389EC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84959" y="2649170"/>
            <a:ext cx="6144490" cy="3456276"/>
          </a:xfrm>
        </p:spPr>
      </p:pic>
    </p:spTree>
    <p:extLst>
      <p:ext uri="{BB962C8B-B14F-4D97-AF65-F5344CB8AC3E}">
        <p14:creationId xmlns:p14="http://schemas.microsoft.com/office/powerpoint/2010/main" val="3049206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3289-0FAF-4DB1-9DC9-56D8AC994C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FD79D0-9C66-45DC-9C67-A9079340932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70C8524B-AE48-4E13-9547-08FAF1548D17}"/>
              </a:ext>
            </a:extLst>
          </p:cNvPr>
          <p:cNvPicPr>
            <a:picLocks noChangeAspect="1"/>
          </p:cNvPicPr>
          <p:nvPr/>
        </p:nvPicPr>
        <p:blipFill>
          <a:blip r:embed="rId2"/>
          <a:stretch>
            <a:fillRect/>
          </a:stretch>
        </p:blipFill>
        <p:spPr>
          <a:xfrm>
            <a:off x="3478696" y="1825625"/>
            <a:ext cx="4351338" cy="4351338"/>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BDF4B384-DCFB-496D-AF32-299CE3804CEF}"/>
                  </a:ext>
                </a:extLst>
              </p14:cNvPr>
              <p14:cNvContentPartPr/>
              <p14:nvPr/>
            </p14:nvContentPartPr>
            <p14:xfrm>
              <a:off x="5332289" y="5192789"/>
              <a:ext cx="997200" cy="95400"/>
            </p14:xfrm>
          </p:contentPart>
        </mc:Choice>
        <mc:Fallback xmlns="">
          <p:pic>
            <p:nvPicPr>
              <p:cNvPr id="12" name="Ink 11">
                <a:extLst>
                  <a:ext uri="{FF2B5EF4-FFF2-40B4-BE49-F238E27FC236}">
                    <a16:creationId xmlns:a16="http://schemas.microsoft.com/office/drawing/2014/main" id="{BDF4B384-DCFB-496D-AF32-299CE3804CEF}"/>
                  </a:ext>
                </a:extLst>
              </p:cNvPr>
              <p:cNvPicPr/>
              <p:nvPr/>
            </p:nvPicPr>
            <p:blipFill>
              <a:blip r:embed="rId4"/>
              <a:stretch>
                <a:fillRect/>
              </a:stretch>
            </p:blipFill>
            <p:spPr>
              <a:xfrm>
                <a:off x="5323649" y="5183789"/>
                <a:ext cx="1014840" cy="1130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769451AF-3027-4C15-98F2-6E2BA28E4889}"/>
                  </a:ext>
                </a:extLst>
              </p14:cNvPr>
              <p14:cNvContentPartPr/>
              <p14:nvPr/>
            </p14:nvContentPartPr>
            <p14:xfrm>
              <a:off x="4857449" y="4229069"/>
              <a:ext cx="1902240" cy="760680"/>
            </p14:xfrm>
          </p:contentPart>
        </mc:Choice>
        <mc:Fallback xmlns="">
          <p:pic>
            <p:nvPicPr>
              <p:cNvPr id="16" name="Ink 15">
                <a:extLst>
                  <a:ext uri="{FF2B5EF4-FFF2-40B4-BE49-F238E27FC236}">
                    <a16:creationId xmlns:a16="http://schemas.microsoft.com/office/drawing/2014/main" id="{769451AF-3027-4C15-98F2-6E2BA28E4889}"/>
                  </a:ext>
                </a:extLst>
              </p:cNvPr>
              <p:cNvPicPr/>
              <p:nvPr/>
            </p:nvPicPr>
            <p:blipFill>
              <a:blip r:embed="rId6"/>
              <a:stretch>
                <a:fillRect/>
              </a:stretch>
            </p:blipFill>
            <p:spPr>
              <a:xfrm>
                <a:off x="4848449" y="4220429"/>
                <a:ext cx="1919880" cy="778320"/>
              </a:xfrm>
              <a:prstGeom prst="rect">
                <a:avLst/>
              </a:prstGeom>
            </p:spPr>
          </p:pic>
        </mc:Fallback>
      </mc:AlternateContent>
    </p:spTree>
    <p:extLst>
      <p:ext uri="{BB962C8B-B14F-4D97-AF65-F5344CB8AC3E}">
        <p14:creationId xmlns:p14="http://schemas.microsoft.com/office/powerpoint/2010/main" val="132029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3289-0FAF-4DB1-9DC9-56D8AC994CB3}"/>
              </a:ext>
            </a:extLst>
          </p:cNvPr>
          <p:cNvSpPr>
            <a:spLocks noGrp="1"/>
          </p:cNvSpPr>
          <p:nvPr>
            <p:ph type="title"/>
          </p:nvPr>
        </p:nvSpPr>
        <p:spPr>
          <a:xfrm>
            <a:off x="838200" y="365125"/>
            <a:ext cx="10515600" cy="1749744"/>
          </a:xfrm>
        </p:spPr>
        <p:txBody>
          <a:bodyPr>
            <a:normAutofit/>
          </a:bodyPr>
          <a:lstStyle/>
          <a:p>
            <a:pPr algn="ctr"/>
            <a:br>
              <a:rPr lang="en-US" sz="3600" b="1" dirty="0"/>
            </a:br>
            <a:r>
              <a:rPr lang="en-US" sz="3600" b="1" dirty="0"/>
              <a:t>Bob La </a:t>
            </a:r>
            <a:r>
              <a:rPr lang="en-US" sz="3600" b="1" dirty="0" err="1"/>
              <a:t>Tomate</a:t>
            </a:r>
            <a:endParaRPr lang="en-US" sz="3600" b="1" dirty="0"/>
          </a:p>
        </p:txBody>
      </p:sp>
      <p:sp>
        <p:nvSpPr>
          <p:cNvPr id="3" name="Content Placeholder 2">
            <a:extLst>
              <a:ext uri="{FF2B5EF4-FFF2-40B4-BE49-F238E27FC236}">
                <a16:creationId xmlns:a16="http://schemas.microsoft.com/office/drawing/2014/main" id="{96FD79D0-9C66-45DC-9C67-A9079340932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70C8524B-AE48-4E13-9547-08FAF1548D17}"/>
              </a:ext>
            </a:extLst>
          </p:cNvPr>
          <p:cNvPicPr>
            <a:picLocks noChangeAspect="1"/>
          </p:cNvPicPr>
          <p:nvPr/>
        </p:nvPicPr>
        <p:blipFill>
          <a:blip r:embed="rId2"/>
          <a:stretch>
            <a:fillRect/>
          </a:stretch>
        </p:blipFill>
        <p:spPr>
          <a:xfrm>
            <a:off x="4094783" y="1888591"/>
            <a:ext cx="4351338" cy="4351338"/>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BDF4B384-DCFB-496D-AF32-299CE3804CEF}"/>
                  </a:ext>
                </a:extLst>
              </p14:cNvPr>
              <p14:cNvContentPartPr/>
              <p14:nvPr/>
            </p14:nvContentPartPr>
            <p14:xfrm>
              <a:off x="5682686" y="5098367"/>
              <a:ext cx="997200" cy="95400"/>
            </p14:xfrm>
          </p:contentPart>
        </mc:Choice>
        <mc:Fallback xmlns="">
          <p:pic>
            <p:nvPicPr>
              <p:cNvPr id="12" name="Ink 11">
                <a:extLst>
                  <a:ext uri="{FF2B5EF4-FFF2-40B4-BE49-F238E27FC236}">
                    <a16:creationId xmlns:a16="http://schemas.microsoft.com/office/drawing/2014/main" id="{BDF4B384-DCFB-496D-AF32-299CE3804CEF}"/>
                  </a:ext>
                </a:extLst>
              </p:cNvPr>
              <p:cNvPicPr/>
              <p:nvPr/>
            </p:nvPicPr>
            <p:blipFill>
              <a:blip r:embed="rId4"/>
              <a:stretch>
                <a:fillRect/>
              </a:stretch>
            </p:blipFill>
            <p:spPr>
              <a:xfrm>
                <a:off x="5674046" y="5089367"/>
                <a:ext cx="1014840" cy="1130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769451AF-3027-4C15-98F2-6E2BA28E4889}"/>
                  </a:ext>
                </a:extLst>
              </p14:cNvPr>
              <p14:cNvContentPartPr/>
              <p14:nvPr/>
            </p14:nvContentPartPr>
            <p14:xfrm>
              <a:off x="5230166" y="3941659"/>
              <a:ext cx="1902240" cy="760680"/>
            </p14:xfrm>
          </p:contentPart>
        </mc:Choice>
        <mc:Fallback xmlns="">
          <p:pic>
            <p:nvPicPr>
              <p:cNvPr id="16" name="Ink 15">
                <a:extLst>
                  <a:ext uri="{FF2B5EF4-FFF2-40B4-BE49-F238E27FC236}">
                    <a16:creationId xmlns:a16="http://schemas.microsoft.com/office/drawing/2014/main" id="{769451AF-3027-4C15-98F2-6E2BA28E4889}"/>
                  </a:ext>
                </a:extLst>
              </p:cNvPr>
              <p:cNvPicPr/>
              <p:nvPr/>
            </p:nvPicPr>
            <p:blipFill>
              <a:blip r:embed="rId6"/>
              <a:stretch>
                <a:fillRect/>
              </a:stretch>
            </p:blipFill>
            <p:spPr>
              <a:xfrm>
                <a:off x="5221166" y="3933019"/>
                <a:ext cx="1919880" cy="778320"/>
              </a:xfrm>
              <a:prstGeom prst="rect">
                <a:avLst/>
              </a:prstGeom>
            </p:spPr>
          </p:pic>
        </mc:Fallback>
      </mc:AlternateContent>
    </p:spTree>
    <p:extLst>
      <p:ext uri="{BB962C8B-B14F-4D97-AF65-F5344CB8AC3E}">
        <p14:creationId xmlns:p14="http://schemas.microsoft.com/office/powerpoint/2010/main" val="643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Bob </a:t>
            </a:r>
            <a:r>
              <a:rPr lang="en-US" dirty="0" err="1"/>
              <a:t>donne</a:t>
            </a:r>
            <a:r>
              <a:rPr lang="en-US" dirty="0"/>
              <a:t> un </a:t>
            </a:r>
            <a:r>
              <a:rPr lang="en-US" dirty="0" err="1"/>
              <a:t>hippopotame</a:t>
            </a:r>
            <a:r>
              <a:rPr lang="en-US" dirty="0"/>
              <a:t> à la chanteuse.</a:t>
            </a:r>
          </a:p>
        </p:txBody>
      </p:sp>
    </p:spTree>
    <p:extLst>
      <p:ext uri="{BB962C8B-B14F-4D97-AF65-F5344CB8AC3E}">
        <p14:creationId xmlns:p14="http://schemas.microsoft.com/office/powerpoint/2010/main" val="3823920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49512</TotalTime>
  <Words>618</Words>
  <Application>Microsoft Office PowerPoint</Application>
  <PresentationFormat>Widescreen</PresentationFormat>
  <Paragraphs>172</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  Bonjour!</vt:lpstr>
      <vt:lpstr>   Travail de cloche </vt:lpstr>
      <vt:lpstr> Bonjour!</vt:lpstr>
      <vt:lpstr> Pourquoi tombons-nous?</vt:lpstr>
      <vt:lpstr>PowerPoint Presentation</vt:lpstr>
      <vt:lpstr>  Part of the French novel Le comte de Monte Cristo by Alexandre Dumas takes place at the Chateau d’If, located in the harbor of Marseille. M. Gerson took this picture of the Chateau d’If shortly before being attacked by La Mouette Tueuse. </vt:lpstr>
      <vt:lpstr>PowerPoint Presentation</vt:lpstr>
      <vt:lpstr> Bob La Tomate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Révisions!!!</vt:lpstr>
      <vt:lpstr>PowerPoint Presentation</vt:lpstr>
      <vt:lpstr> 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548</cp:revision>
  <cp:lastPrinted>2017-02-16T18:41:36Z</cp:lastPrinted>
  <dcterms:created xsi:type="dcterms:W3CDTF">2016-10-03T16:25:09Z</dcterms:created>
  <dcterms:modified xsi:type="dcterms:W3CDTF">2023-02-15T19:25:16Z</dcterms:modified>
</cp:coreProperties>
</file>