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0" r:id="rId2"/>
    <p:sldId id="392" r:id="rId3"/>
    <p:sldId id="331" r:id="rId4"/>
    <p:sldId id="432" r:id="rId5"/>
    <p:sldId id="433" r:id="rId6"/>
    <p:sldId id="434" r:id="rId7"/>
    <p:sldId id="415" r:id="rId8"/>
    <p:sldId id="388" r:id="rId9"/>
    <p:sldId id="414" r:id="rId10"/>
    <p:sldId id="419" r:id="rId11"/>
    <p:sldId id="417" r:id="rId12"/>
    <p:sldId id="393" r:id="rId13"/>
    <p:sldId id="38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0"/>
            <p14:sldId id="392"/>
            <p14:sldId id="331"/>
            <p14:sldId id="432"/>
            <p14:sldId id="433"/>
            <p14:sldId id="434"/>
            <p14:sldId id="415"/>
            <p14:sldId id="388"/>
            <p14:sldId id="414"/>
            <p14:sldId id="419"/>
            <p14:sldId id="417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7T16:32:55.6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9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3-02-27T16:33:31.152"/>
    </inkml:context>
  </inkml:definitions>
  <inkml:trace contextRef="#ctx0" brushRef="#br0">4015 10947 554 0,'-11'-6'24'0,"4"0"-24"16,0 4 30-16,0-4 2 0,0 3 0 0,3 0 0 16,-3 0-4-16,0-3 0 0,4 6 0 0,-4-6 0 15,7 6-8-15,-7-6-1 0,-1 6-1 0,8 0 0 16,-7 0-18-16,0 0 0 0,4-6 0 0,-4 12 0 16,7-6 14-16,-7 0-1 0,0 0 0 0,7 0 0 15,-11 0 17-15,4 0 3 0,7 0 1 0,-7 0 0 16,7 0-8-16,0 0-2 0,-7 0 0 0,7 0 0 15,0 0-14-15,-7 6-10 0,7-6 12 0,0 0-12 16,-7 6 0-16,7-6 0 0,0 0 0 0,-4 0 0 16,4 0 0-16,-7-6 0 0,4 0 0 0,-1 6 0 0,1-6-8 15,-1 6-3-15,4 0 0 0,-3-6 0 0,3 6 51 0,0 0 11 0,0 0 1 0,0 0 1 16,0 0-33-16,0 0-8 0,-7-3 0 0,7 3-1 16,0 0-11-16,0 0 0 0,0 0 0 0,-8 3 0 15,5 3 32-15,-1 0 5 0,1 0 1 0,-1 6 0 16,4 0-24-16,-3 8-5 0,3 4-1 0,-4-7 0 15,4 7-8-15,0-4 12 0,-3-2-12 16,3-3 12-16,0 2-12 0,0-5 10 0,0 3-10 16,0-3 10-16,0 2-2 0,0 7 0 15,0-3 0-15,0-1 0 0,0-2-8 0,0-3 0 0,0-1 0 0,0 1 0 16,-4 3 21-16,4 2 6 0,0 1 1 0,-3 3 0 16,3 2-12-16,0-2-3 0,0 5 0 0,0-5 0 15,0 2 1-15,0-2 0 0,0 2 0 0,0 1 0 0,3-3-4 16,-3 2-1-16,0-8 0 0,4 8 0 15,-4-5-9-15,3 0 0 0,-3-4 0 0,0 4 0 16,4 0 0-16,-4-4 0 0,0 1 0 0,0 0 0 0,0 2 0 16,0-11 0-16,-4 6 0 0,4 0 0 0,0-6 0 0,0 2 0 15,0-8 0-15,0 6 0 0,0-6 39 0,0 0 5 16,0 0 2-16,0 0 0 0,0 0-22 0,0 0-5 16,0 0-1-16,0 0 0 0,0 0-18 0,0 0 0 15,0 0 0-15,0 0 0 0,0 0 0 0,0 0 0 16,0 0 0-16,0 0 0 0,0 0 0 0,0 0 0 15,0 0 0-15,0 0 0 0,0 0 0 0,0 0 0 16,0 0 0-16,0 0 0 0,0 0 0 0,0 0 8 16,4-6-8-16,-4 6 0 0,3-8-12 0,1 2-10 15,3 0-2-15,0 6 0 16,0-3-15-16,0 3-3 0,4 0-1 0,-1 0 0 0,1 0 35 0,-1 0 8 16,1-3 0-16,3 3 0 0,-3 0 0 0,-1 0 0 0,1 0 0 15,-1 0 0-15,5 0 16 0,-1 0 4 0,-4 0 2 0,4 0 0 16,0 0-22-16,1 0 0 0,-1 0-10 0,0 3 10 31,-4 0-46-31,5 3-2 0,-1-3-1 0,-4 0-451 0,4 5-89 0</inkml:trace>
  <inkml:trace contextRef="#ctx0" brushRef="#br0" timeOffset="655.075">4322 11444 1162 0,'0'0'25'0,"0"0"6"0,0 0 1 0,0 0 1 0,0 0-33 0,0 0 0 0,0 0 0 16,0 0 0-16,0 0 59 0,0 0 5 15,0 0 0-15,0 0 1 0,0 0-17 0,10 0-4 0,-3 0-1 0,0 0 0 16,0 0-43-16,0 3-16 0,0-3 1 0,-3 0 0 16,3 0 15-16,0 3 0 0,7-3 0 0,-7 6 0 15,0-6 0-15,0-6 0 0,4 6 0 0,-4-3 0 16,4 3 28-16,-1-3 9 0,1 0 2 15,-4 0 0-15,3 0-31 0,-3-3-8 0,0-2 0 0,-3 5 0 16,7-3 0-16,-4-6 0 0,-7 6 0 0,3-3 8 16,1-3-40-1,-4 4-7-15,3-1-1 0,-3 3-1 0,-3-6 33 0,3 0 8 0,-4 4 0 0,-3 2 0 16,-4-3 0-16,1 0 0 0,3 3 0 0,-4-6 0 16,1 7 0-16,-1-7 9 0,-3 6-1 0,0-3-8 15,3-3 0-15,-6 1 0 0,-1 11-10 0,4-6 10 16,0 0 0-16,0 6 21 0,3-9-2 0,-3 9-1 15,0-3-10-15,3 6-8 0,8-3 12 0,-4 3-12 16,0 3 8-16,3 0-8 0,-3 0 0 0,0-1 0 16,7 1-14-16,0 9-10 0,-4-3-1 0,8 0-1 15,-4 5 37-15,11-2 7 0,-8 3 2 0,4 5 0 0,0-5-20 16,0 5 0-16,-3 4 0 0,6-7 0 0,5 4-12 0,-1-1-7 16,0 1-1-16,-4 2 0 0,4-5 32 0,4 8 7 15,-7-11 1-15,3 2 0 0,-4-2-32 0,8 0-7 16,0-1-1-16,-1-2 0 0,-3 0 44 0,8-1 9 15,-8-2 2-15,0-3 0 0,0 3-25 0,0 0-10 16,4-1 8-16,-4-5-8 16,0 0-26-16,0 0-10 0,0-3-3 0,0 0 0 15,-3 0-71-15,-1-3-14 0,15-9-4 0,-7 3-409 16</inkml:trace>
  <inkml:trace contextRef="#ctx0" brushRef="#br0" timeOffset="1481.147">5729 11315 1060 0,'0'0'30'0,"0"0"6"0,0 0-28 0,0 0-8 0,0 0 0 0,0 0 0 16,0 0 89-16,-7-3 17 0,7 3 3 0,0 0 1 16,0 0-32-16,0 0-6 0,0 0-2 0,0 0 0 15,0 0-31-15,0 0-7 0,0 0 0 0,0 0-1 16,0 0-31-16,0 0-18 0,0 0 2 0,0 0 1 16,0 0 45-16,0 0 9 0,0 0 1 0,0 0 1 15,0 0-21-15,0 0-5 0,0 0-1 0,4 6 0 16,-1 0-4-16,1 2-1 0,3-2 0 0,0 6 0 15,-4-3-9-15,8 5 0 0,-1 7 0 0,-3-3 0 16,1 2 0-16,-1-5 0 0,0 6 0 0,3 2 0 16,1-5 53-16,-1 2 9 0,-3-2 2 0,1 3 0 0,-1-4-64 15,-4-5 0-15,4 0-9 0,-3 2 0 0,-1-5 9 16,-3 0 12-16,4 3-2 0,-4 0-1 0,3 2-9 0,-3-2 0 16,0-3 0-16,0 0 0 0,0-4 29 0,0-5 4 15,0 0 1-15,0 0 0 0,0 0-7 0,0 0-2 16,0 0 0-16,-3-14 0 0,3 2-16 0,0-3-9 15,3 7 10-15,-3-10-10 0,4 6 0 16,-4-3 0-16,3 1 0 0,-3-1 0 0,4-3 0 0,-1 1 0 16,4 2 0-16,-7-8 0 0,4 2 0 0,-4 3 0 15,4-5 0-15,-4 2 0 0,3-2 0 0,1 5 0 16,-4-5 0-16,0 2 0 0,3-3 0 0,4 7 0 16,-3-4 0-16,-1 4 0 0,1-4 0 0,3 3 0 0,0 1 0 15,-4 2 0 1,4 0-60-16,0 4-17 0,1 2-4 0,-5-3-1 15,4 6-74-15,0-6-14 0,0 6-3 0,-7 6-597 0</inkml:trace>
  <inkml:trace contextRef="#ctx0" brushRef="#br0" timeOffset="1840.393">6262 11271 1190 0,'0'0'33'0,"-4"5"9"15,1 7-34-15,3-3-8 0,0 3 0 0,-4 0 0 0,4 5 31 0,0-5 4 16,0 3 1-16,0 2 0 0,0 1 30 0,0 0 6 15,0-7 2-15,4 4 0 0,-1-3-47 0,1 0-10 16,-4 2-1-16,3-2-1 0,-3-3-2 0,7 0 0 16,-3 2 0-16,-1 1 0 0,-3-6-13 0,0-3 8 15,0 3-8-15,0-6 0 0,4 6 8 0,-4-6-8 0,0 6 0 16,0-6 9-16,0 0-9 0,3 8 0 0,-3-8 0 16,0 0 0-1,0 0-32-15,0 0-6 0,0 0-1 0,0 0 0 16,0 0-125-16,0 0-24 0,0 0-6 0,-10-14-1 0</inkml:trace>
  <inkml:trace contextRef="#ctx0" brushRef="#br0" timeOffset="2028.354">6255 10894 1314 0,'0'0'37'0,"0"0"8"0,0 0-36 0,0 0-9 0,0 0 0 0,0 0 0 15,-7 0 40-15,7 0 7 0,0 0 1 0,0 0 0 16,0 0-10-16,0 0-2 0,0 0 0 0,0 0 0 16,0 0-44-16,0 0-10 0,3-11-2 0,1 5-432 15,3-3-88-15</inkml:trace>
  <inkml:trace contextRef="#ctx0" brushRef="#br0" timeOffset="2604.164">6590 11315 1479 0,'0'0'32'0,"0"0"8"0,0 0 0 0,0 0 2 0,3 6-34 0,-3-6-8 0,4 5 0 0,-4-5 0 16,3 12 82-16,1-6 14 0,-4-6 4 0,7 6 0 15,0-6-36-15,0 0-6 0,0 6-2 0,4-6 0 16,-1 3-25-16,-3-3-6 0,-3 0-1 0,7 0 0 16,-4-3-6-16,3 3-2 0,-3-6 0 0,4 0 0 15,-1 0-16-15,1 0 0 0,-4-5 0 0,0 5 0 16,0-3 0-16,0 3 0 0,0 0 0 0,4 0 0 15,-8-6 0-15,1 7 0 0,-1-4 0 0,1 3 0 16,-4 0 0-16,3 0 0 0,-3 0 0 0,0 6 0 16,0-12 0-16,0 12 0 0,0-5 0 0,0 5 0 15,0 0-8-15,-3-6-9 0,-4 0-2 0,3 6 0 16,-3 6-21-16,-7-6-4 0,4-6 0 16,-1 6-1-16,0 0 25 0,1 0 6 0,-4-6 1 0,0-3 0 15,0 6 13-15,3 3 0 0,0 3 0 0,-6 3 0 16,3 3 0-16,0 3 0 0,-1-1 0 0,5 7 10 15,-1-6-10-15,1 8 10 0,-1-5-10 0,4 3 10 16,0 5-10-16,7-2 10 0,-7 2-10 0,3 1 10 16,4-4-2-16,0 1-8 0,-3 0 12 0,6-7-4 15,-3 1 10-15,4 0 2 0,3-4 0 0,-7 1 0 16,7 0 1-16,0-3 1 0,0 3 0 0,4-1 0 16,-4-5-10-16,3 6-1 0,1-6-1 0,3 6 0 15,-3-7-10-15,-1 1 0 0,8-3 0 0,-11 0 8 16,0-3-8-16,4-3 0 0,-1 0-10 0,1 0 10 15,-1 6-60-15,1-3-7 0,3-6-1 0,0 1-532 0,0-7-106 16</inkml:trace>
  <inkml:trace contextRef="#ctx0" brushRef="#br0" timeOffset="3002.043">6967 11288 1071 0,'0'0'30'0,"0"0"7"0,0 0-29 0,0 0-8 0,0 0 0 0,0 0 0 16,0 0 53-16,0 0 10 0,-3 6 1 0,3-6 1 0,-4 6 11 0,4-6 1 16,0 0 1-16,0 6 0 0,0 3-30 0,4 0-5 15,-1 5-2-15,1-2 0 0,-1-6-8 0,1-3-1 16,3 0-1-16,-3 0 0 15,3 3-8-15,0 8-2 0,3 1 0 0,-3 3 0 16,4-4-3-16,-4 10-1 0,3-7 0 0,-2-2 0 16,2-3 0-16,1-3 0 0,-1 0 0 0,-3-4 0 15,0-5 10-15,-7 0 1 0,11 6 1 0,-4-6 0 16,-7 0-1-16,11 0 0 0,-1 0 0 0,-10 0 0 16,11 0-28-16,-4-6 0 0,-4 6-8 0,4-11 8 15,-3 2 25-15,3-3 12 0,-3 0 3 0,-1-5 0 16,1-10-28-16,-1 4-4 0,1-7-8 0,-4 4 11 15,0-4-11-15,0 7 0 0,0-4 9 0,-4 7-9 16,4 2-35-16,-3 1-11 0,-1 5-2 0,1-6-1 16,-1 1-139-16,1 2-28 0</inkml:trace>
  <inkml:trace contextRef="#ctx0" brushRef="#br0" timeOffset="3337.661">7507 11132 1552 0,'0'0'44'0,"0"0"10"0,0 0-43 0,-7 3-11 0,4 9 0 0,-1-6 0 0,0 0 53 0,1 0 9 16,-1-6 2-16,1 9 0 0,3-1 0 0,0 4 0 15,0-3 0-15,3 3 0 0,1-1-33 0,-1 1-7 16,1 0 0-16,3 0-1 0,0-3-2 0,0 8 0 16,0-8 0-16,4 0 0 0,-1 6-12 0,-3 2-9 15,4-5 12-15,0 6-12 0,-1-1 8 0,1-2-8 16,-4-3 0-16,3 5 0 16,-3-5 8-16,1 3-8 0,2-9 0 0,1 5 0 15,-1-2 0-15,-3 0-14 0,4 3 1 0,0 3 0 16,-1-4-47-16,-3-5-8 0,0 0-3 0</inkml:trace>
  <inkml:trace contextRef="#ctx0" brushRef="#br0" timeOffset="3671.349">7422 11556 1267 0,'0'0'28'0,"0"0"5"0,0 0 2 0,0 0 1 0,0 0-36 0,0 0 0 0,0 0 0 0,0 0 0 16,0 0 109-16,0 0 15 0,0 0 4 0,0 0 0 0,0 0-8 0,0 0-2 16,0 0 0-16,4-6 0 0,0 0-86 15,-1-3-18-15,4 3-3 0,4-5-1 0,-4-1 26 0,7 0 6 16,-4 0 1-16,5-2 0 0,-5 2-29 0,4-3-6 15,-3 0 0-15,3 1-8 0,4 2 0 0,-4-3 0 16,3-5 0-16,-3 11 0 16,4-3-36-16,-4 0-10 0,0-11-2 0,0 2-1 15,1 4 39-15,-1-4 10 0,3 3 0 0,-3 1 0 16,4-1-112-16,0-2-20 0,-1 2-4 0</inkml:trace>
  <inkml:trace contextRef="#ctx0" brushRef="#br0" timeOffset="4990.801">8647 10824 1044 0,'-18'0'23'0,"11"0"5"0,0 0 0 0,0 3 1 0,7-3-29 16,-7 0 0-16,7 0 0 0,0 0 0 0,0 0 68 0,0 0 7 0,0 0 1 0,-7 0 1 16,7 0-10-16,0 0-3 0,0 0 0 0,0 6 0 15,-4-1-32-15,4 7-6 0,0-6-2 0,0 6 0 16,0 0 7-16,0 2 1 0,0 4 0 0,0 0 0 16,0-1-4-16,-3 10 0 0,3-4 0 0,-4 10 0 15,1-7-6-15,3 3-2 0,-4 10 0 0,0 2 0 16,1-6-8-16,-1-3-3 0,-3 7 0 0,4-4 0 15,-1 3-9-15,1 0 0 0,-1-8 0 0,1 5 0 16,-1-3 53-16,1-8 9 0,-1 8 2 0,1-8 0 16,3 2-52-16,-4-2-12 0,1 2 0 0,-1-2 0 15,1-1 0-15,-1-5 0 0,4 2 0 0,-4-5 0 16,4-3 0-16,0 0 0 0,0-1 0 0,0 1 0 0,0-12 0 16,0 0 0-16,0 0 0 0,0 0 0 15,0 0 0-15,0-12 0 0,0 1 0 0,0-10 0 16,0 3-48-16,0-11-13 0,0 3-3 15,4-7 0-15,-4-2 52 0,4-6 12 0,-1 8 0 0,-3-11 0 0,4 6 0 16,-4-3 0-16,0 0 0 0,3 0 0 0,-3 11 0 16,0-8 0-16,0 3 0 0,0-6 0 0,0 14 0 0,0-8 0 15,0 8 0-15,0-2 0 0,0 3-10 0,0 2 1 16,4 0 0-16,-4 4 0 0,0-1 9 0,3 4 12 16,-3-1-2-16,4-3-1 0,-1 7-9 0,-3-1 0 15,4-3 0-15,-1 7 0 0,1-1 0 0,-1 0 0 16,4 3 0-16,-3 3 0 15,-1-5 0-15,1 5 0 0,3-3 0 0,-3 3 0 0,3 3 0 16,0 3 0-16,0 0 0 0,-4 6 0 0,4-3 20 0,-3 12 3 0,3-4 0 0,0 4 0 16,0 9-37-1,-3-1-7-15,3 4-2 0,-4 8 0 0,1 3 23 0,3 0 0 0,0-2 0 16,-4-1 0-16,4-9 14 0,0 1 7 0,0 8 2 0,4-11 0 16,-4-1-37-16,4 4-7 15,-1-10-2-15,-3 1 0 0,0-3 40 0,0-4 8 16,-3-5 2-16,-4-6 0 0,0 0-16 0,11 6-3 15,-1-6-8-15,1-6 12 0,-1 0 14 0,-3-5 2 16,0 2 1-16,4-3 0 0,0-6-5 0,-1 1-2 16,-3-4 0-16,0 4 0 0,0-1-14 0,-3-3-8 0,3 7 10 15,0-7-10-15,0-3 0 0,0 1 8 0,0-3-8 0,4-10 0 16,-4 10 0-16,0-9 0 0,0 8 0 0,0-2 0 16,-4 2 0-16,5 10 0 0,-5-13 8 0,4 15-8 15,0-11 0-15,-3 8 0 0,3 7 0 0,0-1 0 16,-4 0 0-16,4 0 0 0,-3 4 0 0,-1 2 0 15,4 0-11-15,-3 3 11 0,3 0-10 0,-3 3 10 0,-4 0-23 0,0 0 2 16,0 0 0-16,10 3 0 0,-10-3 21 16,11 3 0-16,-11-3 10 0,7 9-10 0,3-4 0 0,1 7 0 15,-4 0 0-15,-3 6-12 0,3-7 12 0,-4-2-9 16,1 9 9-16,-1-6-8 16,1 2 8-16,-1 7 0 0,4 5 0 0,-3 1 8 15,-4-4-8-15,7 16-12 0,-4 2 4 0,1-9 0 16,-1 3 8-16,1 1 0 0,-4 2 0 0,4 0 0 15,-1-12 0-15,-3 4 8 0,0-7-8 0,4 4 11 16,-4 8-11-16,3 3 0 0,-3 1 0 0,4 2-11 16,-4-6 11-16,0-3 0 0,-4-5 8 0,8 2-8 15,-4-5 0-15,0 2 8 0,0-5-8 0,0 2 0 16,0 1 0-16,0-4 0 0,0-2 0 0,0 5-8 0,0-5 8 16,0 0 0-16,0 2 0 0,0-2 0 0,0-3 0 15,0-4 0-15,3-2 0 0,-3 0-8 0,0-9 0 0,0 0 0 16,0 0 0-16,0 0 0 15,0 0-33-15,0 0-7 0,0-6 0 0,4-6-1 0,-1-8-63 16,4 2-13-16,-3-11-3 0</inkml:trace>
  <inkml:trace contextRef="#ctx0" brushRef="#br0" timeOffset="5589.353">9659 11332 1404 0,'-7'-11'31'0,"7"11"6"0,-7-6 2 0,-4 3 0 0,4-3-31 0,-3 3-8 15,3-3 0-15,-4 3 0 0,0 3 33 0,1-6 6 16,3 6 1-16,-4 0 0 0,1 0 0 0,-1 6 1 16,1-6 0-16,-1 3 0 0,0 3-20 0,4 0-4 0,0 0-1 0,0 5 0 15,0 1-16-15,4 0 0 0,-1 3 8 0,1 2-8 16,-1 1 0-16,1 0 0 0,3 2 0 0,0-2 0 16,3 5 0-16,1-8 10 0,-1 3-10 0,1 5 8 15,3-8-8-15,-4-6 10 0,4 2-10 16,-3 4 10-16,3-9 3 15,0 6 1-15,0 0 0 0,4-1 0 16,-4-5 7-16,3 3 2 0,1-3 0 0,-1 0 0 0,-3-6-8 0,4 0-2 0,0 0 0 16,-4-6 0-16,3 0-13 0,-3 0 0 15,4-3 0-15,-4 0-10 0,0-5 36 0,0-4 7 16,-3 3 2-16,3-5 0 0,-4-1-19 0,4-5-3 16,-3 2-1-16,-4-8 0 0,3 11-12 0,-3 1 0 0,0 2 0 0,0 1-10 15,0 2 10-15,-3 3 0 0,-1-11 0 0,4 8 0 16,0 3 0-16,0 6 8 0,-3-6-8 0,3 7 0 15,0-4 0-15,0 9 0 0,0-3 0 0,-4 6 0 16,4-3 0-16,0 3 0 0,0 3 0 0,0 5 0 16,4 1 0-16,-1-3 0 0,-3 3 0 0,4 5-8 15,-1 7 8-15,1-7 0 0,-1 10 8 16,1-1-8-16,-1-5 0 0,4 0 0 0,-3-4 0 0,3 1-8 16,-3 2 8-16,3-8 0 0,-4 3 8 0,1 3-8 15,3-1 0-15,-4-5-8 0,4-6 0 0,0 8 0 16,4-5-34-16,-4 0-6 0,4 3-2 0</inkml:trace>
  <inkml:trace contextRef="#ctx0" brushRef="#br0" timeOffset="6024.547">10199 11271 1160 0,'0'0'32'0,"0"0"9"0,0 0-33 0,0 0-8 0,3 5 0 16,1 1 0-16,-4-6 65 0,0 12 11 0,0-12 3 0,0 0 0 15,0 3 1-15,0-3 1 0,0 0 0 0,0 0 0 16,0 0-30-16,0 0-7 0,0 0 0 0,0 0-1 16,0 0-11-16,0 0-1 0,0 0-1 0,0 0 0 15,0 0-30-15,0 0 0 0,0 0 0 0,-4-3 0 16,-3 3 0-16,0-6 0 0,4 6 0 0,-4 0 0 0,0-6 0 15,0 0 0-15,-1 1 0 0,1-4 0 16,-3 6 0-16,3 0 0 0,0 6-8 0,0 3 8 16,0 0-11-16,-4 5 11 0,0 1-10 0,1 0 10 15,3 3-8-15,0 2 8 0,0-5 0 0,0 6-9 16,0 8 9-16,3-8 0 0,-3 5 0 0,0 4 0 16,3-7 0-16,4-2 0 0,-3 5 0 0,3-11 0 15,-4 3 0-15,8-3 8 0,-4 5-8 0,0-11 8 16,3 6 3-16,-3-12 1 0,0 0 0 0,7 6 0 15,4 0 6-15,0 2 2 0,-1 1 0 0,1-6 0 16,-1 3-7-16,8 0-1 0,0 0 0 0,-1 0 0 16,4-6-37-16,4 6-8 0,-4-6-2 0,15 0 0 15,-5-6-85-15,-2 0-18 0,2 0-3 0</inkml:trace>
  <inkml:trace contextRef="#ctx0" brushRef="#br0" timeOffset="6605.269">10862 10838 597 0,'0'0'16'0,"0"0"5"0,-7 0-21 0,0 0 0 16,0 6 0-16,3-6 0 0,-3 6 107 0,4-6 17 16,-1 0 3-16,-3 6 1 0,4-6 0 0,-4 6 0 15,7-6 0-15,0 0 0 0,-7 3-52 0,7-3-9 16,0 0-3-16,0 0 0 0,0 0 0 0,0 0 0 16,0 0 0-16,0 0 0 0,-4 6-51 0,0 0-13 15,1 2 0-15,-1 1 0 0,4 3 0 0,-3 0 0 0,3 3 0 0,-4-1 0 16,8 1 54-16,-4-3 8 0,0 11 2 15,0 4 0-15,3-1-64 0,-3 3 0 0,0 7-14 16,0 2 2-16,4-6 12 0,-1 4 16 16,-3 2-4-16,4-3-1 0,0-5-11 0,-4 11 0 15,3 6 0-15,1-9 0 0,-4 3 0 0,3-3 0 0,1-8 0 0,-1 14 0 16,1-12 0-16,-1-2 0 0,1-7 0 0,-4 3 0 16,0-8 0-16,0 0 0 0,0 2 0 0,3-8 0 15,-3-12 20-15,0 6 3 0,-3 0 0 0,3 3 0 16,0-9-139-16,0-6-28 15,0 0-6-15</inkml:trace>
  <inkml:trace contextRef="#ctx0" brushRef="#br0" timeOffset="7200.945">10753 10968 1497 0,'0'0'32'0,"0"0"8"0,0 0 0 0,0 0 4 0,0 0-36 0,0 0-8 0,0 0 0 0,0-6 0 15,0-6 88-15,0 6 16 0,0 0 4 0,0-2 0 16,3-1-38-16,-3 6-7 0,4-9-2 0,-1 6 0 15,4 0-29-15,-3-3-7 0,-1 4-1 16,1 2 0-16,3-3-12 0,-4 3-4 0,5-3 0 16,-1 0 0-16,0 0-8 0,3 6 0 0,-3-6 0 15,4 6 0-15,3-6 0 0,-3 6 0 0,-1 0 0 0,4 0 0 16,-3 6 0-16,3-6 0 0,0 6 0 0,0 0 0 16,0 0 0-16,0 0 0 0,1 3 0 0,-1-1 0 15,3 7 0-15,1-3 0 0,0 0 0 0,-1-1 0 16,1-8 0-16,3 6 0 0,-3 6 8 0,-1-3-8 15,1-4 0-15,-4 7-14 0,4 3 2 0,-1 2 0 16,4-5 12-16,-6 0 0 0,-1 5 0 0,-4 4 0 16,1-4 0-16,3 4 0 0,-3-6 0 15,-4 2 0-15,-4 4 24 0,1 2 8 0,-4 4 2 16,0-1 0-16,-4 3-26 0,-3 1-8 0,0 8 0 0,0-15 0 16,0-2 15-16,0 2-1 0,-4-5 0 15,1 5 0-15,-1 1 1 0,-3-4 0 0,0-5 0 0,-7 5 0 0,3 4-15 16,0-4 0-16,1-5 0 0,-4-3 0 0,-1 2 0 15,1-8 0-15,4 0 0 0,-1 0 0 0,0-6 0 0,1 6 0 16,-1-6 0-16,4-3 0 0,-4 2 0 0,4-2 0 16,-3-2 0-16,2-1 0 0,1 3 12 0,4-3 0 15,-1 3 0-15,4-6 0 0,-3 6-12 0,2 0-18 16,5 0 4-16,-4 0 1 16,3 0-41-16,1 0-8 0,3-3-2 0,0 3 0 15,0-3-104-15,0 0-22 0,3 0-4 0,4 0-336 0,-3 0-67 16</inkml:trace>
  <inkml:trace contextRef="#ctx0" brushRef="#br0" timeOffset="7752.611">11599 11641 1497 0,'0'0'32'0,"0"-9"8"16,-3 0 0-16,3 1 4 0,-4-4-36 0,1 0-8 0,3 6 0 0,-4-6 0 0,-3 1 84 0,0 2 16 15,0 3 2-15,0 0 1 0,-4 6-55 0,4-6-12 16,0 6-1-16,0 0-1 0,-3 0-14 0,3 0-2 15,0 6-1-15,-4-3 0 0,4 6-3 0,0 0-1 16,-4 8 0-16,1-5 0 0,3 0-2 0,0 8-1 16,0-2 0-16,-1 0 0 0,1-1 3 0,0 1 1 15,4 2 0-15,-1-5 0 0,1-3-3 0,3 3-1 16,-4-1 0-16,4-8 0 16,0 6 9-16,4-6 1 0,-1 3 1 0,1-6 0 15,-1 3-3-15,8 2-1 0,-4-2 0 0,4 0 0 0,-1 0-7 16,1-6-2-16,3 0 0 0,0 0 0 0,-3-6 1 15,-1 0 0-15,4 0 0 0,-3 0 0 0,3-2-9 16,-3-4 0-16,-1 6 0 0,-3-6 0 16,4-5 0-16,-8 2 0 0,4 0 0 0,-3 0 0 0,-1-2 0 15,-3 5 0-15,0 0 0 0,0-2 0 16,-3-4-32-16,-4 0-9 0,0-2-2 0,0 2 0 0,0-8 23 0,-4 11 4 0,0 0 0 16,-3-2 1-16,4 2 4 0,-4 0 1 15,-4-5 0-15,4 8 0 0,-4 3-2 0,1 0-1 0,-1 3 0 16,0 6 0-16,4 0-27 15,0 6-6-15,0 6-1 0,0 6 0 0,3-1-5 0,4 7 0 16,0 2-1-16,4 1 0 0,3 8-117 0,0-11-23 16</inkml:trace>
  <inkml:trace contextRef="#ctx0" brushRef="#br0" timeOffset="8425.458">11878 11568 1537 0,'0'0'33'0,"0"0"7"0,0 0 2 0,-4 5 2 0,4 7-35 0,-3-6-9 0,3 0 0 0,-4 0 0 15,4 6 50-15,0-4 8 0,0 4 2 0,4 0 0 16,-4 0-32-16,3-1-7 0,1 1-1 0,-4-3 0 0,4 3-2 16,-4 5-1-16,3-11 0 0,-3 0 0 0,4 3-1 0,-4-9 0 15,0 0 0-15,0 0 0 0,0 0-4 16,0 0-2-16,0 0 0 0,0 0 0 0,0 0 8 0,0 0 2 15,0-9 0-15,0-3 0 0,0-5-4 0,0 2-1 16,0-3 0-16,0-5 0 0,0 2-7 0,-4 1-8 16,4-1 11-16,0 4-11 0,0-10 9 15,0 9-9-15,0-8 0 0,0 8 9 0,4-5-9 0,-4 2 0 16,3 4 0-16,1 5 0 0,-1 0 0 0,-3 0 0 16,4 3 0-16,-1 4 0 0,1 2 0 15,3 0 0-15,0 0 0 0,0 3 0 0,0 3 0 0,4 3 0 16,-4-1 0-16,3 4 0 0,4 3-8 0,0-6 8 15,-3 6 0-15,3 2 0 0,0 4 0 0,-3 0 0 16,3-1 0-16,0 1 0 0,-3 3 0 0,3-4 0 0,0 1 0 16,-4-1 0-16,1-2 0 0,-4-3 0 0,4 0 0 15,-4 2 0 1,0-5-39-16,-4 0-6 0,1-3-2 0,-1 6 0 16,1-6-13-16,-4-6-4 0,0 5 0 0</inkml:trace>
  <inkml:trace contextRef="#ctx0" brushRef="#br0" timeOffset="8959.606">12411 11579 1663 0,'0'0'36'0,"0"0"8"0,0 0 2 0,-4-6 1 0,4 1-38 16,0 5-9-16,0 0 0 0,0 0 0 0,-3-9 60 0,3 9 11 15,0 0 1-15,-7 0 1 0,-4 0-38 0,4 3-8 16,0 3-2-16,0-4 0 0,0 7-9 0,-4-3-1 16,4 0-1-16,-3 6 0 0,6 2-14 0,-3-2 0 15,0 6 0-15,0 0 0 16,3-1 0-16,1 1 0 0,-4 2 0 0,3-2 0 0,4 0 0 15,0-4 0-15,0-2 0 0,0 0 0 16,4 0 0-16,-1-1 0 0,1-2 0 0,-1-3 0 0,-3-6 0 16,7 6 12-16,4-6-1 0,-4-6-1 0,4-3 11 0,-4 0 3 15,3 1 0-15,-3-7 0 0,0 0-4 0,0-2 0 16,0-4 0-16,1 3 0 0,-5-2-11 16,4 2-9-16,-3 3 12 0,-1 1-12 0,1-4 9 0,-4 6-9 0,3-2 0 15,-3 8 9-15,-3-6-9 0,3 0 0 0,0 6 0 0,-4 1 8 16,4-1-8-16,0 3 0 0,-3 3 0 15,3 0 0-15,-4 3-12 0,4 3 1 0,0-4 1 0,-3 7 0 16,3-3 2-16,0 0 0 0,0 6 0 0,3 0 0 16,-3 2 8-16,4-2 0 0,-1 0 0 0,1 2-8 15,3-2 8-15,-4 3 0 0,4 5 0 0,0-8 0 16,0-3-10-16,4 0 10 0,-4 3-12 0,4-6 12 16,-1 2 0-16,1-2-8 0,-1 0 8 0,1 0 0 15,0-3-54-15,-1 0-7 0,1-3-2 16</inkml:trace>
  <inkml:trace contextRef="#ctx0" brushRef="#br0" timeOffset="9358.573">12562 10833 1335 0,'0'0'29'0,"0"0"7"0,-3 5 0 0,3 1 2 0,0 6-30 16,0 3-8-16,3-1 0 0,-3 1 0 0,4 9 67 0,-1-7 12 0,1 4 2 0,0-1 1 15,3 7-44-15,0-1-9 0,3 1-1 0,1 2-1 16,-4 1 29-16,3 8 7 0,1-6 1 0,3 3 0 16,-3 10-52-16,3-4-12 0,-4 3 0 0,1 6 0 15,0-9 0-15,-1 0 0 0,1 0 0 0,-4-8 0 16,0 8 15-16,0-12 0 0,-4 4 0 0,1-7 0 16,3-3-24-16,-3-2-5 0,-1 3-1 0,4-1 0 15,-3-11 23-15,3 6 5 0,-4-10 1 0,1 4 0 16,-1 0-33-1,1 0-6-15,-4-12-2 0,0 0 0 0,0 0-169 0,10 5-33 0</inkml:trace>
  <inkml:trace contextRef="#ctx0" brushRef="#br0" timeOffset="10032.083">13144 11691 1728 0,'0'0'38'0,"0"0"8"0,0 0 2 0,0 0 0 0,0 0-39 0,0 0-9 0,-7-6 0 0,0 3 0 16,0 0 84-16,0 0 16 0,0-3 2 0,0 3 1 15,0 1-63-15,0 2-12 0,0-6-2 0,0 0-1 16,-4 6 7-16,4-6 2 0,-3 6 0 0,3 0 0 15,-4 0-20-15,4 0-4 0,0 6-1 0,0-6 0 16,0 12-9-16,3-10 0 0,4 4-10 0,-3 6 10 16,3 0-11-16,0 5 11 0,0-5-12 0,0 3 12 15,3 3-32-15,1-7 0 16,-1 7 0-16,4-3 0 0,-3-4 32 0,3 1 0 0,0 0 0 16,0-12 0-16,0 6 0 0,-7-6 0 0,11 0 0 0,-4 0 0 15,3 0 24-15,5-6 11 0,-8 0 2 0,3 0 1 16,4-3-10-16,-3-2-1 0,3-4-1 0,-3 0 0 15,3-5-26-15,0-4 0 0,0 6 0 0,0-14-11 0,-3 3 11 16,-1 2 0-16,1-2 0 0,-1-6 8 0,-3 2-8 16,0-2 0-16,1 3 8 0,-5-4-8 0,4 4 0 0,-3-6 0 15,-4 0 0-15,3 2 0 0,-3-2 0 16,-3 3 0-16,-1-3 0 0,-3-6 0 0,0 8 0 0,0-2 8 16,-4 3-8-16,1-3 8 0,-4 2-8 0,0 4-12 15,-1 3 4-15,1-4 0 0,-3 7-1 0,3-1 0 16,-1 7 0-16,5-4 0 15,-4 9 9-15,3 10-12 0,1-7 12 0,-1 6-12 16,4 6-7-16,3 0-1 0,-3 0-1 0,4 12 0 0,-1-6 11 0,1 5 10 16,-4 4-13-16,7 14 5 0,-4-11 8 0,4 14 0 15,-3 4 0-15,3 2 0 0,3 0-11 0,1 3-6 0,-4 3-2 0,3 6 0 16,1-8 19-16,-1 2 0 0,4 0 0 16,0 0 0-16,0 3 0 0,4 3 0 0,-4-6 0 15,0-3 0-15,4 0 0 0,-1 0 0 0,1-5 0 0,-1 8 0 16,1-12 0-16,3 3 8 0,-3-2-8 0,3-1 12 15,-4 3-12-15,1-11 0 0,3 2 0 0,0-2 0 16,0-1-19-16,-3-2-3 0,0 2-1 16,3-11 0-16,-4 3-33 15,1 3-8-15,3-13 0 0,-3 7-1 0,3-3-139 0,-4 3-27 16</inkml:trace>
  <inkml:trace contextRef="#ctx0" brushRef="#br0" timeOffset="30223.909">14383 11620 850 0,'0'0'17'0,"-7"-3"6"15,0 1-23-15,0-4 0 0,7 6 0 0,-4 0 0 16,4 0 56-16,0 0 6 0,0 0 2 0,-7 0 0 16,3 6 0-16,-3-6 0 0,4 2 0 0,-4 1 0 0,0 0 0 0,7-3 0 0,-7 6 0 15,7-6 0-15,-4 3 0 16,4-3 0-16,0 0 0 0,0 0 0 0,-3 9-52 0,3-9-12 15,0 0 0-15,0 0 0 0,0 0 0 0,0 0-18 16,0 0 4-16,0 0 1 0,7 0 13 0,0 6 10 0,0-6-2 0,3 0 0 16,1 0-8-16,3 0 10 0,0 0-10 0,4 0 10 15,-4 0-10-15,7 0 12 0,-3 0-12 0,-1 0 12 16,5-6-12-16,-5 6 0 0,1-6 0 16,0 6-11-16,-1-3 11 0,-3 0 0 0,0 3 0 15,0 0 0-15,-3 0 0 0,0-3 0 0,-4 3 0 0,-7 0-8 16,7-3 8-16,-4-3 0 0,1-5 0 0,-4 2 0 15,0-3-53-15,0-11-9 0,0 2-2 16,-4-2 0-16,4-4 64 0,-3 9 0 0,-1 1 14 0,-3-7-2 16,0 4-12-16,0 8-16 0,-4-3 4 0,1 1 1 15,3 5 11-15,-4 3 0 0,1 0 0 0,-1 6 0 0,-3 0 26 16,0 6 7-16,3-3 2 0,-3 3 0 16,4 8-23-16,-5 1-12 0,1 3 12 0,4-1-12 0,-4 4 25 15,3 2-1-15,0 1-1 0,1 2 0 0,-1-8-23 0,4 0 0 16,0 8 0-16,0-8 0 0,0-4 10 0,4 1-2 15,-4 0-8-15,3 3 12 0,0-10-12 0,4 4 9 16,0 0-9-16,0 0 8 0,0-1 0 0,4-5-8 16,0 0 12-16,-1 0-4 0,4 0-8 0,0 6 8 15,0-4-8-15,4 4 8 16,-1-6-24-16,4 3-4 0,1-3-2 0,-1 3 0 16,3-3 22-16,5-1 0 0,2 1 0 0,-3-3 0 15,1 3 0-15,-1-6 0 0,0 6 0 0,-3-6 0 16,-1 0 0-16,1-6 13 0,-1 6-1 0,-2-6-1 15,-1 0-171-15,-4 3-35 0</inkml:trace>
  <inkml:trace contextRef="#ctx0" brushRef="#br0" timeOffset="30817.062">15046 11253 836 0,'0'0'24'0,"0"0"4"0,0 0-28 0,-4 6 0 0,-3 6 0 0,0-7 0 0,4 1 108 0,-4 6 16 16,3-9 4-16,-3 6 0 0,4 0 0 0,-4 0 0 16,3 5 0-16,-3-8 0 0,0 6-103 0,0-3-25 15,3-1 0-15,1 1 0 0,3-9 24 0,0 0-1 16,-4 3 0-16,1 6 0 16,3 9-23-16,-4-4 0 0,4 7 0 0,0 5 0 0,0-8 0 0,0-3 0 15,0-3 0-15,0-7 0 0,4 7-16 0,-4-12-5 0,3 6-1 16,-3-6 0-1,4 3 22-15,-4-3 0 0,0 0 0 0,3 6 0 0,-3-6 0 16,11 3 0-16,-8 3 0 0,-3-6 0 0,11 3 0 16,-4 5 0-16,-3-5 0 0,-4-3 0 0,10 6 0 15,-3 0 0-15,0-6 0 0,0 6 0 0,0 0 0 16,-7-6 0-16,11 6 0 0,-4-3 0 0,0 6 0 16,0-4 13-16,-3 1-1 0,3 0-1 0,-7-6-11 0,3 9 8 0,4-3-8 15,-7-6 8-15,7 6-8 0,-3 0 0 16,3 2 0-16,-3 1 0 0,-1 3 0 0,-3 3 0 0,0 2 0 0,0-2 0 15,-3-3 0-15,-1 0 0 0,0-1 0 16,-3-5 0-16,0 0 0 0,0 0 0 0,-3 0 0 0,-1 6 0 16,1-6 14-16,-1 2-2 0,0-2-1 15,-3 0 0-15,4 0-2 0,-1-6 0 0,1 0 0 0,-5 0 0 16,1 0-18-16,0-6-4 0,0-3-1 0,0 0 0 16,0-2-58-16,0-10-11 15,0-2-2-15</inkml:trace>
  <inkml:trace contextRef="#ctx0" brushRef="#br0" timeOffset="31293.142">15416 10639 1314 0,'0'8'37'0,"0"4"8"0,0 3-36 0,0-6-9 0,0 2 0 0,0 4 0 16,0 3 78-16,4-7 14 0,-4 4 2 0,3 9 1 15,-3-4-38-15,4 10-7 0,-4-1-2 0,3 0 0 16,-3 7-19-16,0-1-4 0,0-3-1 0,0 10 0 16,0-4-9-16,0 6-3 0,0 3 0 0,-3 3 0 15,-1 0 0-15,4 6 0 0,-3 2 0 0,3 1 0 16,-4-9 23-16,4-9 4 0,4-5 1 0,-1 8 0 15,1-6-28-15,-1-6-12 0,1 4 10 0,3-4-10 16,-3 3 8-16,-1-8-8 0,4-4 0 0,-3 4 0 16,3-10 0-16,-4 1 0 0,4 0 0 0,-3-4 0 15,-1-2 0-15,4 6-21 0,-3-7 3 0,0 1 1 16,-4-12-99-16,0 0-20 0,0 0-4 0,3-6-636 16</inkml:trace>
  <inkml:trace contextRef="#ctx0" brushRef="#br0" timeOffset="31637.114">15279 11344 982 0,'0'0'21'0,"0"0"5"0,-7 0 1 0,7 0 1 0,0 0-28 0,0 0 0 0,-4-6 0 0,-3 6 0 16,7 0 69-16,-3-12 8 0,3 7 2 0,-4-4 0 16,4 3 39-16,0 0 8 0,0 0 2 0,0-12 0 15,0 13-70-15,0-4-14 0,0 3-2 0,4 3-1 16,-1-3-5-16,1 3-2 0,-4 3 0 0,7 0 0 16,3 0-19-16,1 0-4 0,3 3-1 0,0 0 0 15,4 0-10-15,-1 6 0 0,5 0 0 0,-1-4 8 16,-4 1-24-16,5-6-6 0,-1 6-1 0,0-6 0 15,0 0 37-15,0 0 7 0,4 6 2 0,0-6 0 16,-4 0-23-16,0-6 0 0,0 6-12 0,0-6 4 16,0 0-27-16,1 6-5 0,-5 0 0 0</inkml:trace>
  <inkml:trace contextRef="#ctx0" brushRef="#br0" timeOffset="32499.631">16976 11297 1314 0,'0'0'37'0,"-7"3"8"0,0 0-36 16,-4 0-9-16,4 3 0 0,-7-3 0 0,3 3 53 0,-3 5 9 0,0-5 2 0,0 6 0 15,0-6 0-15,0 6 0 0,0 2 0 0,-1-2 0 16,1 0-11-16,4 0-1 16,-1-1-1-16,1-2 0 0,-1 3-34 0,4 0-6 15,3-1-2-15,-3-2 0 0,7-9-1 0,-3 3-8 0,-1 3 12 0,1 0-4 16,3-6-8-16,0 9 10 0,0 3-10 0,0-1 10 16,3 10-10-16,1-1 0 0,3 1 9 0,-4-9-9 15,1 5 0-15,3-5 0 0,0 3 0 0,4 3 0 16,-4-10-12-16,0 1 2 0,3 0 1 0,1-3 0 15,-4 0-9-15,4-6-2 0,-1 6 0 0,-3-18 0 16,4-3 20-16,-4 6 0 0,0 9 0 0,0 0 0 16,0-3 16-16,0-8 3 0,0-13 1 0,0 6 0 15,0 4-20-15,-3-4 0 0,-1 3 0 0,1 1 0 16,-1-1 31-16,1 3 2 0,-1 1 1 0,1-1 0 16,-1 3-23-16,-3 3-11 0,4-3 10 0,3 0-10 0,-3 4 26 15,-1-1-1-15,-6 0 0 0,3 6 0 16,0 0-37-16,0 0-8 0,0 0-2 0,0 0 0 0,-4-9 22 15,4 9 0-15,0 0 0 0,0 0 0 0,0 0 0 0,0 0-9 16,0 0 9-16,0 0 0 16,0 0-38-16,0 0-1 0,0 0 0 0,0 0 0 15,0 0 39-15,4 9 0 0,-4-3 0 0,3 11 0 0,-3-2 0 0,4 3 0 16,-4 5 0-16,3-5 0 0,1 2 17 0,-1-2 11 16,1 6 3-16,-4-7 0 0,3-2-23 0,1 5-8 15,3-5 0-15,-4 0 9 0,1-3-9 0,3-1 0 16,-4-2 0-16,5-6 8 0,-1-9 16 0,0 0 4 15,0 0 0-15,3 12 0 16,-3 3-75-16,4 3-14 0,3-6-3 0,-3 3-546 16,3-6-109-16</inkml:trace>
  <inkml:trace contextRef="#ctx0" brushRef="#br0" timeOffset="33258.5">17473 11506 1267 0,'0'0'28'0,"-7"0"5"0,0-3 2 0,-4 3 1 0,4-3-36 0,0 0 0 0,0 0 0 0,0 0 0 0,-3 0 109 15,-1-3 15-15,0 3 4 0,1-3 0 0,-4 1-56 0,0 5-12 16,3-6-1-16,0 6-1 0,4 0-42 0,-3 0-8 16,3 0-8-16,0 6 12 0,3 5-12 0,-3-8 0 15,4 6 0-15,-4-3 0 0,7-6 0 0,-4 9 0 16,4 3 0-16,-4-1 0 0,4 1 0 0,0-6 0 16,0 3 0-16,0 3 0 0,4-1 0 0,-4-5 0 15,7 6 0-15,-3-6 0 0,3 0 0 0,0 2 0 16,0-2 0-16,3 6 0 0,1 12 0 0,0-16 0 15,3-10 0-15,-4-4 0 0,4 0 32 0,0 6 5 16,1-6 1-16,-5 6 0 0,4-6-17 0,0 0-3 16,-3 0-1-16,-1-3 0 0,1 4-7 0,0-7-2 0,-4 6 0 15,3 0 0-15,-6 6 0 0,-4 0 0 16,3-6 0-16,1 0 0 0,-1-5-8 0,-3-1 10 16,-3 6-10-16,3-3 10 0,-4 9-10 0,4 0 12 0,-3-6-12 15,3 6 12-15,0 0-12 0,0 0 0 0,-7 0 9 0,0 0-9 16,0 0 0-16,0 6 0 0,3 3 0 0,-3 0 0 15,3 11-17-15,4-8-2 0,-3 3 0 0,3 5 0 16,3 1 19-16,-3-3 0 0,4-1 0 0,0 4 0 16,3-4 0-16,-4 1 0 0,4 6 0 0,-3-4 0 15,3 4 0-15,0-4 0 0,-4 7 0 0,4-1 0 16,0 6 0-16,1-8 0 0,-5 8 0 0,4-5 0 16,-3-4 0-16,3 7 0 0,-4-10 0 0,1 4 0 15,3-1 0-15,-4 10 0 0,1-10 8 16,-1 15-8-16,1-5 0 0,-1 2 0 0,1-9 0 15,-4 10 0-15,0-19 0 0,0 7 0 0,0-4-9 16,-4-5 9-16,4 3 0 0,-3-3 0 0,-1 5-8 0,1-8 8 16,-1 3 0-16,1-1 0 0,-4-5 0 0,3 3 0 15,-3-6 0-15,0 0 0 0,0-1 0 0,-4 4 0 16,1-6 0-16,-4-3 0 0,0 3 0 0,-4-3 0 16,0-3 0-16,1 0-11 0,-4-6 11 0,-1 1-10 15,-2-1 10-15,-1-3 11 0,0-6-3 0,1 4 0 16,-1 2-8-16,0-6 0 0,4 7 0 0,-4-1 0 15,8 3 0-15,-1 3 0 0,4 0 0 0,-4 0 0 16,4 0-16-16,4 1-1 0,-1-7-1 0,1 3 0 16,2-3-98-16,1 3-20 0,4 1-4 0</inkml:trace>
  <inkml:trace contextRef="#ctx0" brushRef="#br0" timeOffset="34130.439">17716 11488 1087 0,'0'0'24'0,"0"0"4"0,0 0 2 0,0 3 1 0,-3 3-31 0,3 0 0 0,0 0 0 0,-4 3 0 15,4-4 81-15,0 7 11 0,-3-6 1 0,3 3 1 16,-4 0-30-16,4 0-5 0,0 2-2 0,0-5 0 16,0-6-22-16,4 6-5 0,-4-6-1 0,0 6 0 15,3 0 7-15,1 6 0 0,-1-7 1 0,1 4 0 16,3 3-18-16,-3-6-4 0,3 0-1 0,0 6 0 15,0-4-14-15,0 4 0 0,0 3 8 0,-4 5-8 16,1-8 0-16,-1 0 0 0,1 3 0 0,0-4 0 16,-1-5 0-16,-3-6 0 0,0 0-9 0,0 0 9 15,0 0-12-15,0 0 12 0,0 0-13 0,0 0 5 16,0 0 8-16,0 0-13 0,0 0 5 0,0 0 8 16,0 0 8-16,0 0 10 0,-3-6 2 0,-1 6 0 15,0-11-10-15,1 2-2 0,-1 3 0 0,1-3 0 16,-1 0 38-16,1 3 7 0,-4 0 2 0,3-5 0 15,-3 5-37-15,4 0-7 0,-4 0-2 0,3 0 0 16,-3-3-9-16,3-2 0 0,-3-7 0 0,4 3 0 16,-1-2 0-16,1 5 0 0,3-6 0 0,-4-2 0 15,1 2 0-15,3-5 0 0,0-1 0 0,3 3 0 0,-3-2-26 16,4 5 2-16,-1-2 1 0,4 8 0 16,-3-6-12-16,-1 1-2 0,1 8-1 0,3-3 0 0,0 0 38 0,-3 1 0 15,3 2 0-15,-4 3 0 0,4 0-11 0,0 3 11 0,4 0-8 0,-4 3 8 31,4 0-53-31,-1 0-6 0,-3 0-1 0,4 0 0 0,-1 0 40 0,1 3 8 0,3-3 2 0,0 3 0 32,4-3-73-32,-1 3-14 0,1 0-3 0</inkml:trace>
  <inkml:trace contextRef="#ctx0" brushRef="#br0" timeOffset="34507.567">18203 11509 1508 0,'0'0'33'0,"-3"9"7"0,-4-4 2 0,3 7 0 0,1-6-34 0,-1 3-8 0,1 3 0 0,-4 5 0 16,3-11 31-16,4 6 4 16,-3 0 1-16,3 2 0 0,0-5-2 0,0 0 0 15,0 3 0-15,3 0 0 0,-3-7-2 0,4 4 0 16,-1 0 0-16,-3-3 0 0,4-3-18 0,-1 3-4 0,1 5-1 0,-1-5 0 15,1 0-24-15,-1-3-5 0,1 0 0 0,-4-3-1 32,7 0-109-32,-7 0-22 0</inkml:trace>
  <inkml:trace contextRef="#ctx0" brushRef="#br0" timeOffset="34686.105">18073 11053 1328 0,'0'0'29'0,"0"0"7"0,0 0 0 0,0 0 1 0,0 0-29 0,0 6-8 0,-4 3 0 0,4-3-392 15,0-1-80-15</inkml:trace>
  <inkml:trace contextRef="#ctx0" brushRef="#br0" timeOffset="35434.359">18704 11394 851 0,'0'0'36'0,"0"0"-36"16,0 0 109-1,0 0 15-15,0 0 4 0,-3 0 0 16,3 0-18-16,-4-9-3 0,4 9-1 0,0 0 0 0,0 0-22 15,0 0-5-15,-7 0-1 0,0 0 0 0,-3 3-56 0,-1 3-11 0,4-6-3 0,-4 12 0 16,1-6 17-16,-4 8 3 0,3-2 1 0,-3 6 0 16,3-6-29-16,-3-1 0 0,4-2 0 0,-1 6 0 15,0 0 0-15,4-4 0 0,-3 4 0 0,3 0 0 16,0-1 0-16,0-2 0 0,0 6 0 0,0-12 0 16,3 5 0-16,0-2 0 0,4-9 0 15,-3 12 0-15,3-12 0 0,-4 6 0 0,4-6 0 16,0 12 0-16,4-1 0 0,-1 1 0 0,1 0 0 15,3 8 0-15,4-8 9 0,-1-3-1 0,1 0 0 0,3 6 0 16,-3-4 0-16,3-5 0 0,3 0 0 0,1 0 0 16,-4-6-8-16,7 0 0 0,-3 0 0 0,-1-6 8 15,1 6-8-15,0-6 0 0,-1 6 0 0,-3 0 0 16,1 0-42-16,-1-6-1 0,-4 6 0 16,1 0 0-16,-4 0-17 0,0 0-3 0,-3 0-1 0</inkml:trace>
  <inkml:trace contextRef="#ctx1" brushRef="#br0">18856 11764 0</inkml:trace>
  <inkml:trace contextRef="#ctx0" brushRef="#br0" timeOffset="36056.697">18965 11597 1134 0,'0'0'24'0,"0"0"6"0,0 0 1 0,0 0 1 0,0 0-32 0,0 0 0 0,4 0 0 0,3 6 0 0,-4-6 92 0,1 6 11 15,-1 2 2-15,-3-5 1 0,4 3-26 0,0 0-4 16,-1-3-2-16,-3 3 0 0,4 0-17 0,-1 6-3 15,1-1-1-15,-4 1 0 16,3 3-14-16,-3 2-3 0,4-5-1 0,-4-3 0 16,3 3-10-16,-3 3-1 0,0-7-1 0,4 4 0 15,-4 0-15-15,3 6-8 0,1 2 8 0,-1-8-8 16,1 0 0-16,3-7 0 0,0 1 0 0,0-3 0 16,4 0 17-16,-1-3 6 0,1 3 1 0,-1-6 0 15,5 0-4-15,-1 0 0 0,0-5 0 0,0-1 0 0,0-3-9 0,0-3-3 16,-3 4 0-16,-1-7 0 0,1 0 4 15,-1 1 0-15,1-7 0 0,-8 9 0 16,1-8-65-16,0 5-13 0,-4 4-2 0,0-4-1 16,0 0-9-16,-4 4-2 0,4 2 0 0,-7-6 0 15,3 3 30-15,-3-5 6 0,0 5 0 0,0 3 1 16,0-11-17-16,0 5-3 0,-3-2-1 0,3 5 0 0,-4 0-4 16,4 1 0-16,-4 2-1 0</inkml:trace>
  <inkml:trace contextRef="#ctx0" brushRef="#br0" timeOffset="36889.762">19494 10974 877 0,'0'0'24'0,"0"-6"7"0,-3 0-31 0,-1-9 0 0,1 6 0 0,-1 4 0 16,4-4-22-16,-3 3-10 0,3-6-3 0,0 6 0 0,0 0 27 0,0-5 8 15,0 5 0-15,0 6 0 0,0-6-9 0,0 0 9 16,0 6 0-16,0 0-9 0,0 0 9 0,0 0 12 16,0 0-2-16,0 0-1 0,0 0 38 0,0 0 7 15,0 0 2-15,0 0 0 0,0 0 4 0,0 0 0 16,0 0 1-16,-4 9 0 0,4-3 3 0,-3-1 1 16,-1 4 0-16,1 9 0 0,3-12-12 0,-4 3-2 15,1-1-1-15,3 1 0 0,-4 9-7 0,4-6-2 16,0 2 0-16,4 7 0 0,-1 5-20 0,1-2-4 15,-1 2-1-15,1 1 0 0,3-1-16 0,0 7 8 0,0 5-8 16,0-6 0-16,4 3 0 0,-1 1 0 0,-3 8 0 0,0 0 0 16,0-6 0-16,4 3-19 0,-4-11 3 15,-3 5 0-15,3 0 16 0,-4-5 0 0,1 8 0 16,-1-9 0-16,-3 4 0 0,4-7 0 0,-4 9 0 0,0-11 0 16,-4 5 16-16,4-2 8 0,-3-4 0 0,3-2 1 15,-4-4-10-15,4-11-3 0,0 3 0 16,-3 0 0-16,3 0-12 0,0 3 9 0,0-7-9 0,-4 1 8 15,4 0-8-15,0-3 0 0,0 0 0 0,0 3-11 16,0-6-17-16,0 0-4 16,0 6-1-16,0-3 0 0,0-3-31 0,0 0-7 15,0 0-1-15,0-3 0 0</inkml:trace>
  <inkml:trace contextRef="#ctx0" brushRef="#br0" timeOffset="37416.886">19939 10962 1242 0,'0'0'52'0,"0"0"-41"0,0 0-11 0,0 0 0 16,0 0 56-16,0 0 10 0,0 0 2 0,0 0 0 15,0 0-13-15,0 0-3 0,0 0 0 0,-4 6 0 16,4 0-15-16,-3 5-3 0,3 10-1 0,0-3 0 16,-4-1 8-16,4 4 2 0,0 2 0 0,0 1 0 15,-3-1-19-15,3 10-4 0,0-7-1 0,0 4 0 0,0 2-19 0,0 3 0 16,3-2 8-16,-3 5-8 16,4-3 22-16,-1 3 1 0,1-2 0 0,0-4 0 15,-1-3-23-15,1-2 9 0,3 2-9 0,-4 1 0 0,1-4 8 16,-1-2-8-16,1-7 0 0,-1 4 0 0,1 2 0 15,-1-5 0-15,1 2 0 0,-4-2 0 16,3-6-30-16,1 6 0 0,-1-7 0 0,1 4 0 16,-4 3-22-16,3-7-5 0,1 4-1 0,-4 3 0 15,4-7-5-15,-4-5-1 0,3 0 0 0,-3-6 0 16,4 9-33-16,-4-9-7 0,3 6-2 0</inkml:trace>
  <inkml:trace contextRef="#ctx0" brushRef="#br0" timeOffset="37720.242">19703 11641 1519 0,'0'0'43'0,"0"0"9"0,0 0-41 15,0 0-11-15,3 0 0 0,4 0 0 0,-3 0 60 0,3 0 11 0,0 0 1 16,0 0 1-16,0 0-21 0,4 0-5 0,-1 0-1 0,1 0 0 16,-1 0-30-16,4 0-5 0,4 6-2 0,0-6 0 15,-1 0-9-15,1 0 0 0,0 0 0 0,3 0 0 16,-4 0 0-16,1 0 8 0,0 0-8 0,-1-6 0 16,-3 0 0-16,4 0 0 0,0 0 0 0,-4 3 0 15,0-2-46-15,-3-1-8 0,-1 3-2 16,1 0 0-16,-1 3-108 0,1-6-23 0,-1 6-4 15</inkml:trace>
  <inkml:trace contextRef="#ctx0" brushRef="#br0" timeOffset="38318.02">20285 11726 1485 0,'0'3'31'0,"0"3"7"0,0-6-30 0,-4 6-8 0,4-6 0 16,0 9 0-16,0-9 56 0,0 9 11 0,0-9 1 0,0 5 1 15,0-5-39-15,0 0-8 0,0 0-2 0,4 6 0 16,-1 0 36-16,4-6 6 0,-3 6 2 0,3-6 0 16,3 0-25-16,-2 0-5 0,2-6-1 0,1 6 0 15,-1-6-21-15,1-2-12 0,-1 5 12 0,5 3-12 16,-8-9 0-16,3 6 0 0,-3-3 0 0,0 3 0 16,-3-3 0-16,-1 3 0 0,1 0-12 0,-4 3 3 0,0 0-1 15,0-6 0-15,0 0 0 0,0-5 0 16,-4 5 10-16,1 0 0 0,-4-3 0 0,3 3 0 15,-3 0 0-15,0 1 0 0,0-1 10 0,-3 0-10 16,-1 0 12-16,0 0-4 0,4-3-8 0,-3 3 12 16,-1 0 2-16,1 1 0 0,-1-4 0 0,0 6 0 15,1 3 2-15,-1-6 1 0,4 0 0 0,-3 6 0 16,2 0-17-16,1 6 0 0,4 0 0 0,-4-6 0 16,3 12 0-16,1-7 0 0,-4 4 0 0,3 3 0 15,1-6 0-15,-1 6 0 0,4-1 0 0,-3-2 0 16,3 3 0-16,3 0 0 0,-3 5 0 0,4-5 0 15,-1 3 0-15,4 8 0 0,0-11 0 0,0 9 0 16,4-4 0-16,0 1-19 0,-1 5 4 0,1-5 1 0,3 9 14 16,-4-13 0-16,5 10-10 0,-1-7 10 0,-4-2 0 15,4 0 0-15,0-3 0 0,1-4 0 0,-5 4-13 0,1-6 5 16,3 0 8-16,-4-3-13 0,1 0-10 16,3-3-1-16,-3-3-1 0,-1 0 0 15,4-9-43-15,0 0-8 0,-3-2-1 0</inkml:trace>
  <inkml:trace contextRef="#ctx0" brushRef="#br0" timeOffset="38697.001">20715 11665 1314 0,'0'0'37'0,"0"0"8"0,0 0-36 0,0 0-9 0,0 0 0 0,-7 5 0 16,0 1 104-16,3 3 20 0,1-3 3 0,-1 6 1 16,1-1-74-16,3-5-14 0,-4 3-4 0,4 3 0 15,0-3-6-15,0 5-2 0,4-2 0 0,-1 0 0 16,1 3-28-16,-4-4 0 0,3 1 0 0,5 0 0 16,-5 3 44-16,1-4 2 0,3-2 1 0,-4 3 0 0,4 3-25 0,0-4-5 15,4-5-1-15,-1 0 0 0,1 0-16 0,0 0 0 16,-1 3 0-16,1-6 0 15,-1 0 0-15,1 3 0 0,3-6 0 0,-3-6 0 16,-1 0 35-16,1-3 0 0,-1 0 0 0,5 0 0 0,-8-2-27 0,3 5-8 16,1-9 0-16,-4 6 0 0,0-3 0 0,0 1 0 15,-4-4 0-15,4 0 0 0,-3 1 0 0,-4-4-9 0,4 3-1 16,-4 1 0 0,0-1-26-16,-4-3-4 0,4 3-2 0,-4-2 0 15,1-1-57-15,-1 4-11 0,1-4-2 0</inkml:trace>
  <inkml:trace contextRef="#ctx0" brushRef="#br0" timeOffset="39327.908">21167 11806 1250 0,'0'0'35'16,"0"0"9"-16,0 0-36 0,0 0-8 0,0 0 0 0,0 0 0 0,-4 6 16 0,4 2 0 16,0-2 1-16,0-6 0 0,0 0 38 0,-3 12 7 15,3-6 2-15,0 3 0 0,0-1 0 0,0-2 0 16,0 0 0-16,3 0 0 15,-3-6-17-15,0 6-3 0,0-6-1 0,4 9 0 16,-4-3-18-16,0-6-3 0,3 6-1 0,1-1 0 16,3 1-21-16,-4 0 0 0,1-3 0 0,-1 6 0 0,4 0 32 0,-3 3 3 0,-4-7 0 0,3 1 0 15,1 3-25-15,0 0-10 16,-1 3 8-16,-3-12-8 0,0 0 8 0,0 0-8 0,0 0 8 16,4 6-8-16,-4-6 8 0,0 0-8 0,0 0 8 0,0 0-8 15,0 0 12-15,0 0-4 0,0 0 0 16,0 0 0-16,0 0 1 0,0 0 0 0,0-6 0 0,-4 0 0 15,4-6-9-15,-3 0 0 0,-1 1 0 0,0-1 0 16,1-6 0-16,-1 6-14 0,1-2 5 0,-1-7 1 16,1 6 8-16,-1 1 0 0,-3 2 0 0,0-6 0 15,4 1 0-15,-1 2 0 0,-3 3-9 0,4-2 9 16,-1-1 0-16,-3 3 0 0,3 3 0 0,1-3 0 16,-1 1 0-16,1 2 8 0,3 0-8 0,-4 0 12 15,4-2-12-15,-3-1 0 0,3 6 0 0,0 0 8 16,0-6-8-16,0 6 0 0,0-2 0 0,0-1 8 15,3 0-8-15,-3 3 0 0,4 0 0 0,-1 0 0 16,1-3 0-16,3 7 8 0,-3-10-8 0,-1 9 0 16,4-3 0-16,0 3 0 0,4 0 0 0,-4 3 0 15,3-6-11-15,-3 6 3 0,8 0 0 0,-5 0 0 16,1 0-38-16,-1 0-7 0,1-6-2 0,3 6 0 16,-3 0 33-16,3 0 6 0,0 0 2 0,0 0 0 15,0 0-29-15,0-6-5 0,0 1-2 0</inkml:trace>
  <inkml:trace contextRef="#ctx0" brushRef="#br0" timeOffset="39736.318">21671 12000 1947 0,'0'0'43'0,"0"8"9"0,-3 1 1 0,-1 3 2 0,4-3-44 0,-3 0-11 0,3 0 0 0,-4-4 0 0,4 1 36 16,-3 6 4-16,3-6 2 0,0-6 0 0,0 0-10 16,0 6-1-16,0-6-1 0,0 0 0 0,0 0-20 0,0 0-10 15,0 0 10-15,0 0-10 0,0 0 10 0,0 0-10 16,0 0 10-16,0 0-10 15,0 0-57-15,0 0-18 0,3-6-3 0,1-6-840 16</inkml:trace>
  <inkml:trace contextRef="#ctx0" brushRef="#br0" timeOffset="97617.266">2808 12676 767 0,'-7'-6'16'0,"4"3"4"0,-5-3-20 0,5 3 0 0,-4-3 0 0,7 6 0 16,-4 0 62-16,4 0 9 0,0 0 1 0,0 0 1 15,-3-6-18-15,3 6-4 0,0 0-1 0,0 0 0 16,0 0-14-16,0 0-4 0,-4-5 0 0,4 5 0 16,0 0-19-16,0 0-4 0,0 0-1 0,0 0 0 15,0 0-8-15,0 0 0 0,0 11 0 0,0-5 8 16,0 0 4-16,0 0 0 0,4 3 0 0,-4 0 0 15,0 5 2-15,0-8 1 0,3 6 0 0,-3-3 0 16,4 5 5-16,-4-2 2 0,3 3 0 0,-3-3 0 16,0 8-22-16,4-5-12 0,-4 6 2 0,0-4 0 15,-4 1 22-15,4 2 4 0,-3 1 0 0,-1 0 1 16,1-1-1-16,-1 4-1 0,1-1 0 0,-8 4 0 16,8-4-15-16,-4 4 9 0,3-1-9 0,-3 0 8 15,3-5-8-15,-3 3 0 0,4-10 0 0,-1 4 8 0,1 0-8 16,3-4 0-16,-4 1 0 0,4 6 0 0,0-13 0 0,0 4 0 0,0 3 0 15,4 0 0-15,-4-10 8 0,0 7-8 0,3 0 8 16,-3-3-8-16,4-3 12 0,-1 2-4 0,-3 1 0 16,4-3 0-16,-1 0 0 0,-3 0-8 0,4-3 12 0,0 3-4 15,-4-6 0-15,0 0-8 0,3 6 12 0,-3-6-4 16,0 0 0-16,0 0-8 0,0 0 12 0,0 0-4 16,0 0 8-16,0 0 2 0,0 0 0 15,0 0 0-15,4-3-4 0,-4 3-1 16,0 0 0-16,7-3 0 0,3-3-13 0,-6 3 8 0,3 3-8 0,0-6 0 15,0 0 0-15,0 6 0 0,0-6 0 0,-3 6 0 16,3-6 0-16,3 3 0 0,1 0 0 0,-1 3 0 16,5-2-22-16,-5 2-7 15,1 2-2-15,6-2 0 0,-6 0 31 0,3 3 0 0,-3 0 0 0,-1 3 0 16,4 0 17-16,-3 0 10 0,3 3 1 0,-7-3 1 16,4 0-29-16,3 2 0 0,-4 1 0 0,-3-3 0 15,0 6 0-15,0-6 0 0,-3 0 0 0,3-6 0 16,0 6 0-16,-3-4 8 0,3 1-8 0,-4 0 0 15,4 0 0-15,-3-3 0 0,-1 3 0 0,-3-3 0 16,7-3-12-16,0 0-6 0,-3-3-1 0</inkml:trace>
  <inkml:trace contextRef="#ctx0" brushRef="#br0" timeOffset="98222.248">3422 13181 1280 0,'-11'-2'36'0,"4"2"8"0,0 0-35 0,-3-3-9 0,-1 3 0 0,4-3 0 16,0 0 48-16,0-6 7 0,0 6 1 0,0 0 1 16,0 0-20-16,3-3-4 0,-3 0-1 0,0 0 0 15,0 3 13-15,4 1 3 0,-5-1 0 0,8 3 0 16,0 0-48-16,0 0 0 0,0 0 0 0,0 0 0 16,0 8 0-16,-7 4 0 0,0-6 0 0,4 3 0 15,-1 6 0-15,1-7 0 0,-1 4 0 0,4 0 0 16,-3 3 0-16,3-4-10 0,0 1 10 0,0 6-12 15,0-6 12-15,0 2 0 0,3 4 0 0,1 0 0 16,-1-1 0-16,1-2 9 0,-1-3-1 0,1 5-8 16,-1-5 8-16,1-6-8 0,-1 3 0 0,-3-3 0 15,4-3 14-15,0-1-4 0,3-2-1 0,-7 0 0 16,3-2-9-16,4-4-12 0,0-3 2 0,0-6 1 16,0 0 42-16,0 1 9 0,0-7 2 0,1 4 0 15,-1 2-31-15,0-6-5 0,3 7-8 0,-3 2 11 16,-3-6-11-16,3 3 0 0,-4 4 0 0,1-1 0 0,-1-3 0 15,1 6 8-15,-4 1-8 0,3-7 8 16,1 6-8-16,-4 3 0 0,0 0 0 0,0-3-11 16,0 4 11-16,0 5-8 0,0 0 8 0,0 0-8 0,0 0 8 0,4 14-13 15,-4-2 5-15,3 3 8 0,-3-6-10 0,0 2 10 16,4-2 0-16,-4 3-9 0,3 0 9 0,1-3 0 16,-1-1 0-16,4 1 0 0,-3 0 0 15,3 6 0-15,0-9 0 0,0-1 0 0,0 4 0 0,4 0 0 16,-4 0 0-16,7 0-8 0,0-6-4 0,-4 3 0 0,8-1 0 0</inkml:trace>
  <inkml:trace contextRef="#ctx0" brushRef="#br0" timeOffset="99154.391">4692 13134 851 0,'-7'-11'36'16,"0"-1"-36"-16,0 3 58 0,3 3 5 0,1 0 1 0,3 6 0 16,-7-6 0-16,3 6 0 0,4 0 0 0,-10-5 0 15,3 5 0-15,-1 0 0 0,1 0 0 0,4 0 0 16,-4 5-52-16,0-5-12 0,3 6 0 0,-3-6 0 15,0 6 54-15,4 3 8 0,-8-3 2 0,7 6 0 16,-3-4-52-16,4 1-12 0,-1 3 0 0,1 3 0 16,-1-1 34-16,4 1 4 0,0 6 1 0,0-4 0 15,0 4-11-15,0 0-3 0,4-1 0 0,-1 10 0 16,1-13-25-16,-1 10 0 0,1-4 0 0,3 7 0 16,4-10 0-16,-4 4 0 0,0-4 0 15,0 4 0-15,0-7 0 0,0-2 0 0,-4 0 0 0,4-1 0 16,-3-2 0-16,7-3 0 0,-8-3 0 0,-3-6 0 15,0 0 0-15,0 0 0 0,0 0 0 0,0 0 0 16,0 0 0-16,0 0 0 0,0 0 0 0,0 0 0 16,0 0 56-16,0 0 7 0,-3-6 1 0,-4-3 0 15,7 3-52-15,-4-8-12 0,0 2 0 0,1-3 0 16,-1 6 0-16,1-2 0 0,-1-7 0 0,1 0 0 16,-1 4 0-16,1 2 0 0,-1-12-9 0,1 13 9 15,3-4 0-15,-4 3 0 0,1-3 0 0,3 1 0 16,0-4 0-16,-4 3 0 0,1-5 0 0,-1-7 10 15,-3 7-10-15,7-7-16 0,0 10 4 0,-4-7 1 0,8 4 11 16,-4-4-8-16,0 1 8 0,4-1-8 0,-1 9 18 16,1-11 4-16,-1 8 1 0,1 1 0 15,3-13-15-15,0-2 0 0,0 2 0 0,3 1 0 0,1 14-16 0,0 1-5 16,-4 11-2-16,3 0 0 0,-3 0 23 0,0-3 0 16,7 0-9-16,1 3 9 0,-5 0 0 15,4 3-8-15,-3 0 8 0,3-3 0 0,-4 0 0 0,8 0 0 0,-7-2 0 0,3-1 0 16,-4 6 0-1,8 6 0-15,-7-1 0 0,3 1 0 0,0 9 0 0,-4 8 0 0,1 4 0 0,-4-6 0 16,0-7 0-16,0-2 0 0,-3-6 0 0,-4 0 0 16,3 5 0-16,-3 1 8 0,0 3-8 0,-3 3 0 15,3-4 12-15,-7 1-3 0,-4 6-1 0,4-10 0 16,-7 1 4-16,3 6 1 0,-3-7 0 0,0-2 0 16,0 3 9-16,0-3 2 0,3 0 0 0,1-3 0 15,-1-3 13-15,1-1 3 0,-5 1 1 0,5-3 0 16,-4-3-33-16,3 1-8 0,1-1 0 0,-1 0 0 15,0-3-49-15,1-3-12 0,-1 3-3 0,1-6 0 16,-1 6 52-16,-3-2 12 0,7-4 0 0,-4 3 0 16,4 3-54-16,0-3-8 0,0 3-2 15,4 1 0-15,-1-1-117 0,4 0-24 0</inkml:trace>
  <inkml:trace contextRef="#ctx0" brushRef="#br0" timeOffset="99648.666">5045 13040 1094 0,'0'0'23'0,"0"0"5"0,0 0-28 0,-4 6 0 0,4-6 0 0,0 0 0 15,0 0 108-15,0 0 16 0,0 0 3 0,0 0 1 16,0 0-52-16,0 0-9 0,0 0-3 0,0 0 0 16,4 6 0-16,-4-3 0 0,3 6 0 0,-3 0 0 15,4 2-51-15,-1-5-13 0,4 3 0 0,-3 3 0 16,-1 6 0-16,1-1 0 0,3-975 0 0,-3 1946 0 0,-1-980 0 16,-3 4 0-16,4 0 0 0,-4 0 0 15,3-6 0-15,-3-6 0 0,0 0 0 0,0 0 0 0,0 0 0 0,0 0 0 16,0 0 0-16,0 0 0 0,0 0 0 0,-7 0 0 15,0-3 0-15,0 0 0 0,3-9 54 0,-3 6 8 16,4-9 2-16,-4 4 0 0,3-7-52 0,4 6-12 16,-3-5 0-16,-1-4 0 0,4 6 0 0,0 1 0 15,0-4 0-15,4 0 0 0,-1 4 0 0,1-10 0 16,-1 3 0-16,1-2 0 0,-1 5-13 0,1-5-6 16,-4 8-1-16,7-3 0 0,0-5 32 0,0 11 7 15,0 3 1-15,0-8 0 0,4 8-20 0,-4 3 0 16,3 0 0-16,-3 0 0 0,8 6 0 0,-8-3 0 15,0 6 0-15,3 0 0 16,1 0-48-16,3 0-12 0,0 3-4 0,-3 6 0 16,3-6 0-16,0 5-1 0,7 1 0 0,-7-3 0 15,0 3-50-15,4 5-9 0,3-11-3 0,-3 3 0 0</inkml:trace>
  <inkml:trace contextRef="#ctx0" brushRef="#br0" timeOffset="100113.55">5609 12967 1234 0,'-17'6'25'0,"-1"0"7"0,4-3-32 0,0-3 0 0,7 2 0 0,-8 1 0 16,1 0 55-16,4 3 4 0,3 0 1 0,-4 3 0 15,4-9-9-15,4 6-2 0,3-6 0 0,-7 6 0 16,7-6 3-16,-4 6 0 0,4-1 0 0,0 4 0 16,0 0-27-16,4 0-5 0,-1 3 0 0,1-1-1 15,-1-2-8-15,4 3-2 0,0 3 0 0,0-1 0 16,0-2-9-16,4 0 0 0,3 0 0 0,-3-3 0 16,-1-4 28-16,1 4 1 0,3-6 0 0,4 3 0 15,-4-12-43-15,3 0-9 0,-3-3-1 0,8-2-1 16,-12-1 25-16,4 6 0 0,0-6 0 0,0 1 0 15,-3-4 20-15,-4 3 2 0,0 0 1 0,0-11 0 16,-3-1-23-16,3-8 0 0,-7-9 0 0,3 8 0 16,-3 10 0-16,0 8 0 0,-7 9 0 0,4 0 0 15,-4-2 0-15,-4-1 0 0,4-3 0 0,-4 3 0 0,-3 3 0 16,0 6 0-16,0 0 0 0,4 0 0 0,-5 0 13 0,-2 0-1 16,6 3-1-16,-3 3 0 15,4 0-40-15,2 0-8 0,-2 0-2 0,6 11 0 16,-3-5-15-16,4 9-3 0,3 8-1 0,0-8 0 15,3 2 12-15,-3-5 2 0,7 0 1 0,-3-4 0 16,6-5-36-16,1 0-7 0,0-6-2 0</inkml:trace>
  <inkml:trace contextRef="#ctx0" brushRef="#br0" timeOffset="100460.545">6565 12591 1392 0,'-14'-21'40'0,"7"12"8"0,0-3-39 0,0 4-9 0,-7-4 0 0,0 6 0 0,0-6 36 0,-1 3 4 16,-6 3 2-16,0 4 0 0,4 2 18 0,2 2 4 15,-9 4 1-15,6 3 0 0,0 3-52 0,-3 0-13 16,4-1 0-16,2 7 0 0,-6 3 20 0,7-4 2 15,0 4 0-15,0 2 0 0,0 1-22 0,3 8 0 0,4-11 0 0,0 5-8 16,0 1 8-16,7 2 0 16,-3 4 0-16,3-1 0 0,3 3 0 0,-3-5 0 15,4-4 0-15,-1 6 0 16,1-2 0-16,3-1 0 0,-4 3 0 0,4-11 0 16,-3 8 0-16,3-2 0 0,0-1 8 0,-3-5-8 15,-1 0 0-15,1-7 0 0,-1-2 0 0,1 3 0 16,-4-4-33-16,0-5-11 0,0 3-3 0</inkml:trace>
  <inkml:trace contextRef="#ctx0" brushRef="#br0" timeOffset="100717.368">5927 12920 1267 0,'0'0'28'15,"0"0"5"-15,0 0 2 0,0 0 1 0,0 0-36 0,0 0 0 0,0 0 0 0,0 0 0 0,0 0 58 0,0 0 5 16,0 0 1-16,0 0 0 0,7 0 0 16,3 3 0-16,1 6 0 0,3-4 0 0,4-969-48 0,3 1946-16 15,3-976 9-15,-2-6-9 0,2 6 9 0,1-6-9 16,0 0 10-16,3 0-10 0,-7 0 0 0,7 0-8 16,1-6-1-16,-1 6 0 0,0-6 9 0,0 0 0 15,4-3 0-15,-4 1 0 0,4-4 0 16,-4 0 8-16,0 3-8 0,-3-3-511 15,7 1-108-15</inkml:trace>
  <inkml:trace contextRef="#ctx0" brushRef="#br0" timeOffset="108987.81">6911 13002 850 0,'0'0'17'0,"-7"0"6"0,-4 0-23 0,11 0 0 0,-7 0 0 0,7 0 0 15,-7-3 56-15,7 3 6 0,0 0 2 0,-10 0 0 16,10 0 0-16,-7-3 0 0,7 3 0 0,0 0 0 16,0 0-52-16,0 0-12 0,-8 0 0 0,8 0 0 15,-7 0 0-15,7 0 0 0,-7-3 0 0,7 3 0 16,0 0 0-16,0 0 0 0,0 0 0 0,-7 3 0 16,7-3 46-16,0 0 6 0,0 0 2 0,-3 6 0 15,3-6-35-15,0 9-7 0,0-3-2 0,7 0 0 16,-4 0 6-16,8-3 2 0,-4 5 0 0,4-2 0 15,3 0-18-15,-4-3 0 0,8 0 8 0,-11 0-8 16,7-6 0-16,0 0 10 0,0 0-10 0,0 0 8 16,-3 0-8-16,0 3 8 0,-1 0-8 0,-3 0 8 15,0-3-8-15,4 3 10 0,-8-3-10 0,-3-3 10 16,4-5-1-16,-4-7 0 0,3-3 0 0,-3 4 0 16,0-7-9-16,0 1 8 0,-3 2-8 0,3 1 8 15,-4 2-8-15,1 0 8 0,-1 1-8 0,-6 2 8 16,3 3-8-16,0 3 10 0,-4 1-10 0,0 2 10 15,1 6-1-15,-4 0 0 0,-4 6 0 0,4-3 0 16,0 5-9-16,-4 4 0 0,1 0 0 0,3 9 0 0,-4 2 0 16,4 9 0-16,0 1 0 0,0 2 0 0,3-6 0 15,4-2 0-15,3-4 0 0,-3-2 0 0,0-3 0 16,4-7 0-16,3-2 0 0,0-3 0 0,0-6 0 0,0 0 0 16,3 3 0-16,8 3 0 0,-4 0 0 0,0 0 0 0,4-1 0 15,3-2 0-15,0 3 26 0,3-6 3 0,1 0 1 0,0 0 0 16,6 0-30-16,-6 6 0 0,3-6 0 15,0 0-10-15,1 0-44 16,-5 6-9-16,8-6-1 0</inkml:trace>
  <inkml:trace contextRef="#ctx0" brushRef="#br0" timeOffset="109570.4">7500 12764 552 0,'0'0'16'0,"-3"0"3"0,3 0-19 0,-8-9 0 15,5 6 0-15,3 3 0 0,-4-6 112 0,-3 3 20 0,0-2 3 16,0 5 1-16,7 0-26 0,-10 0-5 15,3 0-1-15,-4 5 0 0,8-969-29 0,-5 1934-7 0,1-967 0 0,0 3-1 16,0 0-29-16,0-6-6 0,0 6 0 0,0 0-1 16,0 0-31-16,4-3 0 0,-1 5-8 0,-3-2 8 15,3 3 0-15,-3 0 0 0,0 0 0 0,4 8 0 16,-1-8 0-16,1 3 0 0,-1 3 0 0,1-1 0 16,3-2 28-16,0-6 12 0,0-6 2 15,3 9 1-15,1-3-34 0,-4-6-9 0,7 9 0 16,-4-4 0-16,4 4 0 0,0-9 8 15,0 6-8-15,1 0 0 0,-1 0 0 0,0-6 0 0,3 6 0 0,1 0 0 16,-8-3 0-16,-3-3 8 0,7 2-8 0,4 1 0 16,-11-3 17-16,7 3-1 0,4 0 0 0,-11-3 0 15,7 3-16-15,-7-3-19 0,7 3 4 0,-7-3 1 16,10 6 14-16,-3 0 0 0,-7-6 0 0,7 6 0 16,-7-6 0-16,0 0 0 0,0 0 0 0,0 0 0 15,4 6 0-15,-4-6 0 0,0 0 0 0,7 9 0 16,-7-4 0-16,0 4 0 0,0 0 0 0,-4 3 0 15,1 0 8-15,-1-1-8 0,-3-8 0 0,0 6 0 16,-3-3 0-16,-1 6 0 0,-3-6 0 0,0 2 0 16,3 4 0-16,-6-6 0 0,-1 9 0 0,0-3 0 15,1-7 0-15,-1 1 0 0,0-3 8 0,1-3-8 16,3 0 8-16,0 0-8 0,0-3 12 0,3 0-12 16,0 3-16-16,1-3-9 0,-1 3-3 0,4-3 0 15,4 3-135-15,3 0-27 0</inkml:trace>
  <inkml:trace contextRef="#ctx0" brushRef="#br0" timeOffset="110069.524">7832 12726 1549 0,'-11'3'44'0,"-3"-3"9"0,0 3-42 0,3 3-11 0,-3-1 0 0,0 1 0 16,-4 0 43-16,4-3 6 0,-3 3 2 0,3 0 0 15,-1 0-39-15,1-6-12 0,7 6 8 0,-7-6-8 16,4 8 0-16,3-2 0 0,-1 0 8 0,1 0-8 15,4 3 8-15,-1 0-8 0,4-3 12 0,0 5-12 16,0 1 8-16,0 3-8 0,4 2 0 0,-1 1 0 16,1-3 0-16,-1 5 0 0,5-5 8 0,-5 3-8 15,4-1 0-15,-3 4 0 0,3-3 0 0,3-7 0 16,-6 1 0-16,3 0 0 0,0 3 0 0,0-10 0 16,0 1 0-16,0 3 0 0,4-3 0 0,-4-3 0 15,0 3 0-15,0-6 0 0,-4 6 0 0,4-6 0 16,0 6 0-16,1-3 0 0,2 2 0 0,-3 1 0 15,-3-6 0-15,6 6 0 0,-10-6 0 0,7 0 0 16,-3 6 0-16,-1 0 0 0,-3 3 0 0,4-3 0 0,-1 0 0 0,-3-1 0 16,0-5 0-16,0 9 0 0,0 0 0 15,-3-3 0-15,-1 6-8 0,1-3 8 16,-4-1-53-16,3 1-5 0,1 0-1 0,-8 6 0 0,4-15 40 16,-3 6 8-16,-1-6 2 0,0-6 0 15,1 6-52-15,-1-6-11 0,1-6-1 0</inkml:trace>
  <inkml:trace contextRef="#ctx0" brushRef="#br0" timeOffset="110403.561">8184 12920 1527 0,'0'0'32'0,"0"0"7"16,0 0-31-16,-7 3-8 0,4 6 0 0,-4-1 0 15,3 1 18-15,1 3 2 0,-1-6 1 0,4 11 0 16,-7-5-10-16,4 3-3 0,3 3 0 0,-4-10 0 15,4 7 4-15,-3-3 1 0,3 3 0 0,0-4 0 16,-4-5-13-16,4 6 8 0,0 0-8 0,-3-3 0 16,3 2 0-16,0-5 0 0,0 3-11 0,3 3 11 15,-3-12-129-15,0 0-19 0,0 0-3 0</inkml:trace>
  <inkml:trace contextRef="#ctx0" brushRef="#br0" timeOffset="110585.778">8089 12523 1318 0,'0'0'56'0,"0"0"-45"16,-7 6 46-16,4 3 10 0,-1-1 1 0,-3 7 1 16,3-3-57-16,1 0-12 0,-1-1 0 0,1 4 0 15,3-6-54-15,0 3-6 0,0-3 0 0</inkml:trace>
  <inkml:trace contextRef="#ctx0" brushRef="#br0" timeOffset="111070.196">8580 12858 1285 0,'0'0'28'16,"-8"-3"5"-16,8 3 2 0,0 0 2 0,-3-3-29 0,3 3-8 0,-11 0 0 0,4 0 0 0,-3 6 42 0,-1 0 7 0,1 3 2 0,-1 5 0 16,-3 4-5-16,3-3-1 0,-6 5 0 0,3 1 0 15,-1 2 2-15,1-2 0 0,4 3 0 0,-4-4 0 16,3 4-13-16,4-7-2 0,0-5-1 0,0 6 0 15,3 2-23-15,1-8-8 0,-1 6 0 0,1-4 0 16,3-2 0-16,0 6 0 0,3-6 0 0,1-4 0 16,-1 1 0-16,8-3 0 0,-4 0 9 0,4 3-9 15,3-3 11-15,-4-6-3 0,4 6-8 0,1-12 12 16,-1 6-12-16,0-15 0 0,0 3 0 0,0 0 0 16,0 1-16-16,0-7-5 0,0 0-2 0,0 4 0 15,-3-4-9-15,0-3-3 0,-1 1 0 0,-3-1 0 16,0 4 25-16,-3-4 10 0,-4 3-8 0,-4 1 8 15,1-4-12-15,-1 9 2 0,1-2 1 0,-4 5 0 16,0-9 9-16,-1 7 0 0,-2-7 0 0,3 9 0 16,-4-3 16-16,1 6-2 0,-4 6 0 0,-1-8 0 15,1 8-6-15,0-3-8 0,0-3 11 0,0 6-11 16,0 0 0-16,3 0 0 0,1 0 0 0,3 6-12 16,0-3-7-16,0 5-1 0,7 4 0 0,0-6 0 15,0 3-8-15,3 3-3 0,4-1 0 0</inkml:trace>
  <inkml:trace contextRef="#ctx0" brushRef="#br0" timeOffset="111491.48">8721 12861 1314 0,'0'9'37'0,"-4"0"8"0,4 5-36 0,-3-8-9 0,3 6 0 0,-4 0 0 16,4 0 51-16,-3-4 8 0,3 4 1 0,0 0 1 15,-4 0-9-15,4 2-3 0,4 4 0 0,-4 0 0 16,0-4-26-16,3 4-6 0,-3 0-1 0,0-4 0 16,0-2-16-16,0 3 0 0,0-6 8 0,0 2-8 15,0-11 0-15,0 0 0 0,0 0 0 0,0 0 0 16,0 0 0-16,0-9 0 0,-3 1 0 0,3-7 0 15,3 3 0-15,1 0 0 0,-1-11 0 0,4 5 0 16,-3-964 0-16,3 1932 0 0,-4-962 0 0,4 0 0 16,0 4 16-16,0-4-1 0,1 0 0 0,-1 0 0 15,3 4-15-15,-3-4 0 0,0 6 0 0,0 3-10 16,4 6 10-16,-4 3-8 0,0 3 8 0,0 2-8 16,0 1 8-16,0 0-13 0,0 5 5 0,-3-2 8 15,3 3 0-15,0 5 0 0,-4-2 14 0,4 8-4 16,-3-14-10-16,3 9 0 0,0-7 0 0,0 4 8 15,0-7-8-15,0 1-9 0,4-3 9 0,-1 3-13 16,5-4-47-16,-1-5-8 0,3 3-3 0</inkml:trace>
  <inkml:trace contextRef="#ctx0" brushRef="#br0" timeOffset="112288.653">10428 13073 1087 0,'-3'-12'24'0,"-1"6"4"0,-3-3 2 0,3-3 1 0,-3 7-31 16,0-13 0-16,-7 9 0 0,4-3 0 0,-4 4 83 0,-4-4 10 15,-3 3 3-15,3 3 0 0,-3 0-63 0,3 0-12 16,-3 3-2-16,-4 3-1 0,4-3 37 0,0 3 7 15,-4 3 2-15,4 0 0 0,0 9-17 0,0-6-3 16,0 0-1-16,0 6 0 0,3-4-32 0,0 4-11 16,1 0 0-16,6 0 9 0,-3-1-9 0,3 1 0 15,1-3 0-15,-4 3 0 16,7 5-8-16,-4 4 8 0,4 3-10 0,0 5 10 16,0 0 0-16,3-2-9 0,1-4 9 0,3-5 0 0,0 3 0 0,3-10 0 15,1-2 0-15,-1 3-8 0,4-3 8 0,1 0 0 16,-1 2 0-16,3-2-8 0,1 6 8 0,3 2 0 0,0 4 0 15,0-6-8-15,0-9 8 0,0-6 0 16,4-6 0-16,-4-3-8 0,0-9-18 16,4 1-3-16,-1-4-1 0,1 3 0 0,0-2 51 0,-4-4 11 0,0 7 1 15,4-19 1-15,-4-2-14 0,0-3-2 0,0-9-1 16,-3-3 0-16,-1 0-3 0,1 3-1 16,-4-6 0-16,0 6 0 0,-4 0-13 0,-3 3 0 0,0 9 0 0,-7-9 0 15,4 6 0-15,-8 6 0 0,1-6 0 0,-5 8 0 16,5 7 29-16,-4 8 3 0,0-2 1 15,3 8 0-15,0 3-53 0,4 0-10 16,0 3-2-16,0 0-1 0,0 6 33 0,4-6 0 0,-4 6 0 0,3 0 0 16,-3 0-11-16,7 0-5 0,-3 6 0 0,-1 6-1 15,4-3 5-15,-4 3 0 0,4 5 1 0,4 4 0 16,0-1 11-16,-1 7-10 0,1-4 10 0,3 16-10 16,3-7-19-16,1 9-4 0,3 3-1 15,0 3 0-15,0 3 34 0,0 6 0 0,0 6 0 0,4 3 0 16,-7-4 12-16,-1-5 8 0,1 3 3 0,-1 6 0 15,1-12-23-15,-4 2 0 0,0-11 0 0,-3 4 0 16,3-4 0-16,-4-12 8 0,-3-3-8 0,4 1 0 16,-1-4 0-16,-3 1 8 0,0 2-8 0,0-11 0 15,0-4 8-15,-3-2-8 0,6-6 10 0,-3-6-10 16,0 0-32-16,0 0-13 0,0 0-3 0</inkml:trace>
  <inkml:trace contextRef="#ctx0" brushRef="#br0" timeOffset="112936.446">10499 13196 823 0,'0'0'16'0,"0"0"7"15,0 0-23-15,0 0 0 0,0 0 0 0,0 0 0 16,0 0 129-16,0 0 22 0,0 0 4 0,0 0 1 16,0 0-42-16,0 0-8 0,0 0-2 0,0 0 0 0,0 0-29 0,0 0-7 15,0 0 0-15,0 0-1 0,0 0-54 0,-4 12-13 0,1-6 0 16,3 3 0-16,-4-3 0 0,4 2 0 0,0 4 0 0,0 3 0 15,0-3 34-15,4-4 4 0,-1 1 1 0,1 9 0 16,-1-3-11-16,4 5-3 0,0 4 0 16,0-1 0-16,0-2-25 0,4-4 0 15,-4 7 0-15,4-12 0 0,-1 2-15 0,-3 1-8 16,4 0-1-16,-1-4-1 0,-3 1 25 0,1 0 0 16,2 0 0-16,-3-3 0 0,0-4 10 15,0 1 1-15,-3-6 0 0,3 0 0 0,0-6 1 0,4-5 0 0,-4 2 0 16,3-9 0-16,-3 1 20 0,0-4 4 0,0-5 0 0,0-1 1 15,0 4-19-15,1-4-4 0,-5 7-1 0,4-4 0 16,-3 1-5-16,3-1-8 0,-4 3 11 0,-3 4-11 16,4-7 8-16,-8 7-8 0,4-4 0 0,-3 6 0 15,-1 1 0-15,1-1-16 0,-1 3 2 0,-3-3 0 16,4 4-14-16,-1-4-2 0,-3 6-1 0,3-3 0 16,-3 1-29-16,4-1-7 0,-4 3-1 0</inkml:trace>
  <inkml:trace contextRef="#ctx0" brushRef="#br0" timeOffset="113580.709">11663 13084 1036 0,'-7'-5'46'0,"3"-10"10"16,1 6-45-16,-1 0-11 0,1 3 0 0,3-2 0 15,0 8 53-15,-4-3 9 0,4 3 2 0,0 0 0 16,0 0 51-16,0 0 10 0,-7 0 3 0,4 0 0 16,-5 3-103-16,1 5-25 0,4 1 0 0,-4 3 0 15,3 6 52-15,1-7 4 0,-1 4 2 0,1 6 0 16,3-1-42-16,0-8-8 0,0 9-8 0,3-4 12 15,1 1 34-15,-4-1 7 0,7 1 2 0,-4 3 0 16,4-4-38-16,0 7-7 0,4 2-2 0,0-2 0 0,-1-4-8 0,4 4 0 16,0-4 0-16,1 4 0 15,-1-3 0-15,3-1 0 0,-3 1 0 0,4-4 0 16,-4 1 0-16,-3-6 0 0,3 2 0 0,-4-8 8 16,1 0-8-16,0-6 0 0,-4 0 0 0,0-6 0 0,0 6 0 15,-7 0 0-15,3 0 0 0,4 0 0 0,-3-6 0 16,-1-2 10-16,4-1-10 0,-3-3 10 0,0-3-10 0,-1-8 12 15,1-1-12-15,-1-2 12 0,1-1-3 0,3 4 0 0,-4-9 0 16,1 2 0-16,-1 4-9 0,1-4 10 16,-1 7-10-16,-3-10 10 15,0 4-29-15,4 3-5 0,-4-4-2 0,0 4 0 0,0 2 26 0,0 7 0 16,0-10 0-16,0 7 0 0,-4-1 13 16,4 3 8-16,-3-2 2 0,3 2 0 0,-4 3-32 0,4-2-7 15,0 2 0-15,4 0-1 0,-4-2-57 16,3 2-11-16,1 0-3 0</inkml:trace>
  <inkml:trace contextRef="#ctx0" brushRef="#br0" timeOffset="113930.11">12220 13134 1474 0,'-7'18'31'0,"4"-15"6"0,-1 3-29 16,1 6-8-16,-1-4 0 0,-3 1 0 0,7 3 50 15,-4 0 9-15,4 3 1 0,0-4 1 0,0 4-22 0,0 6-5 16,0-13-1-16,4 7 0 0,-4 3-22 16,4 2-11-16,-1-8 10 0,-3 6-10 0,4-4 8 0,3 4-8 0,-4-3 0 0,4-4 0 15,-3-2 0-15,-1 0-8 0,1 3-1 0,-1-6 0 32,1 0-15-32,-4-6-2 0,0 6-1 0</inkml:trace>
  <inkml:trace contextRef="#ctx0" brushRef="#br0" timeOffset="114105.567">12277 12820 1371 0,'-14'-3'28'0,"14"3"8"0,0 0-36 0,-7 3 0 0,7-3 0 0,0 0 0 16,-4 6 15-16,4-6-4 0,-7 6-1 0,7-6 0 15,0 0-82-15,0 0-16 0</inkml:trace>
  <inkml:trace contextRef="#ctx0" brushRef="#br0" timeOffset="114540.591">12545 13173 1663 0,'0'0'36'0,"0"0"8"0,0 0 2 0,-4 6 1 0,4-1-38 0,0-5-9 0,0 0 0 0,0 0 0 16,4 3 16-16,-1 3 2 0,4-3 0 0,0 3 0 15,0 0 30-15,1 0 5 0,-1 0 2 0,3-3 0 16,-3-3-37-16,4 3-7 0,-4-3-2 0,0 0 0 16,0 0 8-16,0 0 2 0,0 0 0 0,-7 0 0 15,7-3-19-15,0 0 0 0,0-3 8 16,0 0-8-16,-7 0 0 0,4-3 0 0,-1 0 0 0,-3 1 0 31,-3-7-24-31,-1 6-3 0,-3-9 0 0,0 4 0 0,0-4-5 0,-3 6-2 16,-1 1 0-16,0-7 0 0,1 9 34 0,-1 0 17 0,-3 0-1 0,4 4-1 15,-1-1 9-15,-3 0 3 0,3 0 0 0,1 6 0 16,-1 0 6-16,1 0 2 0,-1 6 0 0,0 6 0 16,1-1-26-16,3 1-9 0,0 9 0 0,0-1 9 0,0 7-9 15,3-1 0-15,0 1 0 0,1 2 0 16,-1 0 9-16,4 4-9 0,4-4 10 0,-4 9-10 15,3 1 0-15,5-4 0 0,-1-6 0 0,0 4 0 0,3-4 0 0,1-3 8 16,-1-5-8-16,1-3 0 0,0-7 18 0,-1 1 1 16,1 6 0-16,-1-9 0 15,4-9-67-15,1 0-12 0,-1 0-4 0,3 0 0 16,1-3-51-16,0-6-10 0,-1-6-3 0,1 3 0 16</inkml:trace>
  <inkml:trace contextRef="#ctx0" brushRef="#br0" timeOffset="114891.308">12876 13299 1494 0,'0'0'32'0,"0"0"8"0,0 0 0 0,0 0 3 0,-3 12-35 0,3-3-8 0,0 2 0 0,0 1 0 15,0 0 54-15,0-3 9 0,0 2 1 0,0 1 1 16,3 0-1-16,-3 3 0 0,4-4 0 0,-1 1 0 15,1 6-20-15,3-6-4 0,-3 2 0 0,3 1-1 16,0 0-31-16,0-4-8 0,-4 1 0 0,4 0 0 16,0-3 0-16,0 0 0 0,-3-1 0 0,-4-8 0 15,7 6 8-15,0-6 0 0,-7 0 0 0,11 6 0 16,-1-12 6-16,1 0 2 0,-1 6 0 0,1-5 0 0,0-1-16 16,-1-6 0-16,1-3 0 0,-1 3 0 0,1-8 0 15,-4 2 0-15,4 1 0 0,-4-1 0 16,0 0 0-16,0 1 0 0,-4-4 0 0,1 1 0 15,-1-4 0-15,1 6 0 0,-4 1 0 0,0-7 0 0,3 10 0 16,-3-10 0-16,0 3 0 0,0 4 0 16,0-7-199-16,0 4-45 0,-3-4-10 0,3 4-462 0</inkml:trace>
  <inkml:trace contextRef="#ctx0" brushRef="#br0" timeOffset="115128.784">13339 13293 1440 0,'0'0'40'0,"0"0"11"0,0 0-41 0,0 0-10 0,0 6 0 0,0 6 0 15,0-3 84-15,0 2 16 0,3 1 2 0,-3 0 1 16,0-3-42-16,4 2-8 0,-1 1-1 0,1 6-1 16,-1-9-27-16,4 5-4 0,0-2-2 0,-3 9 0 15,3-4-18-15,0 1 0 0,0-3 8 0,-4-4-8 16,5-5 0-16,-1 3 0 0,0 3 8 0,-4-6-8 15,-3-6-11-15,0 0-5 0,7 6-2 0,-7-6 0 16,0 0-52-16,0 0-10 0,7-3-3 0</inkml:trace>
  <inkml:trace contextRef="#ctx0" brushRef="#br0" timeOffset="115418.81">13208 13578 1804 0,'-4'12'37'0,"1"-3"10"15,-1-3-38-15,4 3-9 0,0-4 0 0,0 1 0 16,0 3 50-16,0-3 8 0,0-6 2 0,0 0 0 16,0 0-8-16,0 0-2 0,0 0 0 0,7 0 0 15,-3 0-1-15,3 0 0 0,0-6 0 0,-3-3 0 0,3-2-12 0,0-1-2 16,3-6-1-16,1-5 0 0,0-1-15 0,-1-2-3 15,1-4-1-15,3-2 0 0,0 3-15 0,0-4-15 16,0-8 3-16,4 9 1 0,-4-1 2 0,0 4 0 0,4 0 0 16,-1-1 0-1,4 4-73-15,-3-1-14 0,3 1-4 0,0 2 0 16,1 7-37-16,-1-7-8 0,3 4-2 0</inkml:trace>
  <inkml:trace contextRef="#ctx0" brushRef="#br0" timeOffset="116358.029">14467 12752 444 0,'-10'12'12'0,"3"-12"4"16,0 6-16-16,0 0 0 0,0 0 0 0,-4-6 0 0,0 8 52 0,4-5 7 16,0 3 1-16,0-3 1 15,-3 3 15-15,3-3 2 0,3-3 1 0,-6 3 0 16,6 0 15-16,0 0 3 0,4-3 1 0,-3 6 0 15,-1 0-26-15,1 5-4 0,-1-2-2 0,1 3 0 16,3 0 3-16,-4 5 1 0,4-2 0 0,-3 3 0 0,3 5-9 16,-4-2-1-16,1 2-1 0,-1 7 0 15,1-7-23-15,-1 4-4 0,1-1 0 0,-4 4-1 16,0-4-11-16,-1 3-1 0,1 1-1 0,0-1 0 0,0 4-10 16,0-7-8-16,0 9 9 0,-3-11-9 0,3 2 0 15,-1-8 8-15,1-3-8 0,0-7 0 0,4 1 0 16,-1-9 0-16,1 0 8 0,-1-3-8 0,4-6 8 0,-3-2-8 0,3-10 11 0,0-2-11 15,-4-4 16-15,8 4-4 0,-4-1-1 0,0 4 0 16,3-10-3-16,1 10 0 0,-1-4 0 16,-3 1 0-16,4 2-8 0,-4-3 0 0,3 1 0 0,-3 2 0 15,0 4 0-15,0-7 0 0,0 7 0 0,0-4 0 16,0 6 0-16,0-2 0 0,0-1 0 0,4 0 0 16,-4 1-19-16,0-1-5 15,3 3-2-15,1-11 0 0,-1 2 26 0,5-2 11 0,2 2-1 16,-3-5 0-16,4 0-27 0,3 8-6 0,0-11-1 15,0 8 0-15,-3 1 13 0,3 8 3 0,0 3 0 0,-4 6 0 16,5 0 8-16,-5 1 0 0,4 5-9 0,-3 0 9 16,3 11 0-16,-3-2-11 0,3 6 11 0,-4 5-8 15,1 1 8-15,-1 3 0 0,-3 5 8 0,1 3-8 16,-1-2 13-16,-7 8-1 0,3-3-1 0,-3 9 0 16,0-11 2-16,-3-4 1 0,3 3 0 0,0-2 0 15,0-10 40-15,-4-5 8 0,4 0 2 0,4-9 0 16,-4-6-52-16,0 0-12 0,3 0 0 0,4-15 0 15,0 3 12-15,0-3-1 0,0-5 0 0,4-1 0 16,3-2-11-16,0 5-12 0,0-11 2 0,0 8 1 16,0-5 9-16,4 2 0 0,-4 7 0 0,-3-7-8 15,3 6 8-15,-4 4 0 0,-2-4 0 0,2 6-8 0,-3-2-2 0,0 5 0 16,0 0 0-16,0 9 0 0,-7 0-10 0,0 0-1 0,0 0-1 0,0 0 0 16,0 0 4-16,7 0 1 0,-3 3 0 15,3 3 0-15,-3 0 6 0,-4-6 2 0,3 11 0 16,1-2 0-16,-1 0 9 0,1-3 0 0,-1 6 0 15,1-4 0-15,-1 4 0 0,1 3 0 0,-1 0 0 16,1 5 8-16,-1-2 4 0,1 5 0 16,-1-2 1-16,1 5 0 0,-1 1 1 0,-3-1 0 15,0 4 0-15,0-4 0 0,0 4 13 0,0-7 2 0,0 4 1 16,-3-4 0-16,-1 4-30 0,4-4-21 0,-3 4 3 0,-1-4 1 16,1 1 17-16,3-7 0 0,-4 1 0 15,4-3 0-15,-3-4-12 0,3 1-6 0,0-3-1 0,3-3 0 16,-3-6-42-16,4 6-9 0,-1-6-2 0,4 0 0 15,0-6-164-15,1 0-34 0,6-15-6 16,3 1-2-16</inkml:trace>
  <inkml:trace contextRef="#ctx0" brushRef="#br0" timeOffset="116856.907">15236 13061 1497 0,'0'0'32'0,"0"0"8"0,0 0 0 0,0 0 4 0,-7 0-36 0,0 3-8 0,0 0 0 0,-3 9 0 16,3-7 53-1,-7 1 9-15,3 0 2 0,0 3 0 0,-3-3 8 0,0 6 3 0,-3-1 0 0,2 1 0 16,1-6-40-16,-3 9-8 0,3-3-2 15,-1-1 0-15,5 1-17 0,-1 6-8 0,1-7 0 0,-1 4 8 16,4 3-8-16,4-6 0 0,-1-1 0 0,0 1 0 16,4 6 15-16,0-4 1 0,4-2 0 0,0 0 0 15,-4 0-16-15,3-1 9 0,1-2-9 0,-1-3 8 16,-3-6-8-16,0 0 10 0,11 0-10 0,-1-6 10 16,1-3 1-16,3 4 0 0,-3-4 0 0,-1 3 0 15,4-9-11-15,-3 3 8 0,-1-2-8 0,1-7 8 16,-4 6-8-16,0 4 10 0,0-4-10 0,0 6 10 15,-3 0-10-15,-1 1 0 0,-3-1 0 0,4-3 0 16,-4 6 8-16,0 6-8 0,0 0 0 0,0 0 8 16,0 0-8-16,0 0 0 0,0 0 9 0,0 0-9 15,0 0 0-15,-4 0 0 0,1 6-12 0,-1 6 4 16,4-3 0-16,-3 8 0 0,-1 7 0 0,4-7 0 16,0 10 8-16,0 2 0 0,0-2 0 0,4 2-8 15,-1-5 8-15,1 2 0 0,-1-5 0 0,1-4 0 16,-1 1-9-16,4-6 9 0,0-7-10 0,0 4 10 15,1-3-40-15,-1 9-1 0,0-6-1 0</inkml:trace>
  <inkml:trace contextRef="#ctx0" brushRef="#br0" timeOffset="117289.767">15356 13152 1459 0,'0'0'41'0,"0"0"10"0,0 0-41 0,0 0-10 0,0 0 0 0,0 0 0 16,0 0 22-16,0 0 2 0,0 0 1 0,0 0 0 15,0 0 24-15,0 0 5 0,0 0 1 0,0 0 0 16,0 0-37-16,0 0-7 0,0 0-2 0,-3-6 0 15,-1 0 44-15,4 6 9 0,0 0 2 0,0 0 0 16,0 0-20-16,0 0-4 0,0 0-1 0,-7 0 0 0,7 0-19 0,-7 0-3 16,7 0-1-16,-7 0 0 15,7 0-16-15,0 0 0 0,-7 6 8 0,0-6-8 0,4 6 8 0,-4-6-8 16,3 6 12-16,-3 3-12 16,3-3 8-16,1 0-8 0,-4-1 0 0,3 4 0 15,1 0 11-15,-4 9-11 0,3-7 10 0,1 7-10 16,-1 3 9-16,4-7-9 0,-3 10 8 0,3-6-8 15,0-1 13-15,3 1-2 0,4-1-1 0,-3-2 0 16,6 3-1-16,-3-4 0 0,7 1 0 0,-3 6 0 0,7-9 1 0,-4-1 0 16,3 1 0-16,5 3 0 0,-1-9 12 0,0-1 2 15,0 1 1-15,0-6 0 16,4-6-92-16,0-5-18 0,-1 2-4 0</inkml:trace>
  <inkml:trace contextRef="#ctx0" brushRef="#br0" timeOffset="117621.825">15850 12732 1337 0,'0'0'28'0,"0"0"6"0,0 0-34 0,0 0 0 0,0 0 0 0,0 0 0 15,0 6 58-15,4 8 5 0,-4-2 1 0,-4 0 0 16,4 2 0-16,-3-2 0 0,-1 3 0 0,4 0 0 16,-3 8 0-16,3 1 0 0,0 5 0 0,0 6 0 15,3-5-52-15,1 8-12 0,-1-6 0 0,1 9 0 16,3-5 24-16,0 2 3 0,0 6 0 0,0 0 0 16,0-3-9-16,0 3-2 0,0-2 0 0,-3 2 0 15,3-6-16-15,0-12 10 0,0 4-10 0,0-10 8 0,-4 1-8 0,1-6 0 16,0-4 0-16,-1 1 0 15,-3-12-36-15,0 0-8 0,4 6-3 0,-1-9 0 16,4-6-65-16,0 3-12 0,0-11-4 0,-3-10 0 0</inkml:trace>
  <inkml:trace contextRef="#ctx0" brushRef="#br0" timeOffset="118116.596">16016 12561 1579 0,'-28'6'32'0,"17"0"10"0,-3 0-34 0,4 0-8 0,-1 0 0 0,0-6 0 16,1 5 53-16,3 4 9 0,-4-6 2 0,4 0 0 15,7-3-52-15,0 0-12 0,0 0 0 0,-7 0 0 16,0-3 52-16,7 3 8 0,0 0 2 0,0 0 0 16,0 0-23-16,0 0-5 0,-3-6-1 0,3 6 0 15,-4-6-12-15,4 6-2 0,4-5-1 0,-4 5 0 16,0 0-10-16,3 0-8 0,4 0 12 0,0 0-12 15,0 0 0-15,4 5 0 0,-4 1 0 0,3 0 0 16,1 0 0-16,0 0 0 0,-1 0 0 0,1 0 0 16,-1-3 0-16,4 3 0 0,-3-1 0 0,3 1 0 15,0 0 0-15,0-6 0 0,1 3 0 0,-1 0 0 16,0 3 0-16,0 0 0 0,0-3 0 0,0 6 0 16,0 5 0-16,0-8 10 0,0 6 0 0,0 0 0 15,4 2-18-15,-4 4-4 0,4-6-1 0,-8 8 0 16,5 1 37-16,-8 5 8 0,3-2 2 0,-6 8 0 0,3-5-34 0,-7 8-11 15,3-3 0-15,-6 7 0 16,-1-7 11-16,-3 6-13 0,0 0 5 0,0 3 8 0,-3-2-11 0,-1 5 11 16,-3-9-8-16,3 9 8 15,-3-6 0-15,0-5 0 0,0-7 0 0,-4 4 0 0,4-13 0 0,0 7 0 16,-4-13 0-16,1 1-8 0,-1 0-11 16,4-6-1-16,-4 0-1 0,1-3 0 15,-1-3-65-15,4-3-13 0,-4-3-2 0,1 0-1 16,-1-6 30-16,4 0 7 0,-4 1 1 0,1-1 0 15,3-3 51-15,-1 6 13 0,1 1 0 0,4 2 0 16,-1-6-105-16,4 3-19 0</inkml:trace>
  <inkml:trace contextRef="#ctx0" brushRef="#br0" timeOffset="118623.686">16461 13331 1579 0,'0'0'32'0,"-4"-5"10"15,1 5-34-15,-5-6-8 0,1 0 0 0,4 3 0 0,-4-6 84 0,3 6 16 16,-3 0 2-16,-3 3 1 0,3 0-63 0,0 0-12 15,-4 3-2-15,0 9-1 0,-3-3 11 0,4 2 3 16,-1 1 0-16,4 3 0 16,-4 0-31-16,1 5-8 0,3 4 0 0,-4-1 0 15,4 4 0-15,0-4 8 0,0 4-8 0,4-10 8 16,-1 4 3-16,4-4 1 0,0 1 0 0,4-6 0 16,-1-3 3-16,1-1 1 0,-1 1 0 0,4-3 0 0,0 0-16 15,0 0-8-15,0 0 8 0,0-6-13 0,4-6 13 16,0 6 0-16,-1-6 0 0,1-9 0 0,3 4 24 0,-4-1 8 15,1 0 2-15,0-6 0 0,-1 1-26 0,-3-4-8 16,0 4 0-16,0-1 0 0,0 0 0 0,-3 4 0 0,3-4 0 0,-7 0 0 31,0 4-32-31,-4 2 0 0,4 0 0 0,-3 0 0 0,-4 4 12 0,0-1 1 0,3 0 1 16,-3-3 0-16,-3 6 18 0,-1 0-8 0,1 1 8 0,-1 5 0 16,-3 0 0-16,0 5 0 0,3 1 12 15,-3 0-3-15,7 0-9 0,-4 3 0 0,4-3 0 0,4 3 0 16,-4 5 0-16,3-2-17 0,4 3 4 0,-3-1 1 15,3 7-22-15,3-3-4 0,-3-7-1 16,7 7 0-16,-3-3 9 0,3-4 2 0,3-2 0 16</inkml:trace>
  <inkml:trace contextRef="#ctx0" brushRef="#br0" timeOffset="119042.135">16686 13281 1664 0,'0'9'70'16,"-3"9"-56"0,-1-6 6-16,4-1 2 0,-3 1 0 0,3 9 0 0,0-7-13 15,-4 7-9-15,4-3 12 0,0-1-12 16,-3 4 24-16,3-9-3 0,0 2 0 0,-4-5 0 0,4 3 7 15,0-3 0-15,0-3 1 0,0-6 0 16,0 0-8-16,0 0-1 0,0 0-1 0,0 0 0 0,0 0-3 0,4-6-1 0,-1 0 0 0,1-9 0 16,-1 0-15-16,4 1 0 0,-3-10-12 0,3 7 12 15,0 2 0-15,-3-3 0 0,3 4 8 0,0 2-8 16,-4-3 0-16,4 6 0 0,0-2 0 0,-3 2 0 16,-1 3 0-16,-3 6-10 0,0 0 10 0,7 6-8 15,-3-3 8-15,-1 8-10 0,1-5 10 16,0 6-10-16,-1 9 10 0,1-4 0 0,-1 10 8 0,-3-4-8 15,0 7 8-15,0-1-8 0,0-3 10 16,-3 7-10-16,3-10 0 0,0 1 0 0,-4-7 0 16,4 4 0-16,4-9 0 0,-4 0 0 15,3-1 0-15,4-2 0 0,-3-6-26 0,3 0-2 16,3-6 0-16,1 0 0 0,0-6-108 0,3 3-23 16,-4-5-4-16</inkml:trace>
  <inkml:trace contextRef="#ctx0" brushRef="#br0" timeOffset="119493.534">17124 13202 1580 0,'-7'-9'67'15,"0"6"-54"-15,7 3-13 0,-7 6 0 0,0 0 0 0,0 9 0 16,3-1 50-16,-3 1 7 0,0 9 2 0,0 2 0 15,3 4-43-15,-3-7-16 0,0 6 11 0,0 4-11 16,0-4 52-16,0 4 5 0,0-4 1 0,0-3 0 16,3 1-42-16,1-4-8 0,-1-5-8 0,1 0 12 15,3-7-12-15,0 4 0 0,3-3 0 0,1-9 0 32,-1 3 16-32,4-6 2 0,1 0 0 0,-1-3 0 0,3-3-18 0,4 0 0 0,-3-12 0 0,3 4 0 15,-3-7 0-15,3 0 0 0,-4-8 0 0,4 3 0 16,-3-7-20-16,3 10-2 0,-3-10 0 0,-1 10 0 15,1-4-18 1,-4 7-4-16,0-1-1 0,-4 4 0 0,1-1 25 0,-1 6 6 0,1 3 1 0,-4 4 0 16,0-1 13-16,0 6 0 0,0 0 0 0,0 0 10 15,0 0 1-15,0 6 0 0,-4 5 0 0,1 4 0 16,3 3 1-16,-4 5 0 0,1-5 0 0,3 8 0 16,0 1-2-16,0-4 0 0,0 7 0 0,3 2 0 15,-3-9 5-15,7 4 1 0,-3-4 0 0,3 1 0 16,-3-6-2-16,3 2 0 0,0-2 0 0,0-3 0 15,0 2-14-15,3-5 0 0,-3 0 0 0,1-6 0 16,2-3-58-16,-3-1-5 0,4-2-1 0</inkml:trace>
  <inkml:trace contextRef="#ctx0" brushRef="#br0" timeOffset="119855.082">17434 12658 1314 0,'0'0'37'0,"0"0"8"0,0 3-36 0,-3 6-9 0,3-3 0 0,0 3 0 15,0 2 53-15,0-5 9 0,0 6 2 0,0-6 0 16,0 6 28-16,3 5 7 0,-3 4 1 0,4-1 0 16,3 1-27-16,-4 6-5 0,4-4 0 0,4 15-1 15,-4-5-24-15,0 2-5 0,4 9-1 0,-1-6 0 16,-3 3-21-16,0 0-4 0,0 4 0 0,1-1-1 16,-1 0-11-16,0-9 0 0,-4 9 9 0,4 0-9 15,0-8 0-15,-3 2 0 0,-1-3 0 0,1-3 0 0,-1-5 0 16,-3 2-12-16,4-5 12 0,-1-4-12 15,1 4-27-15,0-15-5 0,-4-1-2 0</inkml:trace>
  <inkml:trace contextRef="#ctx0" brushRef="#br0" timeOffset="120637.85">17921 13373 1267 0,'-7'-15'56'16,"4"0"12"-16,-1 3-55 0,0 7-13 0,1-4 0 0,-1 3 0 16,1-6 54-16,-4 6 8 0,3 0 2 0,-3 3 0 0,-3 0 0 0,3 3 0 15,-4 0 0-15,0 6 0 0,1 0 15 0,-1 3 3 16,-3 9 1-16,4-1 0 0,-5-8-83 0,1 9-9 15,4 5-6-15,-4 10-1 0,3 2 16 0,4-6-9 16,0 9 9-16,0 1-8 0,3-1 8 0,1 3 0 16,3-12 0-16,0 4-8 15,0-4 8-15,3-8 0 0,1-4 0 0,-1-2 0 0,1-3 12 16,3-6-1-16,-3-3-1 0,3 0 0 0,3 0-10 0,1-6-12 16,-1-6 2-16,1-6 1 0,0-5 9 0,3 2 0 15,0-9 0-15,0 4 0 0,0-15 0 0,4 2 0 16,-4 4 0-16,3-6 0 0,-3-3 0 0,1 5 0 15,-1-2 0-15,-4 6 0 0,1-9 13 0,-4 3 5 16,0 2 1-16,0 1 0 0,-3 3-19 0,-1-4 0 16,1 1 0-16,-4-3 0 0,0 3 10 15,-4-4-2-15,1 1 0 0,-5 3 0 0,5-6-8 16,-4 8 0-16,0-2 0 0,0 3 0 0,0-1 0 0,-4 4 0 0,4-6 0 16,-3 8 0-16,2 1 0 0,-2 8-11 0,3-8 3 15,0 11 0-15,-4 0 0 0,4 4 0 0,4-1 0 0,-4 3 0 16,3 3 8-16,1 3-8 0,3 3 8 0,0 0-8 15,-4 6 8-15,-3 0-13 0,3 6 5 16,1-1 8-16,-4 10 0 0,3-3 0 16,-3 5 0-16,4-2 0 0,-1 8 0 0,1 1 10 0,3 8 1 15,3 3 0-15,-3 9-11 0,7 6-16 0,0 5 4 0,0 1 1 16,4-3 11-16,0 6 0 0,-1-1 0 0,4 4 0 16,0-3 0-16,0-7 0 0,1-2 0 0,-5 0 0 15,4-3 0-15,-7-3 0 0,4-3 0 0,-4 0 0 16,0-12-56-16,0 1-5 0,0-4-2 15,0-5 0-15,4-4 51 0,-1-8 12 0,-3-6 0 0,4 2 0 16,0-5-105-16,-4-3-19 0,3 6-3 0,1-9-1 16,-1-3 0-16,1 0 0 0,7 12 0 0,-4-9 0 15</inkml:trace>
  <inkml:trace contextRef="#ctx0" brushRef="#br0" timeOffset="121807.914">19498 13378 1508 0,'0'0'33'0,"0"0"7"0,0 0 2 0,0 0 0 16,-7 0-34-16,3 0-8 0,-3-5 0 0,0 5 0 16,0 0 26-16,0 0 3 0,0 0 1 0,0 0 0 0,4 5-6 0,-4-5-2 15,3 3 0-15,-3 3 0 0,0-6-6 0,3 0 0 16,4 0-1-16,0 0 0 0,0 0 1 0,-3 0 1 15,3 0 0-15,0 0 0 0,0 0-2 0,0 0-1 16,0 0 0-16,0 6 0 0,3 6-14 0,1-3 0 0,6 0 0 0,-2 2 0 16,-1-2 0-16,3 3 0 0,-3 0 0 0,4-6 0 15,-1-1 0 1,1 1 0-16,3 0 0 0,-3 0 0 0,-1-6 9 16,-3-6 3-16,4 0 0 0,-1 3 0 0,-2-3 3 0,-1-2 1 15,0 2 0-15,-4-6 0 0,1-3 15 16,-1 6 3-16,-3-2 1 0,0 2 0 0,0-9-26 0,0 6-9 0,-3 4 0 15,-4-1 9-15,3-6-9 0,1 9 0 0,-1-5-10 0,-3 2 10 16,0 0-11-16,0 0 11 0,0 3-12 16,0 0 12-16,0 3-12 0,0 0 12 0,0 3-12 0,-4 0 12 15,4 0 0-15,0 3 0 0,0-3 0 0,-4 3 0 16,4 3-9-16,0 0 9 0,4 3 0 0,-8 0-9 16,4 0 0-16,0 2 0 0,0-2 0 15,0 6 0-15,0-1-1 0,3 4 0 0,1 3 0 0,-4-1 0 16,3 1 2-16,1-3 0 0,-1-4 0 0,1 10 0 15,3-7 8-15,0 4 0 0,0-3 0 0,0-1 0 16,3 1 0-16,1-1 0 0,-1 4 0 0,1-9 8 16,3 5 3-16,0 1 1 0,3-3 0 0,1-3 0 15,0-4-12-15,3 4 0 0,0-6 9 0,0 0-9 0,3 0 0 16,1 0-10-16,0-6 1 0,-1 0 0 0,1-9-6 16,0 3-1-16,3 0 0 0</inkml:trace>
  <inkml:trace contextRef="#ctx0" brushRef="#br0" timeOffset="122245.781">20027 13293 1116 0,'-7'-3'24'0,"-3"0"6"0,-1-3 1 0,-3 1 0 0,3 5-31 0,-3-6 0 0,0 0 0 0,-4-6 0 15,4 9 68-15,4 0 8 0,-1 0 2 0,1 0 0 16,-5 3-40-16,8 3-8 0,0 0-2 0,0 6 0 16,0 0 18-16,0 3 3 0,0-7 1 0,4 1 0 15,3 6-30-15,-4 0-5 0,1 3-2 0,3-4 0 16,-4 1-13-16,4 3 0 0,0-4 0 0,0 1 0 16,0 6 0-16,4-9 0 0,-1 2 0 0,4 1 0 15,-3 0 0-15,3 0 0 0,0-6 0 0,0 2 0 16,0 1 24-16,0-3-2 0,4 3 0 0,-1-3 0 15,1 0-22-15,-4 0 0 0,3-6 0 0,1 5 8 16,-1-5-8-16,-2 6 8 0,-8-6-8 0,7 3 8 16,0 3-28-16,0 3-6 0,-4 0-1 0,4-3 0 15,-3 5 49-15,-1 1 10 0,-3-3 1 0,0 3 1 16,0 0-14-16,0 5-4 0,-3-5 0 0,-1 3 0 16,-3-1-6-16,4 7-2 0,-4-9 0 0,0 2 0 15,0 7-8-15,-1-6 0 0,-2 2-10 0,-1-8 10 16,4 3-16-16,0-6 4 0,-3-3 0 0,-1 3 0 15,4-3-24-15,-4-3-4 0,4 2 0 0,0-4-1 16,-3-4-121-16,3-6-24 0</inkml:trace>
  <inkml:trace contextRef="#ctx0" brushRef="#br0" timeOffset="122592.159">20168 12770 1333 0,'-14'32'28'0,"7"-23"6"0,4 6-34 0,-1 2 0 0,-3-5 0 0,4 6 0 16,-1 8 8-16,0-8-8 0,1 8 0 0,-1 4 0 15,4-4 37-15,0 4 4 0,0-4 1 0,0 9 0 16,4-5 9-16,-4 2 1 0,3 0 1 0,5 4 0 16,-5-7 2-16,4 3 0 0,0-2 0 0,0 2 0 15,0-2-27-15,-3 5-6 0,3-3-1 0,-4 3 0 16,1 1-21-16,-4-10 9 0,0 9-9 0,0-5 0 16,0-4 0-16,-4 4-16 0,4-4 2 0,-3-2 0 15,-1-1-66-15,1 4-12 0,-1-10-4 0,1 1 0 16,-1-3 26-16,1 2 5 0</inkml:trace>
  <inkml:trace contextRef="#ctx0" brushRef="#br0" timeOffset="122917.744">19837 13331 1384 0,'3'-5'39'0,"4"-4"9"0,-3 3-38 0,3-6-10 0,0 6 0 0,0-3 0 16,4 1 104-16,-1-4 20 0,1 12 3 0,-1-12 1 16,4 6-73-16,-3 3-15 0,3 3-2 0,0 0-1 15,0-964-16-15,0 1934-3 0,4-967-1 0,-4 9 0 16,4 0-9-16,-1-7-8 0,1 4 9 0,0 0-9 15,-4 3 9-15,7-3-9 0,-3 2 8 0,-1-5-8 16,1 0 0-16,0-6 0 0,3 0-12 0,0 0 12 16,4-6-39-16,-1-5 0 0,-3-1 0 0,4-3 0 15,0 0-28-15,0 1-5 0,-4-10-2 0,0 7-432 16,0 2-86-16</inkml:trace>
  <inkml:trace contextRef="#ctx0" brushRef="#br0" timeOffset="123669.196">21167 13375 966 0,'0'0'27'0,"0"0"7"0,0 0-34 0,0 0 0 0,0 0 0 0,-7-2 0 0,7 2 18 0,-4-3-3 16,4 3-1-16,0 0 0 0,-7-3 40 0,7 3 8 16,0 0 2-16,0 0 0 0,-7-3-1 0,7 3 0 15,0 0 0-15,0 0 0 0,0 0 11 0,0 0 2 0,0 0 1 16,0 0 0-16,0 0-36 0,0 0-7 0,0 0-2 0,0 0 0 16,0 0-19-16,0 0-4 0,4 9-1 0,-1 5 0 15,1-2-8-15,-1 3 12 0,4 2-12 0,0 7 12 16,-3-1 0-16,3 4 0 0,3-4 0 15,-3 7 0-15,4-4-4 0,-4 4 0 0,0 2 0 16,0-11 0-16,0 8 16 0,0-11 4 0,0 2 0 16,4-5 0-16,-4 0 20 0,0-1 5 0,0-8 1 15,0 0 0-15,0 0-22 0,0 0-5 0,0-3-1 0,0-3 0 16,4-3 11-16,-4-3 3 0,0 0 0 0,4-3 0 16,-4-8-26-16,0 5-5 0,0 0-1 0,3-3 0 15,-3-2-8-15,1-4 0 0,-1-2 0 0,-4 5 0 16,1-6-18-16,3 4-6 0,-4-4 0 0,1 4-1 15,-1-1 5-15,-3 1 0 0,0 2 1 0,0-3 0 16,0 10-5-16,0-7-2 0,0 3 0 0,0 4 0 16,-3-4-28-16,-1 6-6 0,4 3 0 15,-3 0-1-15,3-6-24 0,-4 4-5 0,1-4-1 16,-1 0 0-16,4 0-84 0,0 1-17 0</inkml:trace>
  <inkml:trace contextRef="#ctx0" brushRef="#br0" timeOffset="124229.869">21713 13381 1494 0,'0'0'32'0,"0"0"8"0,0 0 0 0,0 0 3 0,0-6-35 0,0 6-8 0,0 0 0 0,0 0 0 16,0 0 54-16,0 0 9 0,0 0 1 0,0 0 1 16,0 0-1-16,0 0 0 0,-7 6 0 0,0 6 0 15,0 0-51-15,0 3-13 0,-3 5 0 0,3 7 0 16,3-13 48-16,-3 7 8 0,0 5 0 0,3-5 1 16,-3 2-40-16,4-5-8 0,-1 0-1 0,1-4-8 15,-1 4 0-15,4-6 0 0,0-6 0 0,-3 3 0 16,3-4 19-16,0-5-3 0,0 0-1 0,0 0 0 15,0 0-5-15,0 0-1 0,0 0 0 0,0 0 0 16,3-5-9-16,1-4 0 0,-1-3 9 0,1-6-9 0,-1 4 0 16,1-4 0-16,-1 0 0 0,5-5 0 0,-5 2 0 0,1 4 0 15,3-4 0-15,-4 0 0 16,1 7 0-16,3-10 0 0,0 7 0 0,-4 5 0 0,4-3 0 16,-3 9-12-16,-1-8 12 0,1 8-12 0,3 0 12 15,-3 3 11-15,3-6-3 0,-4 3 0 0,4 6-8 16,-7 0 0-16,4-6 0 0,3 6 0 0,0 0 0 0,0 6 0 15,-4-6 0-15,4 6 0 0,-3 6 0 0,-1-9 0 16,-3-3 0-16,8 9 0 16,-5-1-20-16,4 4-5 0,-3 3-2 0,-1 0 0 0,1-1 35 0,-1 10 8 15,1-12 0-15,-1 5 1 0,1 10-17 0,-1-10-17 16,-3 7 3-16,4 2 1 0,-4-5 1 0,0 2 1 16,0 1 0-16,-4-1 0 0,1 4 1 0,3-10 0 0,0 7 0 0,0-3 0 31,0-10-30-31,3 1-5 0,1-3-2 0,3 0 0 15,0-6-65-15,4 0-12 0,3-3-4 0,0-6-614 0</inkml:trace>
  <inkml:trace contextRef="#ctx0" brushRef="#br0" timeOffset="125430.725">23079 13202 608 0,'-21'0'12'0,"13"0"4"16,1 0-16-16,0 0 0 0,0 0 0 0,0 0 0 15,0 0 54-15,-3-6 8 0,3 6 2 0,-4-3 0 16,4 0 60-16,0 0 12 0,-4 3 2 0,4-3 1 16,0 0-35-16,4 1-8 0,-4-1 0 0,0 3-1 15,7 0-30-15,-7-3-5 0,3 3-2 0,-3 0 0 16,0 0-19-16,3 3-4 0,4-3-1 0,-7 3 0 0,4-1-11 0,-4 4-3 0,0 0 0 16,3 3 0-1,1-3-20-15,-1 0 0 0,1 3 0 0,-1-3 0 16,4-6-8-16,0 0 0 0,0 0 0 0,-4 5 0 15,4-5 8-15,0 0 0 0,0 0 0 0,0 6 0 0,0-6 0 0,0 9 0 16,0-9 0-16,-3 6 0 0,3-6 0 0,0 0 0 0,0 0 0 0,0 0 8 16,0 0-22-16,0 0-4 0,0 0-1 0,0 0 0 15,-7 0 65-15,7 0 13 0,0 0 2 0,-7 9 1 16,7-9-38-16,-7 0-8 0,3 0-2 0,4 0 0 16,0 0-2-16,-7 6-1 0,7-6 0 15,-3 6 0-15,3-6-11 0,-4 5 0 0,4-5 0 16,0 0 0-16,0 3 0 0,-3 3 8 15,3 0-8-15,-4 0 0 0,4 3 12 0,0-9-4 16,0 6 0-16,4 3 0 0,-4-4 0 0,3 1-8 0,1 0 12 16,-4-6-4-16,0 0-8 0,0 0 0 0,0 0 9 0,0 6-9 15,0 3 0-15,0-3 9 0,0 3-9 0,0-1 0 16,0-2 9-16,0-6-9 0,0 0 0 0,0 0 9 16,0 0 28-16,0 0 6 0,0 0 1 0,-7-6 0 15,7 6-15-15,-7-3-2 0,-1 3-1 0,1-3 0 16,-3 1-42-16,3-1-8 0,-4 0-1 0,1-3-1 15,3 3 26-15,-4-6-10 0,0 6 10 0,1 0 0 16,-1-3 0-16,1 6 0 0,-1-6 0 0,1 6 0 16,2 6 0-16,1-6 0 0,4 6 0 0,-4 0 0 15,7-6 0-15,-7 6 0 0,0 0 0 0,0-3 0 16,3 6-14-16,1 5 4 0,-1 4 1 0,1-3 0 0,-1 2 9 0,4 7 0 16,0-4 0-16,0 1 0 0,0-1 0 0,4 1 0 15,-4-6 0-15,3-1-8 0,1 7 8 0,-1-6 0 0,4-4 0 16,-3 4 0-16,-1-3 0 0,4-6 0 15,-7 3 0-15,4-3 8 0,-1-1 0 0,4-2 0 16,0 0 0-16,1-6 0 0,-1 3-8 0,3-6 8 0,-10 6-8 0,0 0 8 16,14-14-8-16,0-1 0 0,0-8 0 0,1 2 0 31,2-3-28-31,-3 7-6 0,-3-10-2 0,-1 10 0 0,5-7 1 16,-8 7 0-16,0 2 0 0,-7 15 0 0,10-24 35 0,-10 24 0 0,7-20 0 15,0 2 0-15,-7 18 0 0,0 0 9 0,0 0 1 0,4-6 0 16,-4-3 2-16,3 4 0 0,-3-4 0 0,0 0 0 15,0 3 4-15,0 6 2 0,-3 6 0 0,-4 3 0 16,0 0-18-16,0 5-16 0,3 4 4 0,-3-6 0 16,4 2 12-16,-1 10 0 0,1-12 0 0,-1 2 10 15,1 1-2-15,-1 6-8 0,0-4 12 0,1 4-4 16,3 2-8-16,0-5 0 0,3 3 0 0,1 8 0 0,0-8 0 16,3 14 0-16,-4-6 0 0,4 4 0 0,-3-1 0 15,3 3 0-15,-4-5 0 0,1 11 0 16,-4-6-18-16,0 6-9 0,3 3-1 15,-6-6-1-15,3 1-9 0,0 2-2 16,-4-6 0-16,4 6 0 0,-3 0 12 0,-1-17 1 0,4 2 1 16,-3-2 0-16,3-1-6 0,-4-2 0 0,4 3-1 15,-3-7 0-15,-1 4 60 0,1 2 12 0,-1 1 2 0,1-7 1 0,3-2-16 0,-4-9-3 16,-3 6-1-16,3-3 0 0,4-9 24 0,0 0 5 16,-7 0 1-16,-3 0 0 0,-1 0-32 0,1-6-7 15,-4 0-1-15,-1-3 0 0,1 3-12 0,-3-9 0 16,-1 1 0-16,0-4 0 0,-6 3 0 0,3-8 0 15,-4 2 0-15,0-2 0 16,0-7-48-16,4 4-13 0,0-1-3 0,0-2 0 0,0 3 52 16,7-4 12-16,0 1 0 0,3 2 0 15,4 4-63-15,0 2-9 0,0 1-3 0,3 5 0 16,4-3-9-16,4 1-1 0,-4 2-1 0,3 3 0 16,1-5-7-16,-1 5-2 0,4-6 0 0,-3-2 0 0</inkml:trace>
  <inkml:trace contextRef="#ctx0" brushRef="#br0" timeOffset="126189.103">22412 13387 1203 0,'0'0'24'0,"0"0"8"0,0 0-32 0,0 0 0 0,-4 0 0 0,4-6 0 15,-3 3 100-15,-1 0 12 0,1 1 4 0,-1-1 0 16,4 3-56-16,0 0-10 0,-3 0-2 0,3 0-1 16,-11 0-12-16,4 3-3 0,0-3 0 0,7 0 0 15,-7 5-8-15,0 4-3 0,0-3 0 0,3 0 0 16,-3 3-9-16,0 0-1 0,0-3-1 0,0 5 0 16,0 4-10-16,4 3 0 0,-1-7 0 0,1 7 0 15,-1-3 0-15,0 2 0 0,1-2 0 0,-1-3 0 16,4 5 0-16,0-11-12 0,0 12 4 0,4-9 8 15,-4 0-9-15,3-4 9 0,5 1 0 0,-5-3 0 0,1-6 0 0,3 3 0 16,3 0 0-16,-3 0 0 0,4-3 0 16,3 0 9-16,-3-2-9 0,-1-4 8 15,4-3-8-15,0-3 0 0,4 1 0 0,-4-4 0 16,0 0-21-16,0-5 0 0,-3-1 0 0,0 10 0 16,-4-10 9-16,0 9 1 0,-4 4 1 0,1-1 0 15,-1 0 10-15,-3-3 0 0,0 7 10 0,0-1-10 16,0-3 27-16,-3 6-1 0,-1 0 0 0,1 0 0 15,3 6 5-15,-7 6 1 0,3-6 0 0,-3 6 0 16,3 6-22-16,1 3-10 0,-1 2 10 0,1 1-10 0,-1 0 0 0,4-1 0 16,0 10 0-16,0-10 0 0,0 10 0 0,0-10 0 15,0 1 0-15,4 0-10 0,-1-4 10 0,1 7 0 0,3-9 0 16,0 2 0-16,0 1 0 0,0-3 0 16,4-3-9-16,-1 2 9 15,1 1-110-15,-1-6-18 0</inkml:trace>
  <inkml:trace contextRef="#ctx0" brushRef="#br0" timeOffset="126734.922">23036 13326 1552 0,'0'0'44'0,"0"0"10"15,0 0-43-15,0 0-11 0,0 0 0 0,0 5 0 16,4 1 0-16,-1 0 0 0,4 6 0 0,-3-3 0 0,3 5 35 0,-3 1 5 15,3 6 0-15,0-1 1 0,-4 1-14 0,1-1-3 0,3 4-1 0,-4-1 0 16,1-2-23-16,-1-3 0 0,-3-1 0 0,0 4 0 16,4-3 0-16,-4-1 0 0,3 1 0 15,-3-9 0-15,0-3 43 0,0-1 4 0,0 1 1 0,-3 3 0 16,3-9 25-16,0 0 6 0,0 0 1 0,-7-12 0 16,3 1-64-16,1-1-16 0,-1-6 0 0,1 1 0 15,-1-1 30-15,1-3 3 0,-1 1 1 0,1-1 0 16,-1 1-16-16,1-7-3 0,-4 4-1 15,3-1 0-15,-3 4 1 0,0 5 0 0,0-6 0 0,-4 4 0 16,4 2-3-16,0-3-1 0,0 7 0 0,4-4 0 16,-4 0-11-16,3 6 12 0,0 3-12 0,1-5 12 15,3 5-29-15,0-6-6 0,0 6-1 0,3-3 0 16,1 3 3-16,3-2 0 0,0 2 0 0,4-3 0 16,-1 3-12-16,1 0-3 0,3 3 0 0,0-3 0 15,0 3-6-15,4 3-2 0,-4 0 0 16,4 3 0-16,3 0-9 0,-4 3-3 0,1 6 0 15,0 0 0-15,3-1-48 0,-4 1-9 0,-2 9-3 16,2-9-579-16</inkml:trace>
  <inkml:trace contextRef="#ctx0" brushRef="#br0" timeOffset="127008.903">23379 13393 1579 0,'0'0'32'0,"0"0"10"0,-7 0-34 0,7 0-8 0,-8 6 0 0,5 0 0 16,-4 3 0-16,3 0 0 0,4-1 0 0,-3 10 0 15,3-6 0-15,-4 0 0 0,4 2 0 0,0 1 0 16,0 0 0-16,4-4 0 0,-1 7 0 0,-3-6 0 15,4 2 0-15,-1-8 0 0,1 9 0 0,-1-6 0 16,-3-9-49-16,4 6-12 16</inkml:trace>
  <inkml:trace contextRef="#ctx0" brushRef="#br0" timeOffset="127205.259">23410 12911 1552 0,'-7'21'44'0,"0"2"10"16,-3-11-43-16,3 8-11 0,3-5 0 0,-3 0 0 15,3-3 0-15,1-4 0 0,3-8 0 0</inkml:trace>
  <inkml:trace contextRef="#ctx0" brushRef="#br0" timeOffset="127753.383">23865 13234 1267 0,'0'0'28'0,"0"0"5"0,0 0 2 0,0 0 1 0,0 0-36 0,0 0 0 0,0 0 0 0,0 0 0 16,-3 6 58-16,-4-3 5 0,7-3 1 0,-7 6 0 0,0-3-11 15,0-3-1-15,-4 3-1 0,4-3 0 16,-7 0-9-16,3 9-2 0,1-9 0 0,-8 0 0 16,8 0-2-16,-5 0-1 0,1 6 0 0,-3-6 0 15,6 6-29-15,-3-6-8 0,0 5 0 0,0 1 0 16,3 3 0-16,1 3 0 0,-1 0 0 0,0-1 0 0,4 1 0 0,0 0 0 15,-3-3 0-15,3 2 0 16,3 1 0-16,1 6 0 0,-1-6 0 0,1 2 0 16,3-5 0-16,3 6 0 0,-3-9 0 0,4 0 0 0,3 2 0 0,-4-2 0 15,1 0 8-15,3 3-8 0,0-3 0 0,0 3 0 0,3 2 0 16,1-2 0-16,-4 3 0 0,7-3 0 16,-3 0 0-16,-1 2 0 0,-3-5 0 0,4 0 0 0,0 3 0 0,-1-3 0 15,1 0 0-15,-1-3 0 0,-3 3 0 16,4-1 0-16,0-2 0 0,-1 0 0 15,-3 0 0-15,4-3 0 0,-4-3-16 0,0 0 1 0,0-2 1 0,0-1 0 32,0 0-30-32,0 0-7 0,0 0-1 0</inkml:trace>
  <inkml:trace contextRef="#ctx0" brushRef="#br0" timeOffset="128156.493">23996 13343 1544 0,'0'0'34'0,"0"0"7"0,0 0 2 0,0 0 0 0,-4 6-35 16,4 6-8-16,-3 0 0 0,3 2 0 0,0 4 59 16,-4 0 9-16,4 2 3 0,-3 4 0 0,3-10-40 0,0 4-8 15,0 0-2-15,3-7 0 0,4 4-7 0,-3-3-2 0,7-3 0 16,3-1 0-16,0 4 0 0,-4-6-1 0,4-3 0 16,-3-3 0-1,3 3-11-15,4-3 0 0,-1 0 0 0,1-3 0 16,3-6 0-16,-3-3 0 0,0-5 0 0,-4-4 0 0,0 4 0 0,-4-1 0 15,1-3 0-15,-4 4 0 0,0-4 0 0,-3 6 0 0,3 1 0 0,-4 2 0 16,1 6-49 0,-4-6-12-16,0 4-3 0,-4-4 0 0,-3-3 0 0,4 6 0 15,-1-8 0-15,-3 5 0 0,0-3-102 0,0 3-21 0</inkml:trace>
  <inkml:trace contextRef="#ctx0" brushRef="#br0" timeOffset="128624.869">24380 12685 1530 0,'-7'-6'32'0,"-3"3"8"0,3 0-32 0,0 0-8 0,7 3 0 0,0 0 0 15,-4 6 12-15,1 0 0 0,-1 3 1 0,1 2 0 16,3 1 21-16,0 3 4 0,0 2 1 0,0 1 0 15,0 0-11-15,3 5-3 0,1-2 0 0,-1 5 0 16,1-2 20-16,-1-1 4 0,4 4 1 16,0 2 0-16,0 0-18 0,0 4-4 0,4-4-1 0,0 9 0 15,-4-8-17-15,-4 8-10 0,4-3 12 0,0 7-12 16,-3-1 0-16,-1-12 0 0,1 9 0 0,-4-2 0 16,0-1 0-16,-4-3-11 0,4 3 2 0,0 1 0 15,0-13 9-15,0 4-8 0,0-10 8 0,4 1-8 16,-4-6 8-16,3 2 0 0,1 4 0 0,0-6 0 15,-1-3-33-15,1-3-5 0,-4-1-1 16,0-5 0-16,7 3-95 0,-4 0-19 0,4 3-4 0</inkml:trace>
  <inkml:trace contextRef="#ctx0" brushRef="#br0" timeOffset="129009.698">24821 12726 1675 0,'0'0'35'0,"0"0"8"0,0 0-35 0,-3 6-8 0,-1 5 0 0,1-5 0 15,-1 3 57-15,1-3 10 0,-4 0 1 0,3 6 1 16,1-4-6-16,-4 4-2 0,3 0 0 0,1 6 0 16,-4-7-45-16,3 4-16 0,0 0 9 0,4 11-9 15,-3-11 24-15,3 11-1 0,-4 1 0 0,4-1 0 16,4 4 6-16,-1-1 2 0,1 3 0 0,3 4 0 16,-3-4-15-16,-1 3-2 0,4 4-1 0,-3-1 0 15,-1-9-13-15,4 4 8 0,-3 5-8 0,-1 3 0 16,1-9-24-16,-4 1-10 15,3-4-2-15,-3 0-1 0,0-5 37 0,0-4 0 0,0 7 0 0,0-9 0 16,0 5-59-16,-3-8-4 0,3 2-1 16,-4-2 0-16,1-6-14 0,3-3-3 15,0-6-1-15</inkml:trace>
  <inkml:trace contextRef="#ctx0" brushRef="#br0" timeOffset="129297.884">24518 13243 1804 0,'-11'9'37'0,"4"-6"10"0,4 6-38 15,-4-3-9-15,7-6 0 0,0 0 0 0,0 0 57 0,0 0 10 0,0 0 1 0,0 0 1 16,7 0-33-16,3 0-8 0,-2-6 0 0,6 6-1 15,-4-9 29-15,4 9 7 0,0 0 1 0,1 0 0 16,2 0-39-16,4 9-7 0,-3-9-2 0,3 6 0 16,0-6-8-16,1 6-8 0,-1-6 12 0,0 0-12 31,0 0-18-31,-3-6-10 0,-1 6-3 0,1-6-651 0,0-6-130 0</inkml:trace>
  <inkml:trace contextRef="#ctx0" brushRef="#br0" timeOffset="129771.074">25061 13243 1337 0,'0'0'56'0,"0"0"-44"16,0 0-12-16,0 9 0 0,0 9 53 0,0-12 9 15,0-6 2-15,0 0 0 0,0 0 0 0,0 0 0 16,0 0 0-16,0 0 0 0,0 0 0 0,4 5 0 15,3 1 0-15,0-3 0 0,0 3-52 0,4-6-12 16,-1 0 0-16,-3-3 0 0,4 3 45 0,-1-3 7 16,1-3 0-16,0 3 1 0,3-2-34 0,-4-7-7 0,1 3-2 15,-4 0 0-15,0 3-10 0,0 0 0 16,-3-2 0-16,-1 2 0 0,1 0 0 0,-4-6 0 16,3 6 0-16,-3-3 0 0,-3 6 0 0,3-2 0 15,-4-4 0-15,1 6-11 0,3 3 11 0,-7-9 0 0,-1 3 8 0,1 6-8 16,-3-6 0-16,3 6 0 0,-4 0 0 0,1 0 8 15,3 6-8-15,-8-6-13 0,5 9 3 0,-1 0 1 16,1-3 9-16,-1 2 0 0,0 1 0 0,1 6 0 16,-1-3-8-16,4 2 0 0,-3 1 0 0,-1 6 0 15,1-7 8-15,-1 4 0 0,0 0 0 0,4-1 0 16,-3 1 0-16,3-3 0 0,0 2 0 0,0 1 0 16,3-3 0-16,1-1 0 0,-1 7 0 0,0-9 0 15,8 2 0-15,-4 4 0 0,4 0-9 0,3-7 9 16,0-5-40-16,3 9-3 15,1-9-1-15,-1 3 0 0,4-6 87 0,4 2 17 0,0-5 3 0,-1 6 1 16,5-6-103-16,-5 0-20 16,4 0-4-16,1 0-1 0,-5-6 0 15,1 1 0-15,-1-1 0 0</inkml:trace>
  <inkml:trace contextRef="#ctx0" brushRef="#br0" timeOffset="130189.566">25358 13293 1094 0,'0'0'46'16,"0"0"-37"-16,0 0 95 0,0 0 20 15,0 0 3-15,3 6 1 0,-3 3-52 0,4 0-9 0,-1 0-3 16,1 2 0-16,-4-5 0 0,3 0 0 0,-3 3 0 0,0-3 0 15,4 5-51-15,-4 1-13 0,3 6 0 16,1 0 0-16,-4-4 54 0,3 4 8 0,1 0 2 0,-4-4 0 16,3 4-52-16,1-1-12 15,0-5 0-15,3 6 0 0,-4-6 54 0,4 2 8 0,0-2 2 0,0 0 0 16,0-3-52-16,0-3-12 0,0-4 0 0,1 1 0 16,-1 0 54-16,3-3 8 0,1 0 2 0,-1-3 0 15,-3 0-52-15,4-2-12 0,-4-4 0 0,4-3 0 16,-4-3 0-16,3 1 0 0,1-1 0 0,-4-3 0 15,0 4 0-15,0-7 0 0,0 0 0 0,0 7 0 16,-3-10-48-16,-1 10-13 0,1-1-3 0,-4-6 0 16,0 1 0-16,-4-4 0 0,1-2 0 0,-1-1 0 15,1 7-72-15,-5-10-16 0,1 10-2 0,0-7-1 16,0 10 43-16,0-4 9 0,0 6 2 0,0-5 0 16,4 2-3-16,-1 6-1 0,4-5 0 0</inkml:trace>
  <inkml:trace contextRef="#ctx0" brushRef="#br0" timeOffset="130770.386">25837 13296 1267 0,'0'0'28'0,"0"0"5"0,0 0 2 0,0 0 1 0,0 0-36 0,0 0 0 0,0 0 0 0,0 0 0 16,0 6 104-16,0-6 13 0,0 9 3 0,-3 0 1 15,3 2-40-15,0-5-8 0,0 3-1 0,0 3-1 16,0-3-6-16,-4-3-1 0,4 2 0 0,0-2 0 15,4 0-18-15,-1 9-4 0,-3 0-1 0,4-4 0 16,-1-5-15-16,5 9-3 0,-5-3-1 0,1 2 0 16,3 1-22-16,-4-6 0 0,4-3 0 0,-3 5 8 15,-1-5-8-15,1-3 0 0,-4 3 0 0,0-6 0 16,3 9 0-16,-3-9 0 0,0 6 0 0,0-6 0 16,0 0 0-16,0 0 0 0,0 0 0 0,0 0 0 15,0 0 0-15,0 0 0 0,0 0 0 0,0 0 0 16,0 0 0-16,0 0 0 0,0 0 0 0,0 0 0 15,-7-3 0-15,4 0 0 0,-4-6 0 0,3 6 0 16,-3-3 0-16,4 0 0 0,-1-5 0 0,1-1 0 16,-1-6 52-16,0 4 10 0,1-13 2 0,-1 7 0 15,1-7-52-15,-1 4-12 0,1-4 0 0,-1 4 0 0,1-4 0 0,-1 4 0 16,4-4 0-16,0 7 0 0,0-1-17 0,4 3-7 0,-4 4 0 16,3-4-1-16,1 0 40 0,-4 4 8 0,3-4 1 15,1 6 1 1,3 1-49-16,-4-1-11 0,1 6-1 0,3-3-1 15,0 3 1-15,4 0 0 0,-1-2 0 0,1 5 0 16,-1-3 7-16,5 0 1 0,-1 0 1 0,0-3 0 16,3 6-30-16,-2-3-7 0,-1 3 0 0,3 0-1 15,1 0-191-15,0 1-39 0</inkml:trace>
  <inkml:trace contextRef="#ctx0" brushRef="#br0" timeOffset="131090.733">26321 13546 2508 0,'7'-15'71'0,"-4"6"16"15,1 9-70-15,-4 0-17 0,7 0 0 0,-4 6 0 16,-3-6-15-16,0 3-6 0,0-3-2 0</inkml:trace>
  <inkml:trace contextRef="#ctx0" brushRef="#br0" timeOffset="-105852.328">10686 1340 1036 0,'0'0'23'0,"0"0"5"0,0 0 0 0,0 0 1 0,0 0-29 0,0 0 0 0,0 0 0 0,0 0 0 15,0 0 72-15,0 0 9 0,0 0 2 0,0 0 0 16,0 0-23-16,0 0-5 0,0 0-1 0,0 0 0 15,0 0 11-15,-7 0 3 0,0-6 0 0,-4 6 0 16,4-6-16-16,0 6-2 0,-4 0-1 0,1-6 0 16,-4 0-22-16,3 0-5 0,-3 6-1 0,0 0 0 15,0 0-11-15,0-5-2 0,-4 5-8 0,4 5 12 0,0-5-12 16,-4 12 0-16,4-12 0 0,-4 6 0 0,4 6 0 16,-3-6 0-16,2 0 8 0,-2 8-8 0,-1-2 0 15,0 0 0-15,4 0 0 0,0-1 0 16,0 1 0-16,0 3 8 0,0-3-8 0,7 5 0 15,0-5 0-15,0 3 0 0,-4 2 0 0,8 1 0 0,-1-6 0 16,4 8 0-16,4-8 0 0,-1 6 0 16,1-1 0-16,3 4-10 0,3-3 10 0,-3-1-8 0,4-2 8 15,0-3 0-15,3 5 0 0,-4-5 0 0,4-6 0 16,4 9 0-16,-4-9 0 0,4 5 0 0,-4-5 8 0,0-6-8 16,4 6 8-16,-1 0-8 0,-3-6 8 0,8 0-8 15,-5 6 10-15,1-6-10 0,3-6 12 0,0 6-3 16,-3 6-1-16,3-6 0 0,-3 0-8 0,-1 0 0 15,-3 0 0-15,4 0 0 0,0-6 0 0,-1 0 0 0,-3 6 0 16,4-6 0 0,-4 6-104-16,4-6-20 0,-4 0-4 15</inkml:trace>
  <inkml:trace contextRef="#ctx0" brushRef="#br0" timeOffset="-105168.345">11190 1613 1263 0,'0'0'28'0,"0"0"5"0,0 0 2 0,-7-3 1 0,4 3-36 0,-5-6 0 0,1 1 0 0,4-1 0 0,-4-6 41 0,0 6 2 16,0-6 0-16,0 6 0 0,0-8 25 0,0 8 4 16,-4-6 2-16,4 6 0 0,0 0-29 0,0 6-5 15,0-6-2-15,0 6 0 0,3 0-14 0,-3 0-2 16,0 0-1-16,0 6 0 0,0 0-13 0,-4 6-8 16,4-6 8-16,-3 9-8 0,3-4 0 0,0 1 0 15,0 0 0-15,0 0 0 0,-4-1 0 0,4-2 8 16,0 3-8-16,0 0 0 0,3-1 12 0,-3-5-1 15,4 0-1-15,-1 0 0 0,-3 3 10 0,4-3 1 0,3-6 1 16,0 0 0-16,0 0 3 0,-8 0 1 0,8 0 0 16,0 0 0-16,0 0-18 0,0 0-8 0,0 0 8 15,0 0-8-15,0 0 0 0,0 0 0 0,0 0 0 16,0 0 0-16,0 0 0 0,8 6 0 0,2 0-12 0,1-6 12 16,3 0-9-16,0-12 9 0,0 6 0 0,4 0 0 15,-1 3 0-15,1-3 0 0,0 0 0 0,-1-5 9 16,-3-1-9-16,4 6 0 0,0-6 0 0,-1 3 0 15,1-2 0-15,-4-7 0 0,-3 6 0 0,-1 0 0 16,1-2 0-16,-4 2 0 0,3 0 0 0,-6 0 8 16,3-5-8-16,-3 8 0 0,-4-3 9 0,3 6-9 15,-3-5 8-15,-3 11-8 0,3 0 10 0,0 0-10 16,-4-6 11-16,4 6-11 0,0 0 12 0,0 0-12 16,0 0 23-16,0 0-3 0,0 0 0 0,0 0 0 15,0 0-20-15,0 0 0 0,-7 0 0 0,0 6 0 0,3 5 0 16,1-5 0-16,3 0 0 0,-4 0 0 15,4 3 0-15,0-3-12 0,0 11 2 0,0-11 0 16,4 0 10-16,-4 0 0 0,3 0 8 0,4 3-8 16,-7 2 8-16,4-5-8 0,3 6 8 0,-3-6-8 0,3 6 0 0,-4-1 0 15,4-2 0-15,4 3 0 0,-4 0 0 0,3 0 0 16,1-1 0-16,0 1 0 0,-1 3-13 0,4-3-1 16,-3-7 0-16,3 1 0 15,-4 0-102-15,5 0-21 0,-1-12-4 0,0 0-423 16,-4 0-85-16</inkml:trace>
  <inkml:trace contextRef="#ctx0" brushRef="#br0" timeOffset="-104466.073">11748 1278 1234 0,'0'0'27'0,"0"0"5"0,0 0 2 0,0 0 2 0,0 0-36 0,0 0 0 0,0 0 0 0,0 0 0 0,0 0 83 16,0 0 9-16,0 0 3 0,0 0 0 15,-11 6-21-15,4-6-4 0,-4 6-1 0,1 0 0 0,-1 0-29 0,-3-3-7 16,0 2-1-16,0-5 0 0,0 0 0 0,0 0 0 16,-4 6 0-16,4-6 0 0,3 0-16 0,-3 0-3 15,0 6-1-15,3-6 0 0,1 12-12 0,3-6 0 16,0 0 0-16,0 0 0 0,3 0 0 0,1 2-10 16,-4 4 2-16,7-6 0 0,-4 6 8 0,1-6 0 15,3 5 0-15,0-5 0 0,0-6 0 0,0 3 0 16,0-3 0-16,0 0 0 0,3 12-8 0,-3-12 8 15,0 0-8-15,0 0 8 0,4 0 0 0,-4 0 0 16,7 6 0-16,-7-6 0 0,3 6 0 0,4 0 0 16,0-1 0-16,0 1-8 0,-3-6 8 0,3 6 0 15,-4-6 0-15,4 6 0 0,4-6 11 0,-4 6-3 16,4-6 0-16,-1 3 0 0,1 0 0 0,-1 0 0 0,1 3 0 16,0-6 0-16,3 6-8 0,-4-1 8 0,1 1-8 0,-1 0 8 15,5 0-8-15,-5 0 0 0,1-6 9 0,-1 6-9 16,-3 0 10-16,0-3-2 0,1 3-8 0,2-1 12 15,-3 1-12-15,4 0 11 0,-4 0-11 0,3-6 10 16,-3 6-10-16,0 0 0 0,-3 0 0 0,3 5 0 16,0 4 0-16,-3-3 8 0,-1 0-8 0,1 5 0 15,-1-5 0-15,1 3 0 0,-1 2 0 0,-3-5 0 16,0 6 0-16,0-3-17 0,-3-4 2 0,-1 1 1 16,1 6 14-16,-1-7 16 0,1 4-3 0,-4-3-1 15,0 0-12-15,-4-1 11 0,0-5-11 0,1 0 10 16,-4-3-10-16,3 3 10 0,-3-6-10 0,0-6 10 15,0 0-1-15,0 3 0 0,3-3 0 0,0 1 0 16,1-1-9-16,3-6 0 0,0 6-10 0,7 6 10 16,-7-6-79-16,3 0-9 0,4-3-3 15,4 4 0-15,-1-1-105 0,1-6-22 0,6-12-4 16,1 4-403-16</inkml:trace>
  <inkml:trace contextRef="#ctx0" brushRef="#br0" timeOffset="-103854.382">12009 1557 1476 0,'0'0'32'0,"-7"0"8"0,7 0 0 0,0 0 1 0,0 0-33 0,-4 6-8 0,-3-6 0 0,7 0 0 16,-7 0 33-16,0 6 5 0,3 0 1 0,4-6 0 15,0 0-3-15,0 0-1 0,0 0 0 0,0 0 0 16,-3 6-10-16,3 0-1 0,0-6-1 0,3 6 0 16,1 5-11-16,-1-5-3 0,4-6 0 0,0 9 0 15,1-9-1-15,-1 6-8 0,0-6 12 0,3 0-4 16,1 0 0-16,3 0-8 0,-4 0 12 0,1 0-4 15,3 0 8-15,-3-6 2 0,-1 6 0 0,1-9 0 0,-1 9 7 16,1-6 2-16,-4-5 0 0,0 5 0 0,4 0-3 16,-8 0-1-16,4 6 0 0,-3-6 0 0,-1 0-6 15,-3 0-1-15,4 1 0 0,-4 5 0 0,-4-9-8 0,4 3-8 16,-3 0 12-16,-1 0-12 0,1-6 11 0,-1 6-11 16,-3 1 10-16,0-1-10 0,0-3 0 0,0 3 8 15,0 6-8-15,-4-6 0 0,1 0 0 0,-1 6 0 16,-3-6 0-16,0 6 0 0,0 0-9 0,0 6-2 15,0-6 0-15,0 6 0 0,0 0-3 0,-1 0-1 16,5 3 0-16,-1 8 0 0,1-5 15 0,3 6-12 16,0 2 12-16,-1-2-12 0,1 11 12 0,4-8 0 15,-1 2 0-15,1-5-9 0,-1 3 9 0,4-4 0 16,0 1 0-16,4 3 0 0,-1-10 19 0,1 1-1 0,-1 0 0 0,1-6 0 16,3 3-2-16,0-4 0 0,4 1 0 15,-1 0 0-15,1 0-7 0,-1 0-1 0,5-6-8 0,-1 0 12 16,3 0-12-16,1-6 11 0,-4 6-11 0,4 0 10 15,3-6-10-15,-4 6-16 0,1 0 4 0,0 0 1 32,-1 0-43-32,5-6-9 0,-5 0-1 0,4 1-1 15,-3 2-171-15,0-3-35 0</inkml:trace>
  <inkml:trace contextRef="#ctx0" brushRef="#br0" timeOffset="-103400.594">12499 1469 1432 0,'0'0'32'0,"0"6"6"0,0 3 2 0,3 3 0 0,1 5-32 15,-4 1-8-15,4-6 0 0,-1 8 0 0,-3-8 66 0,4 6 12 16,-1-1 2-16,1-8 1 0,-1 9-23 0,1-6-5 15,-4-1-1-15,3 1 0 0,1-3-16 0,-4-3-3 16,0 6-1-16,3-7 0 0,-3 7-32 0,0-12 0 0,0 0 0 16,0 6 0-16,0-6 12 0,0 6-4 0,0-6 0 0,0 0-8 15,0 0 0-15,0 0 0 0,0 0 0 0,0 0 0 16,0 0 33-16,-3-6 0 0,-4 0 0 0,0 0 0 16,0-5-5-16,0-1-2 0,-4-3 0 0,4 3 0 15,0 1-12-15,-4-7-2 0,1 6-1 0,3-3 0 16,0-2-2-16,-1 5 0 0,1-6 0 15,4 4 0-15,-4 2-9 0,3 0 0 0,-3 0 0 16,4 1 8-16,3-4-8 0,-4 3 0 0,8-5 0 16,-4 5 0-16,0 6 0 0,3-6 0 0,-3 3 0 0,4-2 0 15,3-1-18-15,0 6 4 0,0-6 1 0,0 3 0 16,0-2 3-16,4 5 1 0,3 6 0 0,0-6 0 31,0 0-34-31,0 0-6 0,4 6-2 0,-1-6 0 0,1 6-6 16,3 0-2-16,4 0 0 0,-4 6 0 0,4-6-21 0,-4 0-5 15,0 6-1-15,-3-6-654 0</inkml:trace>
  <inkml:trace contextRef="#ctx0" brushRef="#br0" timeOffset="-102702.887">12845 1475 1285 0,'0'0'28'0,"0"0"5"0,0 0 2 0,0 0 2 0,0 0-29 0,-7-6-8 0,3 0 0 0,1-5 0 16,3 11 64-16,-4 0 12 0,-3-6 3 0,3 0 0 15,4 6-43-15,-3-6-8 0,-1-3-1 0,1 3-1 16,3 6-6-16,0 0-2 0,0 0 0 0,0 0 0 15,0 0-4-15,0 0-1 0,0 0 0 0,0 0 0 16,3 6-13-16,1 9 11 0,-1-3-11 0,1 11 10 16,3-2 1-16,-3 2 0 0,-1 1 0 0,4 2 0 15,-3 4-1-15,-1-4 0 0,1 3 0 0,-1-2 0 16,1 8 5-16,-1-2 1 0,1-10 0 0,-1 6 0 16,1-2 16-16,-1 2 3 0,1-2 1 0,-4-10 0 15,3 1-3-15,1-3 0 0,-1-9 0 0,-3-6 0 16,0 5 7-16,0-5 0 0,0 0 1 0,0 0 0 15,0-5 1-15,4-13 0 0,-4 3 0 0,0-2 0 16,0-10-26-16,-4 10-4 0,4-13-2 0,0 4 0 16,0-10-10-16,0 4 0 0,0 3 0 0,0-4 0 15,0 4 0-15,0 2 0 0,0-8-11 0,0 9 11 0,0-4-18 16,0 1 2-16,4 8 0 0,-4-8 0 0,0 14 2 16,0-8 1-16,0 5 0 0,4-2 0 0,-4 8 13 0,0 6 0 15,3-6 0-15,-3 6-9 0,0 6 9 0,0 0 0 16,0 0-9-16,0 0 9 0,0 0-9 0,7 0 9 15,0 6-12-15,0 0 12 0,0 0 0 0,0-967-8 16,0 1940 8-16,0-965 0 0,1 4 0 0,-1 0 0 16,0-1 0-16,3 4 9 0,-3 2-9 0,4-5 12 15,-4 8-12-15,0-2 12 0,4-4-12 0,-4 4 0 0,3-1 0 16,1-2 8-16,-4 3-8 0,3-7 0 16,1-2 0-16,-4 3 0 0,0-1 0 0,4 1 0 0,-4-3 0 15,3-4 0-15,1 1 0 0,-4 0 0 0,4 0 0 16,-1-7 0-16,-3 4 0 0,4 3 0 0,-4-6 0 0,0 6 0 15,0-1 0-15,-4-5 0 16,5 9 0-16,-5-3 0 0,1-6-20 0,-1 5 1 0,1-5 0 0,3 6 0 31,-7 3-29-31,3-9-7 0,1-1-1 0,-4 1 0 16,0-6-31-16,3 6-6 0,-3-6-2 0,0 0 0 16,0 12-117-16,0-12-23 0</inkml:trace>
  <inkml:trace contextRef="#ctx0" brushRef="#br0" timeOffset="-102146.334">13282 1557 1404 0,'0'0'31'0,"-3"12"6"0,-1-6 2 0,1 6 0 0,3 0-31 0,-4-1-8 16,4-11 0-16,-4 9 0 0,4-9 48 0,0 6 9 15,0 0 2-15,0-6 0 0,0 0 3 0,0 0 1 16,0 0 0-16,8 0 0 0,-1-6-20 0,3 6-4 16,-3-6-1-16,4 0 0 0,-1 3-22 0,1 3-4 0,0 0 0 15,3-6-1-15,0 6-11 0,0 0 0 0,0-5 0 0,0 5-11 16,0-6 11-16,0 0 0 0,-3 6 0 0,3-6-8 15,-3 6 8-15,3 0 0 0,-4 0 0 16,-3-6 0-16,4 6 0 0,-4 0 0 0,-3-6 0 0,3 0 0 16,-7 6 0-16,0 0 11 0,-4-6-3 0,1-5 0 15,3 2-8-15,-4-3 0 0,-3 6-12 0,3 0 12 16,-3-5 0-16,-3 5 0 0,3-3 0 0,-7 3 8 16,3 0-8-16,-3 0 0 0,0 0 0 0,0-5 0 15,0 5 0-15,-4 6 0 0,4-6 0 0,0 6 0 16,0 6-15-16,-1-6-8 0,8 6-1 0,-3-1-1 15,3 7 12-15,3-6 2 0,-3 3 1 0,4 3 0 16,-1 5 10-16,4 1-13 0,-3-6 5 0,3 8 8 16,3-2-11-16,-3 5 11 0,4-2-8 0,-1 8 8 15,1-11 0-15,-1 9 0 0,1-10 0 0,3 10 0 0,0-16 0 16,3 7 12-16,-2 9 0 0,2-4-1 0,4 1 19 16,-3-7 4-16,6 4 1 0,-2-9 0 0,2-1-35 15,4 1 0-15,1 3 0 0,2-9 0 0,1 5-10 0,-4-11-9 16,4 0-1-16,-4 0-1 15,7-6-120-15,0 1-24 0</inkml:trace>
  <inkml:trace contextRef="#ctx0" brushRef="#br0" timeOffset="-100415.762">15632 1440 1029 0,'0'0'22'0,"0"0"5"0,0 0 1 0,-7 0 2 0,7 0-30 0,0 0 0 0,-8 0 0 0,8 0 0 16,0 0 22-16,-7 6-2 0,7-6 0 0,-7 6 0 16,7-6-11-16,0 0-9 0,0 0 12 0,0 0-12 15,0 0 16-15,0 0-4 0,-3 0-1 0,3 0 0 16,0 0 4-16,0 0 1 0,0 0 0 0,0 0 0 15,-4-6 11-15,4 6 2 0,0 0 1 0,0 0 0 16,0 0-9-16,0 0-1 0,0 0-1 0,0 0 0 16,0 0 29-16,0 0 7 0,0 0 1 0,0 0 0 15,0 0 16-15,0 0 4 0,0 0 1 0,-3-6 0 0,-4 6 7 16,0-6 0-16,0 6 1 0,-4-6 0 0,4 6-42 0,-4 0-9 16,4 0-2-16,-3 6 0 0,-1-6-32 0,-3 0 0 15,3 6 0-15,-3-6 0 16,0 6 8-16,4-6-8 0,-4 6 0 0,-1-6 0 0,5 5 0 15,-4 1 0-15,3-6-8 0,-3 6 8 0,0-6-8 16,0 6 8-16,0 0 0 0,3-3-9 0,1 3 9 0,-5 0 0 16,5 5 0-16,-1-5 0 0,1 6 0 0,-1-6 0 15,1 6-12-15,-5 2 4 0,5 4 8 0,3 0 0 16,-4-1 0-16,1 4 0 0,3-3 0 0,-4 5 0 16,4-8-9-16,3 8 9 0,-3-5 0 0,7 3 0 15,-3-4 0-15,3 1 0 0,-4-3 0 0,1-4 0 16,3 1 0-16,0 0 0 0,0 0 0 0,3-7 0 0,1 1 0 15,3 0 0-15,-4 3 0 0,4-3 0 16,-3 0 0-16,3-6 0 0,0 0 0 0,4 0-11 0,-4-6 3 16,3 0 0-16,1 6 8 0,3-6 9 0,0 0-1 0,0 3-8 15,0-3 16-15,0 1-4 0,4-1-1 0,0-6 0 16,-1 6-11-16,1 0 0 0,0 0 0 0,-1-8 0 16,1 2 12-16,0-6 0 0,-1 1 0 0,1-10 0 15,-1 9-12-15,1-5 0 0,0-4 0 0,-4 4 0 16,0-4 11-16,0-2-3 0,0-3-8 0,0 2 12 15,-3-2 4-15,-1-3 0 0,1-3 0 0,-4 2 0 16,0-8 3-16,0 6 1 0,-3-3 0 0,-1 3 0 16,-3-1-8-16,0 4 0 0,0 3-1 0,-7-4 0 15,4 10-11-15,-4-3 0 0,-4 2 0 0,0 4 0 16,-3-7 0-16,0 15 0 0,0-2 0 0,-3-7 0 16,-1 10 0-16,-3 2 0 0,3-12 0 0,-3 13 0 15,3-4-31-15,1-3 2 16,2 7 0-16,5-1 0 0,-4-6 29 0,7 9 0 0,0-2 0 0,0 5 0 0,3 0-14 15,4-6 3-15,0 12 1 0,0 0 0 0,4-6 2 0,-4 6 0 16,7 0 0-16,0 6 0 0,3-6 8 0,-3 12-13 16,4 0 5-16,0-1 8 0,-1 16 0 0,-3-4 0 15,4 10 0-15,-4 2 0 0,3 9-16 0,1 6 5 16,0 0 1-16,-4 6 0 0,-4 3 2 0,4 2 0 16,-3 1 0-16,-1-6 0 0,1 0 8 15,3 6 0-15,0-1 0 0,-4-11 0 0,1 6 0 0,0-6 0 16,-1 0 0-16,1-3 0 0,-1-3 8 0,4-6 3 15,-3 4 1-15,3-16 0 0,-4 9-4 0,4-8 0 16,-3-16 0-16,3 7 0 0,-4-6 4 0,4-3 0 0,-3 2 0 16,0-5 0-16,-1 0-12 0,-3-6 0 0,0 0 0 0,0 0 0 15,7 0 0-15,-3 6 0 0,-4-6 0 0,0 0 0 32,0 0-24-32,0 0-6 0,7-6-2 0,-4 6 0 15,1 0-51-15,-4 0-10 0,3-6-3 0,1 0 0 16,-4-5-102-16,3 2-21 0,1-15-4 0,-1 7-1 0</inkml:trace>
  <inkml:trace contextRef="#ctx0" brushRef="#br0" timeOffset="-99828.392">15783 1631 1882 0,'0'0'41'0,"0"0"9"0,0 0 2 0,4 6 1 0,-1 6-42 0,-3-12-11 15,4 0 0-15,-1 5 0 0,4 1 50 0,1 0 8 16,-5-6 2-16,4 6 0 0,0-6-13 0,0 0-3 15,0 0 0-15,0 0 0 0,4-6-25 0,-1 6-6 0,1-6-1 0,0 0 0 16,3-5 0-16,0-1 0 0,0 0 0 0,0 3 0 16,0-2-12-16,0-1 0 0,0 0 0 0,-3-6 0 15,3-2 0-15,0 8 0 0,-3-6 0 0,-1-8 0 16,1 8-9-16,-4-5-8 0,0 2-2 16,0 4 0-16,-3-1 10 0,-1 6 9 0,1-8-13 15,-4 8 5 1,0 0-36-16,-4 6-8 0,-3-6 0 0,0 7-1 0,0-1 34 0,-4 6 7 0,-3 0 2 0,4 3 0 15,-4 0-6-15,-4 2-2 0,0 13 0 0,1-6 0 16,3 6 35-16,-4 2 7 0,0-2 2 0,1 8 0 16,-1-8-12-16,0 5-2 0,4-2-1 0,4 2 0 15,-1 1 1-15,4-3 1 0,0-4 0 0,4 1 0 16,-1 5 5-16,0-8 1 0,4 3 0 0,0-1 0 16,4-5-3-16,0 3-1 0,3-3 0 0,3-1 0 0,1 1-7 15,3-6-8-15,3 9 11 0,1-4-11 16,3-5 0-16,0 0 0 0,1 0 0 0,2 6 0 0,1-6 0 0,0 0 0 15,-1-6 0-15,-2 3 0 0,2-1-12 16,-3-2-4-16,1 3 0 0,-1 3 0 16,0-6-31-16,0 0-6 0,-3 6-2 15,3-6 0-15,-3-6-32 0,-1 6-6 0,1 0-2 16,-1 0 0-16,-2 0-31 0,-1 0-6 0,10 0-2 16,-6 0 0-16</inkml:trace>
  <inkml:trace contextRef="#ctx0" brushRef="#br0" timeOffset="-98853.89">17328 1569 1587 0,'0'0'35'0,"-7"0"7"0,0-6 2 0,7 6 0 0,0 0-35 0,0 0-9 15,0 0 0-15,0 0 0 0,0 0 55 0,0 0 9 16,-7 0 1-16,7 0 1 0,0 0-8 0,0 0-2 15,0 0 0-15,0 0 0 0,0 0-32 0,0 0-6 16,-7 6-2-16,4 0 0 0,3 6-16 0,-4 5 0 0,4-2 0 16,0 9-9-16,0-1 9 0,0 10 0 0,4-4 8 0,-4 3-8 15,0 4 11-15,3 2-3 16,1 0 0-16,-4-3 0 0,3 3 8 0,1-2 0 0,-1-4 1 0,1 3 0 16,-1 4 5-16,1-7 1 0,-1 3 0 0,5-8 0 15,-5 2-8-15,1-5-2 0,3 2 0 0,-4-2 0 16,-3-10-1-16,0 10-1 0,4-12 0 15,-4-1 0-15,3-2 1 0,-3-3 1 0,0-6 0 0,0 0 0 16,0 0 18-16,0 0 3 0,0 0 1 0,0 0 0 16,-3-9-11-16,-1-3-3 0,-3 1 0 0,-3-7 0 15,2 3 9-15,-2 4 2 0,-1-13 0 0,-3 1 0 16,4 2-41-16,-5-8-8 0,1-4-2 0,-3 10 0 16,6-4 9-16,-3-2 2 0,0-9 0 0,0 2 0 15,0-2 8-15,0 9 0 0,-1-15 0 0,5 5 0 16,-1-2 0-16,4-3-10 0,0 6 10 0,0-3 0 15,4 8 0-15,3-8-8 0,0 9 8 0,0-6 0 0,3 8 0 16,4 1-8-16,0 2 8 0,0-2 0 0,0 3-9 16,4 2 9-16,0-2 0 0,-1 8-9 0,4-6 9 0,0 4 0 15,0 8-9-15,4-11 9 0,0 8 0 0,3 3-11 16,0-5 11-16,0 5-8 0,0 0 8 0,1 6 0 16,-1-3-9-16,0 3 9 0,0 6 0 15,-3-5-11-15,3 10 11 0,-4-5-8 0,1 9-8 0,3-3-2 16,-7 6 0-16,-3 0 0 15,0 5-14-15,-1 1-4 0,-3 3 0 0,-3 2 0 0,-1-5 12 16,-3 8 3-16,0-2 0 0,-3 8 0 0,-1-3 10 0,-3-2 3 16,0 8 0-16,-3-3 0 0,-1-8 8 0,-3 8 0 15,-4-8 0-15,1-1-8 0,2-2 8 0,-2 2 16 0,-4-11-4 16,7-3-1-16,-4 3 12 0,0-12 2 0,-3 0 1 16,0 0 0-16,3-6-3 0,1 0-1 0,-1-3 0 0,4-3 0 15,0 1-22-15,0-1-12 0,3 0 2 0,0-3 0 31,4 4-31-31,0-1-7 0,4 6 0 0,3-6-1 16,-4 6-23-16,4-5-4 0,0 2 0 0,4 9-1 16,3-6-31-16,0 6-5 0,4-6-2 0,-1 6 0 15,4 0-88-15,4 0-17 0,21 6-4 0,-11-6-1 0</inkml:trace>
  <inkml:trace contextRef="#ctx0" brushRef="#br0" timeOffset="-98330.981">17942 1446 1280 0,'-7'-6'36'0,"0"0"8"0,4 6-35 0,-4-9-9 0,-4 9 0 0,4-3 0 0,-4 3 40 0,-3 0 7 15,0 0 1-15,4 3 0 0,-5 0 11 0,1 3 2 16,4 0 1-16,-4-6 0 0,0 6-9 0,3 0-1 15,0 5-1-15,4-5 0 0,-3 0-19 0,-1 0-4 16,4 3-1-16,-4-3 0 0,4 5-7 0,4 1 0 0,-4 0-1 0,0 0 0 16,3 8-19-16,1-8 8 15,-4 6-8-15,3 2 0 0,1-2 14 0,-1 5-4 0,1-5-1 16,-1 3 0-16,4-4-1 0,0 1 0 0,0 3 0 16,0-4 0-16,4 1-8 0,-1-3 10 0,4-4-10 15,0-5 10-15,0 6-2 0,7-6-8 0,-3 0 12 16,7-6-4-16,-1 0 1 0,4 0 0 0,4-12 0 0,-4 6 0 15,8-6-9-15,-5 3 0 0,1-2 9 0,3-7-9 16,-7 0 8-16,4-2-8 0,-4 2 8 0,0-5-8 16,-7 2 8-16,1-2-8 0,-1-1 10 0,-7 3-10 15,3 4 0-15,-6-1 0 0,-1-8 0 0,-3 8 0 16,-3 0 0-16,-1-5 0 0,-3 8 0 0,-3-2-10 16,-1-1-13-1,-3 9-2-15,-4 3-1 0,1-5 0 0,-5 5 6 0,1 0 0 0,-3 6 1 0,-1 0 0 16,0 0 19-16,1 6 12 0,2 5-1 0,5-2-1 15,3 3-28-15,0 6-6 0,3-7 0 0,0 1-1 16,4 3 16-16,4 2 9 0,-1 1-10 0,1-6 10 16,3 8-10-16,3-2 10 0,-3 0-10 0,4-1 10 0,3-8-20 15,0-3 3-15,0 6 0 0,7 0 0 16,0-7-54-16,0 1-10 0,4 0-3 16,0 0 0-16</inkml:trace>
  <inkml:trace contextRef="#ctx0" brushRef="#br0" timeOffset="-96993.824">18221 1452 1508 0,'0'0'43'0,"-7"5"9"0,3 7-42 0,1-6-10 0,-1 0 0 0,1 0 0 15,-1 3 35-15,1 2 5 0,3-5 0 0,-4 6 1 16,4-6 23-16,0 0 4 0,0 3 0 0,0 2 1 16,0-5-28-16,0 0-5 0,0 0-2 0,0 0 0 15,0 6-20-15,0-6-4 0,0 5-1 0,0-2 0 16,0 3-9-16,0-6 0 0,0 11 0 0,0-11 0 16,0 0 0-16,0-6 0 0,0 0 0 0,0 0 0 15,0 0 13-15,0 0-2 0,0 0-1 0,0 0 0 16,0 0 14-16,0 0 4 0,0-6 0 0,0 0 0 15,0-5-6-15,0-1-1 0,0 6 0 0,4 0 0 16,-1-3-9-16,1-2-1 0,-1 5-1 0,1-6 0 16,-1 6-10-16,4 6 0 0,0-6 0 0,1 0 0 15,-1 0 0-15,0 6 0 0,0 0 0 0,0 0-11 0,0 0 11 0,-4 0-10 16,4 0 10-16,0 0-10 0,1 0 10 0,-1 6 0 16,0 0 0-16,0 0 0 0,-4 0 0 0,4 0 0 15,-3 0 0-15,3 0 11 0,-4-1-3 0,4 1 0 16,-3-3 0-16,0 3 0 0,-1 6 0 0,1-6-8 15,-4-6 12-15,0 6-4 0,3 0 1 0,-3-6 0 16,0 0 0-16,0 0 0 0,0 0 0 0,4 5 0 16,-4-5 0-16,3 0 0 0,4 6-9 0,-3-6 10 15,3 0-10-15,0 0 10 0,0 0-10 0,0 0 0 16,0 0 9-16,0 0-9 0,0 0 0 0,0 0 0 16,-3-6 0-16,3 1 8 0,0-1-8 0,-4 0 11 0,4 0-11 15,-3 0 12-15,-1 0 4 0,1-3 2 16,3 9 0-16,-3-6 0 0,-4 6-18 0,0 0-16 0,7 0 4 0,0 0 0 15,-7 0 12-15,7 0 0 0,0 6-10 0,-4-3 10 16,4 3 0-16,-3-6 0 0,3 0-9 0,-4 6 9 16,5-6 0-16,-1 0 0 0,-4 6 0 0,4-6 0 15,-3 6 0-15,3 0 0 0,0 0 0 0,-4-6 0 16,4 5-13-16,0-5 1 0,-3 0 0 0,3 0 0 16,0 0 12-16,-3 0 0 0,6 0 0 0,-3 0 0 15,0 0 0-15,0 0 0 0,7 0 0 0,-6 0 0 16,2 0 0-16,1 0 0 0,-1 0 0 0,1-5 0 15,-1 5-46-15,1-6-6 16,3 0-2-16,0 0 0 0,0 6-19 16,4-6-4-16,-4 0-1 0,0 0 0 0,0 3 10 0,0-3 1 0,1-5 1 15,-1 5 0-15,-4 0 5 0,1 0 1 16,-1-6 0-16,1 6 0 0,-4-5 60 0,-3 2 0 0,3 3 9 0,0 0 0 0,-4-6 11 0,-3 6 3 16,4 1 0-16,-4-1 0 0,0 6-11 0,0-9-1 15,0 6-1-15,0 3 0 0,0 0 13 0,0 0 2 16,-4-3 1-16,4 3 0 0,0 0 13 0,0 0 2 15,0 0 1-15,0 0 0 0,0 0-9 0,0 0-1 16,0 0-1-16,0 0 0 0,0 0 5 0,4 3 2 16,-1 9 0-16,1-6 0 0,3 5 0 0,-4-5 0 15,4 6 0-15,0-6 0 0,1 14-6 0,-1-8 0 16,0 0-1-16,0 6 0 0,0-4-15 0,0 10-4 0,-4-1 0 16,4-2 0-16,-3 2-2 0,3 7-1 0,-3-4 0 0,-1 4 0 15,1-4-9-15,-1 4 8 0,1-4-8 0,3 9 8 16,-4-2-8-16,1-4 0 0,-1 3 0 0,4-2 8 15,-3 2-8-15,3-3 0 0,-4 4 0 0,5-10 0 16,-5 10 0-16,1-16 0 0,6 7 0 0,-6-9 0 16,-1-4 16-16,1 7-3 0,-4-18 0 0,3 6 0 15,-3 0-1-15,0-6 0 0,0 0 0 0,-3-6 0 16,3 0 20-16,-7-12 4 0,3 4 1 0,-6-4 0 16,3 0-14-16,-4-5-3 0,0-4-1 0,-6 4 0 15,-1-4-7-15,0-2-2 0,-3-3 0 0,0 2 0 16,0-8 1-16,-4 9 0 0,-3-4 0 0,7-2 0 15,0-3-11-15,3 3-17 0,4 2 4 0,3 1 1 16,1 8 12-16,6-5-9 0,4 2 9 0,0 4-8 16,0 2 0-16,7-2 0 0,0-1 0 0,0 4 0 15,0 2-20 1,4 0-3-16,0-5-1 0,3 8 0 0,0-2 32 0,0-1-9 0,4-3 9 0,-4 4 0 0,0-1 0 16,3-2 0-16,-2 2 12 0,-1 0-4 0,0 6-8 0,0-2 9 15,-4-4-9-15,1 12 10 0,0-5-10 0,-1-1-17 16,1 6 4-16,-4 3 1 0,0 3 12 0,0-3 0 15,0 6 0-15,-3 0 0 0,3 3 0 0,-4 6 0 16,4 5 0-16,-3 1 0 0,-4-4-11 0,3 4 11 16,-3 0-12-16,0 8 12 0,0-2 0 0,-3-1 0 15,3 4 0-15,-4-4 0 0,1 4 8 0,-1-4-8 16,1-5 0-16,-4 2 0 0,3-8 8 0,-3 0-8 16,3 0 0-16,-3-1 0 0,0-5 8 0,0 3-8 0,4-9 0 15,-8 0 0-15,1 0 0 0,-1-6-21 0,0 3 3 16,-3-8 1-1,0-1-27-15,-3 0-4 0,-1 0-2 0,0-5 0 16,-3 2-35-16,3-3-7 0,-3-8-2 0,0 8 0 16,-4-11-18-16,11 2-3 0,4 4-1 0,3-1 0 0</inkml:trace>
  <inkml:trace contextRef="#ctx0" brushRef="#br0" timeOffset="-96496.573">19336 1340 978 0,'-14'12'28'0,"7"-1"5"0,3-2-33 0,-3 3 0 0,0-6 0 0,0 0 0 16,0 0 48-16,-4 5 2 0,4-2 1 0,0-3 0 15,0 6 15-15,0-6 3 0,3 0 1 0,1-1 0 16,-1 1-26-16,1 0-4 0,3 0-2 0,-4 3 0 16,4 3-23-16,0-1-5 0,4 1-1 0,-4 0 0 15,3 3-9-15,1 2 12 0,-1-5-12 0,5 6 12 16,-1-1-12-16,0-2-16 0,0 9 4 0,0-13 1 31,0 1-25-31,0-3-4 0,3-3-2 0,-2 6 0 0,-1-12-32 16,-4 0-6-16,4 0-2 0,0-12 0 0</inkml:trace>
  <inkml:trace contextRef="#ctx0" brushRef="#br0" timeOffset="-96283.731">19138 952 1749 0,'0'0'38'0,"0"0"8"0,-3 12 2 0,-1-7 2 0,1 7-40 0,3 3-10 0,-4-3 0 0,1-6 0 16,3 5 0-16,0-11 0 0,0 0 0 0,0 0 0 15,0 0-19-15,0 0 1 0,0 0 0 0,3-6-487 16,4-5-98-16</inkml:trace>
  <inkml:trace contextRef="#ctx0" brushRef="#br0" timeOffset="-95710.825">19551 1463 1429 0,'0'0'40'0,"-7"-6"10"0,3 1-40 0,1-1-10 0,-1-6 0 0,1 12 0 0,3 0 55 0,0 0 9 16,0 0 1-16,0 0 1 0,0 0-9 0,0 0-1 15,0 0-1-15,0 0 0 16,0 0-39-16,0 0-8 0,0 0-8 0,7 0 11 0,0 6 12 0,0-6 2 16,-4 6 1-16,5-6 0 0,-1 6-2 0,-4-974 0 15,4 1936 0-15,0-968 0 0,-3 5-3 0,3-5-1 16,0-5 0-16,-4 5 0 0,4-6-1 0,-3 0-1 16,0 0 0-16,3 6 0 0,-7-9-1 0,3 3 0 0,-3 0 0 0,0-5 0 15,-3-1-9-15,3 6-8 0,-4-6 9 0,1 6-9 31,-1-2-16-31,-3 2-8 0,3 0-3 0,-3 0 0 16,7 6-11-16,-7 0-2 0,0 0-1 0,-3 0 0 16,3 0 17-16,0 6 4 0,-1 0 1 0,1 0 0 0,0 8 19 0,4-2-8 0,-4-6 8 15,0 12 0-15,3-7 0 0,-3 4 0 0,4 3 0 0,-1-1 0 16,1-2 0-16,-1 3 14 0,0-1-2 0,4 1-1 16,-3-3-1-16,3 2 0 0,0-5 0 0,3 6 0 15,-3-4 4-15,4-2 1 0,0 6 0 0,3-7 0 16,0 1 3-16,0 3 1 0,0-9 0 0,3 6 0 15,1-1-8-15,0-5-2 0,-1 0 0 0,4 6 0 16,0-3-9-16,0-9 0 0,4 6 0 0,-4-6 0 16,4 0-19-16,-1 0 1 0,1 0 0 0,0 0 0 15,-1-6-98-15,5-3-19 16,-5-3-4-16,1 6-390 0,-4-6-79 0</inkml:trace>
  <inkml:trace contextRef="#ctx0" brushRef="#br0" timeOffset="-95277.669">19861 1525 1450 0,'0'0'32'0,"0"0"6"0,0 12 2 0,0-6 1 0,0 8-33 0,4-8-8 16,-4 6 0-16,0 0 0 0,3 0 93 0,-3-1 17 0,4 4 3 0,-4-3 1 15,4 5-34-15,-4-5-8 0,3 3 0 0,-3 3-1 16,4-7-26-16,-4 1-5 0,0 0 0 0,0 3-1 15,0-4-21-15,3 1-4 0,-3 0-1 0,4 0 0 16,-4-12-1-16,0 0 0 0,0 0 0 0,0 0 0 16,0 0-2-16,0 0-1 0,0 0 0 0,0 0 0 15,0 0 17-15,0 0 3 0,0 0 1 0,-4-6 0 16,1-12-14-16,3 12-4 0,-7-11 0 0,3 2 0 16,4-3-3-16,-4 1-1 0,-3-1 0 0,4-3 0 15,-1 4-8-15,-3-1 0 0,4-3 0 0,-1 4 0 16,1-7 0-16,-1 4 0 0,1 8 0 0,-4-6 0 15,3 1 0-15,1 2 0 0,-1-3 0 0,0 1 0 16,1 5 0-16,3-3 0 0,-4 4 0 0,4-1 0 16,0 0 0-16,0 0-11 0,-3-2 3 0,3 8 0 15,0 0 8-15,0 6 0 0,0-6 0 0,0 6 0 16,3-6-12-16,-3 0 0 0,4 0 0 0,-4 6 0 16,7 0-25-16,0 0-6 15,4 0-1-15,3 0 0 0,-4 6-20 0,4 0-4 0,1 0 0 16,-1 0-1-16,3 0-19 0,1 0-3 15,0-1-1-15,-1 4-469 0,4-3-95 0</inkml:trace>
  <inkml:trace contextRef="#ctx0" brushRef="#br0" timeOffset="-94711.898">20341 1352 910 0,'0'0'20'0,"0"0"4"0,0 0 0 0,0 0 3 0,0 0-27 0,0 0 0 0,0 0 0 0,0 0 0 16,0 0 68-16,0 0 8 0,0 0 1 0,0 0 1 16,0 0-5-16,0 0-1 0,0 0 0 0,-3 6 0 15,3-6-6-15,-7 5-2 0,0-2 0 0,-1 3 0 16,-2 6-19-16,-1-6-4 0,-3 0-1 0,4 0 0 15,-5 5-11-15,1-5-2 0,4 0-1 0,-1 3 0 16,4-3-3-16,0 6-1 0,0-1 0 0,0-5 0 16,3 0-6-16,1 3 0 0,3-3-1 0,-4 0 0 15,4-6 3-15,4 11 1 0,-4-5 0 0,3 0 0 16,1 0-9-16,0 0-2 0,-1 0 0 0,4 0 0 16,-3-3-8-16,3 3 0 0,3-1 0 0,-6-5 8 0,-4 0-8 15,10 0 0-15,1 6 0 0,0-6 0 0,-1 6 0 16,-3-6 0-16,4 0 0 0,-1 0 0 0,1 6 0 15,0-6 0-15,-1 0 0 0,1 6 0 0,-4-6 0 16,3 6 0-16,1 0 0 0,3 0 0 0,-3-1-9 16,-1 4 9-16,-3 3 0 0,4-6 0 0,-1 6 0 0,-3-1 0 15,4-5 0-15,-4 6 0 0,-3-3 0 0,3-3 0 16,0 11 0-16,-4-11 0 0,1 6 0 0,-1 9 0 16,1-15 0-16,-1 5 9 0,-3 1-1 0,0 6 0 15,0-9 0-15,0 2 0 0,-3 1 0 0,-1 0-8 16,1 0 12-16,-1-7-4 0,-3 4-8 0,0 3 0 15,0 0 9-15,0 0-9 0,0-7 0 0,-4 1 0 16,4-6 0-16,-3 6 8 0,-1 0-8 0,4-6-16 0,-3 0 4 16,3 0 0-1,-4 0-29-15,4 0-7 0,0 0 0 0,0-6-1 16,-4 0-143-16,4 0-28 0,-11-5-5 0,18 11-2 0</inkml:trace>
  <inkml:trace contextRef="#ctx0" brushRef="#br0" timeOffset="-87387.041">8050 946 1065 0,'0'0'23'0,"0"0"5"16,0 0 0-16,-3 6 4 0,-4 6-32 0,3-1 0 0,1 1 0 0,-1-3 0 0,4 3 50 0,-7-1 4 15,4 1 1-15,-1 0 0 0,1 3-16 0,3-4-3 16,-4 7-1-16,4 0 0 0,0-4 0 0,-3 10 0 0,3-6 0 15,0 2 0-15,0 4-7 0,0 5-2 0,3-8 0 0,-3 8 0 16,4 3-14-16,-1-2-4 0,4 8 0 0,0-3 0 16,-7-2-8-16,7-1 0 15,-3 9 0-15,-1-9 8 0,4 4-8 0,-3 2 0 0,-1-3 0 16,1 3 0-16,-4-8 0 0,0 2 0 0,0 3 0 16,0-8 0-16,0 5 0 0,0-2 0 15,0-7 0-15,-4 4 0 0,4-4 0 0,-3-5 8 0,3-4-8 0,-4-2 0 16,1-6 10-16,3-6-10 0,0 0 12 0,-11 0-12 31,4-6-36-31,-3 0-13 0,3-11-3 0</inkml:trace>
  <inkml:trace contextRef="#ctx0" brushRef="#br0" timeOffset="-86731.274">8407 1490 1004 0,'-14'-6'28'0,"7"6"7"0,-1 0-35 16,-6-3 0-16,4 3 0 0,-1 0 0 0,-3 0 53 0,3 0 4 0,-3 0 1 15,4 0 0-15,-4 0 10 0,3 3 3 0,-3-3 0 0,3 3 0 16,-3 6-23-16,4-9-5 0,-1 17-1 0,1-11 0 16,-1 6-30-16,0 3-12 0,4 2 8 0,0 1-8 15,0 5 19-15,7-2-2 0,-10-3 0 0,6 5 0 16,1-2 5-16,-1 2 1 0,1 1 0 0,-1-4 0 15,0-2-1-15,4 6 0 0,0-4 0 16,0-8 0-16,0 6-22 0,0-7 0 0,4-5 0 16,-4 3 8-16,0-9-8 0,0 0 0 0,0 0 0 0,0 0 0 15,4 6 15-15,-4-6 1 0,10-6 1 0,-3 6 0 16,4-9 18-16,3-3 3 0,0 7 1 0,0-13 0 16,4 0-39-16,-1 4 0 0,1-10 0 0,7 6 0 15,-11-2 0-15,3-4 0 0,1 7 0 0,3-4-8 16,-7 3 8-16,4-5 0 0,-7 5 0 0,3 4 0 15,-4-4-15-15,-3 6 3 0,0 0 0 0,0-2 0 16,-3 8-2-16,0 0 0 0,-1 0 0 0,1 0 0 0,-4 6 5 16,0 0 1-16,0 0 0 0,0 0 0 0,0 0-8 0,0 6 0 15,0 6-1-15,0 8 0 0,-4-8 17 16,1 6-8-16,3-1 8 0,-4 4 0 0,0 3 0 0,4 2 11 16,0 3 0-16,0-5 0 0,0 8 5 0,4-2 0 15,3-4 1-15,-3 9 0 0,3-2-4 0,3-4-1 16,1 3 0-16,-1-8 0 0,1 2-12 0,0-2 0 15,-1-6 8-15,4-4-8 0,-3 4 0 0,3-6-12 16,4-6 3-16,3-1 0 16,0 1-23-16,0-6-5 0,4-6-1 0,3-5-511 15,0-1-103-15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7T16:50:39.1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3736 9530 712 0,'0'0'16'15,"0"0"3"-15,0 0 1 0,0 0 0 0,-4-6-20 0,-3-2 0 0,4 2 0 0,-4 0 0 0,3 0 44 0,-3 0 4 16,4-6 2-16,-8 6 0 0,4 0-6 0,-4 1-2 16,4-4 0-16,-3 0 0 0,-4 3-6 0,-4 0 0 0,7 3-1 0,-3-3 0 15,-3 6-17-15,-1 0-3 16,4-5-1-16,3 5 0 0,-3 5-14 0,-3-5 0 0,2 0 0 16,5 6 0-16,-1-3 0 0,-3 6 0 0,4 0 0 0,-1 3-10 15,0-7-6-15,8 7-2 0,-8 0 0 0,4-3 0 16,0 0 18-16,4-1 0 0,-4 4 0 0,7-6 0 15,0 6 0-15,0-3-12 0,0-1 12 0,0 1-10 16,7 0 10-16,-4 6 0 0,4-3 0 0,0-7 0 16,4 4-9-16,-8 0-3 0,8 3-1 0,3-3 0 15,-3 2 13-15,-1 1 8 0,1-3 0 0,-1 3-8 16,5 5 0-16,-1-5 0 0,0 3-15 0,-4 0 5 16,5-1 10-16,-1 4 0 0,-4-3 0 0,1-1 0 15,-1 7 0-15,-3-9 0 0,1 2 0 0,-1 1 0 16,0-3 0-16,3 3 0 0,-6-4 10 0,-1 1-10 15,1 0 0-15,-4 2 0 0,0 4 0 0,0-6 0 16,0-6 0-16,0 3 9 0,-4 5-9 0,1 1 8 16,-1-3-8-16,-6-3 0 0,-1 5 0 0,4-2 0 0,-4-3 0 15,1 3 16-15,-1-7-2 0,-6 7-1 0,2-9 12 16,5 3 3-16,-4 0 0 0,0-3 0 0,-4 0-7 16,0 0-1-16,4-3 0 0,-3 0 0 0,3-3-4 15,-1 0-2-15,-2 3 0 0,-4-3 0 0,3 0-14 0,0-3-13 16,1 0 2-16,-4-6 1 15,10 7-35-15,-7-1-7 0,4 0-2 0,-3-3-307 16,6 3-62-16</inkml:trace>
  <inkml:trace contextRef="#ctx0" brushRef="#br0" timeOffset="533.647">3863 9901 526 0,'0'0'15'0,"0"0"3"0,0 0-18 0,0 0 0 0,0 0 0 0,0 0 0 0,0 0 42 0,0 0 5 16,0 0 1-16,0 0 0 0,0 0 16 0,0 0 4 16,-4 6 1-16,4-6 0 0,-7 5 8 0,7-5 2 15,-7 6 0-15,4 0 0 0,3-6-27 0,0 0-4 16,-4 6-2-16,4-6 0 0,-3 6-31 0,-1 0-7 16,4 3 0-16,0 2-8 0,4 1 0 0,-4 0 0 15,0 0 0-15,0-4 0 0,0 10 0 0,0-12 0 0,-4 6 0 16,4-3 0-16,4 5 0 0,-1 1 0 15,1 3 0-15,-1-7 0 0,1 1 0 0,-1-3-11 0,1 3 0 16,-1-1 0 0,1-5-26-16,-1 6-6 0,1-6-1 0,0 0 0 15,-4-6-48-15,0 0-11 0,0 0-1 0</inkml:trace>
  <inkml:trace contextRef="#ctx0" brushRef="#br0" timeOffset="888.346">3965 9548 990 0,'-7'0'21'0,"4"0"5"15,-1 0 1-15,-6 0 1 0,6-12-28 0,-3 12 0 0,3-6 0 0,1 6 0 0,-1 0 32 0,4-6 0 16,-3 6 0-16,3 0 0 0,0 0-20 0,-4 0-3 0,1 0-1 16,-4 0 0-16,7 0-8 0,-4-6 0 0,4 6 0 0,-7 0 0 15,0 0 0-15,0 0 8 0,7 0-8 0,-7 6 8 16,7-6-8-16,0 0 0 0,0 0 0 0,-7 0 0 31,3 6-47-31,4-6-11 0,0 0-2 0,0 0-244 0,0 0-48 0</inkml:trace>
  <inkml:trace contextRef="#ctx0" brushRef="#br0" timeOffset="2012.62">4801 9771 608 0,'0'0'13'0,"0"0"3"0,0 0 1 0,0 0 0 0,0 0-17 0,0 0 0 0,0 0 0 0,0 0 0 0,0 0 20 0,0 0 0 16,0 12 0-16,0 0 0 0,0-6-6 0,0-3-1 15,0 2 0-15,0 4 0 0,4 3 0 0,-4 3 0 16,3-9 0-16,-3 5 0 0,4 7 7 0,-1-6 2 15,-3 3 0-15,4 2 0 0,-4-5-13 16,3 3-9-16,-3 2 12 0,0 1-12 0,0-6 8 0,-3-1-8 16,-1 10 0-16,1-9 0 0,-1 0 17 0,1 2-3 15,-4-5-1-15,3 0 0 0,1 3 3 0,-4-7 1 16,0 7 0-16,-8-6 0 0,8-3 22 0,-3-3 4 16,-1 3 1-16,1-3 0 0,-1-3-18 0,1 0-3 15,-5 0-1-15,1-6 0 0,7-2-13 0,-7 5-9 0,-3-9 12 16,2 0-12-16,1 1 0 0,4-4-9 0,-1-8-1 15,-3 8 0 1,7-12-34-16,-4 7-8 0,8-3 0 0,-4 2-276 0,7 3-54 16</inkml:trace>
  <inkml:trace contextRef="#ctx0" brushRef="#br0" timeOffset="2311.418">4738 9468 820 0,'0'0'18'0,"0"0"4"15,0 0 1-15,-7 0 0 0,0-5-23 0,7 5 0 0,-7-6 0 0,7 6 0 0,0 0 28 0,0 0 2 16,-4-3 0-16,4 3 0 0,0 0-22 0,0 0-8 16,0 0 0-16,0 0 0 0,0 0 0 0,0 0 0 15,0 0 0-15,0 0 0 0,0 0 0 0,0 0 0 16,0 0-8-16,0 0-403 0</inkml:trace>
  <inkml:trace contextRef="#ctx0" brushRef="#br0" timeOffset="3073.875">5052 9807 450 0,'0'0'9'0,"7"5"3"0,0 1 0 0,0-3 1 0,0 6-13 0,4-6 0 0,-1 3 0 15,4 0 0-15,-3-6 0 0,-1 6 8 0,5 0-8 16,-5-6 0-16,1 0 0 0,-1 5 0 0,-3-5 0 0,4 0 0 16,3 0 24-16,-3-5 0 0,-1 5-1 0,-3 0 0 15,4-6 3-15,-4 0 1 0,3 6 0 16,-2-6 0-16,-5 0-4 0,4 0-1 0,-3 0 0 0,-1 0 0 16,1 0-2-16,-1 1-1 0,1 2 0 0,-4-9 0 15,3 6 10-15,-3-6 3 0,0 6 0 0,0-2 0 16,0-1 19-16,-3 3 4 0,-1-3 1 0,-3 3 0 15,4 0-21-15,-1 0-4 0,-3-2-1 0,0 2 0 16,-7 6 8-16,3-3 2 0,1 0 0 0,-1 3 0 16,1 0-20-16,-5 3-4 0,-2 0-1 0,3 3 0 15,3 2-4-15,-3-2-1 0,-4 6 0 0,8 0 0 16,-4-3-10-16,3-1 0 0,-3 1 0 0,3 3 0 16,1 0 0-16,-1 0 0 0,4 2 0 0,-3 4-11 15,3 0-1-15,-4-7 0 0,4 10 0 0,3-3 0 16,4 2 12-16,0-2-13 0,4-1 5 0,-1 7 8 15,1-9-11-15,10 2 11 0,-7 1-8 0,0-3 8 16,7 2 0-16,0-5-8 0,4 6 8 0,0-13 0 0,-1 7-15 16,5-9 3-16,-1 3 0 0,-7 0 0 15,3-6-7-15,1 3-1 0,0-3 0 0,-4 0 0 16,3 0-11-16,1 0-2 0,-7-3-1 0,3 0 0 16,0-3-50-16,0 0-11 0,-3 0-1 0</inkml:trace>
  <inkml:trace contextRef="#ctx0" brushRef="#br0" timeOffset="4168.328">5976 9930 537 0,'0'0'15'0,"0"0"4"0,0 0-19 0,0 0 0 0,0 0 0 0,0 0 0 16,0 0 21-16,0 0 1 0,0 0 0 0,0 0 0 16,0 0-3-16,0 0-1 0,0 0 0 0,0 6 0 15,0 0 6-15,-3 3 0 0,-1 2 1 0,0 7 0 16,1-9-9-16,-1 6-3 0,1 5 0 0,-4-2 0 16,3 5-13-16,1-2 0 0,-4 2 8 0,3-5-8 15,-3 3 8-15,4-4-8 0,-1-5 11 0,1 0-11 16,3 2 19-16,-4-8-3 0,4-6-1 0,0 0 0 15,0 0 17-15,0 0 3 0,0 0 1 0,0 0 0 16,0 0-11-16,-3-6-1 0,3-8-1 0,3 2 0 16,-3-6-14-16,0-5-9 0,4 5 12 0,-1-2-12 0,4-4 0 0,0-2 0 15,4 8 0-15,-1-11 0 0,4 8 0 0,1-3 0 16,-5 4 0-16,1 2 0 0,-1 1 0 0,4 2 0 16,-7 3 0-16,1 0 0 0,-1 7 0 0,3-1 0 15,-3 0 0-15,0 6 0 0,0 0 0 0,0-6 0 16,0 6 0-16,-7 0 0 0,4 6 0 0,3-6 0 15,0 6 0-15,0 0 0 0,-3-1 8 0,3 1-8 16,-4 3 12-16,1 0-12 0,3 6 13 0,0-4-4 16,0 1-1-16,-3 0 0 0,-1 3-8 0,-3 2 0 15,0 1 0-15,4-6 8 0,-4 8-8 0,0-2 0 16,-4-3 0-16,4 2 8 0,0-5-8 0,-7 6 0 0,3-7 0 16,1 1 8-16,-8-3-8 0,11-9 0 0,0 0 0 0,0 0 8 15,0 0-8-15,0 0 0 16,0 0 0-16,0-6 8 0,0-3-8 0,4-3-14 0,-4 1 3 15,7-4 1-15,0 0 10 0,0 1 0 0,-7 2 0 0,7-6-8 16,0 1 8-16,0 2 0 0,0 3 0 0,0 0-8 16,-3 4 8-16,3 2 0 0,-4 3 0 0,1 0 0 15,-1-3 0-15,-3 6-8 0,0 0 8 0,8 0-8 16,-8 0 8-16,7 0-10 0,-4 3 10 0,4 0-10 16,0 3 10-16,-3 0 0 0,3 2 10 0,-4-2-10 15,8 6 9-15,-8-6-9 0,1 3 8 0,-1 0-8 16,-3-4 10-16,4 10-10 0,0-3 12 0,-1 3-12 15,1 2 8-15,-4 1-8 0,3-6 0 0,-3 5 0 0,0-2 0 16,0 3 0-16,4-1 0 0,-4-5 0 16,0 0-8-16,0 2-9 0,0 4-2 0,0-6 0 15,0-3-49-15,0 2-9 16</inkml:trace>
  <inkml:trace contextRef="#ctx0" brushRef="#br0" timeOffset="4883.942">6851 10009 752 0,'0'0'16'0,"0"0"4"0,0 0 1 0,0-3 0 0,3 1-21 0,1-4 0 0,0 0 0 0,-1 0 0 16,1-6 28-16,-4 0 2 0,3 6 0 0,1-2 0 15,-4-1-2-15,0 0 0 0,0 3 0 0,-4-6 0 16,1 1-17-16,-1-1-11 0,1 3 12 0,-5 3-12 15,5-3 13-15,-1 6-4 0,1-8-1 0,-4 5 0 16,-4 6 1-16,4 0 0 0,-3-6 0 0,-1 6 0 16,0 0-1-16,1 6 0 0,-8-6 0 0,8 6 0 0,-4 5 4 0,-1-8 1 15,1 9 0-15,0-3 0 16,4 6-13-16,-1-4 0 0,0 1-9 0,8 0 9 0,-4 3 0 0,-4 2-9 16,8-5 9-16,-4 3 0 0,3-1-8 0,4 7 8 15,0-3-8-15,0-4 8 0,0 4 0 0,4 0-8 16,-1-1 8-16,1-2 0 0,-1 3 0 0,1-1 0 15,3-2 0-15,0-3 0 0,-4-1 0 0,1-5 8 16,0 0 0-16,3 0 0 16,0-6-28-16,3 0-6 0,-3 6-1 15,4-12 0-15,-1 0 15 0,1 0 4 0,0-5 0 0,3-1 0 0,-4 3 8 0,4-9 0 16,-7-2 0-16,0 2 0 0,4 0 0 0,-4-5 0 0,0 5 8 16,0-2-8-16,4 2 16 0,-8-2 0 0,1 2-1 15,-1 0 0-15,-3 4-6 0,4 2-1 0,-4 0 0 16,0 0 0-16,0 6 8 0,0 1 0 15,-4-1 1-15,4-3 0 0,0 3-4 0,0 6-1 0,0 0 0 0,0 0 0 16,0 0-12-16,0 0 0 0,0 0 0 0,0 0 0 16,0 0 0-16,0 0 0 0,-3 6 0 0,3 3 0 15,0 2 0-15,-4 7 0 0,4-6 0 0,0 2 0 16,-3 4 0-16,3-3 0 0,-4-3 0 0,1 5 0 16,3-5 0-16,0 0 0 0,0 2-12 0,3 4 12 15,1 0-13-15,-4-7 4 0,3 4 1 0,1-3 0 16,-1 6-8-16,1-1 0 0,3-5-1 0,-3 3 0 15,-1 2-15-15,1-5-4 16,-1 0 0-16,4 0 0 0,-3-1-32 0,-1-2-6 16</inkml:trace>
  <inkml:trace contextRef="#ctx0" brushRef="#br0" timeOffset="5549.378">7197 9851 835 0,'0'0'18'0,"0"0"4"0,0 0 1 0,0 0 1 0,0 0-24 0,0 0 0 0,0 0 0 0,0 0 0 16,0 0 19-16,0 0-1 0,0 0 0 0,3 6 0 15,1-1 14-15,-4-2 2 0,0 6 1 0,-4 0 0 16,1 3-18-16,-4 5-3 0,3-5-1 0,-3 3 0 15,4 0 1-15,-5 5 0 0,1-2 0 0,4-1 0 16,-4 4-14-16,-4-3 0 0,1 2-12 0,3 4 12 0,0-7 0 16,-1-2 0-16,1 0 0 0,0 5 0 15,0-8 0-15,0-6 0 0,0 0 0 0,7-6 0 0,0 0-8 16,0 0 8-16,0 0 0 0,0 0 0 0,-3-6 0 0,-1 0 0 16,4-6 0-16,0-8 0 0,7 2 0 15,-3-5 17-15,6-4-1 0,1-2-1 0,-1 5-15 16,5-8 9-16,-1 0-9 0,3 2 8 0,-3 1-8 15,4 2 8-15,-4 4-8 0,4 5 8 0,-4 0-8 16,0 10 0-16,-3-4 0 0,-1 6 0 0,4-6 0 0,-10 6-11 16,3 6 3-16,-4 0 0 0,4 3 8 0,-3 0 0 15,3 9 0-15,0-6 0 0,0 0 0 0,0 0 0 16,0 2 0-16,0-2 0 0,4 6 9 0,-4 0-9 16,0-6 12-16,4 6-12 0,-4-4 24 0,3 4-1 15,-3 3-1-15,-7 0 0 0,7 2-3 0,-3-2-1 0,-4 2 0 16,0 1 0-16,3-6-5 0,-3 3-1 0,0 2 0 0,0 1 0 15,0-6-4-15,0 5 0 0,-3-5-8 0,3 3 12 16,0-4-12-16,-4 4 0 0,4-6 8 0,-3 0-8 31,-1 3-28-31,4-1-9 0,0-11-2 0,0 6 0 16,0 0-31-16,0-6-6 0,0 0-2 0</inkml:trace>
  <inkml:trace contextRef="#ctx0" brushRef="#br0" timeOffset="6239.697">7938 9924 828 0,'0'0'23'0,"0"0"6"0,0 0-29 0,0 0 0 15,0 0 0-15,0 0 0 0,0 0 27 0,0 0-1 16,3-6 0-16,-3 6 0 0,0-6 14 0,0-5 4 0,0 5 0 0,0 0 0 16,0-3-28-16,0 3-4 0,-3-6-2 0,-1 7 0 15,0-1-10-15,-3 0 8 0,0 0-8 16,0 0 8-16,4 3-8 0,-8 0 0 0,1-3 0 0,-1 3 8 15,4 6-8-15,-4-3 0 0,-3 6 0 16,4-3 0-16,-4 6 0 0,6-3 0 0,-2 6 0 0,3-4-11 31,-4 10-25-31,1 0-6 0,3-7-1 0,-4 10 0 0,4 0 19 0,0-1 4 0,3-5 1 16,-3 2 0 0,4 7-20-16,3-12-4 0,0 2-1 0,3 1 0 0,1 0 44 0,3-9 0 0,0 0 11 15,0-6-3-15,0 5 13 0,4-5 3 0,-1-5 0 0,1 5 0 16,-1-6 1-16,5 0 1 0,-5-6 0 0,1 3 0 15,-1-2 10-15,1 5 1 0,-1-6 1 0,-2-6 0 16,2 1-14-16,4 5-2 0,-10-3-1 0,6 3 0 16,-3-2-12-16,0 2-9 0,1 0 12 0,-1 0-12 15,-4 1 15-15,1 2-4 0,3 0-1 0,-4 0 0 0,1 0-2 16,-4 6 0-16,0-8 0 0,0 5 0 0,0 6 0 16,0 0 0-16,0 0 0 0,0 0 0 0,0 0 2 15,0 0 0-15,-7 6 0 0,-4 5 0 0,4-5-10 16,-4 9 12-16,4-3-12 0,-3 5 12 0,3 1-12 15,-4-3 0-15,1 2 0 0,3 1 8 0,-4-6-8 16,0 2 0-16,4 4 0 0,0 0 0 0,4-9 0 0,-4 8 0 16,3 1 0-16,-3-1 0 0,0-2 0 0,3 0 0 15,1 5 0-15,-1-2 0 0,-3 0-16 0,0 8 2 16,4-2 0-16,-1-1 0 0,1 4-3 0,-4-7-1 16,0 4 0-16,0 5 0 0,0-8 18 0,-1 2 0 15,1-2 0-15,0-4 0 0,4-5 0 0,-4 0 0 16,3 0 0-16,-6 0 0 0,3-7-24 0,0-2 0 0,-4-3-1 0</inkml:trace>
  <inkml:trace contextRef="#ctx0" brushRef="#br0" timeOffset="6946.999">8117 10018 615 0,'0'0'13'0,"0"0"3"0,0 0 1 0,0 0 1 0,0 0-18 0,0 0 0 0,7 6 0 0,1 0 0 16,-1-6 14-16,0 6-1 0,3 0 0 0,1-6 0 16,-4 6-13-16,3-3-12 0,-3 0 3 0,4-3 0 31,0 0-15-31,-1-3-2 0,-3 3-1 0,4 0 0 0,-4-9 16 0,0 3 11 0,0 6-13 0,-3-6 5 16,-1 0 16-16,8-3 3 0,-8-5 1 0,1 5 0 15,-1 3 19-15,1-6 4 0,3-6 1 0,-7 4 0 16,3 2-3-16,-3 0 0 0,0 1 0 0,0-1 0 15,0 3 11-15,-3 0 3 0,3 0 0 0,0 3 0 16,-4 1 4-16,4 5 1 0,-7-6 0 0,7 6 0 16,0 0-20-16,-7 0-3 0,-3 6-1 0,3-6 0 15,-4 5-4-15,0 1-2 0,4 3 0 0,-3 0 0 16,-1 6-22-16,1-4 0 0,-1 1 0 0,0 3 0 0,4 0 0 16,0 5 0-16,-3-8 0 0,6 0 0 15,-3-1 0-15,0 4 0 0,4 3 0 0,-1-9 0 0,1 8 0 16,-1-5 0-16,4 6 0 0,-4-7 0 15,4 4-26 1,0 0-3-16,4 5-1 0,-4-8 0 0,0 0 30 0,4-3-9 0,-4 8 9 0,3-11 0 16,1 0-10-16,3 0 10 0,3-6-12 0,-6 6 12 0,3-6-26 0,3 0 2 15,1-6 0-15,0 6 0 16,-1-6-27-16,4 0-5 0,-3 0 0 0,3-5-1 16,0 5 1-16,-3-3 1 0,3-3 0 0</inkml:trace>
  <inkml:trace contextRef="#ctx0" brushRef="#br0" timeOffset="8304.058">9183 9795 590 0,'0'0'12'0,"0"0"4"0,0 0 0 0,0 0 1 0,0 0-17 0,0 0 0 0,0 0 0 0,0 0 0 16,3 6 18-16,1-6 0 0,3 6 0 0,-4-4 0 16,1 1 18-16,0 3 3 0,-1 3 1 0,4-3 0 15,-3 0-17-15,-1 0-3 0,1 0-1 0,-1 5 0 16,-3-5-10-16,4 6-1 0,-1-3-8 0,-3 9 12 16,4-7-12-16,-4 4 0 0,0-3 8 0,-4-1-8 0,4 13 0 15,-3-12 0-15,3-3-9 0,-4 5 9 0,1 1-14 0,3-3 3 16,-4-3 1-16,4 5 0 0,-3-5 10 0,3-3 0 15,0-6 0-15,0 6 0 0,0-6 12 0,0 0 4 16,0 0 0-16,7 6 1 0,-4-6-1 0,8 0-1 16,-4-6 0-16,0 6 0 0,0-6-6 0,0 3-1 15,0-6 0-15,0 3 0 0,0-5 1 0,0 2 0 16,0-3 0-16,0 0 0 0,4 0-9 0,-4-2 12 16,4 2-12-16,-4-6 12 0,0 4-12 0,0 2 0 15,0 0 0-15,0 0 0 0,3-5 0 0,-3 5 0 16,1-3 9-16,-1 4-9 0,0-1 0 0,-4 0 0 15,4 0 0-15,-3 3 0 0,-1 4 0 0,1-1 0 0,-1 0 0 16,-3 0 0-16,4 0 0 0,-4 6 0 0,0 0 0 16,0 0 8-16,0 0-8 0,0 0 8 15,0 0-8-15,0 0 8 0,0 0 1 0,0 12 1 0,-4-6 0 0,1 2 0 16,-1 1-10-16,1 6 10 0,-1-3-10 0,1 0 10 16,3-1-10-16,-4 7 0 0,4-3 0 0,-3-4 8 15,3 7-8-15,-4-3 8 0,1 2-8 0,-1 1 8 16,4-6-8-16,0 2 0 0,0 4 0 0,4-6 8 15,-1 3-8-15,4 2 8 0,-3 1-8 0,3-6 8 16,0 5-8-16,0-8 0 0,0 0 0 0,4-3 0 16,-4 3-16-16,0-4-6 0,0 1-1 0,-4-6 0 15,8 0-1-15,-4 0-1 0,0 0 0 0,0 0 0 16,0-6 1-16,0 1 1 0,0-1 0 0</inkml:trace>
  <inkml:trace contextRef="#ctx0" brushRef="#br0" timeOffset="8987.373">9807 9801 799 0,'0'0'17'0,"0"0"4"0,0 0 1 0,0 0 1 0,0 0-23 0,0 0 0 0,0 0 0 0,0 0 0 16,0 0 44-16,0 0 4 0,0 0 0 0,0 0 1 15,0 0-14-15,-3 6-3 0,-1 2-1 0,4 4 0 16,-3 0-13-16,3-6-2 0,-4 6-1 0,4-4 0 16,-3 7-15-16,-1 0 9 0,1 2-9 0,-1-5 8 15,-3 3-8-15,3 2 0 0,-3 1 0 0,4-3 8 16,-4-3-8-16,0 2 0 0,3 1 0 0,1-9 8 0,-1 0 2 15,4-6 0-15,0 0 0 0,0 0 0 0,-7 6 32 0,7-6 6 16,0 0 2-16,0 0 0 0,0 0-31 0,-3-6-7 16,3 6 0-16,-4-6-1 0,4-6-11 0,0-8 0 15,0 2 0-15,4 6 0 0,-1-11 0 0,4 8 0 16,-3 3-9-16,3-5 9 0,-4 5 0 0,4 3 0 16,0-3-8-16,0 3 8 0,4 1 0 0,-4 8 0 15,0-6 0-15,0 0 0 0,0 6 0 0,4 0 0 16,-4 0-8-16,0 0 8 0,-7 0 0 0,0 0 0 15,7 0-8-15,-7 0 8 0,7 0 0 0,0 6 0 16,-7-6 0-16,7 6 0 0,-3 2 0 0,-4-8 0 16,0 0 0-16,7 9 9 0,-4 0 1 0,1 0 0 15,-1 6 0-15,1 2 0 0,-1-8 0 0,-3 3 0 0,0 5 0 16,0 1 0-16,-3-3-2 0,3-1-8 0,0 7 12 0,-4-9-4 16,4 2-8-16,0 1 0 0,0 0 0 0,0-9 8 15,0 5-8-15,0-11-12 0,0 0 2 0,0 0 1 31,0 0-45-31,0 0-9 0,0 0-1 0</inkml:trace>
  <inkml:trace contextRef="#ctx0" brushRef="#br0" timeOffset="9504.5">10227 9895 563 0,'0'0'16'0,"7"12"4"0,-3-7-20 0,3 1 0 0,3 0 0 0,4 3 0 0,-3-3 0 0,3 0 10 15,0-3-10-15,0 3 8 0,0-4 0 0,0-2-8 16,-3-2 12-16,0-1-4 0,-4 0 10 0,3-3 2 15,-3 0 0-15,4-3 0 0,-4 0 7 0,0-2 1 16,-3-1 1-16,3-3 0 0,-4 0 1 0,4 1 0 0,-3 2 0 0,-1 0 0 16,1-3-18-16,-4 4-4 15,0-1-8-15,0 0 12 0,0-3-12 0,-4 7 0 0,4-4 8 0,-3-3-8 16,-1 9 15-16,1 0 0 16,-4-5 0-16,3 5 0 0,-3 3 9 0,0 0 3 15,0 3 0-15,0 3 0 0,-4-3-14 0,1 6-2 0,-1 0-1 16,-3 8 0-16,0-8-10 0,0 12 0 0,-4-6 0 0,4-1 8 15,0 10-8-15,0-3 8 0,3 2-8 0,1-2 8 16,3-1 9-16,3 1 2 0,-3 3 0 0,7-10 0 16,0 4-4-16,0-3-1 0,0 3 0 0,4 5 0 15,-4-8-14-15,3 3 0 0,1 2 0 0,-1 1 0 16,1-3 0-16,3-1 0 0,-7 1-8 0,7-3 8 16,-4-1 0-16,4 1-10 0,4-3 10 0,-4-3-8 15,4-6 8-15,3 3-12 0,-4-3 12 0,4 0-12 16,4 0 12-16,-4-3 0 0,0 0 0 0,0-3 0 15,0 0 0-15,1 0 0 0,-1 0 0 0,0 1-350 16,0-7-70-16</inkml:trace>
  <inkml:trace contextRef="#ctx0" brushRef="#br0" timeOffset="10480.963">11222 9851 442 0,'0'0'9'0,"0"0"3"0,0 0 0 0,0 0 1 0,0 0-13 0,0 0 0 0,0 0 0 0,-4 6 0 16,4-6 22-16,-3 5 2 0,-1 7 0 0,1 0 0 16,-1-3 22-16,1 3 5 0,-1 5 1 0,1-8 0 15,-1 6-17-15,1-1-3 0,-4 4-1 0,3-9 0 16,0 6-31-16,-3 5 8 0,4-2-8 0,-4 2 0 15,0 4 0-15,3-7-16 0,-3 1 3 16,0-3 1-16,4 2 12 0,-4-5 15 0,-1 0-3 0,1-3-1 16,4-973 17-16,-8 1937 3 0,8-970 1 0,3-3 0 15,-4 0 0-15,-3-3 1 0,4 0 0 0,-4-3 0 16,3 0-17-16,1 3-3 0,3-9-1 0,-4-5 0 16,1-4-12-16,3-3 0 0,0 1 0 0,3-3 0 15,-3 8 0-15,4-12 0 0,-1 4 0 0,1 0 0 16,3 2-23-16,0 1-7 15,-4-1-2-15,4 6 0 0,-3 4 0 0,3-4 0 16,0 3 0-16,0 6 0 0,-3 1 17 0,3 8 3 0,0-6 1 0,0 0 0 16,0 0 11-16,3-6 0 0,1 6 0 0,0 3 8 0,3-2-8 15,0 2 0-15,0 0 0 0,4 0 8 0,-1 3-8 16,-3 3 0-16,4 0 0 0,-4 0 8 0,0-3-8 16,0 5 0-16,-3 1 0 0,3 3 0 0,-4-3 0 15,-2 6 0-15,2-3 0 0,-3-1 0 0,0-2 12 0,0 6 0 16,-3-3 1-16,-1-3 0 0,1 0 8 0,-4-6 2 15,0 0 0-15,3 6 0 0,-3-6-9 0,0 0-2 16,0 0 0-16,0 0 0 0,0 0-4 0,0 0 0 16,0 0-8-16,0 0 12 0,-3 5 6 0,-1 1 1 15,-3 3 0-15,0-6 0 0,-3 0-9 0,-1 3-2 0,-3-3 0 16,0 0 0-16,-4 3-8 0,1-6 12 16,-5 0-12-16,5 0 12 0,-4 0-12 0,-1 0 0 0,5 0-12 15,-1 0 12 1,1-6-44-16,6 6-2 0,11 0 0 0,-11 0-269 0,4-3-53 0</inkml:trace>
  <inkml:trace contextRef="#ctx0" brushRef="#br0" timeOffset="11058.566">11790 9874 477 0,'0'0'13'0,"0"-9"4"0,0 9-17 0,-4-3 0 16,4-8 0-16,-3 5 0 0,-1 6 27 0,1-6 1 15,-1-3 1-15,1 0 0 0,3 9 11 0,-7-6 3 0,0 0 0 16,0 1 0-16,-4 2 1 0,4 3 1 0,-4-6 0 16,4 6 0-16,7 0-27 0,-10 0-6 0,-1 6 0 0,4-6-1 15,0 8-11-15,-4-2 0 0,4 6 0 16,-3 0-11-1,3 6-15-15,0-7-3 0,-4 7-1 0,0 3 0 16,4-4-10-16,-3 1-1 0,6 2-1 0,-3 4 0 16,0-9 10-16,4 2 3 0,-1 1 0 0,4-6 0 0,-3 2 29 0,6-2 0 0,1 0 0 0,3-6 0 15,0 0 16-15,-4-1-4 0,8 1-1 0,-4 0 0 16,3-6 4-16,1 0 1 0,-4-6 0 0,4 6 0 16,-1-6 3-16,1 1 1 0,3-1 0 0,-3-6 0 15,-1 6-9-15,-3-3-2 0,4 0 0 0,-1 1 0 16,1-4 19-16,0 0 3 0,-4-6 1 0,3 4 0 15,-3 2 1-15,0-6 1 0,0-2 0 0,-3 5 0 16,3 0-9-16,-4-5-1 0,1 5-1 0,-4-5 0 16,0 8-15-16,-4-6-8 0,1 3 10 0,-1 7-10 0,1 5-13 15,-1-3-9-15,-6 0-2 0,3 6 0 16,0 0-28-16,-4 0-5 16,1 0-2-16</inkml:trace>
  <inkml:trace contextRef="#ctx0" brushRef="#br0" timeOffset="12085.344">11980 9883 525 0,'0'0'11'0,"0"0"2"0,0 0 1 0,0 0 2 0,0 0-16 0,0 0 0 0,0 0 0 0,0 0 0 0,0 0 57 16,0 0 8-16,0 0 2 0,4 6 0 15,-1 0-11-15,1 0-1 0,-4 0-1 0,3-1 0 0,-3-5-34 0,4 12-6 16,-4-6-2-16,0 6 0 0,0 0-12 0,0 2 0 16,0-2 0-16,-4 3 0 0,4-4 0 0,-3 7 0 15,3-6 0-15,-4 0 0 0,1 2 0 0,3 4 0 16,-4 0 0-16,1-1 0 0,-1-5 0 0,-3 3-10 15,4 2 10-15,-1-5-8 0,1-6 8 0,-1 3 0 16,1-3 0-16,3-6 0 0,0 0 23 0,0 0 0 16,0 0 0-16,0 0 0 0,0 0-2 0,-4-6 0 15,4-3 0-15,0 3 0 0,0-12-12 0,4 1-9 16,-1-1 12-16,1-2-12 0,-1-1 15 0,4-2-4 16,0 5-1-16,0-3 0 0,0-5-2 0,0 5 0 15,1-2 0-15,-1 5 0 0,0-2-8 0,3-4-11 16,1 3 3-16,-4 4 0 0,0-1 8 0,3 3 0 15,-2 4 0-15,2 5 0 0,-3 0 0 0,0 0 0 0,0 6 0 16,0-6-8-16,0 6 8 0,0 0 0 16,-3 0 0-16,3 6 0 0,0-6 0 0,0 6 0 0,-3-6 0 15,3 6 0-15,0 0 8 0,-4 0-8 0,4-4 8 0,0 4-8 16,0 6 8-16,-3 0-8 0,3-6 8 0,-3 6-8 16,-1-4 8-16,4 4-8 0,-3-3 8 0,3 6-8 15,-4-4 0-15,1 4 8 0,-1-3-8 0,1 3 0 16,-4 5 0-16,3-8 8 0,1 0-8 0,-4-1 0 15,0 4 0-15,0-3 0 0,0-6 0 0,0 0 0 16,0 0 0-16,0-6 8 0,0 0-8 0,0 0 0 16,0 0 0-16,0 0 0 0,0 0 0 0,0 0 0 15,0 0 0-15,0 0-8 0,0 0 0 0,0 0 0 16,0 0-7-16,-7 2-1 0,0 7 0 0,7-9 0 16,0 0 16-16,0 0 0 0,0 0 0 0,0 0-9 15,0 0 9-15,-7-9 11 0,3 4-3 0,4 2 0 0,4-9 8 16,3-6 2-16,0-2 0 0,0 2 0 0,4 0 0 15,-4-5 0-15,3 8 0 0,1-8 0 0,-1 5-18 16,1 0 0-16,-4 4 0 0,4 2 0 16,-4 3-17-16,0 0-7 0,0-3-2 0,-4 7 0 15,4 2 18-15,0 3 8 0,-7 0-8 0,7 0 8 0,-7 0 0 0,7 0 0 16,0 0 0-16,1 0 0 0,-8 0 0 0,7 0 0 16,0 3 0-16,0 0 8 0,0 2-8 0,-4-2-8 15,4 3 8-15,-3 3-12 0,-1 0 20 0,4-3 3 16,-3 6 1-16,0-7 0 0,-4 10-4 0,3-3 0 0,-3 6 0 15,4-7 0-15,-4 1 7 0,0-3 1 0,0 3 0 0,3-1 0 16,-3 1-7-16,0 0-1 0,0-3 0 0,-3 2 0 16,3 1-8-16,0 0 0 0,0 0 0 0,0 0 0 15,-4 5 0-15,4-2-17 0,-3-3 4 0,3 5 1 32,-4-2-13-32,0 3-3 0,1-1 0 0,-1-5 0 15,4-6 2-15,-3 3 0 0,-1 2 0 0,1-5 0 0,3-6-45 16,-4 12-9-16,4-12-1 0</inkml:trace>
  <inkml:trace contextRef="#ctx0" brushRef="#br0" timeOffset="13190.026">12718 9877 766 0,'0'0'16'0,"0"0"4"0,0 0 1 0,0 0 2 0,0 0-23 0,0 0 0 0,0 0 0 0,0 0 0 16,0 0 13-16,0 0-1 0,0 0-1 0,0 0 0 15,0 0 18-15,0 0 4 0,0 0 1 0,0 0 0 16,0 0 2-16,-4 6 0 0,1 0 0 0,-4 0 0 15,3 6-16-15,0-7-4 0,-3 7 0 0,0-3 0 16,4 6-2-16,-4-1-1 0,3-2 0 0,-3 3 0 16,0 2 1-16,0 7 0 0,0-12 0 0,3 8 0 15,-3 4-14-15,0-7 0 0,0 4 8 0,0-6-8 16,0 5 0-16,0-8 0 0,4-3 0 0,-4-3 0 16,3 3 0-16,4-9 0 0,0 0 0 0,0 0 0 0,0 0 0 15,0 0 0-15,0 0 0 0,0 0 0 0,0 0 0 16,0 0-16-16,0 0 3 0,-3-9 1 15,3 0-9-15,3-3-2 0,1-5 0 0,-1-1 0 16,4-3 11-16,-3-2 1 0,6-1 1 0,-3-2 0 0,4-4 10 16,3 4-12-16,-3-3 12 0,-1 5-12 0,4 4 3 0,-3-1 0 15,-4 0 0-15,4 13 0 0,-1-4 9 0,1 0 0 16,-4 0 0-16,0 3 0 0,0 6 0 0,0-2 9 16,4 2-1-16,-4-3-8 0,0 6 20 0,3-6-2 15,1 6-1-15,-4 0 0 0,0 0-17 0,0 6 10 16,0-6-10-16,-7 0 8 0,7 6-8 0,0-6 8 15,0 6-8-15,0-1 8 0,-7-5 0 0,4 6 0 0,3 3 0 0,-4 3 0 16,1-6 0-16,-1 0 0 0,-3 5 0 16,0 1 0-16,0-3-8 0,0 3 12 0,0 0-12 15,0-1 12-15,0 1-12 0,0-3 0 0,-3 3 0 16,3-1 8-16,0 1-8 0,0 0 0 0,-4 0 0 16,4-1 0-16,-3 10 0 0,-1-9-11 15,1 2 11-15,3 7-8 0,-4-6 8 0,-3 8 0 0,4-5 8 16,-1 2-8-16,1-2 0 0,-1-6 0 0,-3 0-10 0,3 2 10 15,-3-2 0-15,4 6 0 0,-1-12 0 0,1 2 0 16,3-8 22-16,0 0-2 0,0 0 0 0,0 0 0 16,0 0 7-16,0 0 1 0,-7-3 0 0,0-5 0 15,3-1-20-15,4-3-8 0,-3 0 8 0,3-5-8 16,3 2 0-16,-3-3 0 0,4-8 0 0,-1 8 0 16,1-5 0-16,-1 5 0 0,1-2 0 0,-1 2 0 0,4 0-14 15,-3-2 5-15,7 2 1 0,-4 0 0 0,0 1-10 0,3 2-2 16,-3 3 0-16,0 1 0 0,4-1 20 0,-4 3 0 15,4 3 0-15,-1-6 0 0,1 6 0 0,-1-5 0 16,1 5 0-16,-1 6 0 0,1-6 0 0,0 6 0 16,-1 0 0-16,-3 0 0 0,-7 0 0 0,7 0 0 15,0 0 0-15,-3 6 0 0,3-6 9 0,0 6 6 16,-3 0 1-16,3-1 0 0,-4-2-8 0,4 9-8 16,-3-3 11-16,3-3-11 0,0 3 12 0,-4-3-12 15,4 5 12-15,0-2-12 0,1 0 0 0,-5 0 0 16,4 0 0-16,-3-1 0 0,3 4 0 0,0 0 0 15,-4-6 0-15,4 6 0 0,-3-1 10 0,-1 4-10 16,1-3 8-16,-1 0-8 0,-3 2 0 0,4-2 0 16,-4 0 0-16,3-1 0 0,-3 4 0 0,0-3-14 0,0 0 2 15,0-6 0 1,0-6-32-16,4 11-7 0,0-5-1 0,-4-6 0 16,3 6-19-16,-3-6-4 0,0 0-1 0,0 0 0 0</inkml:trace>
  <inkml:trace contextRef="#ctx0" brushRef="#br0" timeOffset="13759.969">13490 10048 298 0,'0'0'0'0,"0"0"12"0,0 0-3 0,0 0 1 0,0 0-10 0,0 0 0 15,0 0 0-15,7 0 0 0,-7 0 34 0,4 0 5 16,3 0 1-16,0 3 0 0,0-3-13 0,4 0-3 0,-1-3 0 0,-3 3 0 15,0-6 4-15,4 6 0 0,-1-6 0 0,1 0 0 16,0 0-8-16,3-3-2 0,-4-2 0 0,1 2 0 16,-1 0-2-16,-3-3 0 0,4 0 0 0,-4-2 0 15,4 5 13-15,-4-3 3 0,0-3 0 0,-4 4 0 16,1 2 1-16,-4 0 1 0,3-6 0 0,1 9 0 16,-4-5-7-16,0 5-2 15,0-6 0-15,0 6 0 0,-4 0 8 0,1 0 2 0,3 6 0 16,-7-3 0-16,7 3-9 0,-11-3-2 0,1 1 0 0,-1 4 0 15,0 1-24-15,1 3 8 0,-1 3-8 16,1 3 0-16,-1 0 0 0,-3 2 0 0,7 7 0 0,0 0 0 16,0-4 0-16,0 1 0 0,0 8 0 0,0-2 0 15,0 2-17-15,3 4-3 0,-3-4 0 0,4 3 0 16,-1 1 7-16,1 2 1 0,-1-11 0 0,0 8 0 16,4-5 12-16,-3-7 0 0,3 4 0 0,0-9 10 15,3 2-2-15,1-2 0 0,-4-3 0 0,4-3 0 16,-1 3-8-16,4-9 0 0,0 0 0 0,0 0 0 0,4 0 0 15,-1 0 0-15,1 0 0 0,0-6 8 16,3 0-40-16,0-3-9 0,3-3-2 16</inkml:trace>
  <inkml:trace contextRef="#ctx0" brushRef="#br0" timeOffset="16700.544">14086 10203 645 0,'0'0'18'16,"0"0"5"-16,0 0-23 0,0 0 0 0,0 0 0 0,0 0 0 0,0 0 57 0,-3 6 7 15,-4 0 2-15,7-6 0 0,0 0-17 0,0 0-3 16,0 0-1-16,0 0 0 0,0 0-25 0,0 0-4 16,0 0-2-16,0 0 0 0,0 0-3 0,0 0-1 15,0 0 0-15,-7 6 0 0,7-6 1 0,-7 0 0 0,7 0 0 0,-7 6 0 16,0 0 1-16,0 0 0 0,7-6 0 0,0 0 0 16,-4 3-12-16,-3 5 12 0,0-2-12 0,0 3 12 15,3-3-12-15,-3 6 0 0,0-6 0 0,0 5 8 16,0-2-8-16,0 3 0 0,0 0 0 0,0 5 0 15,0-5 0-15,0 0 8 0,0 0-8 16,0 2 8-16,0-2-8 0,0-6 0 0,-4 0 0 0,4 3 0 16,0 0 0-16,0-4 0 0,0 1 0 0,-4-3 0 15,1 3-11-15,-4 0 3 0,-4-6 0 0,4 6 0 32,-4-6-27-32,-3 0-5 0,0 0 0 0,0-6-1 15,-1 6-11-15,1-6-3 0,4 6 0 0</inkml:trace>
  <inkml:trace contextRef="#ctx0" brushRef="#br0" timeOffset="17920.393">14774 9877 590 0,'0'0'12'0,"-3"9"4"0,-1 0 0 0,1 3 1 0,3-7-17 0,-4 7 0 0,4-6 0 0,-3 3 0 16,3-9 34-16,-4 6 3 0,4 3 1 0,-3-1 0 15,-1 4 7-15,4 0 2 0,-3-6 0 0,-1 3 0 16,4-1-19-16,-3 7-3 0,-1-3-1 0,0-6 0 16,1 6-8-16,3 2-1 0,-4-5-1 0,1 6 0 15,-1-4-14-15,1 1 0 0,-4-6 8 0,3 3-8 16,1 0 10-16,-4 0-1 0,3 2 0 0,1-5 0 15,3-6 1-15,-7 6 0 0,-4 0 0 0,4-6 0 16,7 0-1-16,-7 3 0 0,7-3 0 0,-11 0 0 16,4-3 4-16,0 3 1 0,4-6 0 0,-1 0 0 15,1 0-42-15,-4-5-9 0,3-4-2 0,0 3-452 16</inkml:trace>
  <inkml:trace contextRef="#ctx0" brushRef="#br0" timeOffset="18219.346">14781 9630 806 0,'0'0'17'0,"0"0"4"0,0 0 1 0,0 0 2 0,0 0-24 0,4-6 0 0,-1 0 0 0,-3 3 0 16,4-2 16-16,0-1 0 0,-4 6-1 0,0 0 0 15,0 0-15-15,3-6 0 0,-3 0 8 0,0 6-8 16,0 0 11-16,0 0-1 0,0 0 0 0,0 0 0 16,0 0-10-16,0 0 0 0,0 0 9 0,0 0-9 15,0 0 0-15,0 0 0 0,0 0 0 0,0 6-402 16</inkml:trace>
  <inkml:trace contextRef="#ctx0" brushRef="#br0" timeOffset="18879.501">15046 10015 284 0,'0'0'0'0,"0"0"12"0,0 0-3 0,0 0-1 0,0 0-8 0,4 9 0 0,-4-9 0 0,7 0 0 16,0 6-9-16,-7-6-4 0,7 0-1 0,0 0 0 15,3 0 14-15,-3 0 0 0,0 0-10 0,4-6 10 16,0 6 24-16,-4 0 10 0,3 0 2 0,-3 0 0 15,4-6 5-15,-4-3 2 0,0 6 0 0,0-2 0 16,0-4-5-16,0 3-1 0,0 0 0 0,-3-6 0 16,3-2 3-16,-4 2 1 0,1 0 0 0,-1 6 0 15,1-11 0-15,-1 2 0 0,-3 6 0 0,4 0 0 16,-8-3-2-16,4 7-1 0,0-1 0 0,0 0 0 16,0 6 12-16,-7 0 2 0,4-6 1 0,-4 6 0 15,0 6-9-15,-4-6-3 0,4 0 0 0,-4 6 0 0,4 0-14 0,-3 2-3 16,-1 4-1-16,4-3 0 0,-3 0-15 0,-1 3-8 15,4 5 8-15,-4-5-8 0,4 3 0 0,0-4 0 16,0 7 0-16,4-3 0 0,-1-1 0 0,1 7 0 16,-1-3 0-16,4-1 0 0,0 4 0 0,0-4 0 15,4 1 0-15,-1 0 0 0,4-4 0 0,0 4 0 16,0-9 0-16,0 3 0 0,4 5 0 0,0-5 0 16,-1-6-10-16,1 6 10 0,-4-9-25 0,3 8 1 15,-3-5 1-15,4 0 0 0,0-3-1 0,-1 0-1 0,-3 3 0 16,4-6 0-1,3-6-12-15,0 3-3 0,0 0 0 0,0-3 0 16,0 0-21-16,4-5-5 0,17-10-1 0,-6 3 0 0</inkml:trace>
  <inkml:trace contextRef="#ctx0" brushRef="#br0" timeOffset="19991.906">16192 9907 622 0,'0'0'13'0,"0"0"3"0,0 0 1 0,0 0 2 0,0 0-19 0,-7 0 0 0,7 0 0 0,0 0 0 16,-7 0 51-16,0-6 6 0,0 6 2 0,4-6 0 15,3 6-16-15,-11-3-3 0,8 0-1 0,-8 3 0 16,4-3-5-16,0 3-1 0,7 0 0 0,-14 0 0 15,7 0-19-15,-4 3-4 0,11-3-1 0,-10 6 0 16,3 0-27-16,-4 0-6 0,4-1 0 0,0 7-1 16,0-9 3-16,3 3 1 0,-3 0 0 0,4 0 0 15,-1 3 11-15,1-1 10 0,3 4-13 0,-4-6 5 16,4 3-8-16,4 0 0 0,-1-1-1 0,1 4 0 16,-1-6-3-16,1 6-1 0,3 0 0 0,0 2 0 15,0-2-7-15,0 0 0 16,4-6-1-16,-4 0 0 0,3 5 20 0,-3 1 9 0,0-3-8 0,0 0 8 15,4 0 0-15,-8 2-10 0,5-5 10 0,-5 0 0 0,4 0 0 16,-7-3 0-16,4 6 0 0,-1-3 0 0,-3-6 15 0,0 8 0 16,4 4 0-16,-4-6 0 0,0-6 7 0,-4 6 2 15,4-6 0-15,-3 6 0 0,3-6 0 0,-4 9 0 16,-3-6 0-16,0 5 0 0,0-5-12 0,0 3-1 16,-4-3-1-16,4 3 0 0,-3 0-10 0,-4-6 0 15,3 6 9-15,-3 0-9 0,0-6 16 0,-4 0-2 16,4 0 0-16,-4 6 0 0,4-6-14 0,0 0 0 15,-7-6 0-15,3 6-298 0,1 0-58 16</inkml:trace>
  <inkml:trace contextRef="#ctx0" brushRef="#br0" timeOffset="20713.992">16521 9918 1036 0,'0'0'23'0,"0"0"5"0,0 0 0 0,0 0 1 0,-4 6-29 16,4-6 0-16,0 0 0 0,-7 6 0 0,0 0 0 0,3 0 0 15,-3 3 0-15,0 2 0 0,4 1 0 0,-4-6 0 16,3 3 0-16,-3 0 0 0,4 2 0 0,-1 4 0 0,1-3 0 0,-1 0 0 16,0-4 0-16,1 7 0 0,-1-6 0 0,4 3 0 15,4-1 0-15,-4 1 0 0,0-3 0 16,3 3 0-16,-3 0 0 0,4-1 0 0,0-5 0 0,-1 0 0 16,1 0-17-16,-1 0 3 0,1 0 1 0,3 0 0 15,-4 2 3-15,4-2 1 0,0-6 0 0,0 0 0 16,0 0 9-16,1 0-12 0,-1 0 12 0,0-6-12 15,-4 1 12-15,8-1 0 0,-4 3 0 0,0-3 0 16,0 0 0-16,0 0 0 0,0-6 0 0,0 1-8 16,0-1 8-16,0 0 0 0,4-3 0 15,-4 4 0-15,3-7 9 0,-3 6-9 0,1-2 12 0,-1 2-12 16,0-6 11-16,0 3-11 0,-4 7 10 0,4-1-10 16,-3 3 0-16,-1 0 0 0,1 0 0 0,-4 6 0 15,0 0 0-15,0 0 12 0,0 0-3 0,0 0-1 16,0 0-8-16,0 0 0 0,0 12 0 0,0-9 0 15,0 6 17-15,0-1 2 0,0 4 0 0,0 0 0 0,0 0 2 16,0 0 1-16,0 2 0 0,0-2 0 0,0 0-10 16,0 5-3-16,0-2 0 0,0 0 0 0,0 5-9 15,0-2 0-15,-4-6 0 0,4 8 8 0,0-2-8 0,0-6-11 16,0 5 3-16,-3-2 0 0,3 3-12 0,0-7-3 16,0 1 0-16,0-3 0 15,0-3-10-15,0-6-3 16</inkml:trace>
  <inkml:trace contextRef="#ctx0" brushRef="#br0" timeOffset="21002.863">17060 10086 925 0,'0'0'26'0,"-3"12"6"0,-1-7-32 0,1 7 0 0,-1-3 0 0,4 0 0 16,-3 6 47-16,3-4 2 0,-4 1 1 0,1-6 0 15,3 0-25-15,0 0-5 0,0 3 0 0,0-9-1 16,0 0-19-16,0 0 0 0,-4 11 0 0,4-11 0 0,0 0-13 0,-3 6-7 15,3-6 0-15,0 0-306 16,0 0-61-16</inkml:trace>
  <inkml:trace contextRef="#ctx0" brushRef="#br0" timeOffset="21245.603">17124 9771 1522 0,'0'0'33'0,"0"0"7"0,0 0 2 16,0 0 2-16,0 0-36 0,0 0-8 0,-4 12 0 0,4-12 0 0,-3 6 0 0,3-6-17 0,0 0 4 0,-4 6 1 16,1 0 12-16,3 2 0 0,-4 1 0 0,1 0 0 15,3 3-16-15,-4-6-1 0,4-6 0 0,0 6 0 31,0 0-40-31,0 2-8 0,0-5-2 0,4 9-313 0,-4-6-62 0</inkml:trace>
  <inkml:trace contextRef="#ctx0" brushRef="#br0" timeOffset="21498.748">17473 9936 948 0,'0'0'27'0,"0"0"5"0,0 0-32 0,0 0 0 0,0 0 0 0,0 0 0 0,-7 0 57 0,-4 3 5 16,4-3 1-16,0 3 0 0,-3-3-35 0,-1 3-6 15,1 3-2-15,-1-1 0 0,4 1-20 0,-4 6 0 16,1-6-10-16,-1 0 10 0,4-3-20 0,-3 6 4 16,-1-6 0-16,0 2 0 15,4 7-36-15,-3-6-6 0,-1 0-2 0,4 0 0 16,0 0 16-16,0 0 4 0,3 0 0 0,1 5 0 15,3-2 4-15,0 3 0 0,0-6 1 0,0 5-274 16</inkml:trace>
  <inkml:trace contextRef="#ctx0" brushRef="#br0" timeOffset="21589.869">17332 10356 835 0,'0'0'18'0,"0"6"4"0,4-3 1 0,-4-3 1 0,0 0-24 16,3 6 0-16,-3-6 0 0,0 0 0 0,0 0 15 0,-7 0-2 0,-4 0 0 0,-3-3-268 15,-3-3-53-15</inkml:trace>
  <inkml:trace contextRef="#ctx0" brushRef="#br0" timeOffset="23626.502">17572 9912 266 0,'0'0'0'0,"0"0"11"0,0 0-3 0,0 0 0 0,0 0-8 0,0 0 0 0,0 0 0 0,0 0 0 16,-7 0-30-16,7 0-8 0,0 0-2 0,-7 0 0 0,7 0 40 0,0 0 20 15,-11 0-3-15,11 0 0 0,0 0 38 0,-7-5 7 16,7 5 2-16,-7 0 0 0,7 0-32 0,0 0-7 15,-7 5-1-15,0-5 0 0,7 0-24 0,-11 0 0 16,11 0 0-16,-7 0 0 0,0 0 0 0,7 0 15 16,0 0-4-16,-7 0-1 0,7 0 19 0,-7 12 4 15,7-12 1-15,0 0 0 0,0 0-5 0,0 0-1 16,0 0 0-16,-10 0 0 0,10 0-16 0,-11 3-3 16,11-3-1-16,0 0 0 0,-7 3-8 0,0 3 0 15,7-6 0-15,-7 3 0 0,7-3 9 0,-11 6 0 16,11-6 0-16,0 0 0 0,-7 3-9 0,7-3 12 0,-3 8-12 0,3-8 12 15,0 0-12-15,0 0 0 0,-7 6 0 0,0 6 0 16,7-12 0-16,-4 6 0 0,4-6-9 0,0 0 9 16,0 0 0-16,-7 6 0 0,0 0 0 0,7-6 0 15,0 0 0-15,-7 6 0 0,0 0 0 0,0-1 0 16,7-5 0-16,0 0-10 0,0 0 10 0,-4 15-8 31,1-9-28-31,-1 6-4 0,-3-3-2 0,0-4 0 0,4 4 19 0,3-9 4 0,-4 6 1 0,-3 0 0 16,7-6 42-16,0 0 8 0,0 0 1 0,0 0 1 15,-4 9-5-15,4-3-1 0,0-6 0 0,-3 6 0 16,3-6-28-16,0 5 0 0,0 7 0 0,0-6 0 16,0 3 0-16,0 0 0 0,0 0 0 0,-4-4 0 15,4 7 0-15,0-12-8 0,0 0 8 0,0 6-10 16,0-6 10-16,0 0 0 0,4 6 0 0,-4-6 0 16,0 0 17-16,0 0 6 0,0 0 1 0,7 3 0 15,-7-3-5-15,3 3-1 0,-3-3 0 0,8 6 0 0,-1-3-18 0,0 0 10 16,0 0-10-16,0 2 8 0,3 1-8 0,-3-6 0 15,0 6 0-15,4-6 0 0,-4 6 0 0,4-6 0 16,-4 6 0-16,3-6 0 0,-3 6 0 0,4 0 0 16,-1 0 0-16,1 2 0 0,-4-5 0 0,4 3 0 15,-4 0 0-15,0 3 0 0,0-3 0 0,0 0 0 16,-4 5 0-16,5-8 0 0,-5 3 0 0,1 0 0 16,-1 3 0-16,1-3 0 0,-4-6 0 0,3 9 0 15,-3-3 0-15,4-1 8 0,-4 7-8 0,3-9 0 16,-3 6 0-16,0-9 8 0,0 6-8 0,0 0 0 15,0-6 0-15,0 9 8 0,-3 2-8 0,-1-5 8 16,-3-6-8-16,4 12 8 0,-4-9-8 0,-1 3 8 16,5 3-8-16,-8-4 8 0,4 1-8 0,-3-3 10 0,-1 3-10 15,1 0 10-15,-1-6 20 0,0 0 4 0,-3 0 1 0,4 0 0 16,-1-6-4-16,1 6-1 0,-5-6 0 0,5 3 0 16,-1-3-30-16,1 3 0 0,-1 1 0 0,-3-7 0 15,3 3-10-15,1 3-2 0,-4 3 0 0,0-6 0 16,-1 0-3-16,5 6-1 0,-1-6 0 0,1 6 0 15,3 0-20 1,0 0-5-16,7 0-1 0,-4-6-426 0</inkml:trace>
  <inkml:trace contextRef="#ctx0" brushRef="#br0" timeOffset="25150.838">18186 9839 414 0,'0'0'8'0,"0"0"3"0,0 0 0 0,0 0 1 0,0 0-12 0,0 0 0 0,0 0 0 0,0 0 0 15,0 0 49-15,0 0 7 0,0 0 2 0,-4 6 0 16,4 0 13-16,0 0 2 0,0-6 1 0,0 0 0 15,0 0-14-15,-3 8-4 0,-1 4 0 0,4-3 0 16,-3 0-19-16,3 3-4 0,0-7-1 0,-4 7 0 16,4-3-19-16,0 0-4 0,-3 3-1 0,3 2 0 15,0-2-8-15,-4 0 12 0,0 5-12 0,1 4 12 16,3 0-12-16,-4 2 0 0,1 1 0 0,3-4-11 16,-4 1 3-16,1 5 0 0,-1-5 0 0,1 2 0 15,-1-5 19-15,1 0 4 0,-1 2 1 0,1-2 0 0,-1-1 8 16,-3-5 1-16,4 0 1 0,3-3 0 0,-4-3-14 0,4-6-2 15,0 0-1-15,0 0 0 0,0 0-9 0,0 0 8 16,0 0-8-16,0 0 8 0,0 0-8 0,0 0 0 16,0 0 0-16,4 0 8 0,3-9-8 0,-4 3 0 15,1-3 0-15,-1 0 0 0,4 3 0 0,0-5 0 16,-3-1 0-16,3 3 0 0,3 0 0 0,-2 0 0 16,-1-2-9-16,0-1 9 0,3 6 0 0,-3-6 0 15,0 6 0-15,4-5 0 0,-4-1 0 0,0 9 0 16,4-3 0-16,-4 0 0 0,3 0 0 0,-3 6-13 0,0 0 4 15,0 0 1-15,0 0-4 0,1 6 0 0,-1-6 0 16,-4 6 0-16,4 0 12 0,0-3 0 0,0 6 0 0,-3 0-8 16,3 2 8-16,0-5 0 15,0 6 0-15,4-6-8 0,-4 3 8 0,-4 5 0 16,1-5 0-16,-1 3 0 0,1 0 0 0,-1-1 8 0,1-5-8 0,-1 3 11 16,-3 3-11-16,0 0 12 0,4-1-12 0,-4 1 12 15,0-3-12-15,0 0 0 0,0 3 0 0,0-4 8 16,0-2-8-16,-4 6-14 0,4-6 3 0,-3 0 1 31,3-6-38-31,-4 12-8 0,1-7-2 0,3 1 0 0,0-6 6 16,0 0 0-16,0 0 1 0,0 0 0 0,-4 9-17 0,4-9-4 15</inkml:trace>
  <inkml:trace contextRef="#ctx0" brushRef="#br0" timeOffset="25697.098">18665 10239 846 0,'0'0'18'0,"0"0"4"0,0 0 1 0,0 0 1 0,0 0-24 0,4 3 0 0,-4-3 0 0,0 8 0 0,0-8 12 0,4 6-4 16,-1 0 0-16,-3-6 0 0,0 0-8 0,0 0 0 15,0 0 0-15,0 0 0 0,0 0 0 0,0 0 0 16,0 0 0-16,0 0 0 0,0 0 0 0,4-3-11 0,-1-3 3 16,4-2 0-16,-3 5 8 0,-1 0 11 0,4-9-3 15,-3 6 0-15,3 0-8 0,0 0 0 0,-4-8-12 0,4 5 12 16,-3 0 0-16,0 3 0 0,-1-6 0 0,1 6 0 16,3 1 0-16,-4-4 13 0,1 0 0 0,-4 3 0 15,3 0 19-15,-3 6 3 0,0-3 1 16,0 3 0-16,0 0 2 0,0 0 1 0,0-12 0 0,0 12 0 15,-3-5-27-15,3 5-4 0,0 0-8 0,0 0 11 16,-4 0-3-16,4 0 0 0,-10 0 0 0,10 0 0 16,-7-6-8-16,7 6-11 0,-8 6 3 0,1-1 0 15,7-5 8-15,-7 6-8 0,0 6 8 0,0-3-8 16,0 0-11-16,0 0-1 0,0 8-1 0,0-5 0 16,4-3 21-16,-1 8 0 0,-3 1-9 0,3 0 9 15,4-4-8-15,-3 4 8 0,-1 0-12 0,4-1 12 16,0 4 0-16,0 2 0 0,-3-8 12 0,3 3-3 15,0 5-9-15,-4-5 0 0,4-3 0 0,0-4 0 0,0 1 0 16,0 0 0-16,0-6 0 0,0-6 0 16,4 6 0-16,-1 0 0 0,4-4 0 0,-3-2 0 0,3 0 0 0,4-2 0 15,-4 2 0-15,3 0 0 0,-3-6-27 0,4 0 3 16,3 0 0-16,-3 0 0 16,-4 0-36-16,3 0-6 15</inkml:trace>
  <inkml:trace contextRef="#ctx0" brushRef="#br0" timeOffset="26351.83">19075 10042 1018 0,'0'0'28'0,"0"0"8"0,0 0-28 0,0 0-8 0,0 0 0 0,0 0 0 15,0 0 0-15,0 0 0 0,0 0 0 0,0 0 0 16,0 0 14-16,-4 6-2 0,4-6 0 0,-7 3 0 0,4 8-2 0,-1-5-1 15,-3 0 0-15,3 6 0 0,1-6 2 16,-1 5 0-16,1 1 0 0,-1 3 0 16,4-3-11-16,-3 11 0 0,3-11 0 0,0 6 0 15,-4 2 0-15,4 4-12 0,0-7 2 0,0 4 1 0,0 2-6 16,0-8-1-16,4 3 0 0,-4-1 0 0,0-5 16 0,3 0 0 16,1-3 0-16,-1 0-9 0,-3-9 9 0,4 3-12 15,-4-3 12-15,7 0-12 0,0 0 4 0,0-3 0 16,0-3 0-16,0 0 0 0,0-3 8 0,0 0 0 15,0 3 0-15,4-11 0 0,-7 8 0 0,6-3 0 16,-6 0 0-16,3-5 0 0,0 5 0 0,0-3 0 16,-4-5 0-16,4 5 0 0,0-3 36 0,0 1 4 15,1 2 0-15,-1-3 0 0,0-8-26 0,0 8-5 16,-4 1-1-16,4-1 0 0,0 3-8 0,0 1 8 0,-3 5-8 16,-1 3 8-16,1-6-8 0,-4 12 0 0,0 0 0 0,0 0 0 15,0 0 8-15,0 0 0 0,0 0 0 16,0 0 0-16,0 0 4 0,0 0 0 0,0 0 0 0,0 0 0 15,0 12 16-15,0-6 3 16,-4 3 1-16,4 5 0 0,0-5-32 0,0 3 0 0,0 0 0 0,0-1 0 16,0 1 0-16,0 3 0 0,0-3 0 0,0 5 0 15,-3-2 0-15,-1 3 0 0,4-1 0 0,-3 1 0 16,3-1-20 0,-4-2-9-16,1 3-3 0,3-1 0 0,0 1 0 15,-4 3 0-15,4-4 0 0,0-5 0 0,0 3-29 0,0 2-7 16,0-5 0-16,4-6-218 0,-1 3-43 0</inkml:trace>
  <inkml:trace contextRef="#ctx0" brushRef="#br0" timeOffset="26928.394">19562 10103 799 0,'0'0'17'0,"0"0"4"0,0 0 1 0,0 0 1 0,0 0-23 0,0 0 0 0,0 0 0 0,-8 6 0 15,8-6 30-15,-7 6 2 0,7-6 0 0,-7 0 0 16,-3 3 26-16,3 3 6 0,3 0 0 0,-3 0 1 15,4 0-5-15,-4 0-2 0,-1 5 0 0,1-5 0 16,4 6-30-16,-4-3-5 0,0 0-2 0,3 5 0 16,-3-2-9-16,4 0-1 0,-4 8-1 0,0-5 0 15,3 6-10-15,-3-1 0 0,0-2 0 0,3 5 0 16,-3-5 0-16,0 0 0 0,4 8 0 0,-1-11 0 16,1 2 0-16,-1-5 0 0,1 0 0 0,3-6 0 15,0-6 0-15,0 0 0 0,0 0 0 0,0 0 0 16,0 0 0-16,0 0 0 0,0 0 0 0,3 0 8 15,1-12-8-15,-4 3 0 0,3-2 0 0,1-4 0 16,-1 0 0-16,1-5-11 0,-1-4 11 0,1 6-8 16,-1-8 8-16,1 5 0 0,3 1 0 0,-3-4-8 15,6-2 8-15,-3 2 0 0,0 1 0 0,0 2-8 16,4-2 8-16,-4 5-12 0,0 3 12 0,0-2-12 0,4 2 0 0,-4 0-1 16,-4 4 0-16,4 2 0 0,0-3 13 0,-3 0-9 15,3 0 9-15,-4 7-8 16,4 2-15-16,-7 3-2 0,4-3-1 0,-4 3 0 15,7 0 5-15,-7 0 1 0,4 3 0 0,3 0 0 0,-4 2 20 0,4-2-11 16,-3 6 11-16,3-3-8 0,0 6 8 0,0 0 0 16,0-6 0-16,-3 5 0 0,6 1-20 0,-6-3-3 15,3-3 0-15,-4 0 0 16,4 5-33-16,-3-5-8 0</inkml:trace>
  <inkml:trace contextRef="#ctx0" brushRef="#br0" timeOffset="27445.45">19717 10289 672 0,'0'0'19'0,"0"0"4"0,0 0-23 0,0 0 0 0,0 0 0 0,0 0 0 16,3 0-20-16,-3 0-9 0,7 11-2 0,-3-11 0 15,3 0-21-15,0 3-5 0,0-3-1 0,0 0 0 0,0 0 37 0,0-3 7 16,0 3 2-16,0 0 0 0,0-11 44 0,4 11 10 16,-4-6 2-16,4 0 0 0,-4-3-8 0,3 3-2 15,1 0 0-15,-1-5 0 0,1 5-18 0,0-6-3 16,-4 6-1-16,3 0 0 0,-3-6-12 0,0 1 0 15,0 2 8-15,-3 3-8 0,3 0 12 0,-7 0-1 16,3-6 0-16,1 1 0 0,-4 2 31 0,0 3 6 16,0 0 2-16,0 0 0 0,0-6-10 0,-4 7-3 15,1 5 0-15,3 0 0 0,-7-6-17 0,0 6-4 16,0 0-1-16,0 0 0 0,0 6-15 0,-4-1 0 16,-3 7 8-16,3-6-8 0,1 6 13 0,-1-3 0 0,1 8 0 0,-4-5 0 15,3 0-13-15,-3 0 0 0,3 8 0 0,1-8-10 31,3 3-14-31,-4 5-4 0,4 1 0 0,-4-1 0 0,4-2 28 0,0 6 0 0,0-7 0 0,4 4 0 16,3-4 0-16,0 1 8 0,0-6 0 0,0 5 0 16,7-8-8-16,-4 3-12 0,4-6 4 0,4 0 0 15,-4 3-6-15,7-4-1 0,-3-2 0 0,3-3 0 16,0 0 5-16,0 0 1 0,0-5 0 0,4 2 0 16,-4 0-35-16,4-3-6 15</inkml:trace>
  <inkml:trace contextRef="#ctx0" brushRef="#br0" timeOffset="28032.422">20161 10183 918 0,'-7'12'20'0,"4"-4"4"0,-4-2 0 0,7-6 3 0,-4 6-27 0,-3 0 0 0,0 0 0 0,3 6 0 16,1-6 0-16,-1 5-20 0,1-2 3 0,-4 3 1 15,3 0 16-15,4-1 0 0,-3-2-8 0,3 3 8 16,-4 0-9-16,4 5 9 0,0-5-13 0,0 6 5 15,0 2 16-15,-3-8 3 0,3 3 1 0,0 0 0 32,0-1-36-32,0-2-6 0,3 0-2 0,-3 0 0 0,4-4 32 0,-4-2 0 0,0-6 0 0,0 0 10 15,7 3-10-15,-4-3-17 0,4-3 4 0,0 0 1 16,4 0 56-16,-4 0 12 0,0-2 3 0,0-7 0 16,0 0-15-16,0 0-2 0,4 0-1 0,-4-5 0 15,4 2-23-15,-1-11-5 0,-3 8-1 0,4 0 0 16,-1-8-12-16,1 8 0 0,-1 1 0 0,1-4 0 15,0 3 0-15,-1 1-8 0,-3 5 8 0,4-6 0 16,-4 4 0-16,0 5 0 0,0 0 0 0,0 3 0 0,0-6 0 16,-3 7 0-16,-1-1 0 0,1 3 0 0,-1-3 0 0,-3 6 0 15,0 0 0-15,0 0 0 0,0 0 9 0,0 0-1 16,7 6 0-16,-3-3 0 0,-4-3 0 0,3 11 0 16,1 1 0-16,-1-6 0 0,-3 6-8 0,0 0 8 15,0 2-8-15,-3 4 8 0,3-3-8 0,0 2 0 16,0 1 0-16,0 5 0 0,-4-8 0 0,4 3 0 15,0 5 0-15,0-5 0 0,0 0 0 0,0 2 0 16,0-8 0-16,0 6 0 16,0-7-40-16,0 4-9 0,0-3-3 0,0 0 0 15,0-7-39-15,4 4-8 0</inkml:trace>
  <inkml:trace contextRef="#ctx0" brushRef="#br0" timeOffset="28457.713">20683 10139 1148 0,'0'0'25'0,"0"0"6"0,0 0 1 0,0 0 0 0,0 0-32 0,0 0 0 0,4 3 0 0,-4-3 0 16,0 0 0-16,3 6 0 0,-3-6 0 0,0 11 0 0,0-11 0 0,4 6 0 15,-1 0 0-15,1 0 0 0,0-3 12 0,-1 3-3 16,1 0-1-16,3 5 0 0,0-5 29 0,-4 0 6 15,4 0 1-15,-3 0 0 0,3 0-32 0,3 0-12 16,-3 0 8-16,1 5-8 0,-5 1 8 0,1 3-8 16,-1-3 8-16,1 2-8 0,-1 1 0 0,1 6 0 15,-1-4 0-15,-3-5 0 0,4 6 0 0,3-4 0 16,-4-2-9-16,1-6 9 16,-1 0-28-16,1 3 2 0,3-4 0 0,-3-2 0 15,-4-3-26-15,0 0-6 0,0 0-1 0</inkml:trace>
  <inkml:trace contextRef="#ctx0" brushRef="#br0" timeOffset="28777.437">20627 10450 1146 0,'-4'18'32'0,"4"-18"8"0,-7 6-32 0,4 0-8 0,-1 3 0 0,4-9 0 16,0 0 0-16,0 0 0 0,-3 5 8 0,3-5-8 0,0 0 23 0,0 0 0 16,0 0 0-16,0 0 0 0,0 0 18 15,7-2 4-15,-4-1 1 0,4 0 0 16,0-9-10-16,1 6-1 0,2-9-1 0,-3 1 0 0,7-1-34 16,-3-3 0-16,-1-5 0 0,1 5 0 15,3-2 0-15,-3-1 0 0,3 3 0 0,3 1 0 0,-2-7 0 0,-1 4 0 16,0 2 0-16,3 0 0 15,1-5 0-15,0 2 0 0,-1 4 0 0,1-4-9 16,-4 3-29-16,4 1-6 0,-4 5 0 0,0 0-1 16,0 0-27-16,-3 4-6 0,13-4-1 0,-10 0 0 15</inkml:trace>
  <inkml:trace contextRef="#ctx0" brushRef="#br0" timeOffset="29225.829">21011 10427 943 0,'0'0'20'0,"0"0"5"0,0 0 1 0,0 0 1 0,0 0-27 0,-3 3 0 16,-1 6 0-16,1-1 0 0,-1-2 31 0,1 3 1 15,-4-3 0-15,3 6 0 0,-3 0-15 0,0-4-2 16,4 4-1-16,-4 0 0 0,-1 0 10 0,5-6 3 16,-4-1 0-16,3 1 0 0,4-6-9 0,0 0-2 15,0 0 0-15,0 0 0 0,-7 6-16 0,7-6-12 16,0 0 1-16</inkml:trace>
  <inkml:trace contextRef="#ctx0" brushRef="#br0" timeOffset="142350.553">3704 12264 712 0,'0'0'16'16,"0"0"3"-16,0 0 1 0,0 0 0 0,0 0-20 0,0 0 0 0,0 0 0 0,0 0 0 0,0 0 41 0,0 0 5 16,0 0 1-16,0 0 0 0,0 0-12 0,0 0-3 15,0 0 0-15,0 0 0 0,0 0-5 0,0 0-2 16,0 0 0-16,0 0 0 0,0 0 2 0,0-6 0 16,-3 0 0-16,-1 4 0 0,1-4-1 0,-1 3 0 15,1-3 0-15,-1 0 0 0,-3-3-8 0,3 3-2 16,-3 6 0-16,0-6 0 0,-3 1-16 0,3-1 10 0,-7 0-10 15,3 3 8-15,0 0-8 0,1 0 12 16,-4 0-12-16,0 3 12 0,-1-6-4 0,5 6-8 16,-4-3 12-16,-7 3-4 0,6 3 3 0,-2 3 0 15,3-6 0-15,-4 3 0 0,4 0-3 0,3 3 0 0,-3-3 0 0,0 6 0 16,-3-9-8-16,6 5 0 0,-3 1 9 0,3 0-9 16,1 0 0-16,-1 3 0 0,4-3 0 0,-4 3-8 15,8-1 8-15,-4 4 0 0,0 0 0 0,0-3-8 16,3 2 8-16,-3 1-8 0,0 12 8 0,4-13-8 15,-1 10 8-15,4-3-12 0,0-1 12 0,0 4-12 16,4-3 12-16,-1 5-12 0,4-8 12 0,0 2-12 16,0 7 12-16,0-9 11 0,0 2-3 0,0-5 0 15,4 6 0-15,3-7 0 0,-3 7 0 0,3-3 0 16,4-3 3-16,3 5 0 0,0-8 0 0,-4 3 0 16,8 0-11-16,0 5 0 0,-4-5-10 0,7-3 10 15,-7 0 0-15,4 2 0 0,-4-2 0 0,4 3 0 16,0-6 0-16,-4 0 0 0,-7 2 0 0,4 1 0 15,-4-6 0-15,0 3 0 0,0-3 8 0,-4 3-8 16,1-3 0-16,3 3 0 0,-7-6 0 0,-3 6 0 16,-1-6 20-16,-3 0 0 0,4 11 0 0,-8-8 0 0,4 6-9 0,-7 0-2 15,0 0 0-15,0 5 0 0,-7-2 3 0,0-3 1 16,-4 0 0-16,1 6 0 0,-8-7-29 0,7 1-5 16,-10 3-2-16,0-3 0 15,0 5-38-15,-1-5-8 0,1 3-2 0,-7 0 0 16,0 0-41-16,6-1-8 0</inkml:trace>
  <inkml:trace contextRef="#ctx0" brushRef="#br0" timeOffset="142938.337">3993 12635 1022 0,'0'0'22'0,"0"0"5"0,0 0 1 0,0 0 1 0,0 0-29 0,-7-3 0 0,7 3 0 0,0 0 0 16,0 0 61-16,0 0 7 0,0 0 0 0,0 0 1 16,0 0-39-16,0 0-8 0,0 0-2 0,-3 9 0 15,-1 2-12-15,1-5-8 0,-1 3 8 0,1 0-8 16,-1 3 20-16,1 2-1 0,3-2 0 0,-4 3 0 15,1 5-6-15,-4 1-1 0,3-1 0 0,1 1 0 16,-1 6-12-16,-3-4 0 0,0 3 8 0,3 1-8 16,1 2 0-16,-4-5-15 0,3 2 3 0,-3-2 1 31,4-1-17-31,-1-2-3 0,-3-3-1 0,4-4 0 0,-1-2-6 16,4 3-2-16,-3-6 0 0,3-9-327 0,0 0-65 0</inkml:trace>
  <inkml:trace contextRef="#ctx0" brushRef="#br0" timeOffset="143249.868">3919 12332 874 0,'0'0'19'0,"-3"6"4"0,-4-6 1 0,3 6 1 0,4-6-25 0,0 0 0 0,0 0 0 0,0 0 0 16,0 0 56-16,0 0 7 0,0 0 1 0,0 8 0 15,0-8-52-15,0 0-12 0,0 0 0 0,4 6 0 16,-1 3 0-16,-3-9 0 0,4 6 0 0,-1 0 0 31,-3-3-50-31,0-3-13 0</inkml:trace>
  <inkml:trace contextRef="#ctx0" brushRef="#br0" timeOffset="149955.483">4755 12461 493 0,'0'0'10'0,"0"0"2"0,0 0 1 0,0 0 3 16,0 0-16-16,0 0 0 0,0 0 0 0,0 0 0 0,0 0 36 0,0 0 5 16,0 0 1-16,0-6 0 0,4-2-34 0,-4 8-8 0,0-6 0 15,0 6 0-15,0-6 21 0,3 3 3 16,-3-3 0-16,0 6 0 0,0-3 9 0,-3-3 3 0,6 0 0 16,-3 6 0-16,0 0-21 0,0 0-4 0,0 0-1 15,0 0 0-15,0 0-10 0,0 0 0 0,0 0 9 0,0 0-9 16,0 0 0-16,0 0 0 0,0 0 0 0,0 12 0 15,0-3 20-15,-3 0 5 0,3 5 2 0,-4-2 0 16,1 0 12-16,-1 5 2 0,1 4 1 0,-4 0 0 16,3-1-14-16,-3 1-4 0,0-4 0 15,0 10 0-15,0 2-8 0,-4-5-1 0,4 2-1 0,-3 1 0 16,-1 2-3-16,8-2-1 0,-8 2 0 0,4 0 0 16,-3 1-2-16,2 2 0 0,1-2 0 0,4 2 0 15,-4-9-8-15,3 4 0 0,1-1 0 0,3-5 0 16,0 5 0-16,0-5 8 0,0 2-8 0,0-5 8 15,0 6-8-15,3-10 0 0,1-2-12 0,3 3 12 16,-4-6-11-16,4-4 11 0,1 4-8 0,2 0 8 16,-3-3-13-16,0 3 2 0,0-9 1 0,0 6 0 15,4-6 2-15,-1 0 0 0,1 0 0 0,3 0 0 0,0-6-7 16,-3 6-1-16,3-9 0 0,4 6 0 16,-4-3-48-16,-4-3-11 15,19-5-1-15,-8-1-1 0</inkml:trace>
  <inkml:trace contextRef="#ctx0" brushRef="#br0" timeOffset="150321.411">4491 12743 835 0,'0'0'18'0,"0"0"4"0,0 0 1 0,0 0 1 0,0 0-24 0,0 0 0 0,0 0 0 0,0 0 0 15,0 0 22-15,0 0 0 0,7 0 0 0,0 0 0 16,4 3-1-16,-4-3 0 0,3 0 0 0,1 0 0 15,3 3 8-15,0-3 2 0,4 0 0 0,-4 0 0 0,3 3-3 0,5-3-1 16,-5-3 0-16,1 3 0 0,-1-6-14 16,8 1-2-16,-4 2-1 0,0-3 0 0,4 3-10 15,-7 0 12-15,3 0-12 0,0-3 12 16,4 6-34-16,-4-6-6 16,0 6-2-16,-7-6 0 0,4 12-47 0,-4-6-10 0</inkml:trace>
  <inkml:trace contextRef="#ctx0" brushRef="#br0" timeOffset="151064.691">5253 12596 910 0,'0'0'20'0,"0"0"4"0,0 0 0 0,0 0 3 0,0 0-27 0,0 0 0 0,0 0 0 0,0 0 0 16,0 0 28-16,0 0 0 0,0 0 0 0,-4 9 0 0,-3-3-17 0,4 0-3 15,3-6-8-15,-7 3 12 0,3 6 4 0,-3-3 0 16,7-6 0-16,-7 6 0 0,4 5 16 0,-1-2 4 16,-3 0 1-16,3-3 0 0,-3 3-12 0,4 2-2 15,-1 1-1-15,1 0 0 0,-1-6-22 0,1 6 0 16,-1-1 0-16,1 4 0 0,3 3 0 0,-4-1 0 15,4 1 0-15,0 8-8 0,-3-8 8 16,3 8 0-16,0-972 0 0,0 1940-8 0,0-968 8 0,0-8-8 16,3 2 8-16,-3-2-8 0,4-3-4 0,-4-1 0 15,3-2 0-15,1-3 0 0,3 3-4 0,3-7-2 16,-3-5 0-16,4 6 0 0,-4-6-2 0,0-6 0 16,4 6 0-16,-4 0 0 15,3-5-12-15,1 5-4 0,7-12 0 0,-8 6 0 16,-3 0 19-16,4-3 3 0,-1-3 1 0,4 1 0 0,-3-1 13 0,3-3 10 0,0-2-2 15,0-1 0-15,4 0 3 0,-4 1 0 0,0-1 0 16,4 3 0-16,0-8-11 0,-4 5 12 0,3-2-12 0,-3 2 12 16,4-3-12-16,-7 4 0 0,-1-4 0 0,4 9 8 15,-3-2-8-15,-1 5 0 0,-2-3 9 16,-1-5-9-16,-4 11 0 0,1 0 8 0,-4 0-8 0,0 6 0 16,3-6 24-16,-3 6 0 0,0 0 0 0,0 0 0 15,0 0 8-15,0 0 3 0,0 0 0 0,0 9 0 16,4 0-23-16,-4 2-12 0,3 1 12 0,-3 0-12 15,4 3 12-15,-4 5-12 0,0 1 12 0,0-1-12 16,-4 1 10-16,4 5-10 0,0-5 8 0,-3 8-8 16,3-2 13-16,-4 2-2 0,1 1-1 0,-4 2 0 15,3-6-10-15,1 4-11 0,-5 2 3 0,5-2 0 16,-4-4 8-16,0 3-12 0,3-5 12 0,-3-1-389 16,4 1-71-16</inkml:trace>
  <inkml:trace contextRef="#ctx0" brushRef="#br0" timeOffset="152296.792">6918 12799 417 0,'0'0'8'0,"0"0"3"0,0 0 0 0,-4-6 2 0,1-2-13 0,3 5 0 0,0-3 0 0,-4 0 0 15,1 0 41-15,-1 0 6 0,-3 0 1 0,4 0 0 16,-1-2-14-16,1 2-2 0,-4 3-1 0,7 3 0 16,-4-9 7-16,1 9 2 0,-4-6 0 0,-4 6 0 15,4-6 0-15,0 6 0 0,7 0 0 0,-14 0 0 0,3-6-4 0,1 6-1 16,-1 0 0-16,4 6 0 0,-11-6-11 0,4 0-3 15,4 0 0-15,-5 6 0 0,1-6 14 0,0 6 2 16,0-3 1-16,0 3 0 0,3 0-38 16,-6 2 0-16,-1-2 0 0,4 3 0 0,0 3 0 0,0 0 8 15,0 2-8-15,3 1 8 0,-3 0 0 0,3 5 0 16,-6 1 0-16,3 5 0 0,0-5-8 0,3 5-15 16,0 1 4-16,1-1 1 0,-1 4 2 15,1-4 0-15,3 4 0 0,-4-7 0 0,4 6-4 0,7-5 0 16,-7 5 0-16,3-5 0 15,-3-1-12-15,4-2-4 0,3 3 0 0,0-10 0 16,3 4-5-16,4-6-2 0,-3-1 0 0,3 1 0 16,0-9-2-16,0 0-1 0,4 3 0 0,3-6 0 15,0-6-8-15,-4 6-2 0,5-6 0 0,-1 0 0 16,0-5 4-16,3 2 1 0,-6-6 0 0,7 0 0 16,-4 4 9-16,3-10 2 0,1 3 0 0,0-2 0 0,3-4 18 15,-7 4 4-15,4-7 1 0,-1 7 0 0,4-7 9 0,-3 7 0 0,0-10 0 0,3 10 8 16,-7-13-8-16,4 10 0 0,-4 5 0 0,0-5 0 15,-4-1 0-15,1 9 11 0,0-8-11 0,-4 8 12 16,-4 3 14-16,-3 1 3 0,0-4 1 0,0 9 0 16,-3-3 17-16,-1 3 3 0,1 0 1 0,-1-2 0 15,4 8 1-15,-7 0 0 0,3-6 0 0,4 6 0 16,0 0-28-16,0 0-6 0,0 0-1 0,0 0 0 16,-7 0-7-16,7 0-2 0,0 0 0 0,0 0 0 0,0 0-8 15,-3 6-11-15,-1 2 3 0,1 1 0 16,-4 3 8-16,3 3 0 0,4-3 0 0,-3 2 0 0,-1-2 0 15,4 11 0-15,-3-5 0 0,-1 0 0 0,1 8 14 16,-4-5 5-16,3 5 1 0,0 1 0 0,1-4-32 0,-1 4-7 16,1-4-1-16,-4 1 0 15,3 2-15-15,-6 1-3 0,6-4-1 16,1 7-231-16,-1-4-46 0</inkml:trace>
  <inkml:trace contextRef="#ctx0" brushRef="#br0" timeOffset="152832.588">7401 12682 746 0,'0'0'20'0,"0"0"7"0,0 0-27 0,-10-3 0 0,10 3 0 0,-7-3 0 0,7 3 68 0,-7 0 9 16,7 0 2-16,-11-3 0 0,0 0-25 0,4 3-5 15,-3-3-1-15,-1 3 0 0,4 0-25 0,0 0-6 16,7 0-1-16,-11-3 0 0,1 3-6 0,3 3-2 16,7-3 0-16,-4 3 0 0,-10 0-8 0,7 3-11 15,0-3 3-15,0 3 0 0,0 2 8 0,0 4 0 16,0-6 0-16,3 6-8 0,1 8 8 0,-4-2 0 15,0 3 0-15,3 5 0 0,1 6 0 0,-1-8 0 16,1 8 0-16,-1 1 0 0,1-4 0 0,-1 6-12 16,1-2 12-16,-1-1-12 0,8-3 12 0,-4 4 0 15,0-4 0-15,3-5 0 0,1-4 0 0,3 1 0 0,-4-7 0 16,4-2 0-16,4-3-10 0,-4 3 0 0,3-12 0 0,5 0 0 31,-5 0-30-31,4-9-7 0,4 6-1 0,-1-6-269 0,5 3-55 0</inkml:trace>
  <inkml:trace contextRef="#ctx0" brushRef="#br0" timeOffset="153688.326">7772 12417 840 0,'0'0'24'0,"0"0"4"0,0 0-28 0,0 0 0 0,-4 6 0 0,1 6 0 16,3-3 40-16,-4 2 1 0,1 1 1 0,3-6 0 16,0 6-24-16,-4-1-5 0,1 4-1 0,3-3 0 15,-4 0 19-15,4-3 3 0,-4 5 1 0,1-2 0 16,-1-3-5-16,1 3-1 0,3-1 0 0,-4-2 0 15,1 0-1-15,-1 0 0 0,4-3 0 0,-3 0 0 16,-1 5-28-16,1 1 0 0,-1 0 0 0,-3 0 0 16,4 2-8-16,-1-2-2 0,-3 6 0 0,4 2 0 15,-5-2 10-15,1 5 0 0,0 1 0 0,0 2 0 16,4-5 0-16,-8 14 0 0,1-11 0 0,3 8 0 16,-1-5 0-16,1 2 0 0,0-6 0 0,0 1-8 15,0 2 8-15,0-8 0 0,4 0 0 0,-4-4 0 16,3-2 0-16,1 0 0 0,-1 3 0 0,0-9 0 15,1 2 0-15,-1-2 8 0,4-6-8 0,0 0 0 16,0 0 16-16,0 0-2 0,0 0 0 0,-3 0 0 0,3 0 9 0,-7 3 1 16,0-3 1-16,7-3 0 0,-4-3 7 0,-3 0 0 15,4-2 1-15,-1-4 0 0,4 3-21 0,0-3-4 16,0-2 0-16,4-4-8 0,-1 0 0 0,4 7 0 16,-3-13 0-16,-1 6 0 0,4-2 0 15,0-1 0-15,0 4 0 0,1-1 0 0,-1-3 0 0,0 4 0 16,3 2 0-16,1 0 0 0,-4 1 0 0,0 5 0 15,4-3 0-15,-4 3 0 0,3 3 0 0,1-5 0 16,-8-1-10-16,8 9 10 16,-4-3-36-16,4 3 1 0,-1 0 0 0,1 3 0 15,-1 3 13-15,-3 0 2 0,4 3 1 0,-4 3 0 0,4-3 19 0,-4 5 0 0,3-2 0 16,1 0 0-16,-8-3 0 0,4 3 0 0,-3 8 0 16,3-5 0-16,0 3 0 0,-4 5 0 0,5-5 0 0,-5 3 0 15,1-1 0-15,-1 4 0 0,1-3 0 0,3-1 0 16,-4-2 0-16,1 8 0 0,-1-11 0 0,1 6 0 15,-1-1-8-15,1-2 8 0,-1 0-12 0,4-3 12 16,-3-4-8-16,0-2 8 0,-1 0 0 0,-3-6 0 16,7 9-16-16,0-9 3 0,4 0 1 0,-8 0 0 31,4 0-49-31,0 0-10 0,0-6-1 0,4 3-1 0,0-3-16 0,-1 0-3 16,1 1-1-16</inkml:trace>
  <inkml:trace contextRef="#ctx0" brushRef="#br0" timeOffset="154323.384">8050 12973 921 0,'0'0'20'0,"0"0"4"0,0 0 0 0,0 0 4 0,0 0-28 0,0 0 0 0,0 0 0 0,0 0 0 15,0 0 29-15,0 0 1 0,0 0 0 0,0 0 0 16,0 0-8-16,0 0-2 0,0 0 0 0,0 0 0 16,0 0-8-16,0 0-3 0,0 0 0 0,0 0 0 15,0 0 3-15,0 0 0 0,4 0 0 0,3 0 0 16,0 0 3-16,0 0 1 0,0 0 0 0,4-3 0 15,-4 0 9-15,3 3 3 0,1 0 0 0,0-6 0 16,-1 6-28-16,-3-6 0 0,4 0 0 0,-1-3 0 16,1 4 15-16,-1-4-3 0,-2 3 0 0,2 0 0 15,1 0 3-15,-1 3 0 0,1-3 0 0,-1 0 0 16,-2 0-7-16,2-8 0 0,1 5-8 0,-4 0 12 16,0-3-12-16,0 1 0 0,3-4 8 0,-6 3-8 15,3 3 0-15,-3-5-8 0,-1 2 8 0,1 0-13 16,-4 3 13-16,0-2 0 0,0 2 0 0,0 0-9 15,-4 3 9-15,1 0 0 0,-1 0 10 0,0-5-10 16,1 5 0-16,-4 0 0 0,0 3 0 0,0 0 0 0,0 0 0 16,0 0 0-16,-4 0 0 0,1 6 0 0,-1-3 0 15,0 3 0-15,4 3 0 0,-3-3 0 0,3 3 0 16,-4 5-15-16,0 1 5 0,4-6 1 0,-3 3 9 0,3 6 0 16,0-1 0-16,3 4 0 0,-6-3 0 15,3 8 0-15,0-5 0 0,-1 8-8 0,5-2 8 0,-4 5 0 16,3 1 0-16,-3-4-8 0,4 0 8 0,-1 4 0 15,1-7 0-15,-1 1 0 0,4 2 0 0,0-8 0 16,4 5 0-16,-4-2 0 0,7-3 0 0,-4-4 0 16,4 4 0-16,4-6 0 0,0-3 0 0,3-1 0 15,0-2 0-15,0 0 0 0,0-3 0 0,4-3-10 0,-1 0 10 16,1-3-10 0,3-3-34-16,-3 0-6 0,3-5-2 0,0-1-325 0,-3 0-66 15</inkml:trace>
  <inkml:trace contextRef="#ctx0" brushRef="#br0" timeOffset="154721.553">8710 12405 1071 0,'0'0'30'0,"-3"6"7"0,3-6-29 0,0 0-8 0,0 0 0 0,0 6 0 0,0 3 27 0,-4-3 4 16,4 3 1-16,0-3 0 0,4 2-32 0,-4 4 0 15,0-3 0-15,0 0 0 0,0 2 11 0,0 4-11 16,0-3 12-16,0 3-12 0,0 2 44 0,0-5 1 15,0 6 1-15,-4-1 0 0,4 1-30 0,-3 3-7 16,-1-1-1-16,0 4 0 0,-3-968-8 0,4 1935 0 16,-1-968 0-16,-3 4 0 0,4-1 0 0,-4-2 8 15,0-1-8-15,3 1 8 0,-3 2-8 0,4 4 0 16,-1-4 0-16,0-3-11 0,1-5 1 0,-1 9 0 16,1-7 0-16,-1 4 0 15,-3-7-26-15,4-2-4 0,-1 0-2 0,1-4 0 16,3-2-20-16,-4-3-4 0,4-6-1 0</inkml:trace>
  <inkml:trace contextRef="#ctx0" brushRef="#br0" timeOffset="155041.52">8428 12546 828 0,'0'0'23'0,"0"0"6"0,0 0-29 0,0 0 0 0,0 0 0 0,0 0 0 0,0 0 48 0,0 0 4 15,3 9 1-15,1 0 0 0,-1-3-17 0,5 3-4 16,-1 3-1-16,0-7 0 0,7 1-15 0,-4 3-2 16,8-3-1-16,0-3 0 0,3 3 11 0,0-3 1 15,4 0 1-15,-1-3 0 0,5 3 5 0,-1-3 1 16,0 6 0-16,4-6 0 0,-1 0-15 0,-2 0-2 15,-1 0-1-15,0 0 0 0,0 0-14 0,-3 5 0 16,-4-5 0-16,4 6 0 0,-4-6 0 0,0 6 0 16,4-6 0-16,-4 0 0 15,0 0-33-15,0 0 0 0,1 3 0 0,-5 3-555 0</inkml:trace>
  <inkml:trace contextRef="#ctx0" brushRef="#br0" timeOffset="155682.426">9172 12973 1004 0,'0'0'22'0,"0"0"5"0,0 0 1 0,-3 9 0 0,3-4-28 0,-4 1 0 0,4-6 0 0,0 9 0 0,0-9 44 0,0 9 3 15,4-9 1-15,-1 6 0 0,4 0-39 0,-3 0-9 16,3-6 0-16,0 3 0 0,0-3 0 0,4 2 0 15,-1 1 0-15,4-3 0 0,-3-3 0 0,3 1 8 16,-3-1-8-16,3 3 8 0,0-6 0 0,0 6 0 16,0-6 0-16,0 0 0 0,0 6 20 0,0-6 3 15,0 0 1-15,1 3 0 0,-5-3-32 0,4 0-20 16,-3 1 4-16,-1-7 0 0,1 6 16 0,3 0-10 0,-3-6 10 16,-4 4-8-16,0-4 8 0,0 0 0 0,0 6 0 15,0-6 0-15,-4 6 0 0,1-8 0 16,-4 2 8-16,0 3-8 0,0 0 0 0,0-8 8 15,0 5-8-15,-4 0 0 0,1 3 0 0,-4-2-18 0,0-1 3 16,0 6 1-16,0-6-3 0,-4 3-1 0,1-2 0 0,-1 8 0 16,0-3 8-16,-3 3 2 0,4-3 0 0,-4 6 0 15,3 0 8-15,0 0 8 0,1 0-8 0,-1 6 11 16,1-3 1-16,-1 3 0 0,-3 3 0 0,3 2 0 16,1 4 19-16,-1-3 4 0,-3 2 1 0,4 4 0 15,-1 0-36-15,0 5 0 0,1 1 0 0,-1 2 0 16,4 7 0-16,-3-4 0 0,3-3 0 0,-1 4 0 15,1-4 0-15,7-2-19 0,-3-1 3 0,3 1 0 16,0-4 25-16,0-2 6 0,0 3 1 0,3-7 0 16,1 1-29-16,3 0-6 0,-3-3-1 0,6-4 0 15,-3 1-3-15,4 0-1 0,-1 0 0 0,-3-9 0 16,7 6-60-16,-3 0-12 16</inkml:trace>
  <inkml:trace contextRef="#ctx0" brushRef="#br0" timeOffset="156245.453">9959 12920 892 0,'0'0'20'0,"0"0"4"0,3-6 0 0,5 0 1 0,-5 3-25 0,4 3 0 0,-3-6 0 0,-1 0 0 16,4 0 30-16,-3-5 1 0,-1 5 0 0,1-3 0 15,-4 3-23-15,3 3-8 0,-3-3 0 0,0 3 0 16,0-8 29-16,0 11 0 0,0 0 0 0,-3 0 0 16,-1-6 29-16,4 6 6 0,0 0 0 0,-3-6 1 15,3 6-8-15,0 0-1 0,0 0-1 0,0 0 0 16,0 0-26-16,-7-3-5 0,7 3 0 0,-7 0-1 16,7 0-15-16,0 0-8 0,-7 9 8 0,0-3-8 15,-1 0 10-15,1-1-2 0,0-2-8 0,0 6 12 16,0-3-2-16,0 0-1 0,-3 3 0 0,-1 2 0 15,0 1 0-15,4-6 0 0,-3 3 0 0,-1 3 0 16,4-1-9-16,0 1 10 0,-4 0-10 0,4-3 10 16,0 5-10-16,0-5 0 0,4 0 0 0,-1 0 0 15,1-3 0-15,-1 6 0 0,4-12 0 0,-3 3 0 16,3-3 0-16,0 0-11 0,0 0 11 0,0 0-12 16,0 5 3-16,0-5 0 0,0 0 0 0,3 9 0 0,-3-9 0 15,7 6 0-15,-3 0 0 0,3 0 0 0,3 3 0 16,-3-3 0-16,4-1 0 0,-4-5 0 0,0 6-8 0,4-3-2 15,-4 3 0-15,3 0 0 0,1-3 2 0,-4 3 0 16,0 3 0-16,0-1 0 0,-3 1 17 0,-1-3-10 16,1 3 10-16,-4 6-8 0,3-6 8 0,-3-1 0 15,-3 7 0-15,3-3 0 0,-4 3 0 0,-3-1 0 16,0 7 0-16,-3-1 0 0,-1 4 12 0,-3-6-1 16,0 2-1-16,-4 1 0 0,0-1 5 0,1 1 1 15,-4-1 0-15,3 1 0 0,0-3-16 0,4-4 0 16,0 1-12-16,0 0 12 15,3-9-103-15,1-1-13 0,-4 1-4 0,14-6 0 0</inkml:trace>
  <inkml:trace contextRef="#ctx0" brushRef="#br0" timeOffset="158068.775">10777 12691 720 0,'0'0'16'0,"0"0"3"0,0 0 1 0,0 0 0 16,0 0-20-16,0 0 0 0,0 0 0 0,0 0 0 0,0 0 26 0,7-3 2 15,-3 0 0-15,-1 0 0 0,-3 3-20 0,8-3-8 16,-5 0 8-16,-3 3-8 0,4-3 0 0,-4 3 0 16,7-3 0-16,-4 0 0 0,1 3 0 0,-1-3 0 15,4 3 0-15,-7 0 0 0,0 0 26 0,0 0 0 16,0 0 0-16,0 0 0 0,4 6 14 0,-1 3 4 16,1 0 0-16,-1 5 0 0,1-2-24 0,-4 0-4 15,0 5 0-15,-4-2-1 0,4 3-6 0,-3 5-1 16,-1-8 0-16,1 3 0 0,-1 5-8 0,4-5 0 15,-3 2 0-15,3-2-11 0,0-3 11 0,0 2 8 16,0 1-8-16,0-9 11 0,3 5-11 0,1-2 0 16,-1 3 0-16,4-9 0 0,-3 6 0 0,3-7-11 0,0 4 11 15,-3-6-8-15,3 3 8 0,-4-3 0 0,-3-3 0 0,7 0-8 16,-7 0 8-16,7 0-12 0,0-3 12 0,0 3-12 16,0-3 12-16,4-3 0 0,-4 0 8 0,4-2-8 15,-1-4 0-15,1-3 8 0,-1 0-8 0,5-5 0 16,2-4 0-16,-3 1 0 0,4 8 0 0,-4-3 0 15,7-8 11-15,-3 8-3 0,3-8 0 0,-3 5 0 16,-4 1-8-16,0-1 0 0,0-2 0 0,0 5 0 16,-3 6 15-16,-1-11 1 0,-3 11 0 0,-3-3 0 15,3-2 17-15,-4 5 4 0,1 0 1 0,-4 3 0 16,3 3-5-16,-3 1-1 0,0-7 0 0,4 6 0 16,-4 6-14-16,0 0-3 0,-4-6-1 0,4 6 0 15,0 0-6-15,0 0 0 0,0 0-8 0,0 0 12 16,0 0-12-16,0 0 0 0,0 0 0 0,8 12-10 15,-5-6 10-15,1 5 0 0,-1 4 0 0,1 0 0 0,-4 0 0 0,3 2 0 16,-3-2 0-16,0 3 0 0,0 5 0 0,-3-8 0 16,3 5 0-16,-4 1 0 0,4 2 0 0,-3-5 0 15,-1 3 0-15,1 2 0 0,-1-2 0 0,0 2-20 16,4-2 4-16,-3-4 1 16,6 1-50-16,-3-6-11 0,4-6-1 0</inkml:trace>
  <inkml:trace contextRef="#ctx0" brushRef="#br0" timeOffset="158729.58">11610 12570 154 0,'0'0'0'0,"0"0"0"0,3-6 9 0,1 0-9 0,-1 3 0 0,1-6 0 0,0 4 0 0,-1-1 0 15,1 6 9-15,-4 0-9 0,0-6 0 0,0 6 9 0,0 0 64 0,0 0 13 16,0 0 2-16,0 0 1 0,0 0 31 0,0 0 7 15,0 0 1-15,0 0 0 0,0 0-48 0,0 0-10 16,0 0-2-16,0 0 0 0,-4 6-44 0,-3-6-10 16,3 6-2-16,1-1 0 0,-4 4-12 0,3 0 0 15,1 6 0-15,-1-9 0 0,1 5 0 0,-4 1 0 16,0 3 0-16,0 3 0 16,0 2 0-16,0 1 0 0,-1 5-8 0,1-11 8 0,-3 11 0 0,-1 1 0 15,1-7 0-15,3 1 0 0,0 0 0 0,3-4 0 16,-3-5 0-16,3 0 0 0,4 2 0 0,0-2 0 15,-3-9 0-15,3-3 0 0,0 0-23 0,0 0-1 16,0 0 0-16,0 0 0 0,7-3 3 0,-3-3 0 16,-1 0 0-16,4-8 0 0,0 2 21 0,0-3 0 0,0-5-9 15,0 5 9-15,0 0 0 0,0-2 0 0,-3 8 0 0,3-9 0 16,4-2 14-16,-8 5 0 0,4 0 0 16,-3-5 0-16,3 8 10 0,3-6 3 0,1 1 0 0,-1-1 0 15,1 3-9-15,0-2-2 0,-1 5 0 0,4-3 0 16,-3 6-16-16,0-2 0 0,3 2 0 0,0 3 0 15,-4 6 8-15,1 0-8 0,3 0 12 0,-3 6-12 16,3-6 21-16,-4 9-2 0,4 2-1 0,-3 1 0 16,3 6-4-16,-3-7-1 0,-4 7 0 0,7 0 0 15,-4 8-13-15,-3-11 9 0,4 8-9 0,-4-5 8 16,0 3-8-16,0 2 8 0,0 1-8 0,4-7 8 16,-4 4-8-16,0-3 0 0,0-4 0 0,0 1 0 15,0 5-12-15,-3-8-4 0,3 3 0 0,-4 3-1 16,4-7-55-16,-3 1-10 15,-1 0-2-15</inkml:trace>
  <inkml:trace contextRef="#ctx0" brushRef="#br0" timeOffset="159984.796">12929 12535 874 0,'0'0'19'0,"0"0"4"0,0 0 1 0,0 0 1 0,0 0-25 0,-3 3 0 0,3-3 0 0,-7 6 0 0,0-1 57 0,7-5 7 15,-4 6 0-15,-3 0 1 0,0 0-22 0,3 0-5 16,4-6-1-16,-3 6 0 0,-4 6-23 0,3-7-5 16,4-5-1-16,0 9 0 0,-3 3-8 0,3-3 0 15,-4-3 0-15,4 3 0 0,0 8 0 0,-3-8 0 16,3 3 0-16,0 5 0 0,-4 1 0 0,4-3 0 16,-3 5 0-16,-1-5 0 0,-3 3 0 0,4 2 0 15,-1-5 0-15,-3 6 0 0,4 2 0 0,-1 3 0 16,0-8 0-16,-3 3 8 0,4 2-8 0,-4-2 0 15,3-1 0-15,-3 1 8 0,0-3-8 0,4-1 0 16,-1-2 0-16,1 3 0 0,-1-7 0 0,1-5-11 16,-1 3 11-16,1-3-8 0,3-6 8 0,0 0 0 15,0 0 0-15,0 0 0 0,0 0 0 0,0 0 0 16,-4-6 0-16,0 0 0 0,1-3 0 0,-1-2 8 16,1-7-8-16,-1 0 11 0,1 4 4 0,3-13 1 0,-4 4 0 15,4-1 0-15,0 4-16 0,0-4 0 16,0 6 0-16,4-11 0 0,-4 8 0 0,3-8 0 0,1 8 0 15,-1-2 0-15,1-1 0 0,3 1 0 0,0 2 0 0,0-2 0 16,0 2 0-16,4 4 0 0,-1-7-8 0,1 9 8 16,-1-2 0-16,5 2-10 0,-5 3 10 0,1-2-8 15,3 8 8-15,-4-3-8 0,1 3 8 0,0 6-8 16,-1-6 8-16,4 6-8 0,-3 0 8 0,-1 0-8 16,1 0 17-16,0 0 4 0,-4 6 1 0,0-6 0 15,0 6-14-15,0 0 9 0,-4-3-9 0,1 3 8 16,-1 5-8-16,1-5 8 0,-4 0-8 0,0 6 8 15,4-6-8-15,-8 5 8 0,0-2-8 0,1 0 8 0,-1 3 0 16,1 3 0-16,-1-4 0 0,1 1 0 16,-4 0 4-16,3 0 1 0,-3 2 0 0,0-2 0 15,-3 3-3-15,2-1-1 0,1-2 0 0,-3-3 0 0,3 3-1 16,-4-3 0-16,1 2 0 0,3-5 0 16,-4 0 4-16,4 0 0 0,0-3 0 0,-4 0 0 15,4 3-38-15,-3-6-7 0,-1 0-2 0,4-6 0 16,0 3-3-16,0 0-1 0,0 0 0 0,0-3-362 15,0 0-73-15</inkml:trace>
  <inkml:trace contextRef="#ctx0" brushRef="#br0" timeOffset="160747.559">13585 12447 248 0,'0'0'0'15,"0"0"11"-15,0 0-3 0,0 0-8 0,8 2 0 0,-1-2 0 0,-4-2 0 0,4-1 0 0,0 3 52 0,-3-3 3 16,-1 0 1-16,4 0 0 0,-3 3-24 0,-4 0-5 15,3-3-1-15,1-3 0 0,-4 6-16 0,3-3-10 16,4 0 12-16,-3 0-12 0,-4 3 24 0,0 0-3 16,4-3 0-16,-4 3 0 0,0 0 8 0,0 0 2 15,0-3 0-15,0 3 0 0,0 0-11 0,0 0-3 16,-8-6 0-16,5 6 0 0,-4 0-17 0,0 0 0 16,0 0 0-16,0 0-9 0,0 0 9 0,-4 6 11 0,1 0-3 0,-1 0 0 15,0-3 62-15,1 0 12 0,-1-3 2 16,1 3 1-16,-1 0-13 0,-3 0-4 0,3 0 0 15,-3 0 0-15,4 0-40 0,-1-1-9 0,0 4-2 0,1 0 0 16,-1 0-1-16,1 0-1 0,3-6 0 0,-4 6 0 16,4 0-15-16,0 3-12 0,0-1 3 0,0 7 0 15,0-3-7-15,0-3-2 0,0 2 0 0,0 7 0 16,0 0 7-16,0-7 2 0,-1 4 0 0,5 0 0 16,-1 0-1-16,1 2 0 0,-1-2 0 0,1-3 0 15,-1 5 10-15,4-5 0 0,0-6 0 0,0 3-8 16,4-3-2-16,-1 2 0 0,-3-8 0 0,7 6 0 15,0-3-36-15,1 0-7 16,-1-3-2-16,3-3 0 0,1 0-12 0,-4 0-2 16,3-5-1-16,1 2 0 0,0 0 44 0,3 0 9 0,-4 0 1 0,4-6 1 15,0 1 15-15,1 2-12 0,-1 0 12 0,0-3-12 0,3 3 21 16,-2-8 5-16,2 5 1 0,1 0 0 0,-1-3 1 16,-2 4 1-16,-1-4 0 0,0 0 0 15,0 1-39-15,-4 2-8 0,1 0-2 16,-4-3 0-16,4 9 32 0,-8-2 0 0,1-1 0 0,-1 3 0 0,-3-6 0 0,0 6 0 15,-7 0 8-15,0 1-236 16,0-1-47-16</inkml:trace>
  <inkml:trace contextRef="#ctx0" brushRef="#br0" timeOffset="161734.157">13875 12491 1213 0,'0'0'26'0,"0"0"6"0,0 0 0 0,0 0 4 0,0 0-36 0,0 0 0 15,0 0 0-15,0 0 0 0,0 0 0 0,0 0 0 16,0 0 0-16,0 0 0 16,0 0-29-16,0 0-7 0,0 0 0 0,0 0-1 0,0 0 37 0,0 0 0 0,0 0 0 0,0 0 0 15,-4 8 30-15,1 4 1 0,3 0 0 0,-4-6 0 16,1 6-1-16,-1 5 0 15,1-2 0-15,-1 3 0 0,1-4-14 0,-1 1-4 0,0 0 0 0,1 2 0 16,-1-2-12-16,1 0 0 0,-1-1 0 16,4 4 0-16,-3-9 0 0,-1 3 0 0,4-1 0 0,0-2-10 15,0 0 10-15,0-9 0 0,0 0 0 0,0 0-8 16,0 0 8-16,0 0-8 0,0 0 8 0,0 0-8 16,0 0 8-16,0 0-8 0,0 0 8 0,0 0-8 15,0 0 8-15,0 0-8 0,0 0 8 0,0-9-8 16,4 3 8-16,-1-5 0 0,1-4 0 0,3 6-8 15,0-9 8-15,-3 1-8 0,3-1 8 0,3-2-8 16,-3 2 8-16,0 0-12 0,4-2 12 0,-4 2-12 16,3-3 4-16,-2 10 0 0,2-1 0 0,1-9 0 15,-1 10 8-15,1-1-12 0,-4 6 12 0,4-6-12 0,-4 6 0 16,0 0 0-16,-4 6 0 0,4 0 0 0,-7 0 12 16,7 6-8-16,-3-6 8 0,3 6-8 0,0 0 8 15,0 3 0-15,-3-3 8 0,3 3-8 16,-4 2 11-16,1 4-3 0,-1-3 0 0,-3-3 0 0,4-1-8 15,-4 7 8-15,0-3-8 0,0 0 8 0,0-6-8 0,0 5 0 16,0-2 0-16,0-3 0 0,3 3 0 0,-3-9 0 16,0 0 0-16,7 6 0 0,-3-3 0 0,3-3 0 15,-4 0 0-15,4 0 0 0,4-3 0 0,0 3 0 16,-4-6 0-16,3 0 0 0,-3-3 8 0,4 3 0 16,-1-3 0-16,1 4 0 0,0-7-8 0,-1 3 0 15,1 0 0-15,-1-6 0 0,4 7 0 0,-3-1 0 0,0 3 0 16,-1-6 8-16,1 0-8 0,-1 4 0 0,5 2 0 15,-5 0 8-15,-3 3-8 0,4 0 0 16,-1 3 0-16,-3 0 0 0,4 0 31 0,-4 6 4 0,4 0 1 16,-1 3 0-16,1-1-9 0,-4 7-2 0,0-9 0 0,3 6 0 15,-3-1-17-15,1 7-8 0,-1-3 8 16,0 2-8-16,-4 1 11 0,1 0-3 0,-1 2-8 0,-3-5 12 16,4 0-12-16,-4 5-12 0,3-2 3 0,-3-3 0 15,0 2-5-15,0 1-1 0,4-6 0 0,-4-1 0 31,3-2-39-31,-3-3-8 0,0-6-2 0,0 0 0 0</inkml:trace>
  <inkml:trace contextRef="#ctx0" brushRef="#br0" timeOffset="162968.801">14743 12455 612 0,'0'0'17'0,"0"0"4"0,0 0-21 0,0 0 0 0,0 0 0 0,0 0 0 16,0 0 57-16,0 0 7 0,-4 12 2 0,1-6 0 16,-1-3-34-16,0 6-6 0,4-3-2 0,0-1 0 15,0 1-12-15,0 9-4 0,0-9 0 0,0 0 0 16,0 3-8-16,0-1 0 0,0 7 0 0,0-3-11 16,-3 6 3-16,3-7 0 0,-4 1 0 0,1 0 0 0,3 3 8 15,-4 2 0-15,-3-5 0 0,4 3 0 0,-4 2 8 0,3-5 3 16,1-3 1-16,-1 0 0 0,4-9 5 15,0 0 2-15,0 0 0 0,0 0 0 0,0 0-19 0,0 0 0 16,0 0-11-16,0 0 11 16,0 0-37-16,0 0-1 0,0 0 0 0,4-6 0 15,3 0 22-15,-4 0 4 0,1-6 0 0,-1 1 1 0,1-1 11 0,-1 3 12 16,1 0-2-16,-1 0-1 0,1-2 19 0,3-4 3 16,-3 6 1-16,-1-3 0 0,4-2-8 0,-3 8 0 15,3-9-1-15,0 3 0 0,-4 0-23 0,4 1 8 16,0 5-8-16,0-6 0 0,-3 6 0 0,0-3-13 15,-1 6 1-15,-3 3 1 0,0 0-2 0,0 0-1 16,4 9 0-16,-1 0 0 0,1-3 30 0,-1 6 5 0,-3-3 2 16,4 5 0-16,-4 1 9 0,0 3 3 0,0-7 0 0,-4 4 0 15,4 0-3-15,0-1 0 0,0-2 0 0,-3-3 0 16,3 0-14-16,0-3-3 0,0-6-1 0,0 0 0 16,0 0-14-16,0 0 0 0,0 0 0 0,0 0 0 31,0 0-39-31,7 0-4 0,-4-3-1 0,1 0 0 0,3 0 34 0,-4-3 10 0,1-3 0 0,3 3 0 15,-4-5 0-15,1-1 9 0,3 0 1 0,0 3 0 16,0-3-10-16,-3 1 0 0,3-1 0 0,0 3 8 16,0 0-8-16,0-2 0 0,0 2 0 0,0 3-11 15,0 0 11-15,-3 6 0 0,-4 0 0 0,0 0 0 16,7-6 36-16,-7 6 10 0,0 0 2 0,3 6 0 0,4-6-20 16,0 6-4-16,0 0-1 0,0-3 0 0,0 3 6 15,0-1 2-15,1 4 0 0,-5 0 0 16,4-3-23-16,0 0-8 0,-3 6 0 0,3-7 0 0,0 1 0 15,-4 3 0-15,4 0 0 0,0 0 0 16,1-3 0-16,-1 5 0 0,-4 1-10 0,1-3 10 0,3 0 0 0,-4 0 0 16,4 8 0-16,0-5 0 0,4-3-8 0,-4 6 8 15,4-1-8-15,-4-2 8 0,3-6-25 0,1 0 0 16,-1 0 0-16,1-3 0 0,-1 5 25 0,1-5 8 16,0 0 0-16,-1-3 0 0,1-3-8 0,-1 0 8 15,5 3-8-15,-1-3 8 0,0-2-8 0,-4 5-8 16,4-3 8-16,1-3-12 0,-1 0 12 0,0 6-12 0,0-6 12 15,0-3-12-15,4 3 12 0,-8-5 0 0,4 2 0 16,0 0 0-16,-3 3 0 0,3 0 0 0,-3-6 0 0,-1 1 0 16,-3-1 0-16,0 3 0 0,0 3 0 15,1-6 0-15,-8-2 12 0,3 5 2 0,-3 0 0 16,0 3 0-16,0-6 5 0,-3 7 1 0,-5-7 0 0,-2 0 0 16,3 6-8-16,-4 0-2 0,4-5 0 0,0 5 0 15,-3 3 10-15,2-3 1 0,1 0 1 16,7 6 0-16,-10 0 7 0,10 0 2 0,-7 0 0 0,0 0 0 15,7 0-42-15,-7 6-8 0,0 3-1 0,-4-1-1 16,4 4 11-16,0 3 10 0,0 3-13 0,0 2 5 16,0 1-2-16,-4 5 0 0,4-8 0 0,-7 14 0 15,7-8 10-15,-4 8 0 0,4 0 0 0,0-2 0 16,0-7 0-16,7-2 0 0,0-4 0 0,0 1 0 16,7-9-11-16,4 0 0 0,3 0 0 0,4-9 0 15,3-9-47-15,7 6-10 16,-3-9-1-16,3 3-1 0</inkml:trace>
  <inkml:trace contextRef="#ctx0" brushRef="#br0" timeOffset="164849.537">16365 12611 860 0,'0'0'19'16,"0"0"4"-16,0 0 1 0,0 0 0 0,0 0-24 0,0 0 0 0,0 0 0 0,0 0 0 0,0 0 11 0,0 0-3 15,0 0 0-15,0 0 0 0,0 0-8 0,0 0 0 16,0 0 0-16,0 0 0 0,0 0 12 0,0 0 6 16,0 0 2-16,0 0 0 0,0 0 17 0,0 0 4 15,0 0 1-15,0 0 0 0,0 0-27 0,0 0-6 16,0 0-1-16,0 0 0 0,0 0-8 0,0 0 8 0,0 0-8 15,0 0 8-15,0 0-8 0,0 0 0 0,0 0 0 0,0 0 0 16,0 0 12-16,0 0 0 16,0 0 0-16,0 0 0 0,0 0 20 0,0 0 5 15,0 0 1-15,0 0 0 0,0 0-30 0,0 0-8 0,0 0 0 0,-3 6 0 16,-1 3 9-16,4-3 1 0,-3 3 0 0,3 2 0 16,-4-5-10-16,1 3 0 0,3-3 0 0,-4 0 0 15,1 3 0-15,3 5 0 0,-4-8 0 0,1 6-11 16,-1-9 11-16,1 6 0 0,-1 2 0 0,-3 1 0 15,3 3 0-15,1-3 0 0,-4-1 8 0,3 1-8 16,1 0 0-16,-1 3-18 0,1-1 3 0,-1-5 1 16,1 0-8-16,-1 0-2 0,4-3 0 0,0 2 0 15,0-8-6-15,0 0-2 16,0 0 0-16,0 0 0 0,0 0-6 0,0 0-2 0,0 0 0 0,0 0 0 16,0 0 20-16,4 0 4 0,3 0 1 0,-4-8 0 15,1 2 15-15,-1 0 10 0,1 0-2 0,-1-3 0 16,-3 3 16-16,4-2 4 0,-1-4 0 0,1 0 0 0,3-3 8 15,-3-2 3-15,3-1 0 0,0 0 0 0,3-2-27 0,1 2-4 16,-1-5-8-16,5 5 11 16,-5-3-11-16,4 1-11 0,-3 2 3 0,-1 1 0 0,1-1-8 15,0 3-2-15,-4 1 0 0,0 8 0 0,0-3 6 0,0 9 0 16,-7 0 1-16,0 0 0 0,3 0 32 0,-3 0 7 16,11 0 0-16,-8 6 1 0,1 0-4 0,-1 2-1 15,1 4 0-15,0 0 0 0,-4 0-16 0,3-1-8 16,-3 1 8-16,4 0-8 0,-4-3 0 0,3 3 0 15,-3-1 0-15,0-2 0 0,0-3-11 0,0-6 11 0,0 0-8 16,0 0 8-16,0 0-13 0,4 6 2 0,-4-6 1 0,3 3 0 16,4 0-10-16,-7-3-1 0,0 0-1 0,7 0 0 15,0-3 12-15,-3-3 10 0,3 0-13 0,0 3 5 16,-3 0 8-16,3-3 0 0,-4-5 0 0,1 5 0 16,3 0 0-16,-4-3 0 0,4 6 0 0,-3-3 0 15,3 0 0-15,-4-3 0 0,1 9 0 0,-4 0-8 16,7-5 8-16,-4 5 0 0,5 0 0 0,-5 0 0 15,4 0 13-15,-3 5 5 0,3 1 1 0,-4 0 0 16,1 3 7-16,3 0 2 0,-4-3 0 0,1 3 0 16,-1 8-12-16,1-8-1 0,-4 0-1 0,3 3 0 15,-3 2-14-15,0-2 9 0,0 3-9 0,-3-1 8 16,3 7-17-16,-7-9-4 0,3 5-1 0,1-2 0 16,-1 3-16-16,-3-1-3 15,4-8-1-15,-1 0 0 0,1 0 19 0,-1 0 4 0,1 5 1 0,3-8 0 16,0-6-29-16,0 0-5 0</inkml:trace>
  <inkml:trace contextRef="#ctx0" brushRef="#br0" timeOffset="165690.582">17131 12485 640 0,'0'0'14'0,"0"0"3"0,0 0 1 0,0 0 0 0,0 0-18 0,3 0 0 0,4-3 0 0,-7 3 0 16,4-3 0-16,-4 3 0 0,7-3-13 0,-7 3 5 15,0 0 25-15,0 0 6 0,0 0 1 0,0 0 0 0,0 0 72 0,0 0 16 16,0 0 2-16,0 0 1 15,0 0-25-15,0 0-5 0,0 0-1 0,0 0 0 16,-7-3-52-16,3-3-10 0,1 0-2 0,-4 0-1 16,7 6-19-16,-7-6-17 0,0 4 3 0,0-1 1 15,0 0-7-15,0 3 0 0,0-3-1 0,0 0 0 0,-4 3-1 0,4 0 0 16,-4 0 0-16,4 0 0 0,-3 0 22 0,-1 3 0 16,0 0-9-16,1 0 9 0,-4 8 0 0,3 1 0 15,-3-6 0-15,0 3 9 0,0 3 3 0,0 5 0 16,0 1 0-16,0-6 0 0,3 8-12 0,-3-2 0 15,0-1 0-15,0 4 0 0,3-3-12 0,0 5-5 16,8-8-1-16,-4 3 0 0,3 5 3 0,1-11 1 16,3 5 0-16,0-5 0 0,0 3-5 0,3-9-1 15,1 0 0-15,-1 2 0 16,1 1-4-16,3-6-2 0,-3 3 0 0,-1-3 0 16,4 0 0-16,0-3 0 0,0 0 0 0,0 0 0 0,4-3 17 0,-1 0 9 15,-3-6-10-15,8 3 10 0,-5-5 0 0,4-1 0 0,0 0 0 0,4-3 0 16,-4-2-26-16,4 5 1 0,-1-11 0 15,1 5 0 1,0-3-8-16,-4 1-2 0,3 2 0 0,-2 0 0 0,-1 1 25 0,0-4 10 0,0 1-8 16,-4 5 8-16,1-6 19 0,-4 7 9 0,0-1 1 0,-3 3 1 15,-1 0 9-15,1 1 1 0,-1 2 1 0,-3 0 0 16,0 3-5-16,0-3 0 0,-3 3-1 0,3 6 0 16,0 0 1-16,-4 0 1 0,4 0 0 0,0 0 0 15,0 0 6-15,0 0 1 0,-7 0 0 0,0 0 0 16,0 6-25-16,0 0-5 0,3 3-1 0,1-3 0 15,-4 3-13-15,3 3 0 0,-3 2 8 0,0 1-8 16,4 3 0-16,-4 5 0 0,0-5 0 0,0 2 0 16,0 4 0-16,-4-1 0 0,4-2 0 0,-4 8 0 0,1-5-13 15,-1 2 1-15,4-5 0 0,-4 5 0 16,4 1-24-16,4-10-4 0,-4 1 0 0,7-3-348 16,0 2-68-16</inkml:trace>
  <inkml:trace contextRef="#ctx0" brushRef="#br0" timeOffset="165963.242">17261 12602 1134 0,'0'0'32'0,"0"0"8"0,0 0-32 0,0 6-8 0,4 3 0 0,-4-3 0 16,0 3 23-16,3 0 3 0,-3-4 1 0,0 7 0 16,0-6-27-16,0 3 0 0,0 0 0 0,0 5 0 15,-3 4-14-15,3-6 5 0,-4 8 1 0,1-2 0 16,-1 0 8-16,1-1 0 0,-1-5 0 0,1 3 0 16,-1 2 0-16,1-2 0 0,3-3-12 0,-4 5-328 15,4-11-64-15</inkml:trace>
  <inkml:trace contextRef="#ctx0" brushRef="#br0" timeOffset="166174.604">17318 12264 622 0,'0'0'13'0,"0"0"3"0,0 0 1 0,0 0 2 0,0 0-19 0,0 0 0 16,0 0 0-16,0 0 0 0,0 0 24 0,3 6 0 16,1 0 1-16,-1 0 0 0,5 0-25 0,-5-3 8 0,4 0-8 15,0 0 0-15,4 0 0 0,-4-1-12 0</inkml:trace>
  <inkml:trace contextRef="#ctx0" brushRef="#br0" timeOffset="166807.809">17441 12635 884 0,'0'0'24'0,"0"0"8"0,0 0-32 0,0 0 0 0,0 0 0 0,0 0 0 15,0 0 27-15,0 0-1 0,0 0 0 0,0 0 0 0,0 0-26 0,0 0 0 16,0 0 0-16,0 0 0 0,0 0 15 0,0 0-3 16,0 0 0-16,0 0 0 0,0 0 32 15,0 0 7-15,0 6 1 0,-3 5 0 0,3-5-7 0,0 0-1 16,0 0 0-16,0 3 0 0,-4-3-35 0,4 5-9 15,-3 1 0-15,-1 0 0 0,1-3 12 0,-1 5 0 16,-3-2 0-16,4 3 0 0,-1-3-12 0,1 5 12 16,-5-2-12-16,5 3 12 0,-1-4 0 0,-3 1 0 15,4 3 0-15,-4 2 0 0,0-8-12 0,0 3 0 16,3 2 0-16,-3-5 0 0,7 0 0 0,-3-6 0 16,3-6 0-16,0 0 0 0,0 0 0 0,0 0-12 15,0 0 2-15,0 0 1 0,0 0-5 0,3-3-1 0,1 0 0 16,3-3 0-16,-4 0 15 0,1 0 0 0,-4-8 12 15,3 2-12-15,1 9 21 0,-1-9-2 0,4-3-1 0,-3-2 0 16,3-4 13-16,0 4 2 0,4-7 1 16,-4 3 0-16,3-2-22 0,1 2-4 0,-1 1 0 0,1 5-8 15,0-11 0-15,3 8 0 0,-4 0-10 16,4 1 10-16,-3 2 0 0,0 6 0 0,-1 0 0 0,-3 3 0 31,0 1-33-31,0-1 1 0,0 6 0 0,0 0 0 0,0 0 51 0,1 6 10 0,-1-6 3 16,-4 5 0-16,1 4-32 0,-1-3 0 0,4 3 0 0,-7 0-10 15,4 3 10-15,-1 5 11 0,-3-5-3 0,0 3 0 16,0 2-8-16,0 1 0 0,0-3 0 0,0 5 0 16,0 1 0-16,-3-4 0 0,3 1 0 0,-4-3 0 15,4-965-13-15,0 1929 1 0,0-970 1 0,0 0 0 16,4 5-111-16,-4-14-22 16,0 0-5-16</inkml:trace>
  <inkml:trace contextRef="#ctx0" brushRef="#br0" timeOffset="167098.958">18168 12379 1630 0,'0'0'36'0,"0"0"7"0,0 0 1 0,0 0 3 0,0 0-38 0,0 0-9 0,0 0 0 0,0 0 0 16,0 0 9-16,0 0 0 0,0 0 0 0,0 6 0 15,4 3-9-15,-1-4 0 0,1 7 0 16,3 0-11-16,-4-3 11 0,1 0 0 0,-1 5 0 0,1 4 0 16,-1-6 0-16,-3 2 8 0,4 10-8 0,-4-6 11 15,0 2 0-15,-4 4 0 0,1-4 0 0,-1-2 0 16,1 0-11-16,-1-1 0 0,1-2 0 0,-4 0 0 31,3-1-22-31,1-8-6 0,-4 6-2 0,3-9 0 0,4-3-35 16,0 0-7-16,0 0-2 0,0 0 0 0</inkml:trace>
  <inkml:trace contextRef="#ctx0" brushRef="#br0" timeOffset="167568.266">17882 12535 943 0,'0'0'20'0,"0"0"5"0,11 0 1 0,-1-6 1 0,5 6-27 0,2-6 0 0,4 0 0 0,1 0 0 16,2-3-16-16,1 6-9 0,0-5-2 0,-1-1 0 16,1 3-22-16,-4-3-5 0,0 3-1 0</inkml:trace>
  <inkml:trace contextRef="#ctx0" brushRef="#br0" timeOffset="168352.066">18408 12617 1142 0,'0'0'32'16,"0"0"8"-16,0 0-32 0,0 0-8 0,0 0 0 0,0 0 0 0,0 0 53 0,0 0 10 16,0 0 1-16,0 0 1 0,0 0-36 0,0 0-7 15,0 0-2-15,0 0 0 0,0 0-6 0,0 0-2 16,0 0 0-16,0 0 0 0,0 0-12 0,0 0 0 16,0 0 0-16,7 3 0 0,0 0 0 0,0 0-13 15,4-6 4-15,-1 3 1 0,1-3-11 0,3 0-1 0,0-3-1 16,0 3 0-1,0-3-11-15,0 0-1 0,-3 1-1 0,3-7 0 0,-3 3 18 0,-1 0 3 0,4-3 1 16,-7 1 0-16,4 2 12 0,-4 3-9 0,0-6 9 0,0 3-8 16,-3 1-10-16,-1-1-2 0,1 3 0 15,-4 0 0 1,3 0-12-16,-3 6-4 0,0 0 0 0,0 0 0 0,-3-6 36 0,-4 0 0 16,7 6 0-16,-4 0 0 0,4 0 12 0,-10-6 8 0,-1 4 3 0,4 2 0 15,0-3-8-15,-4 3-2 0,1 3 0 0,3-3 0 16,-7 0-13-16,3 0-10 0,0 0 2 0,1 2 0 15,-1 4-5-15,1-6-1 0,-4 6 0 0,3 0 0 16,-3 0 14-16,3 0-9 0,1 3 9 0,-1 2-8 16,4 1 16-16,0 0 4 0,-4 3 1 0,4 2 0 15,-3-2 3-15,3 6 1 0,0-7 0 0,0 4 0 16,0 0-29-16,3 2-7 0,1-2-1 0,-1 5 0 16,0-5 4-16,4 0 0 0,-3-1 0 0,3-2 0 15,3 0 6-15,-3-1 2 0,4-2 0 0,0-3 0 16,-1 3-41-16,1-6-8 0</inkml:trace>
  <inkml:trace contextRef="#ctx0" brushRef="#br0" timeOffset="168730.627">18701 12573 662 0,'0'0'14'0,"0"0"3"0,0 0 1 0,-4 12 2 0,1-6-20 0,-1-1 0 0,1 1 0 0,-1 3 0 16,4-3 28-16,0 0 3 0,-3 3 0 0,3-9 0 15,-4 9-23-15,1-4-8 0,3-5 0 0,-4 6 0 16,0 0 0-16,1 0 0 0,3-6-8 0,-4 6 8 16,1 3-8-16,-1-3 8 0,4-6 0 0,-7 6 0 15,4 5 0-15,-1-5 0 0,1 0 0 0,-1 3 0 0,1-3 0 16,-4 3 0-16,3-1 0 0,1 1 0 16,-1 0-18-16,1 3-3 0,3-6-1 0,0-6 0 15,0 0-21-15,0 0-4 0,0 0-1 0,0 0 0 16,0 0-24-16,0 0-6 0</inkml:trace>
  <inkml:trace contextRef="#ctx0" brushRef="#br0" timeOffset="168937.476">18683 12652 741 0,'0'0'16'0,"0"-11"3"0,4-1 1 0,-1 3 2 0,4-3-22 0,-3-5 0 0,3 5 0 0,0-6 0 0,0-2 55 0,3 2 6 16,1-3 2-16,0 7 0 0,3 2-43 0,-4 3-8 16,4-3-1-16,-3 1-1 0,0 2-10 0,-4 6 0 15,3 0 0-15,1 0-11 0,-4 6 31 0,0 0 7 16,0 0 1-16,4 3 0 0,-4 2 6 0,0 10 2 15,-4-6 0-15,4 3 0 0,-3 8-4 0,-1-5 0 0,-3-4 0 16,0 10 0-16,0-6-16 0,-3 5-3 16,-1-2-1-16,1 2 0 0,-4-5-12 0,0 2 0 15,3-2 0-15,-3-3-10 16,4 2-47-16,-4-5-10 0,3 6-1 0,0-12-295 0,4 5-58 16</inkml:trace>
  <inkml:trace contextRef="#ctx0" brushRef="#br0" timeOffset="170575.748">19078 12596 1036 0,'0'0'23'0,"0"0"5"0,0 0 0 0,0 0 1 0,0 0-29 0,0 0 0 0,0 0 0 0,0 0 0 0,0 0 26 16,0 0-1-16,0 0 0 0,0 0 0 0,0 0 1 0,0 0 0 15,0 0 0-15,0 0 0 0,0 0-2 0,4 6 0 16,-1 0 0-16,1-3 0 0,3 3 1 16,0-3 0-16,0-3 0 0,4 3 0 15,-1 0 18-15,1 0 3 0,-1-3 1 0,1 0 0 0,-1 0-32 0,1 0-7 16,3 0 0-16,0 0-8 0,0 0 11 0,4 0-11 16,0 0 10-16,-4-3-10 0,3 3 0 0,-2-3 0 15,-5 0 0-15,1 0 0 0,3 3 0 0,-4-3 9 16,1 0-9-16,-4 0 12 0,0 0-4 0,0 0-8 15,-3-3 12-15,-1 1-4 0,1-1-8 0,-1 0 8 0,-3-3-8 16,0 3 8-16,-3-9-20 0,-1 4-4 16,-3 2 0-16,0-3-1 15,0-6-36-15,0 4-7 0,-4 2-2 0,1 0 0 16,-1 6 16-16,1-2 3 0,-4 2 1 0,-1 0 0 0,1 3 29 0,0 3 13 0,0-3-12 16,0 3 12-16,3 0 0 0,4 3 18 0,-3-3-2 15,-1 3 0-15,1 0-16 0,3 0-16 0,-4 3 4 0,0 2 0 16,1 4 3-16,3-3 1 0,0 3 0 0,0 2 0 15,-4 7 8-15,4-9 0 0,0 8 0 0,0 4-8 16,3-7 30-16,-3 7 6 0,4 2 2 0,-4-2 0 16,3-3 9-16,4 2 1 0,-3-5 1 0,3-1 0 15,3 4-14-15,-3-9-3 0,4-4-1 0,-1 1 0 16,4 0-23-16,-3-3-12 0,3 0 2 0,0 0 0 16,4-12-53-16,-4 6-10 0,7-3-3 15,-4-3-508-15</inkml:trace>
  <inkml:trace contextRef="#ctx0" brushRef="#br0" timeOffset="171241.723">19569 12473 996 0,'0'0'28'0,"0"0"7"0,-4 6-35 0,1 3 0 0,-1-3 0 0,4-6 0 15,-4 5 64-15,1 7 7 0,-1-6 1 0,1 0 0 16,3-6-42-16,-4 12-8 0,4-12-2 0,0 6 0 16,-3 2-6-16,-1 4-2 0,4-6 0 0,-3 6 0 15,3-6-12-15,-4 0 0 0,4-1 0 0,-3 7 0 16,3-3 0-16,-4 3 0 0,1 0 0 0,3-1 0 16,-4-5 0-16,1 6 0 0,-1-3 0 0,-3 0 0 15,3 5 12-15,1-8 0 0,-1 0 0 0,1 3 0 16,-1-3-1-16,1 0-1 0,3-6 0 0,0 0 0 15,0 0-10-15,0 0 0 0,0 0 0 0,0 0 8 16,0 0-8-16,0 0 0 0,0 0 0 0,0 0 0 16,0 0 0-16,0-6-11 0,3 3 11 0,1-3-8 0,-1 0 8 0,1-6-12 15,-1-2 12-15,5 5-12 0,-1-3 12 0,0-3 12 16,0-2-2-16,0 2-1 0,0 3 3 0,0-5 0 16,3 5 0-16,-2-3 0 0,-1 0-12 0,0 7 12 15,0-4-12-15,0 6 12 0,0-9-12 16,0 3 0-16,3 4 0 0,-6 5 0 0,3-3 0 0,0 6 0 15,0-3-9-15,-3 6 9 0,3-3 0 0,0 6-10 16,0 0 10-16,0 2-8 0,-4 4 26 0,4 0 6 16,1 0 0-16,-5-3 1 0,1 5-11 0,-1 1-2 15,-3 3-1-15,0-4 0 0,0 4 3 0,-3 0 1 16,-4-1 0-16,3 1 0 0,0-3-15 0,1 8 0 16,-4-11 0-16,3 5 0 0,4-5 0 0,-3-3 0 0,-1 3 0 15,4-6 0-15,0 5-16 0,0-11 0 16,0 0 0-16,0 0 0 15,0 0-64-15,0 0-13 0,4 0-3 0,3 0-310 0,0-3-62 0</inkml:trace>
  <inkml:trace contextRef="#ctx0" brushRef="#br0" timeOffset="171597.781">20087 12373 1213 0,'0'0'26'0,"0"0"6"0,0 0 0 0,0 0 4 0,0-6-36 0,0 0 0 0,0 0 0 0,0 0 0 0,0 1 0 0,0-1-16 15,0 0 2-15,0 0 0 0,0 6 14 0,0 0 0 16,0 0 0-16,0 0-9 0,0 0 21 0,0 0 5 16,0 0 1-16,0 0 0 0,0 0 8 0,0 0 2 15,0 0 0-15,0 0 0 0,-3 6-3 0,-1 0 0 16,-3 5 0-16,0-2 0 0,3 9 27 0,-3 0 6 15,0-7 1-15,4 7 0 0,-4 0-24 0,0 8-5 16,0-8-1-16,3 5 0 0,-3 4-29 0,0-4 0 16,-4-2 0-16,4 8 0 0,0-5 0 0,0 5 0 15,0-5 0-15,0 5 0 0,0-5 14 0,0 2 3 16,0-8 1-16,0 5 0 0,3-2-29 0,1-4-5 16,-1-5-2-16,1-3 0 0,3 3-2 0,0-1 0 0,0-11 0 15,0 0 0 1,0 0-64-16,0 0-14 0,7-8-2 0,0-1-1 0</inkml:trace>
  <inkml:trace contextRef="#ctx0" brushRef="#br0" timeOffset="171848.774">19713 12461 1258 0,'0'0'36'0,"-7"6"7"0,7-6-35 0,-3 6-8 0,3-6 0 0,0 0 0 16,0 0 34-16,0 0 5 0,0 3 1 0,3 6 0 16,1-3-40-16,6-1 0 0,1 1 0 0,-1 3-12 0,8-3 12 0,-4 0 0 15,7-6 0-15,-3 6 0 16,3-6 0-16,-3 6 11 0,3-3-3 0,0 0 0 0,0 0-8 0,-3-3 0 16,3 0 0-16,-3 0 0 15,-1-3-36-15,5 0-10 0,-8 0-2 0,3-3-327 16,-3 0-65-16</inkml:trace>
  <inkml:trace contextRef="#ctx0" brushRef="#br0" timeOffset="174373.426">20348 12793 946 0,'0'0'20'0,"0"0"5"0,0 0 1 0,0 0 2 0,0 0-28 0,0 0 0 0,0 0 0 16,0 0 0-16,0 0 10 0,0 0-10 15,0 0 12-15,0 0-12 0,0 0 40 0,0 0 0 0,-3 6 1 0,3-6 0 16,0 0 10-16,0 0 1 0,0 0 1 0,0 0 0 15,0 0-9-15,0 9-3 0,0-9 0 0,0 6 0 16,0-6-3-16,0 6-1 0,-4 0 0 0,4 6 0 16,-3-7-4-16,3 1-1 0,-4 0 0 0,4-6 0 15,-7 6 1-15,4 3 0 0,-5-3 0 0,5 5 0 16,-4 1-25-16,0 0-8 0,0-3 0 0,0 6 0 16,-4-1 0-16,4-2 0 0,-4-3 0 0,1 8 0 15,-4-5 0-15,3 6-9 0,1-6 1 0,-1 2 0 31,0-2-18-31,1 6-3 0,3-7-1 0,-4-5 0 16,4 3 1-16,-3-3 0 0,3 0 0 0,-4 3-454 0,11-9-90 0</inkml:trace>
  <inkml:trace contextRef="#ctx0" brushRef="#br0" timeOffset="177407.784">20835 12338 619 0,'0'0'17'0,"0"0"5"0,0 0-22 0,0 0 0 0,0 0 0 0,0 0 0 0,0 0 14 0,0 0-2 16,0 0 0-16,0 0 0 0,0 0-12 0,0 0-12 16,0 0 3-16,0 0 0 0,0 0 9 0,0 0 8 15,0 0-8-15,0 0 11 0,0 0 11 0,0 0 2 16,0 0 1-16,0 0 0 0,0 0-5 0,0 0 0 15,0-6-1-15,0 6 0 0,0 0 5 0,0 0 2 16,0 0 0-16,0 0 0 0,0 0-14 0,0 0-2 16,0 0-1-16,0 0 0 0,0-967-9 0,0 1934 8 15,0-967-8-15,-7 6 8 0,3 0-8 0,-3 2 0 0,4 1 0 0,-1 6 8 16,1 3-8-16,-4-7 0 0,3 7 0 0,1 0 0 16,-4 8 0-16,0-8 0 0,3 8 0 0,1-2 0 15,-5-1 0-15,5 4 10 0,-8-4-1 0,4-2 0 16,0 2 15-16,0-2 4 0,4-3 0 0,-1 5 0 15,4-8-11-15,-3 2-1 0,3 1-1 0,0-6 0 16,3-3-27-16,4 5-6 0,-3-5-1 0,3 0 0 31,0-6-29-31,-4 3-7 0,8 0-1 0,-4-6 0 0</inkml:trace>
  <inkml:trace contextRef="#ctx0" brushRef="#br0" timeOffset="177838.308">20701 12499 1263 0,'0'0'28'0,"0"0"5"0,0 0 2 0,0 0 1 0,0 0-36 0,0 9 0 0,0-9 0 0,4 9 0 15,6-3 23-15,-3 0-3 0,4 0 0 0,-4 0 0 16,7-1-20-16,0 4 0 0,-3-6 0 0,3 3 0 16,3-3 14-16,-3 3-2 0,1 0 0 0,2 0 0 15,-3 0 1-15,4-6 0 0,-4 5 0 0,0-5 0 16,0 6-13-16,0-3 9 0,-3 3-9 0,0-6 8 16,-1 3-8-16,1 0-14 0,-4-3 3 0,0 0 1 15,0 0-106-15,0-3-20 0</inkml:trace>
  <inkml:trace contextRef="#ctx0" brushRef="#br0" timeOffset="181699.253">20951 12920 1382 0,'-7'-9'30'0,"4"3"6"0,-1 0 2 0</inkml:trace>
  <inkml:trace contextRef="#ctx0" brushRef="#br0" timeOffset="181788.334">20892 12714 334 0,'0'0'0'0,"-4"0"14"0,4-6-4 15,-4-6 1-15,4 4-11 0,-3-1 0 0</inkml:trace>
  <inkml:trace contextRef="#ctx0" brushRef="#br0" timeOffset="183178.38">21100 12632 493 0,'0'0'10'0,"0"0"2"0,0 0 1 0,0 0 3 0,0 0-16 0,0 0 0 0,0 0 0 0,0 0 0 0,0 0 48 0,0 0 6 16,0 0 2-16,0 0 0 0,0 0-44 0,0 0-12 16,0-6 0-16,0 6 8 0,0 0-8 0,0 0 0 15,0 0 0-15,0 0 0 0,0 0 26 0,0 0 4 16,0-3 1-16,0 3 0 0,0 0 19 0,0 0 4 15,0 0 1-15,0 0 0 0,0 0-9 0,0 0-2 16,0 0 0-16,0 0 0 0,0 0-11 0,0 0-2 16,0 0-1-16,0 0 0 0,3 6-11 0,1 0-3 15,-4 0 0-15,3-1 0 0,1 7-16 0,-1-9 0 16,-3-3 0-16,0 9 0 0,0-3 0 0,4 3 10 0,-4 2-10 0,0 1 8 16,3-6 0-16,-3 6 0 0,0 0 0 15,0 2 0-15,0 4 0 0,0-3-8 16,0 2 12-16,0 1-4 0,0 0 0 0,0-1 0 0,-3 4 0 15,3 2 0-15,0-8 8 0,0 6 0 0,0-7 1 0,0 4 0 16,3-3-17-16,-3-1 10 0,4 1-10 0,-1-3 8 16,1-3-8-16,-1-1 8 0,1-2-8 0,0 0 8 15,-1 0 3-15,-3-6 0 0,7 3 0 0,0-3 0 16,-3 3 0-16,3 0 0 0,0-6 0 0,0 3 0 16,0-3-3-16,0 3 0 0,4-6 0 0,-4 3 0 15,3 0-8-15,4-3 0 0,-3-3 0 0,6 4 8 16,-2-13-8-16,2 6 0 0,-3-3 9 0,4-2-9 15,0 5 0-15,-4-3 8 0,0 1-8 0,0 2 0 16,0-3 0-16,-3 3 0 0,-1-2 0 0,-3 2 0 16,4 0-8-16,-4 6 8 0,0-5-8 0,-3 5 8 15,3 0 0-15,-4 0 0 0,4 0 0 0,-3 0 0 0,-1 0 0 0,4-5-8 16,0 8 8-16,0-9 0 0,-3 6-17 0,3-3 1 16,0 0 1-16,-3 1 0 0,3-1 5 0,0 3 1 15,0-3 0-15,0 3 0 0,-4-6 9 16,4 1-8-16,-3 2 8 0,3 3-8 0,-4 3-1 0,-3-3 0 15,0 6 0-15,0 0 0 0,0 0 9 0,0 0-8 16,0 0 8-16,0 0-8 0,0 0 8 0,0 0-13 16,0 0 5-16,0 0 8 0,0 0 18 0,0 0 11 15,0 0 3-15,4 9 0 0,-4-3-40 0,0 3-8 16,0 2-2-16,0 1 0 0,0-6 18 0,0 6 0 16,0-3 0-16,0 5 0 0,-4 1 11 0,1-3 5 15,3 2 2-15,-4 1 0 0,4 6-18 0,-3-4 0 16,-1-2-8-16,4 3 8 0,-3 5 0 0,3 1 0 0,0 2 8 0,-4-5-8 15,4 2 0-15,-3 1 0 0,3-1 0 16,-4-2 0-16,4 2 0 0,0-2 0 0,0 5 0 0,0-5 0 16,0 3 0-16,4 2 0 0,-4-5 0 0,3-1 0 31,1 1-45-31,-1-4-3 0,4-8-1 0,-3 0-594 0</inkml:trace>
  <inkml:trace contextRef="#ctx0" brushRef="#br0" timeOffset="184358.949">23068 12820 1029 0,'0'0'22'0,"-10"6"5"0,2 0 1 0,-2 5 2 0,3-5-30 0,0 3 0 0,-4 0 0 0,4 0-452 15</inkml:trace>
  <inkml:trace contextRef="#ctx0" brushRef="#br0" timeOffset="187709.441">22236 12743 669 0,'0'0'14'0,"0"0"3"0,0 0 1 0,0 0 2 0,0 0-20 0,0 0 0 0,0 0 0 0,0 0 0 0,0 0 19 0,0 0-1 16,0 0 0-16,0 0 0 0,0 0-2 0,0 0-1 15,0 0 0-15,0 0 0 0,0 9 2 0,0-3 1 16,0-6 0-16,-4 6 0 0,1 6 0 0,3-6 0 15,-4 2 0-15,0 1 0 0,4 0-3 0,-3 0-1 0,-1 0 0 16,4 3 0-16,-3-4-3 0,3 4-1 0,-4-6 0 16,1 6 0-16,-4-1-10 0,3 1 0 0,1 3 0 15,3 6 0-15,-4-7 0 0,1 4 16 16,3-6-2-16,0 5-1 0,0-2 1 0,0 6 0 16,-4-7 0-16,-3-2 0 0,7 9-2 0,-3-10-1 0,-1 4 0 0,1 0 0 15,3-4-11-15,-4-2 8 0,4 3-8 0,-4-6 8 16,4 6-8-16,-3-6 0 0,3-6 0 0,0 5 0 15,0 1 8-15,0-6 0 0,0 0 0 0,0 0 0 16,0 0 29-16,0 0 6 0,0 0 1 0,0 0 0 16,0 0-29-16,0 0-6 0,0 0-1 0,0 0 0 15,0 0-8-15,0 0 8 0,0 0-8 0,0 0 8 16,3-3-8-16,1-2-11 0,0-7 3 0,-4-3 0 16,3 3 8-16,1 3-12 0,3-8 12 0,-4 2-12 15,1 6 12-15,3-8 0 0,-4-4 0 0,4 3 0 16,0-5 0-16,0 2 0 0,0-2 0 0,1 5 0 0,2-5 0 15,1 5-15-15,-1 3 3 0,4-8 0 16,-3 8 12-16,0 3 16 0,-1-5-3 0,-3 2-1 0,4 3-12 16,-1-2 0-16,-3 5 0 0,0 3 0 0,1-6 0 15,-1 6-16-15,0-3 3 0,0 4 1 0,-4-1 12 0,1 3 0 16,3 0 0-16,-7 3 0 0,0 0 0 0,0 0 0 16,0 0 0-16,0 0 0 0,3 6 0 0,4 0 0 15,-3 2 0-15,-1 1 10 0,1 0-10 0,0 3 12 16,-1-3-12-16,1 5 12 0,-1 1-12 0,1 3 12 15,-1-4-12-15,1 4 12 0,-1 5-12 0,-3-5 8 16,4-3-8-16,-1 5 8 0,1 1-8 0,-4 0 0 16,0-4 0-16,0 1 0 0,0-1 0 0,0 1 8 0,0 3-8 15,0-4 8-15,-4-2-8 0,4 3 0 0,0-1 9 16,0-5-9-16,0-6 0 0,4 6 0 0,-4-1 0 0,3-2 0 31,1-3-63-31,-1 0-7 0,1 0-2 0,-4-6 0 0</inkml:trace>
  <inkml:trace contextRef="#ctx0" brushRef="#br0" timeOffset="189895.471">22592 12932 673 0,'0'0'14'0,"0"0"3"0,0 0 1 0,0 0 2 0,0 0-20 0,0 0 0 0,0 0 0 0,0 0 0 0,0 0 33 0,0 0 3 16,0 0 0-16,0 0 0 0,0 0-25 0,-7 0-11 15,7 0 10-15,0 0-10 0,0 0 8 0,0 0-8 16,0 0 0-16,0 0 0 0,0 0 12 0,0 0-4 15,0 0-8-15,0 0 12 0,0 0 4 0,0 0 0 16,0 0 0-16,0 0 0 0,0 0-7 0,0 0-1 16,0 0 0-16,0 0 0 0,0 0-8 0,7 0 0 15,0 0 0-15,0 0 8 0,0 0-8 0,4 3 0 16,-1-3 0-16,-3 2 0 0,0-4 0 0,4 2 8 0,0-3-8 0,-4 3 8 16,3 0 0-16,1-6 0 0,-4 3 0 0,3 3 0 15,1-3-8-15,0 3 0 0,-4-6 0 16,3 3 0-16,-3 0 0 0,4 0 0 0,-8-3 10 0,8 0-10 15,-4 0 0-15,0-2 0 0,0 2 0 0,0 0 0 16,0 0 0-16,-3 0 0 0,-1 0 0 0,1 0 0 16,-1 1 0-16,1-1 0 0,-4 6 0 0,0 0 0 15,0-6 27-15,0 6-2 0,0-9 0 0,0 9 0 16,0-3-15-16,0 3-10 0,-4-3 12 0,4 3-12 16,-3-6 19-16,3 6-3 0,0 0-1 0,-7-3 0 15,3-3-15-15,-3 0 0 0,7 6 0 0,-3-5 0 16,-1 2 0-16,-3 3-10 0,3-6 10 0,-3 6-8 15,0 0 8-15,0-6 0 0,7 6 0 0,-3 0 0 16,-4 0 0-16,7 0 11 0,-7 0-3 0,-4 0 0 16,4 0-8-16,-4 0 0 0,1 6 0 0,3 0 0 15,0-3 8-15,-4 8 0 0,1-2 0 0,-1 6 0 0,4 3-8 16,-4-1 8-16,4-2-8 0,-3 8 8 0,-1-2 26 0,4 5 5 16,0 1 1-16,4 2 0 0,-5-2-20 0,5-4-4 15,3 4-1-15,0-10 0 0,3 4-6 0,5-3-1 16,-5-1 0-16,8-8 0 0,-1 6-8 0,4-4 0 15,-3-2 0-15,3 3 0 16,4 0-21-16,-4-3-7 0,3-1 0 16,1 4-1-16,-4-3-15 0,4 3-4 0,-1-6 0 0</inkml:trace>
  <inkml:trace contextRef="#ctx0" brushRef="#br0" timeOffset="200746.256">23403 12743 694 0,'0'0'15'0,"0"0"3"0,0 0 1 0,0 0 1 0,0 0-20 0,0 0 0 0,0 0 0 0,0 0 0 16,0 0 48-16,0 0 6 0,0 0 1 0,0 0 0 0,0 0-21 0,0 0-4 16,0 0-1-16,0 0 0 0,0 0-11 0,0 0-2 15,0 0-1-15,0 0 0 0,0 0 8 0,0 0 1 16,0 0 1-16,-3 6 0 0,3-6-2 0,-7 6-1 16,3 3 0-16,1-3 0 0,-1 0-14 0,4 0-8 15,0-6 8-15,0 11-8 0,-3-2 8 0,3 0-8 16,0 6 8-16,0-3-8 0,0-4 8 0,-4 7-8 15,1-3 8-15,3 8-8 0,-4-8 20 0,0 6 0 16,1-1 0-16,-1 4 0 0,1 0-9 0,-4-1-3 16,3 7 0-16,-3-4 0 0,0 4-8 0,0-7 0 15,0 7 0-15,0-1 0 0,-4 1 0 0,4 2 8 16,-3 0-8-16,3 4 8 0,-4-7-8 0,4 4 0 16,0-10 0-16,0 7 0 0,0 5 8 0,3-12 0 15,-3 4 0-15,4-6 0 0,3-1 2 0,-4 1 0 0,1-3 0 0,3-4 0 16,-4-2-10-16,4 3 0 0,0-6 0 0,-3 3 0 15,3-1 0-15,0-8 0 0,0 0 0 0,0 0 0 16,0 0 0-16,0 0 0 0,0 0 0 0,0 0 0 16,0 0 0-16,0 0 0 0,0 0 0 0,0 0 0 15,0 0 0-15,0 0 0 0,0 0 0 0,-4-8 8 16,4 2 20-16,0-3 3 0,0-6 1 0,4 3 0 16,-4-5-32-16,3-4 0 0,1 4 0 0,-1-7 0 15,4 4 0-15,0 2 0 0,4-14 0 0,-4 2 0 16,4 4 0-16,3-7 0 0,-4 4 0 0,4 3 0 15,1-7 0-15,-1 7-13 0,0-4 1 0,0-2 0 16,0 3 12-16,0-4 0 0,4 4 0 0,-4-4 0 16,4 10 0-16,-4-6 0 0,3-4 0 0,-3 7 0 15,0 2 0-15,1 1 0 0,2-1 0 0,-3 4 0 16,4-4 0-16,-4 4 0 0,0 2 0 0,-3 6 0 16,-1-5-19-16,1 8-1 0,-4 0 0 0,0 3 0 0,0 3 20 0,-3 0 0 15,3 0 0-15,-7 3 0 0,0 0-12 0,3 3 0 16,4-3 1-16,-3 6 0 0,-1-3 11 0,1 3 0 15,-1 3 0-15,-3 2 0 0,4 1-10 0,-4 0 10 16,-4-3-12-16,1 5 12 0,-1 1 0 0,1 3 0 16,-4-4 0-16,0 4 0 0,0 0-8 0,0-1 8 15,-4-5 0-15,0 3 0 0,1 8 0 0,-1-8 0 16,1 3 0-16,-4 5 0 0,-1-5 0 0,5 2 0 16,-4-5 0-16,0 6 0 0,3-7 0 0,-3 4 0 15,0 0-13-15,0-1 4 0,3-5-12 0,-3 6-3 0,3-7 0 16,1-2 0-1,-1 3-16-15,1-9-3 0,3 3-1 0,0 0-480 0</inkml:trace>
  <inkml:trace contextRef="#ctx0" brushRef="#br0" timeOffset="201767.283">24116 12755 741 0,'0'0'16'0,"0"0"3"0,0 0 1 0,0 0 2 0,0 0-22 0,0 0 0 0,0 0 0 0,3-3 0 0,-3 3 12 0,0 0-3 16,0-6 0-16,0 6 0 0,0 0 5 0,0 0 1 15,0-8 0-15,0 8 0 0,-7-6 33 0,7 6 6 16,-7-3 2-16,0 3 0 0,0-6-4 0,-3 6-1 16,10 0 0-16,-7-3 0 0,7 3-12 0,-8 0-3 15,-2 0 0-15,-1-6 0 0,4 6-19 0,0 0-4 16,0 0-1-16,-3 0 0 0,3 0-12 0,-1 0 0 16,1 0 0-16,-3 0 0 0,3 0 0 0,0 6 0 15,0-6 0-15,0 0 0 0,0 3 0 0,0 3 0 16,-1-3 0-16,1 0 0 0,0 5 0 0,4 1 0 15,-4-3 0-15,0 6 0 0,0-6 0 0,0 3 0 0,3 5 0 16,1-2 0-16,-5 3 0 0,5 2 0 0,-1-5 0 16,1 6 0-16,-1 2 0 0,1-5-10 0,-1 9 10 15,1-1-8-15,3-5 8 0,0 5 0 0,0-2 0 0,0-1 0 16,0-2 0-16,3 6-8 0,1-13 8 0,-1 7-8 16,1 0-7-16,-1-4-1 0,4-2 0 0,1-6 0 31,-1 3-17-31,3 0-4 0,1-6-1 0,-1 2 0 15,4-2 9-15,-3-3 1 0,3 0 1 0,0 0 0 0,4-3-9 16,-4-2-1-16,0 2-1 0,4-6 0 0,-4 0 7 16,3 3 2-16,-6 0 0 0,3-6 0 0,0 4 12 0,-3-7 2 0,-1 3 1 15,1 3 0-15,3-2 14 0,-7-7 0 0,0 6 12 0,0 0-12 16,4-2 20-16,-8 2-4 0,5-3 0 0,-5 3 0 16,1-2-16-16,-4 5 0 0,0-3 0 0,0 3 0 15,-4-8-30-15,1 8-10 16,-1 0-1-16,-3 3-1 0,3 0-17 0,-3 0-3 15,-3-5-1-15,3 5 0 0,0 0 63 0,0-3 18 0,0 3 1 0,-1 0 0 0,5-5 11 0,-1 5 2 16,-3-6 1-16,4 3-212 16,3-3-42-16</inkml:trace>
  <inkml:trace contextRef="#ctx0" brushRef="#br0" timeOffset="202531.751">24243 12729 662 0,'0'0'14'0,"0"0"3"0,0 0 1 0,0 0 2 0,0 0-20 0,0 0 0 0,0 0 0 0,0 0 0 0,0 0-8 0,0 0-6 16,3 6-1-16,-3-6 0 0,0 0 23 0,4 8 4 15,-4-8 0-15,0 6 1 0,0-6 58 0,0 9 11 16,0-3 2-16,0-6 1 0,0 12-17 0,-4-6-3 16,4 5-1-16,0 1 0 0,0 0-44 0,0 3-10 15,-3-1-2-15,3 1 0 0,-4-3-8 0,4 8 0 16,0-8 0-16,0 3 0 0,0 0 0 0,0-1 0 16,0 4 0-16,0-3 0 0,4-4 28 15,-4 7 3-15,3-6 1 0,-3-1 0 0,4 1-16 0,-1 0-4 16,5 3 0-16,-5-4 0 0,4-5-12 0,-3 3 0 15,3-3 0-15,-4 0 0 0,4-3 0 0,-3 6 0 16,3-6 0-16,-4 0 0 0,-3-3 0 0,7 0 0 16,0-3 0-16,1 3 0 0,-1-3 8 0,0-6 0 0,0 3-8 0,-4 0 12 15,4 0 7-15,0 0 1 0,0-5 0 16,0-4 0-16,1 6-6 0,2-3-1 0,1-2 0 0,-1-4 0 16,-3 0-13-16,4-2 0 0,0 2 0 0,-1 3 0 15,1-5 11-15,-1 5-1 0,1-3 0 0,-1-5 0 16,1 2-10-16,0 4 0 0,3-1 0 0,-4 6 0 15,1-2 0-15,-4 2-17 0,3-3 4 0,-2 3 1 16,-1 1 12-16,-4 5 0 0,1 0 0 0,-1 0 0 16,-3 6 0-16,0 0 16 0,0 0-3 0,0 0-1 15,0 0-20-15,0 0-5 0,0 0-1 0,0 0 0 16,0 0 6-16,4 12 8 0,-4 0-13 0,0 5 5 16,0 4 8-16,-4-4 0 0,1 1 0 0,-1 3-8 15,1-1 8-15,3 1-13 0,-4 5 5 0,1-2 8 16,-1 2-9-16,0 4 9 0,1-7 0 0,-1 4 0 15,1-7 0-15,-4 4 0 0,3-7 0 0,1 1 0 16,-1 3-31-16,1-4 1 16,-1-2 0-16,1 3 0 0,3-4-51 0,-4 1-11 0,1 0-1 0,3-4-407 15</inkml:trace>
  <inkml:trace contextRef="#ctx0" brushRef="#br0" timeOffset="203217.129">24836 12811 860 0,'0'0'19'0,"0"0"4"0,0 0 1 0,0 0 0 0,0 0-24 0,0 0 0 0,0 0 0 0,0 0 0 0,0 0 12 0,0 0-3 16,0 0 0-16,0 0 0 0,0 0 16 0,0 6 3 16,0-6 1-16,0 9 0 0,-4-3 19 0,4 5 3 15,0-5 1-15,0 0 0 0,0 0-15 0,0 3-2 16,-4-3-1-16,4 5 0 0,0-5-24 0,0 6-10 16,-3-6 8-16,3 6-8 0,0 0 0 0,-4 2 0 15,4-2 0-15,0 6 0 0,-3-4 0 0,3 4 0 16,-4 0 0-16,4-7 0 0,0 4 0 0,0 3 0 15,-3-1 0-15,3-2 0 0,0 0 0 0,0-1 0 16,0 4 0-16,0-9 0 0,3 3 0 0,-3-4 0 16,4 1 0-16,-1 3 0 0,-3-6 0 0,4 0 0 15,-4-6 0-15,3 6 0 0,-3-6 0 0,0 0 8 16,0 0-8-16,4 3 0 0,3 0 13 0,-7-3-2 0,7-3-1 0,0 0 0 16,-3 0 4-16,3-6 1 0,0 3 0 15,0-3 0-15,-4-3 3 0,4 4 1 0,1-7 0 0,-1 3 0 16,0-3-7-16,0-2-2 0,0 2 0 0,0 0 0 15,0-2-10-15,0 2 0 0,0-3 0 0,0 1 8 16,4-4 2-16,-4 7 0 0,0-1 0 0,3 3 0 16,-3-6-24-16,0 4-5 0,4 5-1 15,0 0 0-15,-1-3 4 0,-3-2 0 0,0 5 0 0,0 3 0 16,4-3-4-16,-4 0 0 0,0 6 0 0,0-8 0 16,0 5-14-1,0 0-3-15,0-3-1 0,0 3 0 0,0 3-30 16,0 0-7-16,-3-3-1 0</inkml:trace>
  <inkml:trace contextRef="#ctx0" brushRef="#br0" timeOffset="210537.778">27390 12796 1191 0,'0'0'26'0,"0"0"6"0,0 0 0 0,0 0 2 0,0 0-34 0,0 0 0 0,0 0 0 0,0 0 0 15,0 0 0-15,0 0 0 0,0 0 0 0,0 0 0 16,0 0-20-16,-4 6 3 0,-3 0 0 0,7-6 0 0,-3 6 17 0,3-6 11 16,-4 6-2-16,0 0 0 0,1 0 12 0,-1 5 3 15,1-5 0-15,3 0 0 0,-4 0 6 0,4 3 2 16,-3-3 0-16,3 5 0 16,0 1-8-16,0-3 0 0,3-3-1 0,-3 3 0 0,0 3-23 0,4-4 0 15,-4 4 0-15,3 0 0 0,-3 0 0 0,4-1 0 16,-1 1 0-16,1 3 8 0,0-3-8 0,-1-1-12 15,1-2 4-15,3 3 0 0,-4 0 8 0,1-1 0 16,-1-5 0-16,4-6 0 0,0 6 0 0,-3-3 0 16,3 3 0-16,0-6 0 0,0 3 0 0,-3-3 0 15,3 0 0-15,3-3 0 0,-3 0-16 0,4 0 3 16,-8-3 0-16,4 3 0 0,1-3 2 0,2 1 1 16,-3-7 0-16,0 6 0 0,4-3 10 0,-4 0 0 15,0 0 0-15,3 4 0 0,-2-13 16 0,-1 9-2 16,0-6 0-16,0 1 0 0,0 2 2 0,3 0 0 0,-3-5 0 15,0-1 0-15,0 3-16 0,1 3 0 0,-1-8 0 0,0 5 0 16,0 1 0-16,0 2-8 0,0 0 8 16,-4 3 0-16,4 3 0 0,-3 0 0 0,-1-2 0 0,1 5 0 15,-4 3 0-15,0 0 12 0,0 0 0 0,0 0 0 16,4 3 8-16,-1 8 0 0,-3 1 1 0,0-3 0 16,0 6-3-16,0-4-1 0,-3 1 0 0,3 3 0 15,-4 8-6-15,4-8-2 0,-4 0 0 0,1 11 0 16,-1-8-9-16,1 2 0 0,-1 4 0 0,-3-6 0 15,4-1 0-15,-4 1 0 0,3 2 0 0,1-5 8 16,-1-3-24-16,1 3-6 0,3-7-1 0,-4 4 0 16,4-12-32-16,0 0-6 0,0 6-2 0,0-6 0 15,0 0-53-15,0 0-12 16</inkml:trace>
  <inkml:trace contextRef="#ctx0" brushRef="#br0" timeOffset="211163.448">27901 12858 1004 0,'0'0'22'0,"0"0"5"0,0 0 1 0,0 0 0 0,0 0-28 0,0 0 0 0,0 0 0 0,0 0 0 15,0 0 61-15,0 0 7 0,0 0 2 0,0 0 0 16,0 0-18-16,0 0-3 0,0 0-1 0,0 0 0 16,0 0-8-16,0 0-1 0,0 0-1 0,0 0 0 15,0 0-21-15,0 0-4 0,0 0-1 0,0 0 0 16,0 0-12-16,0 0 0 0,-3 6 0 0,-1 0 0 15,1 3 0-15,-4 5 11 0,3-2 0 0,0 0 0 16,-3 8-11-16,4 4 0 0,-4-1 9 0,0 4-9 16,3-4 0-16,-3 4 8 0,0 2-8 0,0-5 0 15,4 2 12-15,-1-8-3 0,1 5 0 0,-1-2 0 16,0-6-9-16,1-1 0 0,-1 1 0 0,4-6 0 16,0 6-16-16,0-15-4 0,0 0-2 0,0 0 0 0,0 0 6 0,0 0 2 15,0 0 0-15,0 0 0 16,7-6-14-16,1-6-2 0,-1 0-1 0,0 1 0 15,0-4 31-15,0-6 0 0,0 4 0 0,3-7 0 0,1 3-8 0,0-5 8 16,-1 5 0-16,8-8-9 0,-4-965-6 0,0 1929-1 16,0-961 0-16,0-1 0 0,0-2-3 0,4 8-1 15,-4-8 0-15,4 11 0 0,-4-2-3 0,0 5-1 16,-3 3 0-16,-1 3 0 0,-3 4 24 0,4 2 0 16,-4 3 0-16,-4 8 0 0,4 4 26 0,-3 0 3 15,-1 6 1-15,1 2 0 0,-1 1-10 0,1 5-3 16,-4 1 0-16,0 2 0 0,0 0 7 0,0-2 0 0,0-1 1 15,0-2 0-15,0 5-4 0,-4-8-1 0,4 2 0 16,0-5 0-16,0 3-32 0,0-7-6 0,0 1-2 0,0-3 0 31,4-3-33-31,-4-1-7 0,0-8-2 0,0 0-537 0</inkml:trace>
  <inkml:trace contextRef="#ctx0" brushRef="#br0" timeOffset="213093.63">28825 12814 597 0,'0'0'12'0,"0"0"4"0,0 0 0 0,0 0 2 0,-3 6-18 0,3-6 0 0,0 0 0 0,0 0 0 16,0 0 33-16,-7 0 3 0,7 0 1 0,0 0 0 16,0 0-26-16,-7 0-11 0,7 0 8 0,0 0-8 15,-7 0-8-15,7 0-8 0,0 0 0 0,0 0-1 16,0 0 5-16,-7 0 0 0,7 0 1 0,-7 6 0 15,7-6 11-15,0 0 0 0,-7 6 0 0,3-6 0 16,4 0 14-16,-7 6 5 0,7-6 1 0,-3 5 0 16,3-5-7-16,-8 9-1 0,5-6 0 0,3 6 0 15,-4-3 13-15,4 0 3 0,-3 5 0 0,3-5 0 0,0 0-10 16,0 0-2-16,0 3 0 0,0 0 0 0,0 3 5 0,0 2 1 16,0-2 0-16,-4 0 0 0,4 5 6 15,0-5 0-15,-3 3 1 0,3 0 0 0,-4-1-13 0,1 1-2 16,-1 3-1-16,4-7 0 0,-3 1 1 15,-1 0 0-15,1 0 0 0,3-7 0 0,0-5-6 0,0 9-8 16,0 3 11-16,3-9-11 0,-3-3 0 0,0 0 0 16,0 6 0-16,0-6 0 0,0 0 0 0,4 12 0 15,-4-12 0-15,0 0 0 0,3 6 0 0,-3-6 0 16,0 0 0-16,0 0 0 0,0 0 0 0,0 0 0 16,0 0 0-16,0 0 0 0,0 0 0 0,7 0 0 15,0 0 0-15,0-3 0 0,0-3 0 0,4-3 0 16,-4 3 0-16,4 3 0 0,-4-9 0 0,3-2 0 0,4-1 0 0,-3 3 0 15,0-3 0-15,3-5 0 0,0 5 0 0,0-2 0 16,0-4 0-16,0 3 0 0,4-2 0 0,-4 2 0 16,4-2 0-16,-4-4 0 0,3 6 10 0,-3-8-10 15,4 8 0-15,0-5 0 0,-1 5 0 0,-3 0 0 16,4 4 0-16,-4-4 0 0,4 3-9 0,-8 1 9 16,1 5-23-16,0-3 3 0,-1 0 0 0,-3 1 0 15,0 5-32 1,-3 3-7-16,-1 0-1 0,-3-964 0 0</inkml:trace>
  <inkml:trace contextRef="#ctx0" brushRef="#br0" timeOffset="214123.873">29517 12887 455 0,'0'0'12'0,"0"0"4"0,0 0-16 0,0 0 0 16,-4-11 0-16,4 11 0 0,0-6 49 0,-3 0 7 15,-1 0 0-15,4 6 1 0,0 0-34 0,0 0-7 16,-3-3-2-16,3 3 0 0,-4-6 3 0,4 6 1 15,-7-3 0-15,0 0 0 0,7 3 30 0,-7-5 7 0,4 5 1 0,-4-6 0 16,7 6-7-16,-8 0-1 0,5 0 0 0,-4 0 0 16,0-6-25-16,0 6-6 0,0 0-1 0,0 0 0 15,0-6-6-15,0 6-2 0,-1 6 0 0,-2-6 0 16,3 0-8-16,-4 0 0 0,1 6 0 0,-1-6-11 16,-3 11 11-16,3-8 0 0,1 6 0 0,3-3 0 15,-4-3 0-15,4 6 0 0,-3-3 8 16,3 8-8-16,-1-2 19 0,-2-6-1 0,6 6 0 0,-3 2 0 15,0-2-6-15,0 0-2 0,0 6 0 0,0-7 0 16,0 1-10-16,0 3 8 0,3-3-8 0,1-1 8 16,-1-2-8-16,1 3 0 0,-1 0 0 0,4-1 0 15,0-2-24 1,4 3-6-16,-4-3-2 0,3 3 0 0,1-4 16 0,3 4 4 0,-4-6 0 0,5 0 0 16,-1 3 12-16,3-3 0 0,1 0 0 0,-1-4-9 15,1 1-4-15,0-3-1 0,3 0 0 0,-4 0 0 16,4-3 14-16,-3 1-11 0,3-4 11 0,0 0-10 0,0-3 10 15,-3 3 0-15,-1 0 0 0,4 0 0 0,1-3-14 16,-5 1-4-16,1-7-1 0,3 3 0 0,0 6 28 0,-3-5 6 16,3-4 1-16,-4 3 0 0,4 0 15 15,-3 1 3-15,0-7 1 0,-4 0 0 0,0 7-14 0,0-4-2 16,-4 3-1-16,1-3 0 0,-4 1-10 0,0 5-8 16,-4 0 12-16,1 6-12 0,-4-3 16 15,0 0-3-15,-4 0-1 0,0-2 0 0,1 5-22 0,-1 0-5 16,-3 0-1-16,4 0 0 15,-1 0-9-15,0-3-3 0,1 3 0 0,3-3-338 16,-4 3-68-16</inkml:trace>
  <inkml:trace contextRef="#ctx0" brushRef="#br0" timeOffset="214724.328">29757 12861 1101 0,'0'0'24'0,"0"0"4"0,0 0 2 0,0 0 2 0,0 0-32 0,0 0 0 0,0 0 0 0,0 0 0 15,0 0 43-15,0 0 1 0,0 0 1 0,0 0 0 16,0 0-10-16,0 0-3 0,0 0 0 0,3 6 0 15,1-3-13-15,-1 3-3 0,-3-6-1 0,0 11 0 16,0-5 0-16,0 6 0 0,0-3 0 0,0 0 0 16,-3 3-15-16,-1 2 0 0,1-2 0 0,-1 0 0 15,1 5 0-15,-4-2 0 0,3 9 0 0,-3-10 0 16,0 4 0-16,0 0-18 0,3-1 4 0,1-2 1 16,-1 3 2-16,1-7 1 0,3 1 0 0,-4-6 0 15,4 6-33 1,0-12-6-16,0 0-2 0,0 0-334 0,0 0-67 0</inkml:trace>
  <inkml:trace contextRef="#ctx0" brushRef="#br0" timeOffset="-214519.187">29732 12661 1447 0,'0'0'32'0,"0"0"6"0,0 0 2 0,0 0 0 0,0 6-32 0,0-6-8 0,0 0 0 0,4 6 0 15,3 0 0-15,-4 0-14 0,1-3 3 0,3 0 1 16,0 2-9-16,0-5-1 0,0 0-1 0,0 0 0 31,4 0-15-31,3 0-4 0,-4 0 0 0,1 0 0 16,-1 0-13-16,5-5-3 0,-5 2-1 0,1 0-416 0</inkml:trace>
  <inkml:trace contextRef="#ctx0" brushRef="#br0" timeOffset="-214087.843">30095 12658 1011 0,'0'0'22'0,"0"0"5"0,0 0 1 0,0 0 0 0,0 0-28 0,0 0 0 0,0 0 0 0,0 0 0 0,0 3 23 0,0-3-2 15,0 9 0-15,0-9 0 0,0 6-12 0,0 0-9 16,0 0 12-16,-3 8-12 0,3-14 30 0,-4 6-1 15,1 0 0-15,-1 3 0 0,1 0 4 0,-1 2 1 16,1 1 0-16,-1 3 0 0,-3-3-16 0,7 5-3 0,-3-2-1 16,-1 3 0-16,4-959-14 0,-3 1937 8 0,-1-975-8 15,1 6 0-15,-1 5 11 0,4-6-11 0,-7 10 12 0,7-10-12 16,-4 9 27-16,1-11-2 0,3 2 0 16,3 1 0-16,1-10-12 0,0 1-2 0,3-3-1 15,0-3 0 1,0-4-30-16,3 1-7 0,1-3-1 0,-1-6 0 15,5 0-1-15,-5 0-1 0,8-6 0 0,-8 3 0 16,1-3-2-16,-1 0 0 0,1-2 0 0,0 2 0 0,-4-3 10 0,0-6 2 16,3 6 0-16,-3-5 0 0,0-4 8 0,-3 6 1 0,0-5 1 0,-1-1-324 15,1 3-65-15</inkml:trace>
  <inkml:trace contextRef="#ctx0" brushRef="#br0" timeOffset="-213787.938">29990 12861 1616 0,'-7'12'46'16,"7"-12"10"-16,0 6-45 0,-4 2-11 0,4-2 0 0,0-6 0 0,0 0 13 0,0 0 1 15,0 0 0-15,0 6 0 16,0 0-37-16,0-6-7 0,0 0-2 0,0 3 0 0,4 3 42 0,-4-6 8 15,3 6 2-15,-3-6 0 0,4 3-5 0,3 6-1 16,-4-6 0-16,4-1 0 0,0 1 5 0,0-3 1 16,0 0 0-16,1 0 0 0,-1-3-12 0,3 1-8 15,-3-1 12-15,0 3-12 0,4 0 0 0,-4-6 0 0,3 0-12 0,-2 3 3 16,2-3-9-16,1 0-2 0,-1 6 0 16,1-6 0-1,-1 0-40-15,1 0-8 0,3-2-1 0,-3-1-366 0,3 3-73 0</inkml:trace>
  <inkml:trace contextRef="#ctx0" brushRef="#br0" timeOffset="-213007.394">30438 12832 615 0,'0'0'13'16,"0"0"3"-16,0 0 1 0,-4 6 1 0,4-6-18 0,0 0 0 0,0 0 0 0,-7 5 0 0,4 4 67 0,-5-6 9 0,8-3 3 0,0 0 0 16,0 0-8-16,0 9-2 0,0-9 0 0,-3 6 0 15,-1 3 2-15,1-1 0 0,3-2 0 0,-4 0 0 16,1 3-16-16,-1 0-3 0,1-3-1 0,-1 6 0 15,1-4-30-15,-4 4-5 0,3 0-2 0,4 3 0 16,-3-4-14-16,-1 1 0 0,4 0 0 0,-3 3 0 16,-1-1 0-16,4 1 0 0,0 3 0 0,0-7 0 15,0 4 16-15,0 0 0 0,0-4 0 0,0 4 0 16,0-9 8-16,4 9 3 0,-1-6 0 0,1-4 0 16,-1 1-27-16,1 0-9 0,3 3 0 0,-7-9 0 15,7 0 9-15,0 6 12 0,-4-6-2 0,4 6-1 16,4-6-30-16,0-6-7 15,-4 6 0-15,3-6-1 0,1 0 21 0,-1 3 8 0,-3-3 0 0,4-2-9 16,0 2 9-16,-1-6 0 0,1 3 0 0,-1-3 0 16,5-5 0-16,-1-1 0 0,0 3 0 0,0-2-8 0,0-4-3 15,0 3 0-15,4-5 0 0,-4 5 0 0,0 4 11 16,4-4 0-16,-4 6 0 0,0 0-8 0,-4-2 8 0,1 5 0 16,3 3 8-16,-3 3-8 0,-1-3 12 15,1 0-1-15,-1 0-1 0,1-5 0 16,0 8 19-16,-4 0 4 0,-4-3 1 0,4 6 0 0,-3 0-21 15,-4 0-4-15,0 0-1 0,0 0 0 0,7-3 3 0,-7 3 0 16,0 0 0-16,0 0 0 0,0 0-11 0,0 0 0 16,0 0 0-16,0 0 0 0,0 0-10 0,0 0 10 15,-4 9-13-15,1 0 5 0,-1 11 8 0,-3-11 0 16,4 6 0-16,-1 5-8 0,-3-2 8 0,0 3 0 16,0-1 0-16,0 1 0 0,-4-1 0 0,1 4 0 0,3-1 0 15,-4 1-8-15,0 2-8 0,4-8-2 0,0 3 0 16,0-4 0-1,0 1-38-15,4-3-8 0,-1-4-2 0,1-2-414 0,3 6-82 16</inkml:trace>
  <inkml:trace contextRef="#ctx0" brushRef="#br0" timeOffset="-212462.032">31037 12984 565 0,'0'0'12'0,"0"0"2"0,0 0 1 0,-7 6 2 0,4 0-17 0,-4 0 0 16,3 3 0-16,-3-3 0 0,0 0 88 0,4 3 15 16,-4-1 2-16,-1 1 1 0,5 0-30 0,-4 0-7 15,3 3-1-15,4-1 0 0,-3-5-12 0,-1 0-4 0,4 0 0 0,0-6 0 16,0 0-52-16,0 12-8 0,-3-6-4 16,3 2 0-1,0-8-16-15,0 6-3 0,0-6-1 0,0 0 0 0,0 0 52 0,0 0 9 0,0 0 3 0,0 0 0 16,0 0-20-16,0 0-3 0,0 0-1 15,3 6 0-15,4-6 5 0,-7 0 1 0,7-6 0 16,0 6 0-16,1-6 22 0,-1 1 5 0,0-1 1 0,3-3 0 16,-3 0-18-16,4 0-3 0,-1 3-1 0,5-5 0 15,-1-1-7-15,0 3-1 0,3 0-1 0,1-3 0 16,3 4-11-16,0-4 0 0,1 0 0 0,2 3 0 16,-3 3 24-16,4 0 5 0,-4 1 2 0,4-4 0 15,-4 6-23-15,4 3-8 0,-4 0 0 0,0 0 9 16,-3 0-9-16,3 3 0 0,-7 0 0 0,4-3 0 15,-4 6-24 1,0-3-6-16,0-3-2 0,-3 2 0 0,-1 1 16 0,1 0 4 0,-1 0 0 0,1-3 0 16,-4 3-48-16,-3-3-10 0,-1 3-2 15,-3-3-584-15</inkml:trace>
  <inkml:trace contextRef="#ctx0" brushRef="#br0" timeOffset="-211584.951">31503 13061 1280 0,'0'0'36'0,"0"0"8"0,0 0-35 0,0 0-9 0,0 0 0 15,0 0 0-15,0 0 26 0,0 0 3 0,0 0 1 0,7 0 0 31,0 0-48-31,-3 0-10 0,3 3-1 0,0-3-1 0,3 3 30 0,-3-3 0 0,4 6 0 0,0-6 0 16,-4 6 0-16,3-6 10 0,1 0 0 0,-1 0 0 16,1 5 6-16,0-5 2 0,-1 0 0 0,1 0 0 15,3 0-8-15,0 0-2 0,-3-5 0 0,-1-1 0 16,1-3-17-16,-1 3-4 0,1 3-1 0,-4-3 0 16,4 3 22-16,-4-3 5 0,0 0 1 15,0 1 0-15,-4-1-14 0,4 0 9 0,-7-6-9 0,4 6 8 16,-4 0 7-16,0 0 1 0,0 1 0 0,0-7 0 15,0 9-8-15,-7-9-8 0,3 6 11 0,-3-3-11 16,-3 1 8-16,-1-1-8 0,0 0 0 0,-3 3 0 16,-3 3 0-16,3-3-9 0,-1 6-1 0,1 0 0 15,4-6 10-15,-1 6 0 0,1-6 0 0,-1 12 0 16,4 0 11-16,0 0-3 0,0-3 0 0,-4 9 0 16,4 3-8-16,0-1-11 0,0-2 3 0,0 9 0 15,4-1 8-15,-5 7 0 0,1-10 0 0,0 16 0 0,4-10 0 16,-1 9 0-16,1 1 0 0,-1-4 0 0,4 4 0 0,0 2 0 15,0-9 0-15,0 4 11 0,7-4 1 16,-3 1 0-16,3-7 0 0,0-2 0 16,4-4-36-16,-4-2-6 0,3 0-2 0,4-6 0 15,-3 0-132-15,3-6-26 0</inkml:trace>
  <inkml:trace contextRef="#ctx0" brushRef="#br0" timeOffset="-184678.029">26751 12379 662 0,'0'0'14'0,"0"0"3"0,0 0 1 0,0 0 2 0,0 0-20 15,0 0 0-15,0 0 0 0,0 0 0 0,0 0 11 0,4 6-2 16,-4-6 0-16,3 9 0 0,1-4-9 0,-1 1 0 15,1 0 0-15,-4-6 0 0,0 9 15 0,0-3 1 16,3 3 0-16,-3 0 0 0,0 2 23 0,0 1 5 16,0-3 0-16,0 3 1 0,0-1-5 0,4 1 0 15,-4 0-1-15,0 0 0 0,0-1-23 0,0 4-5 16,3-6-1-16,-3 6 0 0,0-4-10 0,4 1 0 0,-4-3 9 16,0 3-9-16,3 0 0 0,-3 5 0 15,4-5 0-15,-1-3-8 0,1 3 8 0,-4-1 0 0,4 1 0 0,-4-6 0 16,0-3 0-16,0-3 0 0,7 6 0 0,-7-6 0 15,0 0 0-15,3 0 0 0,1-3 0 0,3 0 0 16,-4 0 0-16,1-3 0 0,-4-6-11 0,3-2 11 16,-3 2 0-16,0-3 0 0,0 0 13 0,-3-5-4 15,3 2-23-15,-4 1-5 0,1-7-1 0,-4 3 0 16,3 4 20-16,1-4 0 0,-8 1 8 0,4 5-8 16,0-11 0-16,-4 2 0 0,1 0 0 0,3-2 0 15,-4-3 16-15,4 5-2 0,0-2-1 0,0 2 0 16,3 1-13-16,4 2-16 0,0-2 3 0,0 8 1 15,4-6 12-15,-1 7-11 0,1 2 11 0,3 3-10 16,0-3-2-16,0 3 0 0,0 6 0 0,0 0 0 16,0 1 20-16,0 2 3 0,4 2 1 0,-4-2 0 15,4 6-12-15,-4 0 12 0,0 0-12 0,3 3 12 0,1 0-4 16,-1-3-8-16,1 5 12 0,0-8-4 0,-1 6-8 16,1 0 0-16,3 0 0 0,-4 0 0 0,1-3 0 0,0 5 8 15,-4-5 0-15,3 6 0 0,-3-3-8 0,0 2 0 16,-3 1 0-16,3 0-11 0,-3-6 11 0,-4 3 0 15,3 0 10-15,-3-4-10 0,-3 4 10 0,-1 3-10 16,0 0 10-16,-3-6-10 0,0-1 8 0,0 1-8 16,0 0 0-16,0 6 9 0,-3-6-9 0,-1-3 0 15,0 0 0-15,-3 6 0 0,0-9 0 0,4 5 0 16,-1-5 0-16,0 6-11 16,1 0-37-16,-1 0-8 0,1 0-2 0</inkml:trace>
  <inkml:trace contextRef="#ctx0" brushRef="#br0" timeOffset="-183934.539">27182 11906 630 0,'0'0'13'0,"0"0"3"0,0 0 1 0,0 0 2 0,0 0-19 0,0 0 0 16,-8 0 0-16,1 0 0 0,4-6 43 0,-4 6 5 16,-4 0 0-16,4 0 1 0,0 0 5 0,0 0 1 15,0 0 0-15,0 0 0 0,7 0-23 0,-11 0-4 16,4 0 0-16,0 0-1 0,7 0-27 0,-7 0 0 16,-3 0 0-16,3 6 0 0,0-6 0 0,-1 0 0 0,8 0 0 15,-10 5 0-15,3-5 0 0,-4 6 0 0,4 0 0 0,-3 0 0 16,3 0 9-16,0 6-9 0,-1-3 10 0,1 2-10 15,0-2 12-15,4 6-3 0,-4-3-1 0,3 2 0 16,1-2 0-16,-1 6 0 0,4-7 0 16,0 1 0-16,4 3-8 0,-1-3 0 0,4-4 0 0,-3 1-11 15,3 0 11-15,0 0 0 0,4 0 0 16,-1-3-8-16,-3 0 8 0,4-6 0 0,-1 5 0 0,1-5-8 16,-4 0 8-16,0 3 0 0,0-3 0 0,4-3-8 15,-4 3 8-15,3-5 0 0,1-1 0 16,-4 0 0-16,3-9 0 0,1 0 0 0,0 4 0 0,-4-4 0 15,3-6 0-15,1 7 0 0,-4-7 0 0,4-2 0 16,-4-1 0-16,0 3 0 0,-4-2 0 0,4 2 0 16,-3 4 0-16,-1-4 0 0,-3 3 0 0,0 1 0 15,4 5 0-15,-8 0-8 0,4 1 0 0,-3-1 0 16,-1 3 8-16,1 3 11 0,-1 0-3 0,4 6 0 16,0 0 8-16,0 0 2 0,0 0 0 0,0 0 0 0,-7 0 3 15,7 0 1-15,0 0 0 0,-7 12 0 0,7-6-14 0,-3 9-8 16,3-4 8-16,0 7-8 0,0 0 0 15,3-1 0-15,-3-2 0 0,4 8-8 0,-1-8 8 0,1 6 0 16,3-1 0-16,0-8 0 0,0 9 0 0,0-4 0 16,0-5 0-16,0 0 0 0,4-3-12 0,-1-1 0 15,-3-2 0-15,7-3 0 16,-7 3-39-16,4-6-8 0,0 6-1 16,-1-6-274-16,1 0-54 0</inkml:trace>
  <inkml:trace contextRef="#ctx0" brushRef="#br0" timeOffset="-183423.354">27563 11620 403 0,'0'0'8'0,"0"0"3"0,-4-3 0 0,-3-5 1 0,3 5-12 0,4 3 0 0,0 0 0 0,-7 0 0 16,7 0 55-16,-10 0 9 0,3 3 1 0,-4 3 1 15,4-1-11-15,-3-2-3 0,2 3 0 0,-2 0 0 16,3 0-7-16,0 0-1 0,0 6-1 0,0-6 0 0,0-4-15 16,0 4-2-16,-1-3-1 0,1 3 0 0,0-3-15 0,4 3-10 15,3-6 12-15,-11 6-12 0,11-6 8 0,-3 6-8 16,-4 5 0-16,3-5 0 0,4-6 0 0,-3 6 0 15,-4 0 0-15,3 3 0 0,4-9 0 16,0 6 0-16,0-6 0 0,-4 12 0 16,4-12 0-16,0 5 0 0,-3 1 0 0,3-6 0 0,0 0 0 0,3 6 0 15,-3-6 0-15,8 6 0 16,-5 0-28-16,4-6 1 0,0 0 0 0,4 0 0 16,-1 0-5-16,1 0-2 0,-4-6 0 0,4 6 0 15,-1-6 2-15,4 6 0 0,-3 0 0 0,-1-6 0 16,1 6 20-16,0-6 4 0,3 4 8 0,-4-1-13 0,4 0 13 0,-3-3 0 15,0 6 0-15,-1 0 0 0,1-3 0 0,-4 6 0 0,0-3 0 16,0 9 0-16,-4-4 0 0,1 1 8 0,-1 6 0 16,-3-3-8-16,0 6 36 0,0-4 0 0,-3 4 0 15,-1 6 0-15,1-4-8 0,-4 7 0 0,0-4-1 16,3-2 0-16,-3 6-4 0,0-7-1 0,0 7 0 0,0-4 0 16,0-2-34-16,0 0-8 0</inkml:trace>
  <inkml:trace contextRef="#ctx0" brushRef="#br0" timeOffset="-181852.622">28222 11174 500 0,'-10'0'11'0,"3"3"2"0,0-1 1 0,-1 1 0 0,1 0-14 0,0 3 0 0,-3-3 0 0,-1-3 0 15,4 3 34-15,-3 0 4 16,-1 6 1-16,-3-9 0 0,0 6 15 0,0-6 3 0,-4 6 1 0,4-1 0 16,-4-5 10-16,-3 6 3 0,3-6 0 0,1 6 0 15,-1 0-33-15,1-3-6 0,-1 0-2 0,0 0 0 16,1 0-22-16,2 0-8 0,5 3 0 0,-4 0 0 15,3-1 32-15,1 1 0 0,3 0 0 0,0 3 0 16,-4-3-32-16,4 3 0 0,0 0 0 0,3 2 0 16,-3 1-20-16,4 0-9 0,-1-3-3 15,1 5 0-15,-1 1 32 0,4-3 0 0,0 0 0 0,4-1 0 16,-1 4 0-16,1-3 0 0,-1 0 0 0,1 2 0 16,3-5 0-16,0 3 0 0,0 3 0 0,0-4 0 0,4 1 0 15,-4-3 0-15,3-3 0 0,4 6 0 0,-3-1-14 0,-1 1 3 16,5-6 1-16,-5 3 0 0,8 0 10 0,-4-4-12 15,0 1 12-15,0-3-12 0,4 0 3 0,-4 0 0 16,4-3 0-16,-8 6 0 0,8-12 1 0,-4 6 0 16,-4-3 0-16,5 0 0 0,-5-3 8 0,1-2 0 15,-1-1 0-15,1 0 0 0,-4-3-12 0,4 0 0 16,-4-2 0-16,0-1 0 0,0 0 20 0,-4-8 3 16,4 5 1-16,-3-2 0 0,-1-4-4 0,1 1 0 15,-1 2 0-15,-3-6 0 0,0 10-8 0,4-13 0 16,-4 10 9-16,0 2-9 0,0-8 0 0,0 5 8 15,0 6-8-15,-4-2 0 0,1-10 0 0,-4 10 0 16,3 5 0-16,1-9 0 0,-1 10 0 0,-3-1 0 16,4 0 0-16,-4 0 0 0,3 6 8 0,4 6-8 0,-3-2 8 0,3 2-8 15,0 0 8-15,0 0-8 0,0 0 8 0,0 0-8 16,-4 8 0-16,0-2 0 0,1 6 0 0,3 0-8 16,0 0 8-16,0 8-12 0,3-8 12 0,1 3-12 15,0 5 12-15,-1-5 0 0,1 2 0 0,3 7-8 16,0-3 8-16,3 2 0 0,-3-5 8 0,0 8-8 15,4-8 0-15,-4-1 0 0,4 4 0 0,-4-3-12 16,3-4-13 0,1 1-3-16,-1 0-1 0,1-9-289 0,0 5-58 0</inkml:trace>
  <inkml:trace contextRef="#ctx0" brushRef="#br0" timeOffset="-181375.242">28519 10924 712 0,'0'0'20'0,"-7"0"5"15,-1 0-25-15,1 0 0 0,0 0 0 0,0 3 0 0,0-3 21 0,0 0-1 0,-3 0 0 0,3 3 0 16,-1-3-20-16,-2 3 0 0,3-1 0 0,-4 1 0 15,1 3 30-15,-1-3 2 0,4 6 0 0,-4-3 0 16,1 0-4-16,3 0 0 0,-4 0 0 0,4 2 0 16,-3 1 16-16,3 6 4 0,3 3 0 0,-3-7 0 15,3 4-32-15,1 0-7 0,-1 5-1 0,1-2 0 16,3-3-8-16,0-1 0 0,3 7 0 0,-3-9 0 16,4 2 0-16,-1 4 0 0,4 0 0 0,1-7 0 15,-1 4-14-15,3-3-5 0,1 0-1 0,-1 5 0 16,4-8-19-1,1 0-4-15,-1 0-1 0,3-3 0 0,1-1-6 0,0 7-2 16,-1-6 0-16,1-6-316 0</inkml:trace>
  <inkml:trace contextRef="#ctx0" brushRef="#br0" timeOffset="-180414.925">28741 10659 864 0,'0'0'19'0,"-4"6"4"0,1 6 1 0,-1-3 0 0,4-1-24 0,-3 1 0 0,-1 3 0 0,1 6 0 16,-1-10 43-16,1 7 4 0,-1 6 1 0,1-10 0 16,3 4-12-16,-4 0-3 0,0 0 0 0,1 2 0 15,3 1-18-15,0-1-4 0,-4 4-1 0,4 0 0 16,-3-1-2-16,3 7 0 0,-4-13 0 0,4 13 0 16,0-7-8-16,0 1 8 0,0 0-8 0,0 5 8 15,0-11 0-15,0 2 0 0,0 1 0 0,0 0 0 16,4-4 10-16,-4 1 2 0,3 0 0 0,1-4 0 15,-1-5-20-15,1 3 0 0,0-3 0 0,-1 0 0 16,1-3-12-16,-4-3-7 0,7 3-1 0,-4-3 0 0,-3 0 7 16,4-3 1-16,-1 0 0 0,1-3 0 0,3 0 12 0,-4-3 0 15,1 3 0-15,-4-5-9 0,7-7 9 0,-4 0 0 16,1 4 0-16,0-4 0 0,-1-2 0 0,1 2 0 16,3-6 0-16,-4 4 0 0,4-4 8 0,-3 7-8 15,3-10 8-15,0 10-8 0,0-7 0 0,-4 3 0 16,4 4 0-16,1-1-8 0,-1 1 8 0,0 5 0 15,0 3 0-15,3-3-8 0,-3 6-7 0,0 6-1 16,0 0 0-16,0 0 0 0,1 0 7 0,-1 6 1 16,0 6 0-16,-4 0 0 0,4-3 8 0,-3 2 8 15,3 7-8-15,-4-3 11 0,4 2-11 0,-3 1 12 16,3-6-12-16,0 2 12 0,0 4-12 0,4-6 0 0,-4 0 0 16,0-1 0-16,0 1 0 0,3-3 0 0,-2-3 0 15,-1 0 0-15,3-3 0 0,-3 5 0 0,4-8 0 0,-4 0 0 16,0 0 0-16,-4 0 0 0,4-6 0 0,1 4 0 15,2-4 0-15,-3 0 0 0,0 0 0 0,-3 0 0 16,-1-6 0-16,4 6 0 0,0 1 0 0,-3-1-11 16,3-3 11-16,-4 0 0 0,5 0 8 0,-5 0-8 15,4 1 0-15,0 2 8 0,-3-6-8 0,-1 0 0 16,1 3 0-16,-4 1 0 0,3-1 0 0,4 3 0 16,-3-12 0-16,-4 12 0 0,3-11 8 0,1 5-8 15,-4-3 8-15,3 3-8 0,1-2 8 0,0-4-8 16,-1 6 8-16,-3 1-8 0,0-10 8 0,0 9-8 15,-3 0 0-15,-1 1 0 0,0-1 0 0,1 0 0 16,-1 3 11-16,1 1-3 0,-4 2 0 0,0 0 0 16,0-3-8-16,0 9 12 0,0-6-12 0,0 6 12 15,-4 0 6-15,4 0 2 0,0 0 0 0,3 6 0 0,-3-6-20 16,0 6 0-16,4 0 0 0,-4 3 0 0,3-1-12 0,4 1-7 16,-3 3-1-16,-1 6 0 0,4-10 20 0,0 4 0 15,-3 6 0-15,3-1 0 0,0-2-13 0,3 6 1 16,-3-1 0-16,0-2 0 0,4 0 12 0,-1-4 0 15,1 10 0-15,3-12 0 0,0 2 0 0,-4 4 16 16,4-6-3-16,-3-1-1 0,3 1-12 0,3 0 0 16,-2-6 0-16,6 3-10 0,-4-3 0 0,1-6 0 15,3 0 0-15,-3 0 0 0,3 0-8 0,0-6-2 16,0 0 0-16,0 0 0 0,0-3-3 0,-3 0-1 0,3-3 0 16,0 4 0-1,4-10-20-15,-8 3-5 0,4 4-1 0</inkml:trace>
  <inkml:trace contextRef="#ctx0" brushRef="#br0" timeOffset="-180094.211">29429 10433 914 0,'0'0'25'0,"0"0"7"0,0 0-32 0,0 0 0 0,0 0 0 0,0 0 0 0,0 0 24 16,0 0-1-16,-4 9-1 0,4-9 0 0,0 5-22 0,-3 1 0 15,3 3 0-15,3 3 0 0,-3 0 0 0,0-1 0 16,4 4 0-16,-4 3 0 0,3 2 8 0,1 1 3 16,-4 5 1-16,3-5 0 0,1 2 10 0,-1 1 2 15,-3 0 1-15,4-4 0 0,-1 4-6 0,-3-7-2 16,4 4 0-16,-1-4 0 0,1-5-17 0,0 3 0 15,-1-3 8-15,1-1-8 0,-1-5 0 0,1 0-14 16,-1-6 2-16,-3 0 1 16,4 0-37-16,-4 0-8 0,0 0-2 0,0 0-238 15,7 0-47-15</inkml:trace>
  <inkml:trace contextRef="#ctx0" brushRef="#br0" timeOffset="-179856.506">29305 10659 728 0,'0'0'20'0,"0"0"5"0,0 0-25 0,0 0 0 0,0 0 0 0,0 0 0 16,0 0 18-16,0 0-2 0,0 0 0 0,4 0 0 15,6 6-16-15,-3-6-11 0,0-6 2 0,4 6 0 16,3 0 9-16,0 0 0 0,-3-6 0 0,3 6-8 16,4 0 8-16,-4-6 0 0,0 0 0 0,0 4 0 15,0-4 10-15,4 0-2 0,-4-6-8 0,0 6 12 16,4 0-12-16,-1 0 0 0,-3-5 8 0,0-4-8 15,1 6 0-15,-1-3 0 0,0 4 0 0,3 2-336 16</inkml:trace>
  <inkml:trace contextRef="#ctx0" brushRef="#br0" timeOffset="-178630.788">29799 10562 486 0,'0'0'10'0,"0"0"2"0,0 0 1 0,0 0 2 0,0 0-15 0,0 0 0 0,7 0 0 0,-7 0 0 0,0 0 0 16,0 0-8-16,4 0 8 0,3-6-13 15,-4 0 3-15,1 3 1 0,-4-2 0 0,3-1 0 0,1 0 9 0,-4-6 0 16,3 3 0-16,-3 3 0 0,4-3 12 0,-4 1-3 16,3-4 0-16,-3 0 0 0,0-3-9 0,0 1 0 15,0 5 0-15,0-3 8 0,-3 6-8 0,-1-8-9 16,1 2 9-16,-1 6-13 0,-3 0 0 0,4 0 0 15,-4 0 0-15,0 6 0 0,-4-6 13 0,1 6-11 16,2 0 11-16,-2 0-10 0,-4 0 10 0,3 0 0 16,-3 6 0-16,3 0-8 0,-3 0 32 0,4 3 6 15,-1 0 2-15,1 5 0 0,-1-2 1 0,4 3 1 16,-4 2 0-16,4 1 0 0,4 0-4 0,-4-1-1 16,3 1 0-16,1 9 0 0,3-10-9 0,-4 4-3 15,4 2 0-15,0-5 0 0,4 8-9 0,-1-8-8 16,-3 0 9-16,4-1-9 0,3-2 8 0,-4 3-8 0,4-4 0 15,0-2 0-15,0 0 11 0,1 0-11 0,2-7 12 16,1 1-12-16,-1-3 21 0,1 0-2 0,-1 0-1 0,1-3 0 16,0-3-1-16,-1 0 0 0,4 3 0 0,-3-3 0 15,3-3-9-15,0 1-8 0,-3-7 12 0,3 0-12 16,-4 3 10-16,5-3-10 0,-5 7 8 0,1-13-8 16,-1 6 0-16,4-2 8 0,-3-1-8 0,0-6 0 15,-4 7 0-15,0-7 8 0,0 6-8 0,0-2 0 16,0-7 0-16,0 9 8 0,-4-2-8 0,4 2 0 15,-3-3 0-15,0 1 0 0,-1 5 0 0,1 0 0 16,-4-2 8-16,0 2-8 0,3 6 0 0,1-6 8 16,-1 6-8-16,1-5 0 0,-1 2 0 0,-3 3 0 15,4 0 0-15,-1 0 0 0,1 0 0 0,-4 0 0 16,3 0 0-16,1 1 0 0,-4-1 0 0,3 0 0 16,1 0 0-16,-4 0 0 0,0 6 0 0,0 0 0 0,3-3 0 15,-3 3 0-15,4-6 0 0,-4 6 0 0,0 0 0 0,0 0 10 16,0 0 1-16,0 0 0 0,0 0 11 0,0 0 2 15,0 0 1-15,0 0 0 0,4-3 4 0,-4 3 1 16,0 0 0-16,0 0 0 0,0 0-21 0,0 0-9 16,0 0 8-16,0 0-8 0,0 0 8 0,0 0-8 15,0 0 8-15,0 0-8 0,0 0 10 0,0 0-10 16,0 0 12-16,0 0-12 0,0 0 23 0,3 6-3 16,-3-6 0-16,4 6 0 0,-1 3-10 0,1 0-2 15,-4-3-8-15,0 5 12 0,0-5-1 0,0 6-1 16,0-3 0-16,0 8 0 0,0-5-10 0,-4 0 12 0,4-3-12 15,0 8 12-15,0-5-12 0,-3 6 12 0,3-1-12 16,-4-2 12-16,4 3 10 0,0-6 2 16,-3-1 1-16,3 1 0 0,3-3-25 0,-3 3-14 0,0-1 2 0,4-5 0 15,-4-6 12-15,0 0 13 0,0 6-2 0,0-6-1 16,0 0-10-16,0 0-14 0,0 0 3 0,0 0 1 16,0 0 10-16,0 0 14 0,0 0-3 0,3-6-1 15,-3 0-2-15,4-5-8 0,-1-7 12 0,1 6-4 16,-1-2-8-16,-3-4 0 0,4 0 0 0,-4 1 8 15,0-4-8-15,3 0 0 0,1-2 0 0,-4 5 8 16,3-8-8-16,1 8 0 0,-1 1 0 0,1-1-11 16,-1 6 11-16,4 3-12 0,-3 3 12 0,3-5-12 15,0 5 12-15,-3 0 0 0,3-3 0 0,0 6 0 0,3 0-24 16,1 3 1-16,-1 3 0 0,1-3 0 0,0 0 7 16,-1 3 2-16,4 0 0 0,0 3 0 0,1-6 14 15,2 0-9-15,1 0 9 0,0 0-8 0,6 0 8 16,-3-6 0-16,-3 6 0 0,3-6-8 0,0 3-1 15,4 0 0-15,-4 0 0 0</inkml:trace>
  <inkml:trace contextRef="#ctx0" brushRef="#br0" timeOffset="-160254.495">25277 12743 475 0,'0'0'10'0,"0"0"2"0,0 0 1 0,0 0 1 0,0 0-14 0,0 0 0 0,0 0 0 0,0 0 0 16,0 0 16-16,0 0 0 0,0 0 0 0,0 0 0 0,0 0 4 0,0 0 0 15,0 0 1-15,0 0 0 0,0 0-5 0,0 0 0 16,0 0-1-16,0 0 0 0,0 0 8 0,0 0 1 15,0 0 1-15,0 0 0 16,0 6 11-16,0-6 3 0,0 0 0 0,0 9 0 16,0-3-7-16,-4 6 0 0,4-6-1 0,0 5 0 0,0-2-5 0,0 0-1 15,0 6 0-15,-4 2 0 0,4-2-11 0,-3 3-2 16,3 5-1-16,0-5 0 0,-4 5-11 0,4-2 8 16,-3 2-8-16,-1-2 8 0,4 3-8 0,-3-7 0 15,-1 1 0-15,4 2 8 0,-3-8-8 0,3 0 0 16,0 3 0-16,0-7 0 0,0 1 0 0,0 3 0 15,0-12 0-15,0 3 0 0,3 3 0 0,-3-6 0 0,0 0-9 16,0 0 9-16,0 9 0 0,0-9 0 0,0 0 0 0,0 0 0 16,0 0 0-16,0 0 0 0,0 0 0 0,0 0 0 15,0 0 0-15,4-9 0 0,-1 3 11 0,1-3-11 16,-1-3 15-16,-3-2-4 0,4-1-1 0,-1 0 0 16,5 4-10-16,-5-13 0 0,1 3 0 15,3-2 8-15,-4-1-8 0,4-2 0 0,0 5 0 0,4-2 0 16,-4 5 0-16,3-8 0 0,-2 5 0 0,-1 1 0 15,3-1 0-15,-3 3 0 0,0 1 0 0,0 5 0 16,-3 0 0-16,3 3 0 0,-4-2-9 0,5 5 9 16,-5 0 0-16,4 0 0 0,-3 0 11 0,3 0-11 15,0-5 0-15,3 5 0 0,1 0 0 0,0 3 0 16,3 0 8-16,0 0-8 0,0 3 0 0,0-3 0 16,4 3 23-16,-4 0-3 0,3 0 0 0,1 0 0 15,0 3-20-15,-1-3 8 0,-3 6-8 0,4-3 0 0,0 0 0 16,-8 0 0-16,4 0 0 0,-3 5-8 15,0-2-33-15,-4-6-7 0,0 6 0 16</inkml:trace>
  <inkml:trace contextRef="#ctx0" brushRef="#br0" timeOffset="-159513.635">26091 12714 266 0,'0'0'0'0,"0"0"11"0,0 0-3 0,0 0 0 0,0 0-8 0,0 0 0 0,0 0 0 0,0 0-77 15,0 0-18-15</inkml:trace>
  <inkml:trace contextRef="#ctx0" brushRef="#br0" timeOffset="-158850.095">26134 12629 532 0,'0'0'12'0,"0"0"2"0,0-3 1 16,0 3 0-16,7-6-15 0,-7 6 0 0,0 0 0 0,0 0 0 0,0 0 70 0,0 0 11 16,0 0 3-16,0 0 0 0,0 0-18 0,0 0-3 15,0 0-1-15,0 0 0 0,-4-3-30 0,-3-3-5 16,4 3-2-16,-4 3 0 0,7 0-15 0,-7-3-10 15,0 0 12-15,-1 3-12 0,-2 0 10 0,3 0-10 0,0 3 8 0,-4 0-8 16,1-3 10-16,-1 3-10 0,0 3 12 0,-3 0-12 16,0 0 13-16,0 0-4 0,4 5-1 0,-5 1 0 15,1-6-8-15,4 6 0 0,-4-3 0 0,0 2 0 16,3 1 0-16,-3-6 0 0,7 3 0 0,-4 0 0 16,4 2-11-16,0-2 3 0,0-3 0 0,3 6 0 31,1-6-16-31,-1 0-4 0,1 5 0 0,-1-5 0 15,4 3-6-15,-3-3-2 0,3-6 0 0,0 6 0 16,0 6 5-16,0-12 1 0,0 6 0 0,0-6 0 0,0 8 10 0,0-2 3 0,0 0 0 0,3 0 0 16,-3-6 5-16,0 9 0 0,0-9 1 0,0 0 0 31,7 3-16-31,0 0-3 0,1 5-1 0,-1-8 0 0,3 0-11 16,-3 0-2-16,0 0-1 0,4 0 0 0,-1 0 21 0,1-8 4 0,0 5 0 0,-1 3 1 15,1-3 19-15,3 0 0 0,-3-3 0 0,-1 3 0 16,1 0 33-16,-1 0 1 0,1 0 0 0,-1 0 0 0,1-3 5 15,-4 6 1-15,0-11 0 0,4 11 0 0,-4-6-9 0,0 0-2 16,0 0 0-16,0 0 0 0,0 0-9 0,-4 0-3 16,5-5 0-16,-1 8 0 0,-4-3-5 0,1 0 0 15,-1-6-1-15,-3 3 0 0,4-2-3 0,-1 2 0 16,1 0 0-16,-4 3 0 0,3-6 1 0,1 1 0 16,-4-1 0-16,3 3 0 0,-3-3-9 0,0 6 0 15,0-5 0-15,0-1 8 0,0 3-8 0,0 6 0 16,-3-3 0-16,3 6 0 0,0-6 8 0,0 6 0 15,0 0 0-15,0 0 0 0,0 0 16 0,0 0 2 16,0 0 1-16,0 0 0 0,-7 6-11 0,3 3-3 16,1 0 0-16,3-3 0 0,-4 5-5 0,1 1-8 0,3-9 11 15,0 6-11-15,0 0 15 0,3 0-4 0,-3-1-1 16,0 4 0-16,4-6 0 0,-4 3 0 0,3 0 0 16,-3 2 0-16,0 1 2 0,4-3 0 0,-4 3 0 0,0 2 0 15,-4 1-12-15,4 6 8 0,0-4-8 0,-3 1 8 16,3 8-8-16,-4-8 0 0,1 9 0 0,-1-4 0 15,1 4 0-15,-1-7-11 0,4 1 3 16,-3-7 0 0,3 1-27-16,3 0-5 0,-3-3 0 0,7-1-310 0,-3-8-62 0</inkml:trace>
  <inkml:trace contextRef="#ctx0" brushRef="#br0" timeOffset="-158183.564">26511 12585 608 0,'0'0'13'0,"0"0"3"0,0 0 1 0,0 0 0 0,-7 6-17 0,0-6 0 0,0 0 0 0,-3 0 0 16,-1 5 23-16,0-5 1 0,1 6 0 0,-1 0 0 15,-3-3 12-15,3 3 2 0,1 0 1 0,-4 0 0 16,3 0 17-16,1 0 4 0,-1 5 1 0,4-11 0 16,0 6-29-16,0-3-7 0,0 0-1 0,7-3 0 15,0 0-12-15,-7 6-4 0,0-3 0 0,0 3 0 16,3-3-8-16,4-3 0 0,-7 6 0 0,0-3 0 16,0 8 8-16,0-11 7 0,0 6 1 0,3 0 0 15,4-6 0-15,-7 6 0 0,0-3 0 0,4 3 0 16,3-6-2-16,-7 9 0 0,3-1 0 0,1-2 0 15,3-6-14-15,-4 12 9 0,4-6-9 0,0-6 8 0,0 6-8 16,0-6 0-16,4 6 0 0,-1 2 0 0,-3-8 0 16,4 6-11-16,3 0 11 0,0 0-8 0,0-3 0 15,0 0 0-15,0-3 0 0,0 3 0 0,0-3 8 0,0 0 0 16,0 3 0-16,0-3 0 0,-3 0 8 0,3 6 3 16,0-6 1-16,-7 0 0 0,3 0-12 0,1 6-17 15,3-6 4-15,-4 6 1 0,-3-6 12 0,4 5 10 16,-1 1-2-16,1 0 0 0,0 0-8 0,-1 3 0 15,-3-3 0-15,0 11 0 0,-3-5 0 0,3-3 8 16,-4 9-8-16,-3-7 8 0,3 7-8 0,-3-6 0 16,4 8 0-16,-4-2 0 0,0 0 0 0,0-7 0 15,0 4 0-15,0 3 0 0,0-7-11 0,-1 1-4 16,1-6-1-16,0 3 0 16,4 3-46-16,-4-4-10 0</inkml:trace>
  <inkml:trace contextRef="#ctx0" brushRef="#br0" timeOffset="-146887.566">28212 12961 946 0,'0'0'20'0,"0"0"5"0,0 0 1 0,7 0 2 0,0 6-28 0,0-6 0 0,0 0 0 0,0 0 0 0,4 3 47 0,-4-3 4 15,3 0 1-15,1-3 0 0,-1 3-23 0,-3 0-4 16,4 0-1-16,-4 3 0 0,0 0 31 0,4 3 5 16,-1-3 2-16,-3 2 0 0,4 1-13 0,-4-3-2 15,0-3-1-15,4 3 0 0,-4 0-21 0,-4 0-4 16,8 3-1-16,-4-6 0 0,0 0-6 0,0 0-2 15,0 0 0-15,0 0 0 0,4-6-12 0,-4 3 11 16,-4-3-11-16,4-3 10 0,-3 4 4 0,3-4 1 16,0 3 0-16,-4-6 0 0,1 0-15 0,-1 1 0 15,1-1 0-15,-4 0-10 0,4 3-5 0,-4-11-1 0,-4 5 0 16,0 3 0-16,1-2 0 0,-1 2 0 16,1-3 0-16,-1 0 0 0,-3 1 0 0,4 2-1 15,-4 0 0-15,0 0 0 0,-4-2 5 0,4 5 0 16,-4 0 1-16,1 3 0 0,-1 0-9 0,-3 6-1 0,0-6-1 15,0 1 0-15,0 5 6 0,0 0 0 0,-4 5 1 0,4 1 0 16,0 6 15-16,-4-3 0 0,4 3 0 16,-4 5-9-16,4 1 9 0,-3 2 11 0,3 1-3 0,-4 0 0 15,4 2-8-15,0 1 8 0,0 2-8 0,-1 1 8 16,5-4 14-16,3 1 2 0,0-1 1 0,3 4 0 16,4-4-25-16,4 4 0 0,-1-7-9 0,4 7 9 15,4-7-24-15,7 1 3 0,-1-1 0 0,8 1 0 16,0-6-64-1,3-4-13-15,4-5-2 0,3 0-1 0</inkml:trace>
  <inkml:trace contextRef="#ctx0" brushRef="#br0" timeOffset="-142445.251">12047 12658 550 0,'0'0'12'0,"-7"3"2"0,0 0 1 0,0 3 1 0,0 0-16 0,0 0 0 0,7-6 0 0,-7 3 0 16,-4 3 18-16,4-1 0 15,0 1 0-15,0 0 0 0,0 0-18 0,0 3-11 0,0-3 2 0,0 0 0 16,0 2 0-16,3-5 0 0,-3 3 0 0,4 0 0 16,-1 0 9-16,4-6 0 0,-3 6 8 0,3-6-8 15,-7 6 17-15,7 0-1 0,-4 5 0 0,4-11 0 16,0 6-5-16,0-6-2 0,4 3 0 0,-1 3 0 15,1 0-9-15,-1-3 0 0,4 6 0 0,4-9 0 16,0 6 0-16,-1 0 0 0,1-6 0 0,-1 0 0 16,4 0 0-16,1 0 0 0,2 0-9 0,-3 0 9 15,4-6 0-15,-4 6 0 0,4-6 0 0,-1 6 0 16,4 0 22-16,-3-6 2 0,0 0 0 0,-1 0 0 16,1 0 7-16,0-3 1 0,-1-2 1 0,1 5 0 15,-4 0-2-15,0-6-1 0,0 3 0 0,-3-2 0 0,-1-1-9 16,-2 6-1-16,-1-6-1 0,-4-5 0 0,1 5-9 15,-4 0-2-15,0 3 0 0,-4-8 0 0,-3 8-8 16,0-3 12-16,0 0-12 0,-4 0 12 0,1 7 2 0,-4-7 1 16,0 0 0-16,-1 6 0 0,-2-6-15 15,3 4-10-15,0 2 2 0,-1 0 0 0,1 0 8 16,0 0 0-16,-3 0 0 0,6 3 0 16,0-6-36-16,-3 6-4 0,4 1-2 0,-4 2 0 15,3 0-18-15,0 2-3 0,1 1-1 0,-1 9 0 16,-3 0-11-16,4 0-2 0,-1 2-1 0,0 4 0 0,1 6 55 0,-4-1 11 15,7 4 3-15,-4-1 0 0,4 3 61 0,0 4 13 16,3 2 3-16,1 3 0 0,-1-2-32 0,8-1-5 0,-1 0-2 16,1 0 0-16,7 1-18 0,-1-4-11 0,4-6 12 0,4 1-12 15,3 5 0-15,4-5 0 0,-1 2 0 0,5-5-234 16,2-4-39-16</inkml:trace>
  <inkml:trace contextRef="#ctx0" brushRef="#br0" timeOffset="-130393.932">31147 13911 990 0,'0'0'21'0,"0"0"5"0,0 0 1 0,0 0 1 0,0 0-28 0,0 0 0 0,0 0 0 0,0 0 0 15,0 0 51-15,-7-3 4 0,3 0 1 0,4 3 0 0,-10-3-4 0,3 3 0 16,-1-3 0-16,1 3 0 0,0 0 7 0,0 0 1 16,-3 3 0-16,3 0 0 0,-4-3-16 0,4 6-2 15,-4-4-1-15,-3-2 0 0,4 6-9 0,-1-3-1 16,-3 0-1-16,3 0 0 0,-3 0-10 0,0 3-3 16,0-3 0-16,0 6 0 0,0-9-5 0,0 6 0 0,0 0-1 15,0-1 0-15,-4 1 7 0,4-3 2 16,0 3 0-16,0-3 0 0,3 3-20 0,-3-3 0 15,7 3 0-15,-4 0 0 0,4 5-9 0,0-5-9 0,0-3-2 0,4 6 0 32,3-9-11-32,-7 6-2 0,3 3-1 0,0 2 0 15,4-5-16-15,0 0-3 0,0-6-1 0,4 6 0 16,0 0-2-16,-1 0 0 0,4 0 0 0,0 0 0 16,0 0 10-16,4-4 2 0,-1 1 0 0,5 0 0 0,-1-3 16 0,0 0 3 0,0 0 1 0,0 0 0 15,0 0 24-15,0 0 0 0,4-3 0 0,-4 3 0 16,-4 0 0-16,5 0 0 0,-5-3 9 0,1 1-9 15,-1-4 8-15,-3 3-8 0,4 0 0 0,-4-3 0 16,0 0 39-16,4 0 1 0,-4 0 0 0,0-11 0 16,0 5-14-16,0-3-2 0,0 3-1 0,0-11 0 15,4 5-23-15,-4-2 0 0,3-1 0 0,-3-2 8 16,4-1 24-16,-1 1 6 0,-2 2 1 0,2-6 0 16,1 7-5-16,-4-1-1 0,3-2 0 0,-3 5 0 0,4 1-8 15,-4 2-1-15,0 3-1 0,-3 0 0 16,-1 6-12-16,1 1-3 0,-4 5 0 0,0 0 0 0,0 0-8 15,0 0-9-15,0 0 9 0,3 5-13 0,1 1 13 0,-4 12 0 16,3-6 0-16,-3-3 0 16,0 8 0-16,0-2 0 0,0 5 0 0,-3-5 0 0,-1 3-8 15,1 5 8-15,-1-2 0 0,-3 5-9 0,0 1 9 16,0-4 0-16,0 4 0 0,-4-1 0 0,1-2 0 0,-1 2 0 16,1-5 8-16,3-1-8 0,-1 1-15 0,1 0-7 15,0-7-2-15,4-2 0 16,-4 0-89-16,3-1-19 0,1 4-3 0,3-15-1 0</inkml:trace>
  <inkml:trace contextRef="#ctx0" brushRef="#br0" timeOffset="-129774.51">31193 13940 1101 0,'0'0'31'0,"0"0"7"0,0 0-30 0,-4 9-8 0,4-9 0 0,-7 6 0 0,3 0 68 0,1 2 13 15,3-8 3-15,0 9 0 0,0-9-23 0,-4 6-4 16,4 3-1-16,0-3 0 0,0-6-19 0,4 11-4 16,-1-5-1-16,1 0 0 0,0-3 3 0,3 3 0 15,0-3 0-15,3 0 0 0,1 0-21 0,-1 0-4 16,1 0-1-16,0-3 0 0,-1 3-9 0,4-3 8 16,0 0-8-16,1 0 8 0,-1 0 0 0,3 0 0 15,-3-3 0-15,0 0 0 0,4-3-8 0,-4 3 0 16,0 0 0-16,0 0 0 0,1-3 0 0,-1 0-9 0,-4-5 9 15,1 5-13-15,-1-6 3 0,1 6 1 0,-4 0 0 16,0-3 0-16,-3 4 1 0,-1-7 0 0,1 12 0 0,-4-9 0 16,3 3 8-16,-3 0 11 0,0 0-3 0,-3-3 0 15,-1 1-8-15,1 2 8 0,-4 0-8 0,0 0 8 16,-1-6-8-16,1 3 0 0,0 1 0 16,0-1 0-16,-3-3 0 0,-1 6 0 0,4-6 0 15,-4 7-11-15,4-1 3 0,-3 0 0 0,6 0 0 0,-3 3 0 31,7 3-20-31,-7 0-3 0,7 0-1 0,0 0 0 0,-7 3 32 0,0 3 0 0,0 3 0 0,4-1 0 16,-1 10-13-16,0-9 3 0,1 6 1 0,-1 5 0 16,1-2 9-16,3-4 0 0,0 7 0 0,0 0 0 15,0-1 0-15,0 1 0 0,3 5 0 0,-3-8 0 16,4 2-11-16,-4-2 0 0,3-3 0 0,5 5 0 16,-5-8-17-16,4 3-3 15,0 0-1-15,0-4 0 0,4-2-44 0,-1-3-10 16,15 9-2-16,-7-15 0 0</inkml:trace>
  <inkml:trace contextRef="#ctx0" brushRef="#br0" timeOffset="-128909.828">31761 13893 638 0,'0'0'18'0,"0"0"4"0,0 0-22 0,0 0 0 0,-4-6 0 0,1 6 0 16,-5-6 28-16,8 6 0 0,0 0 1 0,0 0 0 15,0 0 35-15,0 0 8 0,0 0 0 0,-3 0 1 16,3 0 27-16,-7-3 4 0,7 3 2 0,0 0 0 16,-4-3-38-16,1 0-7 0,3 3-1 0,0 0-1 15,0 0-15-15,-7 6-2 0,0 3-1 0,3-3 0 16,4-6-10-16,-7 9-3 0,4 0 0 0,-1 2 0 16,4-11-28-16,-3 9-12 0,-1 0 1 0,0 6 0 15,1-9 11-15,-1 8 0 0,4-2 0 0,-3 0 8 31,3-1-28-31,-4 1-4 0,4-9-2 0,-3 6 0 0,3 0 14 0,0 0 2 0,0-9 1 0,0 0 0 16,0 0 9-16,0 0-12 0,3 11 12 0,-3-11-12 0,0 0 1 16,0 0 0-16,0 0 0 0,0 0 0 0,0 0-2 15,0 0-1-15,7 0 0 0,0 0 0 16,1 0-13-16,-1-8-2 0,-4 2-1 16,4 0 0-16,-3-3 50 0,-1 3 9 0,4-6 3 0,0 1 0 0,-3 2-32 15,3-3 0-15,0 3 0 0,0 0 0 0,0-2 8 0,0-4 1 16,0 3 1-16,0 3 0 0,0-2-10 0,0 2 0 15,0 3 0-15,-3 0 0 0,3 6 0 0,-7 0 8 16,4-6-8-16,-4 6 8 0,7-3-8 0,-7 3 0 16,0 0 0-16,0 0 0 0,7 9 0 0,-4-9 0 15,-3 0 0-15,7 6 0 0,-3 0 8 0,-1 0 0 16,1 0 0-16,-4 5 0 0,3-5-8 0,1 3 0 16,-4 3 9-16,3-6-9 0,1 0 0 0,-1 5 0 0,-3-2 0 15,4 0 0-15,-4-3-12 0,4 3 4 0,-4-9 0 0,3 11 0 16,1-5 8-16,-4-6 0 0,0 0 0 0,3 6 0 15,-3-6 0-15,7 3 0 0,0 0 0 0,0-3-8 16,4 0 8-16,-4 0 0 0,3-6 0 0,-2 3-8 31,-1 0-26-31,3-3-5 0,1-5-1 0,-4 5 0 0,0-3 16 0,0 3 4 0,0 0 0 0,0 3 0 16,0 0 20-16,-3 0-11 0,3 3 11 0,-4-3-8 16,-3 3 8-16,0 0 0 0,4 0 0 0,-4 0 0 15,0 0 0-15,0 0 0 0,0 0 8 0,0 0-8 16,0 0 0-16,3 6 0 0,1 3 0 0,-1 0 0 15,-3-9 0-15,0 3 0 0,4 6 0 0,-4-1-8 16,0 4 0-16,0-9 0 0,-4 6 0 0,4 0 0 16,-3 0 8-16,-1 2 0 0,1-2 0 0,-4 3 0 15,3-3-28-15,-3 6-3 16,0-4-1-16,0 4 0 0,0-3 32 0,0 2 0 0,3-2 0 0,-3 0 0 0,4 0 0 16,-1-6 0-16,1 2 0 0,3-8 0 15,0 6-93-15,0-6-13 0,0 0-2 0,0 0-1 16</inkml:trace>
  <inkml:trace contextRef="#ctx0" brushRef="#br0" timeOffset="-127980.551">32360 13955 903 0,'0'0'20'0,"0"0"4"0,0 0 0 0,0 0 2 0,0 0-26 16,0 0 0-16,0 0 0 0,0 0 0 0,0 0 18 0,0 0-2 0,-7-6 0 0,7 6 0 16,-7 0 39-16,7 0 7 0,-7 0 2 0,7 0 0 15,-7 0-4-15,4-6 0 0,-4 3 0 0,3 0 0 16,-3-3-38-16,3 3-8 0,4 3-2 0,-7-6 0 15,7 6 16-15,-7 0 4 0,0-3 0 0,4-3 0 16,-4 4-32-16,0-1-13 0,0 0 1 0,7 3 0 16,-8 3 25-16,1-3 6 0,0 3 1 0,-3-1 0 15,3 4-20-15,0-3 0 0,-4 3 8 0,0 0-8 16,4 0 12-16,0 3-2 0,0-3 0 0,-3 0 0 16,3 5-10-16,3-5 0 0,-3 3 0 0,4-3 0 15,-1 3 0-15,4-1-11 0,-3 4 3 0,3-6 0 16,0 3 8-16,0 0 0 0,0 0 0 0,0-9 0 15,0 0 0-15,3 8-10 0,-3 1 10 0,0-9-10 16,7 0 10-16,-7 0-13 0,7 6 5 0,-3-6 8 16,3 0-25-16,0 0 2 0,-4-6 1 0,4 6 0 15,0-9 2-15,0 6 1 0,1-5 0 0,-5 5 0 0,4-3 5 16,0 0 1-16,-3 3 0 0,-1-3 0 0,4 0 13 16,-3 0-9-16,-1 6 9 0,1-11-8 0,-1 5 8 15,1 3 0-15,-1 0 8 0,1-3-8 0,0 0 0 0,-4 0 0 16,0 6 0-16,3-6 0 0,1-2 21 0,-4 8 0 15,0 0 0-15,0 0 0 0,3-12 10 0,-3 6 1 16,0 0 1-16,0 0 0 0,0 0-21 0,0 6-4 16,0 0 0-16,0-6-8 0,0 6 11 0,0 0-11 15,-3-8 10-15,3 8-10 0,-11 0 0 0,4 0 0 16,0 11 0-16,0-2 0 0,0 3 0 0,-4 6 0 16,4-4 0-16,-3 7-10 0,-1 5 10 0,0-11 0 15,4 8 0-15,-3-5 8 0,-1 3 1 0,4-1 1 0,0 1 0 16,4-1 0-16,-5-2-10 0,1 0 0 0,4-1 0 0,-4-2 0 15,3 0-13-15,1-1 1 16,-1-2 1-16,1-3 0 16,3-3-41-16,0-6-9 0,0 0-2 0,0 0-581 0</inkml:trace>
  <inkml:trace contextRef="#ctx0" brushRef="#br0" timeOffset="-127587.001">32434 13990 687 0,'0'0'15'0,"0"0"3"0,4-6 1 0,-1 3 1 0,-3-3-20 0,4 0 0 0,-1-2 0 0,-3 8 0 15,0 0 45-15,0 0 6 0,0 0 1 0,0 0 0 16,4 0 16-16,-4 0 3 0,0 0 1 0,0 0 0 16,0 0 12-16,0 0 4 15,4 5 0-15,-1 4 0 0,-3 0 6 0,0-3 2 0,4 3 0 0,-4 2 0 16,-4-5-71-16,4 3-13 0,-3 0-4 0,-1 0 0 31,-3 3-45-31,3 5-10 0,1-5-1 0,-4-3-1 16,0 6-11-16,-4-7-3 0,4 4 0 0,4 0 0 15,-4-6 6-15,3-3 1 0,4-3 0 0,0 0-520 0</inkml:trace>
  <inkml:trace contextRef="#ctx0" brushRef="#br0" timeOffset="-127311.807">32533 13502 1335 0,'0'0'29'0,"0"0"7"0,0 0 0 0,0 0 2 0,0 0-30 0,0 0-8 0,0 9 0 0,0-9 0 0,0 0 20 0,4 6 4 16,-4-1 0-16,3 1 0 0,-3 0-39 0,0-6-7 16,7 9-2-16,-3-3 0 15,-1 0-6-15,4 3-2 0,-3-1 0 0,3-8 0 0,0 6 7 0,0 0 1 16,0 0 0-16,0 0-324 16,0-6-64-16</inkml:trace>
  <inkml:trace contextRef="#ctx0" brushRef="#br0" timeOffset="-126719.606">32625 13858 1594 0,'0'0'35'0,"0"0"7"0,0 0 2 0,0 0 1 0,0 0-36 0,0 6-9 0,3 2 0 0,1 1 0 0,-4-3 0 0,3 6 8 16,1-9-8-16,0 0 8 0,-4 5-17 0,3 1-4 15,-3-9-1-15,0 6 0 16,0-6-14-16,0 0-4 0,0 9 0 0,0-3 0 0,-3 6 53 0,3-6 11 15,-4 8 1-15,0-5 1 0,1 0-34 0,-1 0 0 16,1 5 0-16,-1-8 0 0,1 3 0 0,-1 0 0 16,-3 0 0-16,4-3 0 0,3-6 0 0,-4 8 0 15,4-8 0-15,-3 9 0 0,-1-3-9 0,4-6-9 16,0 0-2-16,-3 6 0 0,3-6-3 0,0 0-1 16,0 0 0-16,0 0 0 0,0 0 24 0,0 0 0 15,0 0 0-15,0 0 0 0,0 0 0 0,0 0 15 0,0 0-3 16,0 0 0-16,7 0 24 0,0-6 5 0,3 0 1 0,1-3 0 15,-1 1-20-15,1 2-4 0,3-6-1 0,0 3 0 16,0 3-9-16,4-6-8 0,-4 1 12 0,4 5-12 16,-4-3 0-16,0 3 0 0,0 3-12 15,0 3 3-15,-3 0 9 0,3 3 8 0,-3 0-8 0,-1 6 11 16,1-3 0-16,-4 8 0 0,3-2 0 0,-3 0 0 16,0 0 9-16,-3 5 1 0,-1-2 1 0,1 0 0 15,-4 0-11-15,0-4-3 0,0 4 0 0,-4-3 0 16,4-1-8-16,-3 1-16 0,3 0 4 0,-4 3 1 15,4-4-9-15,-3-8-3 0,3 6 0 0,0 0 0 16,-4-3-13 0,4 0-4-16,0 3 0 0,0-1 0 0,0-8-59 0,0 0-12 15,0 6-2-15,0-6-1 0</inkml:trace>
  <inkml:trace contextRef="#ctx0" brushRef="#br0" timeOffset="-126140.977">33013 14372 1044 0,'0'0'23'0,"0"0"5"0,0 0 0 0,0 0 1 0,3-3-29 0,1-3 0 0,0 3 0 0,-1-3 0 16,1 1-35-16,-1-1-13 16,4 0-2-16,-3 0-1 0,3 0 3 0,-7 6 0 0,3 0 0 0,-3 0 0 0,0 0 59 0,0 0 12 15,4-6 2-15,-4 6 1 16,0 0 42-16,0 0 8 0,0 0 1 0,0 0 1 0,0 0-27 0,0 0-6 16,0 0-1-16,0 0 0 0,0 0-9 0,0 0-3 15,0 0 0-15,0 0 0 16,3 0-57-16,-3 0-12 0,0 0-3 0,0 0 0 15,0 0 28-15,0 0 12 0,0 0-12 0,0 0 12 0,0 0 0 0,0 0 0 16,0 0 0-16,0 0 12 0,0 0-12 0,0 0 0 16,0 0 0-16,0 0 0 0,0 0 0 0,0 0 0 15,0 0 0-15,0 0 0 0,0 0 0 0,0 0 0 16,0 0 0-16,0 0-11 16,0 0-34-16,0 0-7 0,0 0-2 0,0 0 0 0,0 0 34 0,0 0 6 15,0 0 2-15,0 0 0 16,0 0-31-16,7 0-5 0,-3-6-2 0,-1 0 0 0</inkml:trace>
  <inkml:trace contextRef="#ctx0" brushRef="#br0" timeOffset="3785.103">3743 15357 961 0,'0'0'20'0,"0"0"5"0,0 0 1 0,0 0 2 0,0 0-28 0,0 0 0 0,0-6 0 0,0 0 0 15,0 0 41-15,0 6 3 0,-4-6 0 0,-3 3 0 16,4-2-29-16,-1-1-6 0,-3-3-1 0,0 3 0 16,4 0 10-16,-4 3 2 0,-4 0 0 0,0 0 0 15,4 0 17-15,-3 3 4 0,-1-8 1 0,1 5 0 16,-8 0-16-16,4-3-3 0,-4 3-1 0,4 3 0 16,4-6 6-16,-5-3 2 0,8 3 0 0,-7 0 0 0,4-2-22 0,-8 2-8 15,7-3 0-15,1 3 0 0,-4 0 12 16,3 0-3-16,1 6-1 0,-1-6 0 0,0 0-8 0,8 6 0 15,-8 0 0-15,1 6 0 0,-1 0 0 16,-6-6 0-16,6 6 0 0,0 0 0 0,1 3 0 0,-1-3 8 16,-3 3-8-16,4 5 0 0,2-2 0 0,1-3 0 15,0 3 8-15,0-1-8 0,4 1 0 16,-4 0-9-16,-4 0 9 0,8 2-13 0,-1 1 13 0,4-6 0 16,4 8 0-16,-4-5 0 0,3-3 0 0,-3 3 0 15,11 2 0-15,-8-5 0 0,4 3 0 0,0-6 0 16,0 6 0-16,0-1 0 0,1-2 0 0,-1-3 0 15,3 6 0-15,1-6 0 0,-1 6 0 0,1-4 0 0,3-2 0 16,4 3 0-16,-4 0 0 0,0-3 0 0,0 6 0 16,4-7 0-16,-1-2 0 0,4 3 0 0,1 0 0 0,2 0 0 15,-6-3 0-15,3 3 0 0,0 0 0 0,0 0 0 16,-3 2 0-16,7-2 0 0,-8 0 0 0,-2-3 0 16,2 3 0-16,-3 0 0 0,0 6-15 0,0-1 5 15,-3 7 10-15,3-3 0 0,-3-1 0 0,-4 4 0 16,0 3-25-16,-4-4 0 0,1 7 0 0,-1-4 0 15,-6 4 17-15,3 2 8 0,-4-5-8 0,1-1 8 16,-1-2 0-16,-3 6 0 0,0-7 0 0,-3 4 0 16,-4-6 8-16,-1 2 1 0,1-2 0 0,-3 0 0 15,-1-1 23-15,0-2 5 0,4-3 1 0,-10 0 0 16,6-3 11-16,-3-1 3 0,0-2 0 0,-1 0 0 16,8 6 4-16,-3-9 0 0,-4 0 1 0,-1 0 0 15,5-6-23-15,-4 3-5 0,3-3-1 0,7 4 0 16,-6-4-28-16,-4 0 0 0,6 0-11 0,1 0 11 15,0-6-28-15,0 9 1 16,0-3 1-16,3-5 0 0,1 5-29 0,-1 0-5 0,-3 3-2 16,7-6 0-16,0 6-10 0,0-3-1 0,7 0-1 15,0 6-410-15,0-5-81 0</inkml:trace>
  <inkml:trace contextRef="#ctx0" brushRef="#br0" timeOffset="4459.844">4135 15677 1576 0,'0'0'35'0,"0"0"7"0,0 0 2 0,-4 12 0 0,4-6-36 0,0 0-8 0,0 6 0 0,0-4 0 15,0-2 8-15,0 0-8 0,0 3 12 0,0 0-4 16,0-3-8-16,0 3 0 0,0-4 0 0,0 1 0 16,0-6 0-16,0 6 0 0,0 3-14 0,0 0 5 15,-3-3 9-15,3 5 0 0,0-5 8 0,-4 0-8 32,0 3-33-32,4 3-11 0,-3-3-3 0,-1 5 0 0,1-8-13 0,-4 3-4 15,3 6 0-15,1-6-319 0,-4-1-64 0</inkml:trace>
  <inkml:trace contextRef="#ctx0" brushRef="#br0" timeOffset="4798.679">4120 15201 1587 0,'0'0'35'0,"0"0"7"0,0 0 2 0,0 0 0 0,0 0-35 0,0 0-9 0,0 0 0 0,0 0 0 15,0 0-21-15,0 0-7 0,0 0 0 16,0 0-649-16</inkml:trace>
  <inkml:trace contextRef="#ctx0" brushRef="#br0" timeOffset="5558.316">4858 15475 1447 0,'0'0'32'0,"0"0"6"0,0 0 2 0,0 0 0 0,0 0-32 16,3 2-8-16,4 1 0 0,0-3 0 0,0-3 27 0,8 3 3 15,-1 0 1-15,-4 0 0 0,1-2-31 0,3-1 0 16,4 3 0-16,-4-6 0 0,0 6 12 0,3 0-3 16,8 0-1-16,-7 0 0 0,3-3 8 0,4 3 0 0,-1 0 1 0,5 0 0 15,-8 0 19-15,7 0 4 0,0 0 1 0,0 0 0 16,4 0-26-16,-7 0-6 0,3 3-1 0,0 3 0 15,4-3-8-15,-7-1 0 16,3 1 0-16,-3 3 0 0,-1-3 0 0,1 3 0 0,-4-3 0 0,0 3 0 16,1-6 0-16,-5 6-12 0,1 0 2 0,3-3 1 31,-3 0-35-31,-8-3-8 0,4 2 0 0,-3-2-448 0,-1 3-88 0</inkml:trace>
  <inkml:trace contextRef="#ctx0" brushRef="#br0" timeOffset="6244.043">5457 15495 730 0,'0'0'16'0,"0"0"3"0,0 0 1 0,0 0 1 0,0 0-21 0,0 0 0 0,0 0 0 15,0 0 0-15,0 0 60 0,0 0 8 16,-10 3 2-16,-1 3 0 0,4-6-19 0,7 0-4 0,0 0-1 0,-7 6 0 16,7-6 5-16,0 0 1 0,-7 6 0 0,7-6 0 15,0 8-42-15,-3-2-10 0,3 3 0 0,3-3 0 16,-3 3 12-16,0 9 0 0,7-13 0 0,-3 4 0 15,-1 3 0-15,4 3 0 0,0-1 0 0,-3 1 0 16,3 6-23-16,-4-4-4 0,1 4-1 0,-4-1 0 31,4-2-19-31,-1 6-4 0,-3-7-1 0,4 7 0 0,-4-1 16 0,0 1 4 0,-4-1 0 0,1 1 0 32,-1-7-26-32,-3-2-5 0,0 6-1 0,0-7 0 0,0 1 32 0,0 0 7 0,-4-6 1 0,4 2 0 15,-3-2-1-15,-5-3 0 0,1 3 0 0,4-3 0 16,-4-3 13-16,-4 3 12 0,4-9-3 0,-4 3 0 15,8-3 38-15,-12 3 7 0,8-6 2 0,-3 0 0 16,-1-3-36-16,0 3-6 0,4 0-2 0,0 1 0 16,4 5 32-16,-4-6 7 0,-1 0 1 0,5 0 0 0,-1 3 8 15,4-3 1-15,0 6 1 0,0-3 0 16,4 0-29-16,-1-3-5 0,4 0-2 0,0 1 0 0,4-1-14 16,-1 0-4-16,4-9 0 0,0 6 0 0,0 0-8 15,4 1 0-15,3-1 0 0,4-3 0 0,-8 0 0 0,1 1 0 16,3 2-10-16,3-3 10 0,-2 6-18 15,-1 0 2-15,0 6 1 0,0 0 0 16,4 0-2-16,-4 6-1 0,-4 6 0 0,4 0 0 0,4-4 3 0,-7 4 1 16,3 6 0-16,0-6 0 0,7-1 26 0,-7 1 4 15,-3 6 2-15,3-6 0 0,0-1-18 0,4-2 0 16,-4 3 8-16,0-3-8 0,0 0 0 0,0-4 0 16,-3 4 0-16,-4 0 0 0,0-3-12 0,3 0-7 0,1 0-1 15,-4 0 0 1,3-1-11-16,-2 1-2 0,-1-3-1 0,-4 6 0 15,4-6-2-15,-7-3 0 0,0 0 0 0,0 0-348 0,0 0-71 16</inkml:trace>
  <inkml:trace contextRef="#ctx0" brushRef="#br0" timeOffset="6854.673">5708 15839 648 0,'0'0'14'0,"3"-3"3"0,5-3 1 0,-5 3 0 0,4 3-18 16,-7 0 0-16,7 0 0 0,-7 0 0 0,4 3 76 0,-1 0 12 0,4 3 3 0,-3 6 0 16,-4-3-15-16,0 5-4 0,0-2 0 0,0 3 0 15,-4-1-25-15,1 1-6 0,3 6-1 0,-4-7 0 16,1 4-32-16,-1 3-8 0,1-7 0 0,-1 4 0 16,4-3 0-16,0-1 0 0,0-2 0 0,4 6 0 15,-4-6 0-15,3-4-17 0,-3 4 4 0,0-3 1 16,4 0-5-16,-1-3-1 0,4 0 0 0,0-4 0 15,0 4 29-15,7-3 5 0,-3-3 2 0,3-3 0 16,0 0-8-16,4-2-2 0,3-1 0 0,-3-3 0 16,6 0-8-16,-9-9 0 0,6 4 0 0,-4-1 0 15,5-6 0-15,-5 4-11 0,1-7 3 0,-1 4 0 16,-6-4 8-16,0 4 0 0,-1-7 0 0,-3 9 0 0,-3-2 0 16,3-1 11-16,-4 4-3 0,-3-1 0 15,4 6 4-15,-4 3 0 0,-4 4 0 0,1-13 0 0,-1 9-26 16,-3 0-5-16,0 3-1 0,0 1-585 15</inkml:trace>
  <inkml:trace contextRef="#ctx0" brushRef="#br0" timeOffset="7574.354">6548 15804 1653 0,'0'0'47'0,"0"0"10"0,0 0-45 0,0 0-12 16,0 0 0-16,0 0 0 0,0 0 47 0,-8 0 7 16,8 0 2-16,-3-3 0 0,-11-3-46 0,0 6-10 15,0 6 0-15,3-6 0 0,-3 3 0 0,0-3 0 16,-4 0 0-16,4 0 0 16,0 0-22-16,-11 3-4 0,4 3-1 0,3-6 0 15,-3 0-8-15,4 0-1 0,3 5-1 0,3-5 0 0,0 6 14 0,-6 0 3 16,6 0 1-16,4 0 0 0,0 0 3 0,7-6 0 0,0 0 0 15,0 0 0-15,0 9 7 0,0 0 9 16,0-1-13-16,7-2 5 0,0-6 8 0,4 6 0 0,-1-3 8 16,8 6-8-16,-7-9 0 0,3 3 9 0,3 3-9 0,1-3 0 15,0-3 0-15,-1 5-19 0,4-2 3 16,-10 3 0-16,3 0 3 0,0 0 1 0,4 6 0 0,-4-9 0 31,0 6-16-31,-3-1-4 0,-4 1 0 0,0 3 0 0,-4-3 10 0,1 3 2 16,3-1 0-16,-14-2 0 0,3 6 5 0,1-3 2 0,-4 2 0 0,0 1 0 15,-4 0 13-15,0-4 0 0,-3 10 9 0,-3-12-9 16,-1 6 12-16,0-4-3 0,1 4-1 0,-1-3 0 16,1-9 0-16,-1 6 0 0,0-4 0 0,4-2 0 15,4 0-8-15,-1-6 8 0,-7 0-8 0,4 0 8 16,4-2-20-16,-1-1-5 0,4 3-1 0,0-3 0 16,0-6-16-16,3 0-3 15,1 4-1-15</inkml:trace>
  <inkml:trace contextRef="#ctx0" brushRef="#br0" timeOffset="8122.764">6932 15436 1335 0,'0'0'29'0,"0"0"7"0,0 0 0 0,0 0 2 0,0 0-30 0,0 0-8 0,0 0 0 0,0 0 0 16,0 0-24-16,0 0-7 0,0 0-1 0,0 0 0 15,0 0 32-15,0 0 0 0,0 0 0 0,0 0 0 16,0 12-12-16,-3-3 3 0,3 6 1 0,-4-1 0 0,-3-2 8 0,0 9 0 15,7-7 0-15,-11 7 0 0,-3 2 0 0,4 1-8 16,-1 2 8-16,0-2-8 0,1 5-4 0,3 1 0 16,-7-4 0-16,3 4 0 0,1-4 12 0,2 6 0 15,1 1 0-15,4-4 0 0,-4 0 0 0,3 4 0 16,-6-7 0-16,10 4 0 0,0-10-8 0,0 7 0 16,3-7 0-16,4 7 0 0,-7-10 8 15,4 4 0-15,-1-3 0 0,1-4 0 16,-1 7-34-16,1-15-5 0,7 0-1 0,-4 0 0 0,7-1 18 15,-4-5 3-15,1 0 1 0,-1-3-256 16,1 1-51-16</inkml:trace>
  <inkml:trace contextRef="#ctx0" brushRef="#br0" timeOffset="8838.74">6777 15680 1177 0,'0'0'25'0,"7"0"6"0,3 0 1 0,8-3 2 0,-4 0-34 0,7 0 0 0,1 1 0 0,-1-1 0 16,0 0-35-16,0 3-13 0,-3-3-4 0,-1 3 0 15,1 3 16-15,-4-3 4 0,-3 3 0 0,6-3 0 0,-10 3 76 0,0-1 16 16,0-2 4-16,-3 6 0 0,-4-6-32 0,0 0-7 16,0 0-1-16,0 0 0 0,0 0 13 0,0 0 3 15,4 3 0-15,-4-3 0 0,0 0-32 0,0 0-8 16,0 0 0-16,0 0 0 0,-4 9 0 0,4-9 0 0,0 0 0 15,0 0 0-15,-7 0 0 0,7 0 0 0,0 0 0 0,0 0 0 16,0 0 0-16,0 0 0 0,0 0 0 16,0 0 0-16,0 0 11 0,0 0 1 0,0 0 0 0,0 0 0 15,0 0 6-15,0 0 2 0,0 0 0 0,0 0 0 16,0 0-20-16,0 0 0 0,0 0 0 0,0 6 0 16,0-6 0-16,3 6 0 0,5 0 0 0,-5-3 0 15,4 0 0-15,0 0 0 0,0 0 0 0,0-3 0 16,0 0 16-16,0 0 0 0,0 0 0 0,1 0 0 15,-1 0-16-15,0-3 0 0,-7 3 0 0,0 0-9 16,3 0-4-16,-3 0-1 0,0 0 0 0,0 0 0 16,0 0 14-16,4 5 0 0,-4-5 0 0,0 0 0 15,0 0 8-15,0 6-8 0,0 3 9 0,-4-3-9 16,1 3 28-16,-1 3-1 0,1-6 0 0,-1-1 0 16,1 4-27-16,-1 0 0 0,4 0 0 0,-4 3 0 0,1-7 0 15,-1 4 0-15,1 0 0 0,-1-3 0 16,1 6 0-16,-1-3 0 0,4 2 0 0,-7 1 0 15,4 0-22-15,-1 0-10 16,1 2-1-16,-1 4-1 0,1-3 34 0,-1 2 0 0,4 1 0 0,-3 0 0 0,3-1 0 16,0 4 0-16,0-4 0 0,3 4 0 0,1-6 0 0,-1 2 0 15,4 1 0-15,-3-3 0 0,3-1-12 0,0 1 12 16,0 0-12-16,0-3 12 16,0-1-52-16,0 1-3 15,0-3-1-15,0 3 0 0,0-12-6 0,-3 6-2 0,6-1 0 0,-10-5-414 0</inkml:trace>
  <inkml:trace contextRef="#ctx0" brushRef="#br0" timeOffset="9123.25">7126 15286 954 0,'0'0'20'0,"0"0"5"0,0 0 1 0,0 6 2 0,0 0-28 0,0 0 0 0,0-6 0 0,0 9 0 0,0 3 0 0,0-4 0 15,7 7 0-15,-7-15-11 0</inkml:trace>
  <inkml:trace contextRef="#ctx0" brushRef="#br0" timeOffset="9855.98">7341 15907 914 0,'0'0'25'0,"-10"6"7"0,3-4-32 0,0 4 0 0,-4 0 0 0,4 0 0 0,0 3 14 0,0-3-4 16,3 3-1-16,-6-1 0 0,3 1-19 0,3 0-4 16,-3 3-1-16,4 3 0 0,-1-7 15 0,1 4 0 15,-1 3 0-15,0-3 10 0,4 2 2 0,-3 1 1 16,3-3 0-16,-4 0 0 0,4-4-13 0,0 7 0 16,-3-9 0-16,-1 0 0 0,4-6 0 0,0 9 0 15,0-9 0-15,0 0 0 0,0 0 20 0,0 0 0 16,0 0 1-16,0 0 0 0,0 0 22 0,0 0 4 15,7-3 1-15,-3 0 0 0,3-3 8 0,0 0 1 16,0-3 1-16,0-6 0 0,0 4-6 0,4-1-2 16,-8-6 0-16,4 4 0 0,0-1-11 0,4-6-3 15,-4 4 0-15,0-4 0 0,4 3-6 0,-1 1-2 0,-3-7 0 16,4 7 0-16,0-4-20 0,-4 3-8 0,3 7 0 16,4-4 0-16,-3 9 0 0,-1-3 0 0,5 0 0 0,-1 4 0 15,3-1 0-15,-3 3 0 0,4 3 0 0,0 0 0 16,-4 3-16-16,3 3-5 0,-2-1-2 0,-1 4 0 15,3 0 5-15,-6 9 1 0,3 2 0 0,-3-5 0 16,-1 9 8-16,4-7 9 0,-7 7-13 0,0-7 5 16,0 4 8-16,1-3-12 0,-1-1 12 0,0 4-12 15,-4-4 12-15,1 1 0 0,3-3 0 0,-4 2-8 32,4 1-18-32,-3 0-3 0,-1-7-1 0,4 7 0 15,-3-3 0-15,3-3 0 0,0 5 0 0,-3-8 0 0,-1 3-21 16,1 0-4-16,-1-10-1 0,8 4-319 0,-8-6-64 0</inkml:trace>
  <inkml:trace contextRef="#ctx0" brushRef="#br0" timeOffset="11230.463">8932 15854 1265 0,'0'0'36'0,"0"0"8"0,0 0-36 0,0 0-8 0,-3-3 0 0,-4-6 0 15,3 6 0-15,-3-3-11 0,0 0 3 0,0 3 0 16,0-3-4-16,0 6 0 0,-4-5 0 0,4 5 0 16,-3-9 12-16,-1 9 0 0,1 0 0 0,-1 0 0 15,0-3 0-15,1-3 11 0,-1 12-3 0,-3-3 0 16,0 6-8-16,0-9-11 0,0 5 3 0,-4 4 0 0,4 0 8 15,-4 3-8-15,8-3 8 0,-4 0-8 0,3 5 8 16,-3-8 0-16,3 9 0 0,1-6 0 0,-1-4 0 0,4 4 0 16,-3-3 0-16,3 6 0 15,-1-3 0-15,1 3 0 0,0-1 8 0,0-2-8 0,4 6 11 0,-1-3-3 16,1-1 0-16,3 7 0 0,-4-6 4 16,1 2 0-16,3-2 0 0,0 6 0 0,0-6 25 0,0-1 6 15,0 4 1-15,0-3 0 0,0 0-23 0,0-1-4 16,3 1-1-16,1-3 0 0,-1 0 0 0,1 0 0 15,-1-1 0-15,4 4 0 0,-3-6 13 0,3 0 3 16,0 6 0-16,0-12 0 0,4 6-11 0,-4-1-1 16,3-2-1-16,-3 6 0 0,4-6-8 0,3 0-2 15,-3-6 0-15,-1 3 0 0,4 3-9 0,0 0 0 0,1-3 9 16,-1 3-9-16,-4-6 0 0,4 3-10 0,0 0 1 0,1-6 0 31,-5 6-22-31,4-3-4 0,0 0-1 0,-3-3 0 16,3 0-56-16,0 4-11 0,-3-4-2 0,3 0-1 0</inkml:trace>
  <inkml:trace contextRef="#ctx0" brushRef="#br0" timeOffset="12005.343">9126 15504 1378 0,'0'0'30'0,"0"0"6"0,0 0 2 0,0 0 2 0,0 0-32 0,0 0-8 0,0 0 0 0,0 0 0 16,0 6 0-16,0 0 0 15,0-6-8-15,0 8 8 0,0 1 0 0,0 3 0 0,4-3 0 0,-4 9 0 16,0-10 14-16,0 7 8 0,-4 3 2 0,4-4 0 15,0 4-24-15,-3 6 0 0,3-4 0 0,0 7 0 16,3-4 0-16,-3 4 0 0,0-1 0 0,-3 0 0 16,3 4 0-16,0-4 0 0,-4 1 0 0,4-4 0 15,0 1 0-15,0-4 0 0,-3 4 0 0,-1-3 0 16,4-4 0-16,-3 7-8 0,-1-7 0 0,1 1 0 16,-4-3-4-16,3-1 0 0,1 4 0 0,-5-6 0 15,1-1 12-15,0 1-8 0,4 0 8 0,-4-6-8 16,3 3 8-16,4-9 0 0,0 0 0 0,0 0 0 15,-3 6 0-15,3-6 0 0,0 0 0 0,0 0 0 16,0 0 8-16,0 0 3 0,0 0 1 0,0 0 0 16,0 0 25-16,0 0 6 0,0 0 1 0,-4-6 0 15,4-3-17-15,4 0-3 0,-4-6-1 0,7 4 0 16,-4-1-11-16,4-3-3 0,4-2 0 0,0 5 0 16,3-3-9-16,-4-3 0 0,8-2 0 0,0 2 0 0,-4 1 27 0,3 2 3 15,1-9 1-15,3 7 0 0,0-7-31 16,0 7 0-16,-3 2 0 0,3-3 0 15,-3 4-20-15,-4 5-9 0,4 0-3 16,-4 0 0-16,0 6 17 0,-4 0 3 0,1 6 1 0,3 3 0 0,-3 0 11 0,-1 3 0 16,-3 0 8-16,4 5-8 0,-4-5 0 0,-3 9 0 15,3-7 0-15,-4 4 0 0,1 6 0 0,-4-4 0 16,-4 4 0-16,4 0 0 0,-3 2 0 0,-4-2 0 16,-1-4 0-16,1 7-8 0,-3-4 8 0,3 1 0 15,0-3 0-15,-4 2 0 0,4-2-8 0,0-6 0 16,0 5 0-16,0-5 0 0,3 3-5 0,1-9-1 0,3-6 0 15,0 0 0 1,0 0-64-16,0 0-13 0,0 0-2 0,0 0-506 0</inkml:trace>
  <inkml:trace contextRef="#ctx0" brushRef="#br0" timeOffset="13147.381">9821 15886 1911 0,'-7'12'42'0,"0"-9"9"0,0 6 1 0,0-4 2 0,-3-2-43 0,-1 3-11 15,0-3 0-15,-3 0 0 16,0-3-24-16,0 3-6 0,0 0-2 0,0 3 0 16,-4 0-60-16,1-3-13 0,-1 0-3 0,-3 0 0 15,0 3 20-15,-1-1 3 0,5 1 1 0,-4 3 0 16,-1 3 16-16,1-3 3 0,4 0 1 0,-1 2 0 0,4 4 51 0,3 0 13 0,-3 2 0 0,4-2 0 15,3 6 0-15,-1-1 0 0,8-2 0 0,0-1-9 16,0 4 9-16,4-3 9 0,3-1-1 16,4-2-8-16,-4 3 22 0,7-12-2 0,0-1-1 0,0-2 0 15,4 3-9-15,-1-6-2 0,1-6 0 0,0 3 0 16,-1-2-8-16,1-10 0 0,-1 3 0 0,1-9 0 16,-4 7 28-16,4-10 3 0,-8 7 1 15,5-1 0-15,-5-6 35 0,4 4 7 0,0-1 2 0,-3-2 0 16,3 2-13-16,-3-2-3 0,3-1 0 0,-4 7 0 15,1 2-47-15,-4-3-13 0,4 6 0 0,-8 4 0 16,1-1 0-16,-4-3 0 0,3 9 0 0,-3 3 0 16,0 0 0-16,0 0 0 0,-7 0 0 0,-3 0 0 15,2 0 0-15,1 3 0 0,-3 6 0 0,-1 0 0 16,1 2 0-16,3 1 0 0,-4 6 8 0,4-9-8 16,0 2 0-16,0 4 0 0,0 6 8 0,3-10-8 0,1 4 0 15,-1 0 0-15,1 0 0 0,-1-1 0 0,4 7 0 0,-3-4 0 16,3 4 0-16,-4-3 0 0,4-1 0 15,0 4 0-15,0-3-12 0,4-1 12 0,-4-2-12 0,3-3 12 16,1-1-12-16,-1 1 12 0,1 0 0 0,-1-3 0 16,4 0 0-16,-3-1 0 15,3-8-35-15,-4 6 1 0,5-6 0 16,2-6 0-16,-3 6 13 0,0-6 2 0,0 1 1 0,0-1 0 0,0-3 3 0,0 0 1 16,4-6 0-16,-4 4 0 15,0-7-13-15,0-3-2 0,-3 4-1 0,-1-1 0 16,4 0 30-16,-3 1 0 0,-1-4 0 0,1 7 0 0,-1-1 0 0,1 0 0 15,-4 3 0-15,3 4 0 0,-3-1 0 0,0 3-9 0,0 0 9 16,0 6 0-16,0 0 22 0,0 0 10 0,0 0 1 16,0 0 1-16,0 0-14 0,0 0-2 0,0 0-1 0,0 0 0 15,0 0-9-15,0 0-8 0,0 0 12 0,0 0-12 16,-3 6 0-16,-1 6 0 0,4-1 0 0,-3-5 0 16,-1 9 0-16,1-3 0 0,-1 0 0 0,1 5 0 15,-4-5 9-15,3 3-1 0,1-1-8 0,3 7 12 16,-4-15-12-16,1 6 0 0,-1-1 0 0,4 4 0 15,0-15 0-15,0 6 0 0,0-6 0 0,0 0 0 16,0 0 0-16,0 0 0 0,0 0 8 0,0 0-8 16,0 0 29-16,0 0 3 0,0 0 1 0,0 0 0 15,4-3-5-15,3-3 0 0,-4 0-1 0,4-6 0 16,4 4 20-16,-1-1 4 0,1-6 1 0,3 0 0 16,0 1-3-16,0-1 0 0,0-3 0 0,4 4 0 15,-4-4-27-15,4 3-6 0,-4 1 0 0,4-1-1 16,-1-3-15-16,-3 7 0 0,4 2 8 0,0-6-8 15,-1 3 0-15,1 3 0 0,-1 4-9 0,-2 2 9 16,2-3-16-16,-3 3 4 0,0 3 0 0,1 3 0 16,-5 3-16-16,4-1-4 0,0 4 0 0,-3 6 0 15,0 0 9-15,-1-1 2 0,-3 7 0 0,-3-6 0 0,-1 2 21 0,-3 4-11 16,0-1 11-16,0 4-8 0,-3-6 8 0,-1 5 0 16,-3-2 0-16,0-1-8 0,-3 4 8 0,-1-7-10 15,0 7 10-15,4-6-10 16,-3 2-18-16,-1-2-3 0,1-3-1 0,2-1 0 0,1-2 16 15,0-6 4-15,0 3 0 0,7-9 0 16,-3 6-52-16,3-6-9 0,0 0-3 0,0 0 0 16,0 0-41-16,0 0-9 0,0 0-2 0,0 0 0 0</inkml:trace>
  <inkml:trace contextRef="#ctx0" brushRef="#br0" timeOffset="13765.912">10686 15536 903 0,'0'0'20'0,"0"0"4"0,0 0 0 0,0 0 2 0,0 0-26 0,0 0 0 0,0 0 0 0,0 0 0 15,0 0 0-15,0 0 0 0,0 0 0 0,0 0 0 16,0 0 24-16,0 0 0 0,0 0 0 0,-7 6 0 16,3 0 58-16,-3 3 11 0,0 6 3 0,0-10 0 15,-4 7-71-15,4 0-13 0,-3 3-4 0,-1 2 0 16,-3-5-8-16,3 9-11 0,-3-7 3 0,4 7 0 31,-4 2-20-31,3-5-3 0,-3 6-1 0,3-4 0 0,-3 7 16 0,4-1 4 0,-1 1 0 0,0 2 0 16,1-3 12-16,-1 4 0 0,1-7 0 0,3 7 0 15,-4-7 0-15,4 4 0 0,0-7 0 0,0 4 0 16,3-4 0-16,1 4 0 0,3-7 0 0,-4 1 0 16,4 0 0-16,4-6 0 0,-1 5 0 0,1-2 10 15,-4-3-10-15,7-6 0 0,0 8 0 0,0-5 0 16,0-3 8-16,0 0 0 0,0 0 0 0,4 0 0 16,-4 2-8-16,7-2 0 0,-3-3 0 0,3 0 0 15,0-3 34-15,-4 3 5 0,4-3 1 0,1-3 0 16,-1 3-32-16,3-6-8 0,1 0 0 0,-4 0 0 15,0 1-31-15,0-1-7 16,-3-3-2-16,-1 0 0 0,1-3-25 0,-4 4-6 0,0 2-1 16,-3-6-246-16,-1 0-50 0</inkml:trace>
  <inkml:trace contextRef="#ctx0" brushRef="#br0" timeOffset="22098.677">13303 16321 843 0,'0'0'24'0,"0"0"5"0,-3-9-29 0,3 9 0 0,0-6 0 0,-4 1 0 16,4-1 45-16,4 0 3 0,-4 0 1 0,0 6 0 15,3-6-17-15,-3 6-3 0,0 0-1 0,0 0 0 16,0 0 16-16,0 0 4 0,0 0 0 0,0 0 0 16,0 0 3-16,-3 9 1 0,-1 0 0 0,-3 8 0 15,-3 1-52-15,-1 6-22 0,-3 2 2 0,-4 9-398 16,1-2-79-16</inkml:trace>
  <inkml:trace contextRef="#ctx0" brushRef="#br0" timeOffset="28428.172">13875 15924 1362 0,'0'0'38'0,"0"0"10"0,0 0-39 0,0 0-9 0,0 0 0 0,0 0 0 0,0 0 64 0,0 0 10 15,0 6 2-15,0 0 1 0,3 6-63 0,-3-6-14 16,0 0 0-16,0 5 0 0,4 1 0 0,-4 9 0 15,0-10 0-15,0 10-8 0,-4-3 8 0,4 2 0 16,-3 4 0-16,-1-1 0 0,4 1 0 0,-3-1 0 16,3 4 0-16,0-4-8 0,0 4-13 0,0-7-3 15,3 7 0-15,-3-7 0 16,4 1-29-16,-1 0-7 0,1-1 0 0,-1 1-539 0</inkml:trace>
  <inkml:trace contextRef="#ctx0" brushRef="#br0" timeOffset="28893.204">13734 15533 1677 0,'0'0'36'0,"0"0"8"0,0 0 2 0,0 0 2 0,0 0-38 0,0 0-10 0,0 0 0 0,0 0 0 15,0 0 8-15,0 0-8 0,0 0 12 0,0 0-4 32,7 3-76-32,0 0-15 0,-4-3-3 0</inkml:trace>
  <inkml:trace contextRef="#ctx0" brushRef="#br0" timeOffset="29749.769">14019 16430 1146 0,'0'0'32'0,"0"0"8"0,0 0-32 0,0 0-8 0,0 0 0 0,0 0 0 16,0 0 17-16,4-6 3 0,-4-3 0 0,3-2 0 15,5-1-20-15,-5 0-9 0,1 0 1 0,-1-2 0 0,4-1 20 0,-3 3 5 16,3-3 1-16,0-2 0 0,3 2 19 0,-3-8 4 16,4 2 1-16,0-3 0 0,3 1-14 0,0-7-4 15,0 4 0-15,0-3 0 0,0-1-24 0,0 4 0 16,0-4 0-16,0 1 0 0,1-6 0 15,-1-1 0-15,-4 4 0 0,-3 3 0 0,0-4 0 0,0 1 0 16,-3 3 0-16,0-1 0 0,-1 7 23 0,-3-4-1 16,0 4 0-16,-3 2 0 0,-1-2-2 0,0 5 0 15,1 3 0-15,-1 4 0 0,-3-4-2 0,4 6-1 16,-4 3 0-16,3 3 0 0,-3 3-3 0,7 0-1 16,-7 3 0-16,0 0 0 0,0 6-13 0,0 3 0 15,3 2 0-15,1 4-10 0,-1 3 10 0,1 2 0 0,-1 4 0 16,1 5 0-16,-1-3 0 0,4 7 0 0,-3 2 0 15,3 0 0-15,0 6 0 0,-4-6-8 0,4 3 8 0,0-2-8 16,0-1 8-16,0-3 0 0,0 0-9 0,4 1 9 16,-1-4 0-16,1-3 0 0,3 1 0 0,3-4 0 15,1 1 0-15,3-1 0 0,0-5 0 0,0-1 0 16,4 1 0-16,0-6 0 0,3 2 0 0,0-5 0 16,4 0 0-16,-4-6 10 0,3-6-10 0,1 6 10 15,0-6-2-15,3 0 0 0,-7 0 0 0,0-6 0 16,-3 6-8-16,3-6 0 0,-3-3 0 0,-4 0 0 15,0 3-10-15,0-8-1 0,-3 2 0 0,-4 0-492 16,0-3-98-16</inkml:trace>
  <inkml:trace contextRef="#ctx0" brushRef="#br0" timeOffset="44968.873">15339 16021 565 0,'0'0'50'0,"0"0"-40"0,0 0-10 0,0 0 0 0,0 0 19 0,0 0 1 15,0 0 1-15,0 0 0 0,0 0 8 0,0 0 2 16,0 0 0-16,-4-6 0 0,4 6 6 0,0 0 2 16,0 0 0-16,0 0 0 0,0 0-15 0,0 0-2 15,0 0-1-15,0 0 0 0,0 0-9 0,0 0-1 16,0 9-1-16,0 3 0 0,4 0-10 0,-1-3-9 16,-3 5 9-16,0 4-13 0,4-3 13 0,-4-1 16 15,0 4-3-15,3 0-1 0,-3-4-12 0,4 7-16 16,-4-6 3-16,0-1 1 0,0 1 36 0,0 3 7 15,0-10 1-15,0 7 1 0,0-6-33 0,0 0 0 16,0-3 0-16,0 0 0 0,0 2 15 0,0-8-4 16,0 0-1-16,0 0 0 0,0 0 2 0,0 0 0 15,0 0 0-15,0 0 0 0,0 0 0 0,0 0 0 16,0 0 0-16,0 0 0 0,0 0 22 0,0 0 5 16,0 0 1-16,3-8 0 0,-3 2-22 0,4-3-4 15,-1 3-1-15,1-3 0 0,0 0-13 0,-1 1 0 16,4-4 8-16,-3 0-8 0,3-3 8 0,-4 1-8 15,4-1 11-15,0-3-11 0,0 1 12 0,0-1-12 16,4 0 12-16,-4 1-12 0,4-1 0 0,-1 0 0 16,4-2 0-16,-3-1 0 0,0 7 0 0,-1-7 0 0,4 3 0 15,-3 4 0-15,-1 5 0 0,5-9 0 0,-5 6 0 16,1 4 0-16,3-1 0 0,-4 6 0 0,4 0 0 16,-3-3-9-16,0 6 1 0,-1 6 0 15,4 0 0-15,-3 0 0 0,-1 5 8 0,5 1 0 0,-5 6 0 16,1-3 0-16,-1 2 0 0,1 1 9 0,-4 2-1 0,0 1-8 0,0-3 0 15,0 2 0-15,-3 1 0 0,3-1 0 0,-4 4 13 16,1-4-4-16,-4 7-1 0,3-12 0 0,1 5-8 16,-4-5-11-16,0 3 3 0,0-4 0 0,-4-2 8 0,4 3 0 15,-3-1 0-15,-1 1 0 0,1-3 0 16,-1 0 0-16,1 2 0 0,-1-5 0 0,1-3 0 0,3-6 0 16,0 0 0-16,0 0 0 0,0 0-12 0,0 0-8 15,0 0 0-15,0 0-396 0,0 0-80 16</inkml:trace>
  <inkml:trace contextRef="#ctx0" brushRef="#br0" timeOffset="45597.521">15984 16162 1305 0,'0'0'28'0,"0"0"-28"0,7 0 0 0,4 0 0 0,-4 0 40 0,0 0 4 15,4-3 0-15,-4 3 0 16,3-2-44-16,-3-1 0 0,0 0 0 0,1 3 0 0,-1 0 0 0,0-3 0 15,0 3 0-15,0-3 0 0,0 0 0 0,3 3 13 16,-3-3-1-16,4 0-1 0,-4 0 9 0,0 3 1 16,0 0 1-16,0-6 0 0,-3-3-12 0,3 6-2 15,0 0-8-15,-4 1 12 0,4-4-12 0,0 3 0 16,1-3 0-16,-1-3 0 0,0 0 0 0,-4 3-13 16,4 0 4-16,-3-5 1 0,-1 5-4 0,1-3 0 15,-1-3 0-15,1 3 0 0,-4 1 12 0,-4-4 0 16,1 3 0-16,-1-3 0 0,1 6 0 0,-4-2 12 15,0-1-4-15,0 3 0 0,0 0-8 0,-1-6 0 16,1 6 0-16,0 3 0 0,0-3 30 0,0 6 2 16,-3-2 0-16,3 2 0 15,-4 2-52-15,0 1-9 0,1 0-3 0,-4 3 0 0,3 0 32 0,1 9 0 16,-4-9 0-16,-1 5 0 0,1 1 0 0,4 6 0 16,-4-3 0-16,3-4 0 0,0 7 0 0,1-3 0 15,3-4 0-15,0 7 0 0,3-3-12 0,-3-1 3 16,7 7 1-16,-3-12 0 0,3 6 8 0,3-1-10 15,1 4 10-15,3-3-10 0,0-1 10 0,0 1 0 16,7-3 8-16,0 0-8 0,4-4 37 0,-1 7 3 16,5-6 1-16,-1 0 0 0,3-1-23 0,1-2-5 15,0 6-1-15,-1-6 0 0,1 0-12 0,0-3 0 16,3 3 0-16,-7-6 0 0,4 3 0 0,0 0-12 16,-4-3 3-16,0 0 0 0,0 0-28 0,-3-3-6 15,-1 0-1-15,1-3 0 0,-4 0-24 0,0 0-6 0,4 0-1 16,-8-3 0-16</inkml:trace>
  <inkml:trace contextRef="#ctx0" brushRef="#br0" timeOffset="46082.248">17078 16083 1486 0,'0'0'32'16,"0"0"8"-16,0 0 0 0,0 6 3 0,4 3-35 0,-1 0-8 0,1-1 0 0,-1 4 0 0,1-6 8 0,-1 3 0 15,1 3 0-15,-1-4 0 16,4 7-29-16,-3-3-7 0,-1 3 0 0,4-1-1 0,-3 7 9 0,3-3 3 16,0 8 0-16,0 3 0 0,4 1 17 0,-4 2 0 15,3 0 0-15,-3 10 9 0,4-7-9 0,-4 0-14 16,0 0 3-16,0-2 1 0,0 2 10 0,0-3 0 16,0-8 0-16,4 2-8 15,-4-5-40-15</inkml:trace>
  <inkml:trace contextRef="#ctx0" brushRef="#br0" timeOffset="46515.545">17000 16189 1630 0,'0'0'36'0,"-3"-9"7"0,-1 6 1 0,1-6 3 0,-1 3-38 0,4-2-9 15,0-1 0-15,4 0 0 0,3-6 16 0,-4 4 0 0,8-1 1 16,0 0 0-16,-1 0-17 0,4 3-9 16,4-5 1-16,-4 2 0 0,4-6 8 0,3 10 0 0,0-1 8 0,4-3-8 0,-4 3 0 0,3 3 0 15,-2 3 0-15,2 0 0 0,1 3-18 0,-4 3-2 16,0 0 0-16,-3 3 0 0,0 6 0 0,-1-3-1 15,1 0 0-15,-4 5 0 0,0 4 9 0,0 2 1 16,-3-2 1-16,-1-3 0 0,-3 2 10 0,1 4 0 16,-5-3 0-16,-3-1 0 0,0 7-13 0,-3-7-1 15,-5 4 0-15,1-3 0 0,-3-7 5 0,-1 4 1 16,-3 0 0-16,0-3 0 0,-7 2 8 0,0-5 0 16,0 0 0-16,-4 0 0 0,0 0 0 15,0 2 0-15,1-2-9 0,-1-3 9 16,4-3-8-16,0 0 8 0,0-3-10 0,3 3 10 15,4-3-41-15,0 3-3 0,3-3 0 0,1 0 0 16,3 0-25-16,7 0-6 0,0 0-1 0,0 0 0 16,3-6-12-16</inkml:trace>
  <inkml:trace contextRef="#ctx0" brushRef="#br0" timeOffset="47287.106">17674 16110 1087 0,'0'0'24'0,"0"0"4"0,0 0 2 0,0 0 1 0,0 0-31 0,0 0 0 16,0 0 0-16,0 0 0 0,0 0 11 0,0 0-11 16,0 0 12-16,0 0-12 0,0 0 12 0,0 0-4 15,0 0 0-15,0 0-8 0,0 0 20 0,0 0-4 16,0 0 0-16,0 0 0 0,0 0-16 0,0 8 0 15,0 1 0-15,-3 0 0 0,3-9 8 0,0 9-8 16,0 0 12-16,0 2-12 0,0 4 8 0,0 0-8 16,0-6 0-16,3 5 0 0,1 1 20 0,-1-3-4 15,4 0 0-15,0-4 0 0,0 4 7 0,4-3 1 16,-4 0 0-16,4 0 0 0,-1-1-12 0,4 1-1 16,-3-3-1-16,3-3 0 0,0 0-10 0,0 0 0 15,0-3 0-15,4 0 0 0,-4 0 0 0,4-6 0 16,-4 3 8-16,3-6-8 0,-2-3 12 0,-1 4 0 15,0-1 0-15,0-3 0 0,0 0-12 0,-3 4 0 0,-1-7 0 16,1 3 0-16,-1-3 21 0,-3 1 9 0,0 2 2 16,-3-6 0-16,0 6-24 0,-4-2-8 0,0 5 0 15,0-6 0-15,-8 4 16 0,5-1-4 0,-1 3 0 0,-3-3 0 16,0 6 12-16,0-5 1 0,-3 5 1 16,3-3 0-16,-4 3 0 0,-3-3 0 0,3 0 0 0,-3 3 0 0,0 1-26 0,0-1 0 15,-4 0 0-15,1 6 0 16,-1 0-24-16,4 0-8 0,0 6 0 0,-4 0-1 15,4-3 21-15,0 5 4 0,0 1 8 0,0 3-13 0,0 0 1 0,3-1 0 16,0 1 0-16,1 6 0 16,-1-3-29-16,8 2-6 0,-4-2-1 0,3 0 0 15,1-1-16-15,3 4-4 0,-4-9-1 0,4 2-499 0</inkml:trace>
  <inkml:trace contextRef="#ctx0" brushRef="#br0" timeOffset="48121.159">18200 15983 1586 0,'0'0'44'0,"0"0"12"0,0 0-45 0,0 0-11 0,0 0 0 0,0 0 0 16,0 0 42-16,0 0 6 0,0 0 2 0,0 0 0 15,0 0-50-15,0 0-11 0,0 0-1 0,-4 9-1 16,1-3-4-16,-1 6-1 0,4-9 0 0,0 5 0 16,0 1 18-16,0 6 0 0,-3-3-8 0,3 2 8 15,0 1 0-15,3 0 0 0,-3 2-8 0,0 1 8 16,4 0 0-16,-1-1 0 0,1 7 0 0,-1-10 0 15,1 7 0-15,-1-6-10 0,1-3 10 0,3 5-8 16,-4-5 8-16,5 3 8 0,2-4-8 0,-3-2 11 0,4 3-11 16,-4 0 0-16,0-3 0 0,3-4 0 0,-2 10 0 0,2-9 0 15,4-3 0-15,-3 3 0 0,3 0 0 0,-3-3-14 16,3 3 5-16,-4-4 1 0,4 7 8 16,-3-6 0-16,3-3 0 0,-3-3 0 0,3 0 0 0,0-5 0 15,-4 2 0-15,4 0 0 0,-3-3 0 0,3 0 0 16,-3-6 0-16,-1 1 0 0,-3-4 0 0,4-5 8 15,0 2-8-15,-4-3 0 0,3 4 14 0,-6-4-2 16,3 4 0-16,-4-4 0 0,1 4 8 0,-4 2 2 16,0-5 0-16,3 8 0 0,-3-3-3 0,0 6-1 15,4-5 0-15,-4-1 0 0,0 6-6 0,0 4 0 0,0-4-1 16,0 3 0-16,0-3 0 0,0 3 0 0,0 4 0 0,-4-4 0 16,4 3-11-16,-3-6 0 0,-1 6-12 0,4-3 12 15,-3 3-24-15,3 1 2 0,-4-4 1 16,1 6 0-1,-1-6-23-15,-3 6-4 0,4 3 0 0,-4-6-678 0</inkml:trace>
  <inkml:trace contextRef="#ctx0" brushRef="#br0" timeOffset="52607.546">20997 16295 1623 0,'0'0'36'0,"0"6"7"0,0 5 1 0,4-5 2 0,-4 3-37 0,0 0-9 0,0-3 0 0,-4 3 0 0,4 5-12 0,0 1-5 16,-3-6-1-16,3 8 0 15,0 1-19-15,0 6-4 0,3-4-1 0,1 4 0 0,3 5 34 0,0 3 8 16,4 4 0-16,-1 2 0 0,-3 3-12 0,4 3 0 16,-1 0 0-16,1-3 0 15,-4 1-28-15,4-7-7 0,-1-6-1 0,-3-8 0 16,0 2-6-16,0-5-2 0,0-3 0 0,-3-6-417 0</inkml:trace>
  <inkml:trace contextRef="#ctx0" brushRef="#br0" timeOffset="53037.53">20786 16304 1414 0,'0'0'40'0,"3"-3"9"0,1 0-39 0,3 0-10 0,0 0 0 0,-4 0 0 16,4 0 98-16,0-3 18 0,1 0 3 0,2-6 1 15,-3 7-76-15,4-1-16 0,-1-3-2 0,4 0-1 0,1 3-7 16,-5-3-2-16,8 0 0 0,-1 4 0 0,1-4-8 0,3 3-8 15,0-6 9-15,4 3-9 0,0 0 0 0,3 4 0 16,-3-1 0-16,6 0 0 0,1 6-22 0,-4-3-1 16,8 3 0-16,-5 3 0 0,1-3 9 0,-4 3 2 15,4 3 0-15,-4 0 0 16,-3-1-20-16,-4 1-3 0,0 6-1 0,-3-3 0 16,0 0 8-16,-8 0 0 0,4 2 1 0,-7 1 0 0,-3 0 15 0,-4-3 2 15,-4 5 1-15,1 1 0 16,-1-3-20-16,-6-3-4 0,3 2-1 0,-4 4 0 0,-3-6 34 0,0 6 0 15,-4-1 0-15,1 1 0 0,-4-6-16 0,-4 0-4 16,0 5 0-16,-3-2 0 0,-4-6 7 0,4 6 1 0,-7-6 0 16,3 5 0-1,4-2-36-15,-1-3-6 0,-2 0-2 0,2 0-306 0,5-3-62 0</inkml:trace>
  <inkml:trace contextRef="#ctx0" brushRef="#br0" timeOffset="53435.53">21788 16133 1265 0,'0'0'36'0,"0"0"8"0,0 0-36 0,0 0-8 0,0 0 0 0,0 0 0 0,0 0 28 0,-4-12 3 16,-3 9 1-16,0 0 0 15,3 0-71-15,-6 1-13 0,-1-1-4 0,1 3 0 16,-1 3 5-16,0 2 1 0,-6 1 0 0,3 6 0 0,-4-3 22 0,0 3 5 16,-3 2 1-16,0 7 0 0,3-9 7 0,1 5 2 0,-4 7 0 0,3-4 0 15,4 4-5-15,3-4-1 0,1 1 0 0,6-3-330 16</inkml:trace>
  <inkml:trace contextRef="#ctx0" brushRef="#br0" timeOffset="53648.807">21784 16386 903 0,'28'-12'20'0,"-14"6"4"0,0-6 0 0,1 1 2 0,2-7-26 0,4-3 0 0,-3 4 0 0,-4-7 0 16,0 4 76-16,0-7 9 0,0 4 3 0,1-7 0 15,-5 4-26-15,1-1-5 0,-1 4-1 0,-3-1 0 16,-3 4-48-16,-1-1-8 0,-3 7 0 0,0-1 0 16,0 0-24-16,-3 6 4 0,-1 1 0 0,-3 5 0 15,0 0-26-15,-3 6-5 0,-1 2-1 0,1 4 0 16,2 0-3-16,-2 6-1 0,3-3 0 0,0-1 0 15,3 7 16-15,-3 0 2 0,4-1 1 0,-1 4 0 16,1-6-4-16,3 8-1 0,0-5 0 0,3-1 0 16,1 4-30-16,-1-3-5 0,4-1-2 0</inkml:trace>
  <inkml:trace contextRef="#ctx0" brushRef="#br0" timeOffset="54341.47">22542 16010 1335 0,'0'0'29'0,"0"0"7"0,0 0 0 0,0 0 2 0,0 0-30 0,0 0-8 0,-7 3 0 0,0-3 0 0,-3 2 0 0,-4 1 0 16,3 0 0-16,1 0 0 0,-5 3 0 0,1 0 0 16,4 0 0-16,-4 0 0 0,-4 0 0 0,4 0 0 15,-4-1 0-15,4 4 0 0,-4 3 0 0,4-3 0 16,0 0 0-16,-3-1 0 0,2 7 0 0,1-6 0 15,-3 0 0-15,3 5 0 16,-4-5-26-16,4 6-6 0,3-3-2 0,1-3 0 16,3-1 3-16,0 4 1 0,7-6 0 0,0 0 0 0,0 3 21 0,7-3 9 15,0 0-8-15,0-6 8 0,3 2 8 0,8 1 6 0,-4 0 2 16,4 3 0-16,-1-3-16 0,1 0-16 0,3-3 3 0,-3 3 1 16,3 0 0-16,-3-3 0 0,3 3 0 0,-4 0 0 15,1 0 12-15,0 0 16 0,-1 0-3 0,-3 3-1 31,1 2-51-31,-5-2-10 0,1 0-3 0,-4 3 0 16,0-3-18-16,0 3-4 0,-4-3-1 0,1-1 0 16,-1 10 39-16,-3-9 7 0,-3-3 1 0,-1 6 1 0,-3 0 27 0,0 2 17 0,-3-5-2 0,-1 3-1 15,1 0 1-15,-5 3 0 0,1-1 0 0,-7-5 0 16,4 3-7-16,-8-3 0 0,0 3-8 0,0 0 12 16,1-4 4-16,-4 1 1 0,-1 0 0 0,1-3 0 15,7 0 7-15,0 0 0 0,3-3 1 0,4 0 0 16</inkml:trace>
  <inkml:trace contextRef="#ctx0" brushRef="#br0" timeOffset="56089.656">23361 16092 853 0,'0'0'18'0,"0"0"4"0,0 0 1 0,0 0 2 0,0 0-25 0,0 0 0 0,0 0 0 0,3-6 0 0,-3 6 36 0,0 0 1 16,0 0 1-16,0 0 0 0,0 0 11 0,0 0 3 15,0 0 0-15,0 0 0 0,0 0 5 0,0 0 2 16,0 0 0-16,0 6 0 0,0 3-10 0,4 0-1 15,-4-1-1-15,4 7 0 0,-4-3-47 0,0 2 0 16,-4 7-15-16,4-6 4 0,0 5 0 0,0 4 0 16,0-4 0-16,0 7 0 0,0-7-5 0,-4 7 0 15,4-4-1-15,-3 7 0 0,3-1 17 0,-4-2-10 0,4 5 10 16,0-3-8-16,-3-2-10 0,3 2-2 16,-4-5 0-16,4 2 0 15,-3 1-36-15,3-4-7 0,-4 1-1 0,1-7-465 0</inkml:trace>
  <inkml:trace contextRef="#ctx0" brushRef="#br0" timeOffset="56592.809">23220 15968 1566 0,'0'0'34'0,"7"0"7"0,0-3 2 0,4 1 1 0,-4-1-35 0,3-3-9 0,1 0 0 0,-4 0 0 0,0-3 0 0,0 6 0 15,0-3 0-15,0 3 0 16,0-3-24-16,4 4-6 0,-4-1-2 0,7-3 0 0,0 3 52 0,0-3 9 16,4-3 3-16,-1 3 0 0,8 6-32 0,-4-6 0 15,4-2 0-15,0-1 0 16,3 3-20-16,-4 3-9 0,1-3-3 0,0 3 0 16,0 0 0-16,-4 6 0 0,0 6 0 0,-3-3 0 15,3 3-25-15,-4 2-6 0,-3 1-1 0,1 0 0 0,-1 0 52 0,-4 2 12 0,-3 4 0 0,0 0 0 16,-3-4 0-16,-1 4 16 0,-3-6-3 0,-3 2-1 15,-1-2 32-15,1 3 7 0,-4-3 1 0,3-4 0 16,-3 1-42-16,0 3-10 0,-3-6 0 0,-5 0 0 31,5-3-24-31,-4 3-6 0,-4-1-2 0,1 1 0 0,-5 3 10 0,1-3 2 0,-4-3 0 0,4 3 0 16,0-3 20-16,0 3-11 0,0-3 11 0,-4 2-8 16,4-2-23-1,3 3-4-15,1-3-1 0,3-3 0 16,-1 6-35-16,5-6-7 0</inkml:trace>
  <inkml:trace contextRef="#ctx0" brushRef="#br0" timeOffset="57801.123">24123 15948 1105 0,'0'0'24'0,"0"0"4"0,0 0 2 0,0 0 2 0,0 0-32 0,0 0 0 0,0 0 0 0,0 0 0 16,3-6 58-16,-3 6 5 0,0 0 1 0,0 0 0 15,0 0-42-15,-3-9-8 0,-1 3-2 0,-3 3 0 16,0-3-3-16,0 3-1 0,-3 3 0 0,3-2 0 16,-4-1-8-16,0 3 8 0,-3 3-8 0,4-1 8 0,-4-2-8 15,-4 6 0-15,0 0 0 0,4 3-11 0,0 3-1 0,0-6 0 16,0 3 0-16,3-1 0 0,1 1 4 0,3 3 0 16,-4 0 0-16,4 2 0 15,0-2 8-15,0 6 0 0,3-1 0 0,1-8 0 0,-1 9-10 16,4-6 0-16,0-1 0 0,0 7 0 0,4-9 10 15,-1 3 14-15,1-4-3 0,3 1-1 16,0 3-29-16,0-6-5 0,4 0-2 0,-1-3 0 0,1-3 26 0,3 0-8 16,0 0 8-16,0-3 0 0,4 3-20 0,-4-6 2 15,4-3 0-15,-1 0 0 0,-3-970 10 0,4 1941 8 16,-4-971-12-16,0 0 12 0,0 0-8 0,0-3 8 16,-3 1 0-16,3-1 0 0,-3 3 0 0,-1-3 9 15,1-2 1-15,-4-1 0 0,4 0 11 0,-4 3 3 0,0 1 0 0,-4-1 0 16,1 0 6-16,-4 3 2 0,0 1 0 15,0-1 0-15,0 3-4 0,0 0-1 0,0 6 0 0,0 0 0 16,0-9-10-16,0 9-1 0,0 0-1 0,0 0 0 16,0 0-15-16,0 0 0 0,0 0 0 0,-7 15 0 15,3-9 9-15,1 3-1 0,-1 2 0 0,4 4 0 16,-3-6-8-16,-1 3-17 0,4-1 4 16,0 7 1-16,0-6 12 0,0 2 16 0,0-2-3 0,0 3-1 15,4 0-20-15,-1-7-5 0,1 10-1 0,-1-12 0 16,1 0 1-16,-1 3 0 0,4-1 0 0,-3-2 0 31,3 3-13-31,0-3-2 0,0 0-1 0,0 0 0 16,0-6 1-16,0 3 0 0,0-3 0 0,0 3 0 0,-7-3 16 0,7 0 3 0,-7 0 1 0,7 0 0 15,-7 0 8-15,0 0 0 0,4 0 0 0,-4 0 0 16,7 0 19-16,0-3-1 0,-4 3 0 0,-3 0 0 16,4-3-8-16,-1 3-2 0,-3 0 0 0,0 0 0 0,4-6-8 15,-4 6-17-15,0 0 4 0,0 0 1 0,0 0 12 16,0 0-9-16,0-9 9 0,0 9-8 0,0 0-4 0,0 0 0 15,-4-9 0-15,4 9 0 0,0 0 0 0,0 0 0 16,0 0 0-16,0 0 0 0,0 0 12 0,0 0 11 16,0 0-3-16,0 0 0 0,0-6 21 15,-3 0 4-15,3 6 1 0,0-5 0 0,0-1 2 0,0 0 1 16,3 0 0-16,-3 3 0 0,0-3-13 0,4-3-2 16,-4 3-1-16,0 6 0 0,0-5-21 0,0 5 9 15,0-6-9-15,0 6 0 0,0 0 22 0,0 0-2 16,0 0-1-16,0 0 0 0,0 0-7 0,0 0-2 15,0 0 0-15,0 0 0 0,0 0-10 0,0 0 0 0,4 6-12 16,-4 2 12-16,3-2-9 0,-3 6 9 0,4-3 0 16,-4 0 0-16,3-3 0 0,-3-1 0 0,4 1 0 0,-1 6 0 15,1-3 0-15,-4-9 0 0,0 0 0 0,0 0 0 16,3 0 26-16,-3 0-1 0,0 0 0 0,0 0 0 16,4 6 11-16,3-12 3 0,0 6 0 0,-4-6 0 15,4 0-14-15,1-3-2 0,2-2-1 0,-3-4 0 16,4 0-14-16,-1-5-8 0,4 2 10 0,4 0-10 15,-4-5-8-15,4 2-8 0,-1 4-2 0,5-10 0 32,-1 7-26-32,0 5-6 0,0-9-1 0,0 10 0 0,4-1 14 15,0 0 2-15,-1 9 1 0,1-2 0 16,-4 2-98-16,0 3-20 0,29 3-4 0,-15 3-1 0</inkml:trace>
  <inkml:trace contextRef="#ctx0" brushRef="#br0" timeOffset="58285.727">24991 15633 1548 0,'0'0'34'0,"0"6"7"0,0 3 2 0,-4 6 0 0,1-7-35 0,-1 1-8 0,1 0 0 0,-1-3 0 16,-3 0-29-16,4 6-8 0,-1-4-2 0,1 1 0 15,-1 3-13-15,0 3-4 0,4-3 0 0,-3 2 0 0,3 10 42 0,0-4 14 16,0 7-9-16,0-1 9 0,0 4 0 0,0 2 8 15,0 0 0-15,3 4 0 0,-3-4-23 0,0 0-4 16,0 4-1-16,0-4 0 16,0-3-20-16,0-2-5 0,-3-1-1 15,-1 1-266-15,1-13-54 0</inkml:trace>
  <inkml:trace contextRef="#ctx0" brushRef="#br0" timeOffset="58882.274">25178 16159 1265 0,'0'0'36'0,"0"0"8"0,0 0-36 0,3 3-8 0,-3-3 0 0,4 6 0 15,-4-6 44-15,7 3 6 0,-7-3 2 0,7 0 0 16,0-3-90-16,0-3-18 0,0 3-3 0,0 1-1 16,0-4 36-16,0 0 6 0,4-3 2 0,-4 0 0 15,3-3 6-15,-2 4 2 0,-1-4 0 0,0 3 0 0,0-6 8 16,0 4 0-16,0-1 0 0,-4 3 0 0,1-3 8 0,3 0 3 15,-4 7 1-15,1-7 0 0,-1 6 0 0,1-3 0 16,-4 3 0-16,0 0 0 0,0 0-4 0,-4 4 0 16,1-4 0-16,-1 3 0 0,1 0 20 0,-4 0 3 15,0 3 1-15,0 0 0 16,-4 0-52-16,1 0-9 0,-1 0-3 0,0 3 0 0,1 0 32 0,-4 3 0 16,3-1 0-16,1 1 0 0,-1 3 20 0,-3 3 9 15,3 0 3-15,1-6 0 0,3 5-24 0,-4-2-8 16,0 3 0-16,4 0 0 0,4-1 20 0,-4 1-1 15,0 3-1-15,0-3 0 0,3-1-9 0,-3 7-1 16,4-6-8-16,-1 0 12 0,4 2-12 0,0 4 0 0,4 0 0 16,-4-1-10-16,7-2 10 0,0 3 0 0,0-1 0 15,3-2 0-15,1 0 0 0,0-1 0 0,3-5 8 16,0 3-8-16,0-3 34 0,4-3 2 16,-4-1 1-16,0 1 0 0,0-6-29 0,0 0-8 0,0-6 0 15,0 6 0 1,-3-5-24-16,-1 2-7 0,4 0-1 0,-3-3 0 0,3 0 7 0,-3-3 1 0,-1 3 0 15,1-3 0 1,-1 1-39-16,1-1-7 0,-4 0-2 0,0 3 0 0</inkml:trace>
  <inkml:trace contextRef="#ctx0" brushRef="#br0" timeOffset="60436.839">26381 16204 997 0,'0'0'21'0,"0"0"5"0,0 0 1 0,0 0 2 0,0 0-29 0,0 0 0 0,0 0 0 0,0 0 0 0,0 0 29 0,-4-6 0 15,4 6 0-15,0 0 0 16,-7-3 24-16,4 3 5 0,-4 0 1 0,-1-6 0 0,1 6-10 0,-3 0-1 16,3 0-1-16,-4 0 0 0,1 0-26 0,-1 0-5 15,0 0 0-15,1 6-1 0,-4-6-15 0,3 3 0 16,1 3 8-16,3-3-8 0,-4 2 0 0,0 1 0 16,4 0 0-16,0 3-10 0,0 0-2 0,0 0 0 15,4 2 0-15,-4 1 0 0,3 0-4 0,-3-3 0 16,3 2-1-16,4 4 0 15,-3-6-19-15,3 3-4 0,0-3-1 0,3-1 0 16,1 7 2-16,0-9 1 0,3-3 0 0,-4 3 0 0,4-6 22 0,4 3 4 0,-4-3 0 16,3-3 1-16,5 0 19 0,-1 0 4 0,-4 0 1 15,4-3 0-15,0-9-4 0,1 7-1 0,-1-4 0 16,3 3 0-16,-3-9-8 0,0 4 0 0,1-1 0 16,-1-3 0-16,3 4 20 0,-3-4 1 0,-3 0 1 15,0 1 0-15,-4 2 14 0,0-3 2 16,0 7 1-16,-4-1 0 0,1 3-10 0,-1 3-1 0,-6-3-1 0,3 9 0 15,0 0-19-15,0 0-8 0,0 0 8 0,0 0-8 16,0 0 0-16,0 0 0 0,-7 9 0 0,3-3 0 16,-3 0 0-16,4 0 0 0,-1 3 0 0,1-4 0 15,-1 4 0-15,4 3 8 0,0-3-8 0,0 0 12 16,0 0 0-16,0 2 0 0,4 4 0 0,-4-3 0 16,3 0-26-16,-3 5-5 0,4-5-1 0,-1 3 0 15,-3 2 0-15,4-5 0 0,-1-3 0 0,1 0 0 16,-1-1-3-16,1 1-1 0,-4-9 0 0,0 0 0 15,0 0-6-15,7 3-2 0,0 3 0 0,-7-6 0 16,4-6 32-16,3 3 0 0,0-3 0 0,-4-2 0 0,4 2 20 16,0-3 9-16,-3-3 3 0,3 0 0 0,0 1-21 0,0 2-11 15,-4-6 12-15,5 0-12 0,-5 4 17 0,1-1-3 16,-1-3-1-16,1 3 0 0,-1 1 13 0,1 5 2 16,-4-6 1-16,0 6 0 0,0 6-3 0,0 0-1 15,0 0 0-15,0 0 0 0,0 0-13 0,0 0-2 16,0 0-1-16,0 0 0 0,0 0-9 0,3 6 0 15,1 6 0-15,3-3 0 0,0-1 0 0,0 10 0 16,0-6 0-16,0 3 8 0,4-1-8 0,3 1-11 16,-4 5 3-16,4-2 0 0,-3-3 8 0,0 0 0 15,-1 5 0-15,-3-11-8 0,4 3 8 0,-1-6 0 0,1-1 0 16,0 4 0-16,-4-6 13 0,3 0-1 0,1-3-1 16,-4 0 0-16,3-3 5 0,-3 0 0 0,1-6 1 0,-1 4 0 15,3-7 5-15,-3 3 1 0,0-12 0 16,0 7 0-16,0-1-23 0,-3-3 0 0,-1 1 0 15,-3-1 0-15,4-2 0 0,-4-1-18 0,-4-3 3 16,4 7 1-16,0 2 14 0,-3-3-12 0,3 4 12 16,0 2-12-16,0 3-2 0,0-3 0 0,0 7 0 0,-4-1 0 31,4 6-12-31,0 0-2 0,0 0-1 0,0 0 0 16,0 0-70-16,0 0-13 0,0 0-4 0,0 0 0 0</inkml:trace>
  <inkml:trace contextRef="#ctx0" brushRef="#br0" timeOffset="60965.128">27097 16351 451 0,'7'-6'12'0,"0"0"4"15,0 3-16-15,0-6 0 0,0 3 0 0,4-3 0 0,-4-2 49 0,7 2 7 0,-4 0 0 16,5 0 1-16,-5-3 23 0,4 1 4 0,0 2 0 0,-3 3 1 16,0 0-23-16,-1 0-5 0,4-3-1 0,-7 1 0 15,0 2-35-15,0 0-7 0,0 0-2 0,1-6 0 16,-5 3-12-16,1 3 0 0,3-2 0 0,-7 2 0 15,0 0 9-15,0 0-1 0,-4 3 0 0,1-9 0 16,-4 6 20-16,3 1 3 0,-3 2 1 0,0-3 0 16,-4 3-20-16,1 0-3 0,-1 0-1 0,1 3 0 15,-5 0-8-15,1 6-11 0,0-3 3 0,0 3 0 32,-4 2-20-32,4 4-3 0,-3 0-1 0,3 0 0 0,-1 2 32 0,-2 10-9 0,3-12 9 15,-4 5 0-15,4 4 0 0,0-3 0 0,-4-1 0 0,4-2 0 16,0 0 0-16,0 2 0 0,3-2 0 0,1-3 0 15,3-1 0-15,3 4 0 0,1-3 0 0,3-3 0 16,3 0 0-16,4 5 0 0,4-5 0 0,3 6 0 16,0-9 0-16,4 5 0 0,3-2 0 0,0 0 0 15,0 0 33-15,0 3 6 0,4-7 1 0,0 1 0 16,3-3-29-16,-3-3-11 0,-1 3 8 0,1-6-8 0,0 6 0 16,-1-6-14-16,1 0 2 0,3-3 0 15,-3 1-135-15,0-7-26 0,28-6-6 16,-18 1-1-16</inkml:trace>
  <inkml:trace contextRef="#ctx0" brushRef="#br0" timeOffset="61663.612">27806 16189 1148 0,'0'0'25'0,"-7"6"6"0,0-6 1 0,-4 3 0 0,1 3-32 0,-1-3 0 0,1-1 0 0,-1 1 0 16,-3 0 57-16,3 0 6 15,1-3 1-15,-4 6 0 0,3-3-28 0,0 0-4 16,1 0-2-16,-4 0 0 0,7 0-18 0,-4-3-3 0,0 0-1 0,4 3 0 15,0 0 4-15,0 3 0 0,0-6 0 0,-3 0 0 32,3 6-37-32,0-6-7 0,-4 2-2 0,4 1 0 0,-4 0 11 0,4 3 3 0,-3-3 0 0,3 0 0 31,3 0-16-31,4-3-4 0,-7 3 0 0,4 3 0 0,-1 0 16 0,4 0 4 0,4 5 0 0,3-2 0 16,-4-3 20-16,4 3-11 0,4 0 11 0,3 0-8 15,-4 2 8-15,8-2 0 0,-4 0 8 0,4 3-8 16,-1-1 14-16,1 1-2 0,0-3 0 0,3 0 0 15,0 3-3-15,0-9-1 0,0 5 0 0,-3-2 0 16,3-3-25-16,0-3-6 0,4 0-1 0,-7 0 0 16,3-6-64-1,0 3-12-15,21-14-4 0,-13-1 0 0</inkml:trace>
  <inkml:trace contextRef="#ctx0" brushRef="#br0" timeOffset="62472.353">28653 16559 1191 0,'0'0'26'0,"0"-6"6"0,3-5 0 0,-3-1 2 0,4-3-34 0,-1-2 0 0,1-4 0 0,-1-3 0 0,1 7 39 0,3-15 1 15,-4 8 0-15,4-11 0 0,0 2-16 0,1 1-4 16,2-6 0-16,-3 3 0 0,4-4 18 0,-4 4 3 16,3-6 1-16,1 3 0 0,3-3-23 0,-3-4-5 15,3 4-1-15,-4 0 0 0,1 9-13 0,3-4 0 16,-7 1 0-16,4 3 0 0,-1 2 0 0,-3 4-18 0,4 0 4 15,-1 2 1 1,1 6-11-16,0 4-1 0,-1-4-1 0,1 6 0 16,-4 6 6-16,0 1 2 0,-4-1 0 0,-3 6 0 0,0 0 6 0,4 6 2 0,0-1 0 0,-1 10 0 15,-6 0 0-15,-1 5 0 0,4 4 0 0,-4 2 0 16,1 4 10-16,-1-1 14 0,1 6-3 0,-1 7-1 16,1-4 1-16,-1 6 0 0,4 3 0 0,-3-6 0 15,3 6-2-15,0 6 0 0,0-3 0 0,3-3 0 16,-3 0 4-16,0-3 1 0,4-3 0 0,-1 1 0 15,1-1 5-15,-1-6 1 0,4 0 0 0,1-2 0 16,-1 2-8-16,0-3-2 0,0-5 0 0,3-1 0 16,-3 4 7-16,0-10 2 0,4 1 0 0,-4-4 0 15,7 4-7-15,-3-3 0 0,-1-4-1 0,1-2 0 16,-1-3-11-16,1 0 12 0,0-4-12 0,3 1 12 16,-4-6-36-16,4 3-8 0,-3-3 0 15,0 0-1-15,-1-6-24 0,1 1-5 0,-1-4-1 0,-3-3-375 16,0-3-75-16</inkml:trace>
  <inkml:trace contextRef="#ctx0" brushRef="#br0" timeOffset="63931.445">28744 16406 1389 0,'0'0'30'0,"0"0"6"0,0 0 2 0,0 0 2 0,4-2-32 0,3 2-8 0,-4-6 0 0,5 6 0 32,-1-3-42-32,3 0-10 0,1 0-3 0,-1 3 0 0,4-3 35 0,-3 0 6 0,3 3 2 0,0-3 0 15,0 3 2-15,0 0 1 0,4-6 0 0,0 6 0 16,-1 0 9-16,-3 0-13 0,4 0 5 0,-4 0 8 15,-3 0-30 1,3 0 2-16,0-6 0 0,-3 6 0 0,3-3 12 0,-4 3 2 0,-3 0 1 0,4-6 0 31,0 3-11-31,-1 1-3 0,1-1 0 0,-4 3 0 0,3-6-33 0,-3 3-8 0,0 0 0 0,0 0-1 16,1 0 2 0,-1 0 1-16,0 0 0 0,-7 3 0 0,0 0 66 0,3-3 20 0,-3 3 1 0,0 0 0 15,0 0 39-15,0 0 7 0,0 0 1 0,0 0 1 0,0 0-5 0,0 0 0 16,0 0-1-16,0 0 0 0,0 0-17 15,0 0-3-15,0 0-1 0,-7 6 0 0,0 3-8 16,4 0-2-16,3-1 0 0,-4 4 0 0,4 0 0 16,-4-3 0-16,4 3 0 0,0 5 0 0,0-5-22 15,-3 6-10-15,3-4 8 0,0 1-8 0,0 6 0 0,3-7 0 16,1 4 0-16,0-3 0 0,-1 5 0 0,1-11-14 16,3 6 2-16,-4-1 0 0,1-5 3 0,-1 0 1 15,1 3 0-15,-1-9 0 0,1 0 8 0,-4-3 0 16,3 3 0-16,-3-3 0 0,7 0 0 0,-3 0 0 15,3-3 0-15,-3-3 0 0,-1 0 20 0,4 0 7 0,-3 0 1 16,3-3 0-16,0-2 8 0,0 2 1 0,0-3 1 16,3-3 0-16,1-2-6 0,0 2 0 0,3 0-1 15,-4-5 0-15,4 2-13 0,1-3-2 0,-5 4-1 0,4 2 0 16,-3-2-6-16,-4 5-1 0,0 0 0 0,0 6 0 16,0-9-8-16,4 7 0 0,-4 2-10 0,-4 3 10 15,4 0 0-15,0 0 0 0,0 3 0 0,0 3 0 16,0 3-10-16,1 0 10 0,2 2-10 0,-3 7 10 15,0-6-12-15,0 6 3 0,0 5 1 16,0 4 0-16,0-7-2 0,-3 4 0 0,-4 2 0 0,4-2 0 31,-4 0-19-31,0-1-4 0,-4-2-1 0,0-1 0 0,1-5 34 0,-1 3 0 0,1-9 8 0,3 0-8 16,0-6 0-16,0 0 0 0,0 0 0 0,0 0 0 16,0 0 8-16,0 0 1 0,0 0 1 0,3-3 0 15,4 0 12-15,1-3 2 0,-1-6 1 0,0 0 0 0,3-2 1 16,1-1 0-16,-4 0 0 0,3-8 0 0,1 5-10 15,0-2-3-15,3-1 0 0,0-3 0 0,3 7-13 0,1-7 0 16,0 1 0-16,-4 8 0 0,3-5-11 0,-2 8-5 16,-1 0 0-16,0 9-1 0,-4-3 1 0,1 6 0 15,0 0 0-15,-1 6 0 0,-6 3 4 0,3 0 0 16,-4 5 1-16,1 10 0 0,-1-3-9 0,1 2-1 16,-4-2-1-16,3 2 0 0,1-2 22 0,-1 2 0 15,1-5 0-15,-1-3 0 0,1 8 0 0,0-14 0 16,-1 6 0-16,4-4 0 0,-3-2-18 0,-1-3-6 15,1 0 0-15,-1 0-1 0,-3-6 14 0,7 0 11 16,-3 0-13-16,6 0 5 0,-3-6 8 0,4-6 8 0,0 3-8 16,-1-2 11-16,1-4-11 0,-1 0 0 0,1-2 0 15,0-1 0-15,-1 0 9 0,1-2 0 16,-1 5 0-16,1-3 0 0,-4 1 21 0,0-4 4 0,0 1 1 0,0 8 0 16,0 3-17-16,0-3-3 0,-3 0-1 0,-1 7 0 15,1 2-14-15,-4 3 9 0,0 0-9 0,0 6 8 16,0 5-8-16,0 4 0 0,0-6 0 0,0 6 8 15,3 5 1-15,-3 4 0 0,0-4 0 0,4 1 0 16,-4 2-9-16,3-5 0 0,4 5 0 0,-3-2 0 16,3 0 0-16,4-1 8 0,-4-2-8 0,3-1 8 15,1-5 3-15,3 0 0 0,4-3 0 0,-4 3 0 16,3-7 9-16,-3-2 1 0,4-3 1 0,-4-6 0 16,4 4-10-16,-1-10-1 0,5-3-1 0,-5 3 0 15,4-2-10-15,-6-1 0 0,2 3 0 0,-3-3 0 0,-3-2 18 16,3 5 8-16,0-6 2 0,-3 1 0 0,-4-1 6 15,3 3 2-15,-3 1 0 0,0 2 0 0,0 0-16 16,-3 0-4-16,0 7 0 0,-1-1 0 0,1 0-1 0,-4 6-1 16,0 0 0-16,0 0 0 0,0 0-14 15,0 0 0-15,0 0 0 0,0 0 0 0,0 0-20 16,0 0 0-16,0 0 0 0,0 0 0 0,0 0 9 0,-4 12 2 16,-3-7 0-16,3 10 0 15,1-3-19-15,-4 6-3 0,3 2-1 0,1 7 0 16,-1 11-5-16,-3 6-2 0,0 0 0 0,0 9 0 15,0 6-20-15,4 5-4 0,-5-2-1 0,1 9 0 0,0-4 50 16,0 7 14-16,-7-12 0 0,0-1 0 0,-4 1 23 0,1-6 12 0,-1-6 2 0,-3-9 1 16,-4-6-3-16,4-2-1 0,4-7 0 15,-5-8 0-15,1-4 19 0,0-2 4 0,0-9 1 0,3 0 0 16,4-3 5-16,0-3 1 0,3 0 0 0,1-9 0 16,6 4-2-16,4 2 0 0,4-9 0 0,6 0 0 15,12 4 9-15,6-4 1 0,11-6 1 16,6 4 0-16,12-4-49 0,6 0-11 0,4 4-1 0,8-4-1 15,-1 4-25-15,3 2-5 0,4-6-1 0,-3 7 0 32,3 2-12-32,-3-3-4 0,-1 3 0 0,-3 1 0 0,0-10-11 15,-6 6-2-15,-5 4-1 0,-7-4 0 16,-6-3-121-16,-8 7-24 0,-3 2-5 0,-11 0-390 0,-3 0-78 0</inkml:trace>
  <inkml:trace contextRef="#ctx0" brushRef="#br0" timeOffset="80526.951">30857 16936 2116 0,'0'0'60'0,"0"0"13"0,0 0-58 0,0 0-15 0,0 0 0 0,0 0 0 0,0 0 38 0,0 0 5 15,0-12 1-15,0 9 0 0,-3-3-31 0,3 6-5 16,-7-3-8-16,0-3 11 16,0 3-103-16,-4 3-20 0,4 0-4 0,-3 3-754 0</inkml:trace>
  <inkml:trace contextRef="#ctx0" brushRef="#br0" timeOffset="108299.193">9980 15898 1364 0,'0'9'30'15,"0"-3"6"-15,0-6 2 0,0 0 0 0,0 0-30 0,0 0-8 0,-3 5 0 0,3 4 0 0,3-3 42 0,-3 3 7 16,4-3 2-16,-1-3 0 0,4 3-30 0,-3-3-5 16,6 2-2-16,-3-2 0 0,4 0-14 0,-4 0 8 15,7 3-8-15,-3-3 0 0,3 6 11 0,3-6-11 16,5 6 12-16,2-3-12 0,-3-1 0 0,8 4 0 16,-1 3 0-16,4-6 0 0,-4 3 11 0,0-3-11 15,0 2 10-15,4-2-10 0,-7 0 18 0,3 6-2 16,-3-3-1-16,3-3 0 0,0 2-15 0,0-2 9 0,1 9-9 15,-1-9 8-15,0 3-8 0,0 0 10 0,0-4-10 0,-3 4 10 16,-4 0 5-16,4-6 1 0,-4 3 0 0,0-6 0 16,1 0-28-16,-1 6-4 0,-4-6-2 0,1 0 0 31,-4 3-82-31,0-3-17 0,-3 0-3 0,-4-3-528 0</inkml:trace>
  <inkml:trace contextRef="#ctx0" brushRef="#br0" timeOffset="109593.746">11176 16101 1093 0,'-11'6'31'0,"8"-3"7"0,-4-3-30 0,3 0-8 0,-3 2 0 0,0-2 0 0,-3 3 54 0,-1-3 10 16,0 0 1-16,1 3 1 0,-4 0-54 0,3-3-12 15,-3 0 0-15,3 6 0 0,-3-6 0 0,0 6 0 16,0-3 0-16,0 0-9 0,0 3 9 0,-4 0-12 0,1 0 12 15,3-1-12-15,-1 4 4 0,1 3 0 0,0 0 0 16,-3-3 0-16,2-1-4 0,1 7 0 0,0-3 0 0,0 0 0 16,0 2-3-16,3 1-1 15,-3-3 0-15,4 0 0 0,3 2 1 0,0-2 0 0,3 0 0 16,1 0 0-16,-1-1 6 0,4-2 1 16,0 0 0-16,0 0 0 0,4 0-6 0,-1-4-1 0,4 4 0 15,4-6 0-15,-4 0 15 0,3-3 0 0,4-3 0 16,1 0 0-16,-1-8 0 0,3 2 15 0,1-3-3 0,0 3-1 15,-1-6 7-15,4 1 2 0,-3-1 0 0,0-3 0 16,-1 4 10-16,1 2 2 0,0 0 1 0,-4-5 0 16,0 5 7-16,0 0 2 0,-3 3 0 0,-1-6 0 15,-3 7-7-15,0 2-2 0,0 0 0 0,-3-3 0 16,-1 0-17-16,-3 9-4 0,4-9-1 0,-4 9 0 16,0-3-11-16,0 3 8 0,3-5-8 0,-3 5 8 15,0 0-8-15,0 0 0 0,0 0 0 0,0 0 0 16,0 0 0-16,0 0-11 0,0 0 3 0,0 0 0 15,0 0 0-15,0 5 0 0,4 1 0 0,-4 0 0 0,0-6 8 16,0 12 0-16,3-6 0 0,1 3 0 0,-1-3 0 16,1-3 0-16,0 2 0 0,-1 1 0 0,4 3 0 15,0-6 0-15,0 0 0 0,0 0 0 16,4-3 0-16,-4 0-8 0,0 0 0 0,0-3 0 0,4 3 8 16,-1-3 0-16,1 0 0 0,-1 0 0 0,-3-6 0 0,4 1-13 15,0-1 5-15,-1 0 8 0,1-3 0 0,-1-3 0 16,1 4 0-16,0-1 0 0,-1-6 0 0,1 4 0 15,-1-1 0-15,1-3 0 0,-1 9 0 0,-3-8 0 16,1 5-11-16,-1-3 11 0,0 7-10 0,-4-1 10 16,1 3-12-16,-1 0 12 0,-3 6 0 0,0 0 0 15,0 0 0-15,0 0 0 0,0 0 11 0,-3 6-11 0,3 6 12 0,-4-4-12 16,1 4 12-16,-4 6-12 0,3-1 12 16,1 1-12-16,-1 3 8 0,0-4-8 0,1 4 0 15,-1-4 0-15,4 4 0 0,0-3 0 0,0-4 0 0,0 7 0 16,4-9 0-16,-1 2 0 0,1 4 0 0,0-3 0 15,3-3 0-15,0 2 0 0,0-2 0 16,3-3 0-16,1-3 16 0,-1 0-4 0,5-3-1 0,-1-3 0 16,0 0 2-16,0-3 1 0,7-3 0 0,-3-3 0 15,3 0-3-15,-3 0-1 0,3-8 0 0,-4 5 0 16,1-3 0-16,-4-8 0 0,4 5 0 0,-4-3 0 31,0 4-40-31,-3-7-8 0,-4 4-2 0,0 2-421 0,0-3-85 0</inkml:trace>
  <inkml:trace contextRef="#ctx0" brushRef="#br0" timeOffset="109893.267">11536 15633 997 0,'0'0'21'0,"0"0"5"0,0 0 1 0,0 0 2 0,0 0-29 0,0 0 0 0,0 0 0 16,0 0 0 0,0 0-20-16,0 0-9 0,0-6-3 0,-4 1 0 0,4 5 32 0,0 0-9 0,0-3 9 0,0 3 0 15,-3-6 62-15,-1-3 18 0,1 6 3 0,3 3 1 16,-7-6-66-16,3 3-18 0,4 3 0 0,0 0-519 15</inkml:trace>
  <inkml:trace contextRef="#ctx0" brushRef="#br0" timeOffset="110435.59">11987 15386 1483 0,'0'0'32'0,"0"0"8"0,0 0 0 0,0 6 2 0,-3 3-34 0,3 0-8 0,0 0 0 0,0 5 0 16,0-5-14-16,-4 3-5 0,1 6-1 0,-1-7 0 31,-3 4-42-31,4 6-9 0,-4-7-1 0,3 4-1 16,-3 8 32-16,4-11 6 0,-5 6 2 0,5-1 0 0,-4 7 33 0,0-4 12 0,-4 4 0 0,4-1 0 15,0 7 14-15,0-1 2 0,0 3 1 0,0 3 0 16,0-2-13-16,-4 5-4 0,4-3 0 0,0 0 0 16,0 0 16-16,4 4 4 0,-1-1 0 0,1 0 0 15,3-12-16-15,3 4-4 0,1-1 0 0,-1-3 0 16,4-2-12-16,0-7 0 0,4 1 0 0,3-3 0 15,-3-1 0-15,3-5 8 0,3-3-8 0,-3-3 0 16,4 0 12-16,3-6-3 0,-3 0-1 0,3-6 0 16,-3 0-8-16,3-3 12 0,-4 0-12 0,-2-5 12 0,2-1-12 15,-3 0 0-15,0-5-10 0,1 2 10 16,-5-6-120-16,1 4-19 16,3-21-3-16,-7 2-1 0</inkml:trace>
  <inkml:trace contextRef="#ctx0" brushRef="#br0" timeOffset="110709.427">11705 16051 1653 0,'0'0'47'0,"0"0"10"0,7 3-45 0,4 0-12 0,3 0 0 0,4-3 0 16,3-3 28-16,0 0 3 0,7-6 1 0,0 0 0 16,1-3-24-16,-1 1-8 0,0 2 0 0,4-6 9 15,0-3-9-15,-4 7-17 0,3-1 4 0,1-6 1 16,0 6-6-16,0 1-1 0,-4 2 0 0,-3 0 0 31,3 0-36-31,0 3-7 0,-7 0-2 0,0 4-587 0</inkml:trace>
  <inkml:trace contextRef="#ctx0" brushRef="#br0" timeOffset="131003.748">20602 15330 1335 0,'0'0'29'0,"0"0"7"0,0 0 0 0,0 0 2 0,0 0-30 0,0 0-8 0,0 0 0 16,0 0 0 0,0 0-106-16,0 0-22 0</inkml:trace>
  <inkml:trace contextRef="#ctx0" brushRef="#br0" timeOffset="149855.822">18732 15901 1220 0,'0'0'27'0,"0"0"5"0,-7 6 2 0,0-3 0 0,0-3-34 0,7 0 0 0,0 0 0 0,-7 0 0 0,7 0 31 15,0 0-1-15,-7 0 0 0,7 0 0 0,0 0-13 16,0 0-2-16,0 0-1 0,0 0 0 16,0 0 30-16,0 0 7 0,0 0 1 0,0 0 0 0,0 0-36 0,0 0-8 15,-7 5 0-15,0-2-8 0,4 6 0 0,-1 0 0 16,4 3 0-16,-3 0 0 0,3-1 0 0,3 7 0 16,1-3 0-16,-1-4 0 0,1 4 11 0,-1 3-11 15,4-1 10-15,0 1-10 0,0-3 17 0,0-1-2 16,0 7-1-16,0-9 0 0,-3 2-14 0,0-2 0 15,3 6 8-15,-4-6-8 0,1-1 0 0,-1 4 0 16,-3-3 0-16,0 0 0 0,0-6 0 0,0 8 0 16,-3-2 0-16,-1 0 0 0,1-1 0 0,-1 1 9 0,4-3-9 15,0-9 8-15,0 0 26 0,0 0 5 0,0 0 1 16,0 0 0-16,0 0 12 0,0 0 4 0,0 0 0 0,0 0 0 16,0 0-24-16,0 0-5 0,-3-6-1 0,-1-3 0 15,0 3-6-15,1-2-2 0,3-4 0 0,0 3 0 16,-4-3 0-16,4-2 0 0,0 2 0 0,-3-9 0 15,3 7-18-15,0-1-14 0,3-12 2 0,1 10 1 16,-1-7 11-16,1 4-13 0,3-4 5 16,0 4 8-16,4 2-23 0,-4-3 3 0,3 7 1 0,-3-10 0 15,4 7 2-15,0 2 0 0,-1-3 0 0,1 6 0 32,-1 1-10-32,4 2-1 0,1 0-1 0,-1 6 0 15,-4 3-11-15,4 3-3 0,0 3 0 0,4 3 0 0,-4 0-10 0,0 2-3 16,4 7 0-16,-4-6 0 0,4 2-12 0,-1-2-4 15,-3 3 0-15,1-6-564 0</inkml:trace>
  <inkml:trace contextRef="#ctx0" brushRef="#br0" timeOffset="150421.663">19131 16098 1425 0,'0'0'31'0,"0"0"6"0,0 0 2 0,-3 9 2 0,3-1-33 0,0-2-8 0,0 6 0 0,0-6 0 16,0 3 0-16,-4 0-14 0,4-1 3 0,-3 7 1 31,3-6-14-31,0 3-2 0,0-1-1 0,0 7 0 0,3-6 27 0,1 3-8 0,-4 5 8 0,0-5 0 16,3-1 0-16,1 1 11 0,-1 0-1 0,1-3 0 15,-1-1-2-15,-3 4 0 0,4-9 0 0,-1 0 0 16,-3-6 8-16,0 0 0 0,0 0 1 0,0 0 0 15,4 3 19-15,3-3 4 0,0-3 1 0,-4-3 0 16,1 0-9-16,0-3-3 0,3-2 0 0,-7 2 0 0,3-6 6 0,-3 3 1 16,4-5 0-16,-4 2 0 0,0-6-20 0,-4 7-3 15,4-1-1-15,0-3 0 0,-3 4 8 0,3-1 0 16,0-9 1-16,0 7 0 0,0 2-11 16,0-8-2-16,3 8-8 0,-3-6 12 0,7 7-12 15,-3-4 11-15,6 0-11 0,-3 4 10 0,4-7-10 0,-1 3-11 16,1 4 3-16,3 5 0 15,0-9-18-15,4 6-3 0,0 4-1 0,-4 5 0 16,3-3-18-16,1 6-3 0,3 6-1 0,-3-3 0 16,-4 5-1-16,4 1-1 0,-8 6 0 0,4-3 0 15,-7 2 13-15,4 1 2 0,-4 0 1 0,-4 0 0 16,1-1-95-16,-1 1-19 0</inkml:trace>
  <inkml:trace contextRef="#ctx0" brushRef="#br0" timeOffset="151362.526">19629 16095 1157 0,'0'0'32'0,"0"0"8"0,0 0-32 0,0 0-8 0,0 0 0 0,-4-6 0 0,4 6 60 0,-3-6 11 15,3 6 1-15,0 0 1 0,0 0-42 0,0 0-9 16,-8 0-2-16,5-6 0 0,3 6-20 0,-11 0 0 15,4 6 0-15,0-3 0 0,0 3 0 0,-3 0 0 16,3 3 0-16,-4-1 0 0,0 4-8 0,4 3 8 16,-3-3-8-16,-1 2 8 0,-3 7 0 0,3-6-8 0,-3 5 8 15,4-2 0-15,3-3-9 0,-4 2 9 16,4-5-10-16,4 3 10 0,-5-4 0 0,8 4-9 0,0-3 9 16,0 0 0-16,4-4 0 0,-4 7-8 15,7-9 8-15,-3 3 0 0,6 0 0 0,-3-1 0 0,4 1 0 16,-1-6 8-16,1 3-8 0,3-3 0 0,-3 0 0 15,-1 3 8-15,4-12-8 0,-3 6 0 16,0-6 0-16,3 0 8 0,-4 0-8 0,4-5 0 0,-3-1 0 0,0 3 8 16,-1-6-8-16,1-2 12 0,-1 2-4 0,1-6 0 15,-4 1 19-15,0 2 4 0,0-5 1 0,-3 2 0 16,-1-5 1-16,1 11 1 0,-4-12 0 0,0 10 0 16,0-1-12-16,0-2-2 0,-4 8-1 0,4 0 0 15,0 0 10-15,0 6 3 0,0-2 0 0,0 8 0 16,0 0-20-16,0 0-3 0,0 0-1 0,0 0 0 15,0 0-8-15,0 0 0 0,0 0 0 0,0 8-11 16,0 1 11-16,4 3-8 0,-1-3 8 0,-3 3-8 16,4-4-4-16,-1 4 0 0,4 0 0 0,-3 0 0 15,-1-1 3-15,1 4 0 0,3-3 0 0,-4-6 0 0,1 3 9 0,3 2-13 16,-4 1 5-16,5 0 8 16,-1 0-11-16,0-6 11 0,0 2-8 0,0 4 8 0,-4-3-21 0,4 0 1 15,0 0 0-15,0-1 0 16,1-2-12-16,-1 0-1 0,0 0-1 15,0-3 0-15,0 0-3 0,0-3-1 0,0-3 0 0,0 0 0 0,-4 0 27 16,5-6 11-16,-1-3-8 0,0 4 8 0,-4-4-12 0,1-3 4 16,-1-5 0-16,1 5 0 0,-4-3-7 0,3 4-1 15,-3-1 0-15,0-6 0 0,0 7 16 0,-3-1 16 16,-1 3-3-16,1-3-1 0,3 4 8 0,-4 5 2 16,4-3 0-16,-3 6 0 0,3 3 19 0,0 0 4 15,0 0 1-15,0 0 0 0,0 0-32 0,0 0-6 0,0 0-8 16,-4 3 11-16,4-3-11 0,-7 9 0 0,7-3 0 15,-3 3-11-15,3-1 11 0,0 7-8 0,0-9 8 16,0 6-8-16,3-1 8 0,1 4 0 0,-1-3 0 16,1-3 0-16,-1 5 0 0,1 4 0 0,-1-6 0 0,1 3 0 15,-1-7 0-15,1 7 0 16,-1 0 0-16,1-4 0 0,-1 4 0 0,4-3 0 0,0-3 0 0,1 3-8 16,-1-1 0-16,-4-2 0 0,4 0 0 0,-3 0 0 31,3-3-36-31,-4 0-6 0,-3-6-2 0,0 0 0 15,4 8-44-15,-4-8-10 0,0 0-2 0,0 0 0 0</inkml:trace>
  <inkml:trace contextRef="#ctx0" brushRef="#br0" timeOffset="151691.013">19907 15795 1846 0,'0'0'78'0,"0"0"-62"0,0 0-16 0,0 0 0 0,0 0 42 0,0-6 6 16,0 6 0-16,0 0 1 16,0 0-65-16,0-6-14 0,0 6-2 0,0 0-1 15,-7-3-2-15,7 3 0 0,-7-3 0 0,0 0 0 16,7 3-25-16,-7 0-4 0,7 0-2 0,0 0-615 0</inkml:trace>
  <inkml:trace contextRef="#ctx0" brushRef="#br0" timeOffset="152323.984">20186 15392 1162 0,'0'0'25'0,"0"0"6"0,0 0 1 0,0 0 1 0,0 0-33 0,0 0 0 0,0 0 0 0,0 0 0 15,0 0 8-15,0 0-8 0,0 0 0 0,0 0 0 16,0 0 0-16,0 0-17 0,-4 6 1 0,-3-3 1 16,7-3 23-16,-7 6 4 0,7-6 0 0,-3 6 1 15,3-6 23-15,-4 6 5 0,1 2 1 0,-1 1 0 16,1-3-10-16,3 0-3 0,0-6 0 0,0 9 0 16,0 0-13-16,0 0-4 0,0-1 0 0,0-2 0 15,0 3 0-15,3 3-1 0,-3 0 0 0,4-4 0 16,-4 1 1-16,0 0 0 0,3 0 0 0,-3 6 0 15,0-7-4-15,0 1-8 0,4 0 12 0,-4 0-4 16,0 3 1-16,3-4 0 0,-3 4 0 0,4-6 0 16,-1 9 7-16,1-4 0 0,-1 1 1 0,4 6 0 15,1-3-6-15,-5-1-2 0,4 1 0 0,-3 3 0 16,-1-1-9-16,1 4 0 0,-1-4 0 0,1 4-11 16,-1 3 11-16,-3-1 0 0,-3 4 0 0,-1-4-8 0,1 4 8 15,-1 2 0-15,-3-6-9 0,4 4 9 16,-4-4 0-16,-1 1-11 0,1-1 11 0,0 7-8 0,4-10 8 15,-4 7 0-15,0-4 8 0,0 4-8 0,3-9 0 16,1 5 0-16,-1-5 0 0,1 2-8 0,-1-5 8 16,1 0 0-16,-1-4 0 0,4 4 0 0,-4-3-13 15,4-3-1-15,-3 0 0 0,3-9 0 16,0 0-28-16,0 0-6 0,0 0 0 0,0 0-1 16,0 0-22-16,0 0-4 0,0 0-1 0,-4-6 0 0</inkml:trace>
  <inkml:trace contextRef="#ctx0" brushRef="#br0" timeOffset="152703.07">19995 16054 946 0,'0'0'20'0,"0"0"5"0,-3-6 1 0,-1 0 2 0,1 0-28 0,3-3 0 0,0 3 0 0,0 0 0 15,0 1 0-15,0-7 0 0,0 6-14 0,0-3 5 16,0 3 55-16,0 6 11 0,3-6 3 0,-3 0 0 0,4 4 16 16,-4 2 3-16,7-6 1 0,0 3 0 0,0 0-7 0,0 0-1 15,0 3 0-15,4 0 0 0,-1-6-16 0,4-3-3 16,1 6-1-16,-1-3 0 0,0 0-19 0,3 1-4 15,5-1-1-15,-1-3 0 0,0 0-19 0,0 0-9 16,4 3 8-16,-4-2-8 0,4-1 15 0,-4 3-3 16,0-6 0-16,0 3 0 0,0 3-12 0,1 0 0 15,-5 1 0-15,1-1 0 16,-4-6-29-16,0 6-9 0,-3-3-2 0,-1 3 0 16,1-2-91-16,-4 5-18 0,0-9-4 0,0 0-1 15</inkml:trace>
  <inkml:trace contextRef="#ctx0" brushRef="#br0" timeOffset="167267.39">25379 16074 1036 0,'0'0'23'0,"0"0"5"0,0 0 0 0,-4 3 1 0,4-3-29 0,-7 6 0 0,7-6 0 0,-7 3 0 16,0 3 9-16,0-3-9 0,0 0 8 0,0 0-8 15,7-3 17-15,-7 3-1 0,0 0-1 0,7-3 0 16,-7 0-15-16,7 0-16 0,0 0 3 0,0 0 1 15,0 0 12-15,0 0 0 0,0 0 0 0,0 0 0 16,0 0 0-16,0 0 0 0,0 0 0 0,0 0 0 16,0 0 0-16,0 0 10 0,0 0-2 0,0 0 0 15,3 8-8-15,-3-8 0 0,0 0 0 0,0 0 0 16,4 6 0-16,-4 6 0 0,3-6 0 0,-3 3 0 0,4 0 0 0,-4-1 0 16,3 4 0-16,-3 0 0 0,4-3 27 0,-1 0 0 15,1-1 0-15,3 4 0 0,-3-3-14 16,-1 0-2-16,4 3-1 0,-3-10 0 0,-1 4-10 0,1 6 0 15,-1-9 0-15,1 3 0 0,-1 0 0 0,1 3 0 16,-1-4 0-16,-3 7 0 0,0-12 0 0,4 9 0 16,-4-3 0-16,0 3-11 0,0-3 11 0,3 0 0 15,-3-6 8-15,0 11-8 0,4-2 0 0,-4 0 0 16,0-9 0-16,0 0 0 0,4 6 0 0,-4-6 8 16,0 9-8-16,0-9 0 0,0 0 0 0,3 6 0 15,-3 2-10-15,0-8 10 0,0 0 0 0,0 0 0 16,0 0 0-16,0 0 0 0,0 0 0 0,0 0 0 0,0 0 0 0,0 0 0 15,0 0 0-15,0 0 0 0,0 6 0 0,0-6 0 16,0 0 33-16,0 0 7 0,0 0 2 0,0 0 0 16,0 0-18-16,0 0-4 0,0-6-1 0,0-2 0 15,0 2 19-15,-3-3 4 0,3 0 1 0,0 3 0 16,-4-12-28-16,4 7-6 0,-4-4-1 0,1 3 0 16,3-5-8-16,-4 2 0 0,4 0 0 0,0 1 0 15,-3-4 0-15,3-3 0 0,3 7 0 0,-3-1 8 16,4-3-8-16,-1 1 0 0,1 2-12 0,0-6 12 15,3 7-10-15,0-1 10 0,0-3 0 0,3 7-9 16,1-1 9-16,-1 0-8 0,-2-3 8 0,6 7-8 16,0-1 8-16,0-6 0 0,0 3 0 0,0 3-8 15,4-2 8-15,-4 2 0 0,0 3 10 0,4-6-10 16,-4 6 0-16,3 0 0 0,-3 3 0 0,1 1-10 16,-1-1 10-16,0 0 0 0,-4 0 0 0,4 3 0 0,1 3 0 15,-5-3 0-15,1 3 0 0,-1 2-8 0,1-2-13 0,3 6-3 16,-3-3 0-16,-4 9 0 15,3-12-8-15,1 6-3 0,-1-1 0 0,-3 1 0 16,0 3-18-16,1 3-4 0,-1-9-1 0,0 5-310 16,-4-2-61-16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6T15:23:30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11272 0 0,'0'0'241'0'0,"0"0"0"0"0,0 0-3 0 0,0 0 534 0 0,0 0 253 0 0,0 0 51 0 0,0 0-28 0 0,0 0-162 0 0,0 0-71 0 0,0 0-14 0 0,0 0-47 0 0,0 0-197 0 0,0 0-86 0 0,0 0-21 0 0,0 0-42 0 0,0 0-168 0 0,5 8 192 0 0,-2 0-408 0 0,-2 1-185 0 0,-1-7-671 0 0,0-2-267 0 0,0 0-42 0 0,3 3-1921 0 0,-2-3 1054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7T17:02:54.1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3450 9548 640 0,'0'0'14'0,"0"0"3"0,0 0 1 0,0 0 0 0,0 0-18 0,0 0 0 0,0 0 0 0,0 0 0 16,0 0 16-16,0 0-1 0,0 0 0 0,0 0 0 15,0 0 5-15,0 0 2 0,0 0 0 0,0 0 0 16,0 0 56-16,0 0 11 0,0-6 3 0,0 0 0 16,0 6-7-16,-7-6-1 0,4 0 0 0,-4-5 0 15,-1 8-22-15,5-3-5 0,-4 0-1 0,-4 0 0 16,-3 0-32-16,-3 0-6 0,2 0-2 0,-2 0 0 16,-1 1-16-16,1-1 0 0,2 0 0 0,-6 0 0 15,0 3 0-15,3 3 12 0,1-3-4 0,-1 3-8 16,1 0 16-16,6 3-4 0,-7 6-1 0,-3-3 0 15,7 0-11-15,0 5 12 0,0 1-12 0,0-6 12 16,0 6-12-16,3 2 0 0,-3 4 0 0,3 0-11 16,1 2 11-16,-1 4-8 0,4-1 8 0,0 1-8 15,3 2 8-15,4-2-10 0,4 8 10 0,0 1-10 0,3-4 10 16,0 3-8-16,7 4 8 0,3-7-8 0,-6-3 8 0,7 4 0 16,3 2-9-16,-4-14 9 0,5 5-12 0,6-2 3 15,-7-3 0-15,4-1 0 0,-4-2-8 0,4-3-2 16,-1-7 0-16,-3 1 0 0,-3 0 19 0,3-12-12 15,4 0 12-15,-4 6-10 0,7-5 10 0,-10-1 0 16,0-6 0-16,3 3 0 0,0 0 0 0,-3-2 0 16,-1 2-9-16,-3 3 9 0,0-6 12 0,-7-6 8 0,1 7 0 15,-1 2 1-15,0-9 14 0,-4 1 2 0,1-1 1 0,-4-3 0 16,3 1-5-16,-6-4-1 0,-1 1 0 0,1-4 0 16,-4 4-32-16,0-10 0 0,-4 4 0 0,0-3 0 31,1-9-40-31,-4 5-8 0,-4-2-1 0,0 6-1 15,1-6-17-15,-4 8-3 0,3-2-1 0,0 2 0 16,1 7-15-16,-1 2-3 0,4 10-1 0,0-1-457 0</inkml:trace>
  <inkml:trace contextRef="#ctx0" brushRef="#br0" timeOffset="437.252">3387 9715 1292 0,'0'0'28'0,"-11"0"7"0,11 0 1 0,-7 6 0 0,0 0-36 0,7-6 0 16,-7 6 0-16,7-6 0 0,0 0 26 0,0 0-2 0,-4 6 0 0,4 0 0 15,0 0-24-15,4 0 0 0,-1-1 0 0,1 4 0 16,3 3 0-16,0-6 0 0,7 0 0 0,-3 6 0 15,6-1 12-15,-6 4 11 0,10 3 1 0,-3-4 1 16,-1 7-3-16,5 0-1 0,2 2 0 0,-6 1 0 16,3 2-21-16,-3-8 8 0,3 8-8 0,-7-8 0 31,7 2-40-31,-3-5-13 0,-8 0-3 0,5-4 0 16,-1 7-48-16,-4-3-11 0,1-3-1 0</inkml:trace>
  <inkml:trace contextRef="#ctx0" brushRef="#br0" timeOffset="1138.43">3863 9839 1080 0,'0'0'24'0,"0"0"4"0,0 0 2 0,0 0 0 0,0 0-30 0,0 0 0 0,0 0 0 16,0 0 0-16,0 0 26 0,0 0-1 0,0 0 0 0,0 0 0 16,0 0-1-16,-7 0 0 0,7 0 0 0,-7-6 0 15,0 6 7-15,0 0 1 0,7 0 0 0,0 0 0 16,0 0 8-16,0 0 1 0,0 0 1 0,0 0 0 16,-7 6-23-16,7-6-5 0,0 0-1 0,-7 6 0 15,7-6-13-15,-4 12 0 0,1-4 8 0,3 7-8 16,-4-3 0-16,4 3 11 0,0 2-11 0,4-5 10 15,-4 6-10-15,3 2 0 0,1-8 0 0,-1 0 0 16,1 5 0-16,3-2 0 0,0 3 0 0,3-4 0 16,1 1 0-16,0 0 0 0,-1-4 0 0,4 1 0 15,-3 0 0-15,-1 0 8 0,4-3-8 0,1 2 8 0,2-5-8 0,-3 0-9 16,0 0 9-16,1-6-13 16,2 0 13-16,-3 0 0 0,0 0 0 0,1-6 0 0,2 0 0 15,-3-6 0-15,4-2 0 0,-4-1 10 0,7-6-10 16,-7 4 0-16,-3 2 9 0,7-5-9 0,-4 5 0 0,0-12 8 15,0 7-8-15,-4-1 0 0,1-5 8 0,0 8-8 16,-4-5 8-16,0 5-8 0,-4-3 0 0,4 10 0 16,-7-1 0-16,0 0 0 0,4 3 0 0,-4 3 0 15,0 6 0-15,0 0 0 0,0 0 0 0,0 0-12 16,0 0 12-16,7 9-12 0,0 3 12 0,0 0 0 16,-3-6-9-16,3 8 9 0,-4 1 0 0,-3 0 0 15,4 2 0-15,-4 1 0 0,3 0 0 0,-3 8 0 16,0-14 0-16,0 8 0 0,0 4-12 0,-3-6 12 0,3 2-12 0,-4-2 12 31,4-1-78-31,0 1-8 0,0-3-2 0,0 2 0 16</inkml:trace>
  <inkml:trace contextRef="#ctx0" brushRef="#br0" timeOffset="1785.479">4720 10098 780 0,'0'0'22'0,"0"0"5"0,0 0-27 0,0 0 0 0,-3-6 0 0,3 6 0 0,0-6 26 0,0 0 0 16,3-3 0-16,-3 0 0 0,0-2 3 0,-3 2 1 16,3 3 0-16,-4-6 0 0,1 3 21 0,3 0 4 15,-4 1 1-15,1 2 0 0,-5 0 4 0,5 0 2 16,-4-6 0-16,0 6 0 0,0-5-13 0,3 2-2 16,-3 3-1-16,0 0 0 0,0 0-26 0,-3 6-6 15,2-6-1-15,1 6 0 0,-3 6-13 0,3-6 0 16,-4 6-12-16,1 3 12 0,-1 0-14 0,0-1 4 15,1 10 1-15,3 0 0 0,0-6 9 0,0 8 0 0,-4-8 0 16,-3 3-8-16,7 2 8 0,0 1 14 0,3-6-3 16,-3 5-1-16,4-2-10 0,-1-3 0 0,1 5 0 0,3-5 0 31,0 0-24-31,0-3-6 0,3 2-2 0,1 1 0 0,-1-6 14 0,4 6 2 16,4-6 1-16,-1-3 0 0,5 5 5 0,-1-2 1 0,-7-3 0 0,7 0 0 15,4 0 9-15,-4-3 0 0,3-3 0 0,-3 3 0 16,1-3 0-16,6 0 0 0,-11-3 0 0,8-5 0 15,0 5 0-15,-4-6 0 0,0 6 0 0,0-11-8 16,0 5-2-16,0 3 0 0,-3-9 0 0,-4 1 0 16,0 5-16-16,0-3-3 15,0 3-1-15,-4-5 0 0,1 2 50 0,-4-2 9 0,0 11 3 0,0-6 0 16,-4 0-12-16,1-6-1 0,-1 7-1 0,-3 2 0 16,4-3 10-16,-1 0 1 0,4 1 1 0,-3 2 0 0,3 3-10 15,0 6-1-15,0 0-1 0,0 0 0 16,0 0-33-16,0 6-6 0,0 6-2 0,3 2 0 0,-3-2 9 0,0 3 2 15,0-1 0-15,-3 7 0 0,3-3 12 16,0-1 10-16,-4-2-2 0,4 3 0 0,-3-1-8 0,3-8-11 16,0 3 3-16,-4 0 0 0,4-1-2 0,4 1 0 15,-4-12 0-15,0 0-620 0</inkml:trace>
  <inkml:trace contextRef="#ctx0" brushRef="#br0" timeOffset="2296.113">5122 9942 1411 0,'0'0'31'0,"0"0"6"0,0 0 2 0,0 0 1 0,0 0-32 0,0 0-8 0,0 0 0 0,0 0 0 15,0 0 23-15,0 0 3 0,0 0 1 0,0 0 0 16,0 0-5-16,0 0-1 0,0 0 0 0,0 0 0 16,0 0-13-16,0 0-8 0,0 0 8 0,0 0-8 15,0 0 0-15,-7 6 0 0,4 2 0 0,-4 4-8 16,3 0 8-16,-3-3 0 0,4 0 0 0,-1 2 0 0,-3 10 13 16,3-9-1-16,1-3-1 0,-1 2 0 0,1 4-11 15,-4 0 8-15,3-4-8 0,1 7 8 0,-1-3-8 16,1 2 0-16,-1 1 0 0,4-9 0 0,-3 3 0 15,3-1 0-15,0 1 0 0,0-6-11 0,0-6-6 16,0 0-2-16,0 0 0 0,0 0 0 0,0 0-1 0,0 0-1 16,0 0 0-16,0 0 0 0,0-6 21 0,3 0 12 15,-3-5-2-15,0-4 0 0,0-3 10 0,4-5 1 16,-1 5 1-16,1-8 0 0,3 2-13 16,0-2-9-16,3 8 12 0,1-6-12 0,0 4 0 0,-1 2 0 15,1 1 0-15,3 2 0 0,0 3 0 0,-3 0 0 16,-4 1 0-16,0-1 0 0,3 9 0 0,-3-3 0 15,4 3 0-15,-4 3 0 0,0 0 0 0,-7 0 13 16,4 6-4-16,3 3-1 0,-4 0-8 0,4 2 0 0,0 7 0 16,-3 0 0-1,-4 8-55-15,3-8-6 0,-3-1-2 0,4 10-385 0,-4-9-76 16</inkml:trace>
  <inkml:trace contextRef="#ctx0" brushRef="#br0" timeOffset="2890.771">5814 10024 1335 0,'0'0'29'0,"0"0"7"0,0 0 0 0,0 0 2 0,-7 0-30 0,7 0-8 0,-7 0 0 0,7 0 0 0,0 0 26 0,-11 0 4 15,8 0 1-15,-5-6 0 0,8 6-31 0,-7-3 0 16,-3-3 0-16,3 1 0 0,-4-1-8 0,1 3 8 16,3-6 0-16,-4 3 0 0,-3 0 0 0,3-6 9 15,1 1 1-15,-4 2 0 0,7 0 9 0,-8 3 1 0,-2 3 1 16,3-9 0-16,0 7-9 0,-1 5-3 0,1-6 0 0,-3 12 0 15,3-6-9-15,3 5 0 0,-7 7 0 0,1 3-11 16,3 2 11-16,0 7 0 0,3-6 0 0,0 2 8 16,1 4-8-16,3 2 0 0,0 4 0 0,3-7 0 31,4-2-27-31,0 2-6 0,0-2-2 0,0-4 0 0,4 1 16 16,3-6 3-16,0-3 1 0,0 2 0 0,3-8 15 0,5 0-12 0,-5-3 12 15,4 0-12-15,0-6 12 0,4-2-12 0,-4 2 12 0,-3-6-12 16,3 0 28-16,3-11 5 0,-2 8 2 0,-1-9 0 15,3 1 3-15,4 2 1 0,-3-2 0 0,-4-7 0 16,4 4-5-16,-1-6-1 0,-2-4 0 0,2 4 0 16,-3-3-13-16,4 2-8 0,-7 1 10 0,-4 3-10 15,0-4 0-15,0 4 0 0,-4 0 0 0,-3-4 0 16,-3 16 0-16,-1-10 0 0,-3 9 0 0,4 1-10 16,-1-1 10-16,1 9 16 0,-5 3-4 0,1 4-1 0,0-1-11 15,0 3 12-15,0 5-12 0,4 4 12 16,-4 9-12-16,3 0 0 0,1 2 0 0,-4 10 0 15,3 2-9-15,1 3-7 0,-5 3-2 0,5 6 0 16,-4 4-50-16,0 2-11 16,3-1-1-16,-3-1-1 0</inkml:trace>
  <inkml:trace contextRef="#ctx0" brushRef="#br0" timeOffset="3466.496">5302 9839 565 0,'0'0'12'0,"0"0"2"0,0 0 1 15,0 0 2-15,0 0-17 0,-3 6 0 0,3-6 0 0,-7 6 0 0,7 0 29 0,-7-1 3 16,7-5 0-16,0 0 0 0,-7 3-2 0,7-3 0 16,0 0 0-16,-8 9 0 0,-2-6-18 0,10-3-4 15,0 0-8-15,-7 6 12 0,0 0 0 0,7-6-1 16,0 0 0-16,-4 6 0 0,1 6 20 0,3-12 4 15,-4 5 1-15,4-5 0 0,-3 12 1 0,-1-6 1 0,4 0 0 16,0 0 0-16,0 6-13 0,0-4-2 0,0 10-1 0,4-12 0 16,-4 6-13-16,0 5-9 15,0-2 12-15,0-3-12 0,3 8 0 0,-3-2 0 0,0 0 0 16,0 8 0-16,0-2 0 0,-3 5 0 0,-1-8 0 16,4 8 0-16,-3-6 0 0,-1 4 0 0,1-4 0 0,-1 4 0 15,1 2-13-15,-1-11-10 0,0 3-1 0</inkml:trace>
  <inkml:trace contextRef="#ctx0" brushRef="#br0" timeOffset="5236.137">6720 9845 712 0,'0'0'16'0,"0"0"3"0,0 0 1 0,0 0 0 0,0 0-20 0,0 0 0 0,0 0 0 0,0 0 0 16,0 0 0-16,0 0 0 0,0 6 8 0,0-6-8 15,4 6 8-15,-4-1-8 0,0 1 9 0,0 6-9 16,0-3 29-16,0 3 0 0,0-6 0 0,0 11 0 15,0-8-4-15,0 6-1 0,0 5 0 0,-4-2 0 16,4-9-12-16,0 5-2 0,0 7-1 0,-3-3 0 0,3-1-9 16,-4 4 0-16,-3-4 0 0,0 7 0 0,0-3 0 0,0 2 0 15,-3-2 0-15,3 8 0 0,-1-8 0 0,-2 2 10 16,-8 1-10-16,4-1 10 0,-4-2 38 0,1 2 7 16,-4-2 1-16,3 2 1 0,0-11-9 0,-6 3-1 15,3-3-1-15,-1-4 0 0,1 1-25 0,4-3-5 16,6-6 0-16,-7 0-1 15,4-6-56-15,0-3-11 0,0-5-3 0</inkml:trace>
  <inkml:trace contextRef="#ctx0" brushRef="#br0" timeOffset="5609.755">6671 9721 1146 0,'0'0'32'0,"-7"0"8"0,0 6-32 0,0 0-8 0,-4 0 0 0,1-6 0 0,3 6 88 0,0-3 16 16,7-3 3-16,-4 6 1 0,4-6-64 0,0 0-13 16,0 0-3-16,0 0 0 0,0 0-28 0,0 0 0 15,0 0-13-15,0 0 4 16,0 0-29-16,0 0-6 0,0 0 0 0,4 3-393 15,-1-3-79-15</inkml:trace>
  <inkml:trace contextRef="#ctx0" brushRef="#br0" timeOffset="6211.425">6981 9809 1234 0,'0'0'27'0,"-7"6"5"0,7-6 2 0,0 0 2 0,0 0-36 0,0 6 0 0,0 3 0 0,4 0 0 0,-1-3 0 0,1-6 0 16,0 6 0-16,3 0 0 15,0-1-42-15,0-5-2 0,3 3-1 0,1-3 0 16,-4 3 13-16,0-3 2 0,4 0 1 0,-1 0 0 0,1 0 19 0,3-3 10 16,-4 0-10-16,1 3 10 0,-4-5 0 0,4-1 0 15,-4 0 11-15,7 0-3 0,-7 6 0 0,-4-9 0 16,8-3 0-16,-4 3 0 0,0 4-8 0,0-4 0 16,-3-3 0-16,3 0 0 0,-4 1 24 0,4-1 8 15,-3-3 0-15,-1 3 1 16,1 1-52-16,-4-1-10 0,0 0-3 0,-4 3 0 0,4-3 32 15,-3 7 0-15,-4-1 0 0,0-6 0 0,0 3 0 0,-4 6 0 0,1 0 0 16,-5 0 0-16,-2 3 0 0,3 0 0 0,-4 6 0 0,0-3 0 16,1 9 16-16,-1-3 8 0,4 2 3 0,0 1 0 15,-4 6-12-15,4 2-3 0,0 4 0 0,7-1 0 16,0 4-12-16,0-4-10 0,3 10 2 0,1-1 0 16,-1-2 8-16,8 2-8 0,-1-3 8 0,4 1-8 31,4 2-24-31,-4-11-4 0</inkml:trace>
  <inkml:trace contextRef="#ctx0" brushRef="#br0" timeOffset="6792.245">7842 9880 1026 0,'0'0'28'0,"0"0"8"0,0 0-28 0,0 0-8 0,0 0 0 0,0 0 0 15,0 0 0-15,0 0 0 0,0 0 0 0,0-6 0 32,0-3-29-32,4 6-7 0,-4-8-2 0,0 5 0 15,0 6 3-15,3-6 1 0,-3-3 0 0,0 9 0 0,-3-9 34 0,3 9 0 0,-4-6 12 0,-3 0-3 16,0 1 36-16,0 2 7 0,0 3 2 0,-4-6 0 15,1 6 0-15,-1 0 0 0,1 0 0 0,-4 0 0 16,-1 6-30-16,5-6-7 0,-4 3-1 0,0 2 0 16,3 4-25-16,-3 3-6 0,3 3-1 0,-3-3 0 15,4-1 0-15,-1 10 0 0,1-3 0 0,-1-1 0 16,0 4 16-16,1 2 0 0,-1-5 0 0,1 2 0 16,3 4 0-16,-1-3 0 0,1-1 0 0,4 1 0 0,-1 2-9 15,1-8 1-15,3-3 0 0,0 5 0 0,3-5 16 16,1 0 3-16,3-3 1 0,0-3 0 15,4 5-45-15,-1-11-9 16,1 0-2-16,3 0 0 0,4 0 23 0,-1-6 4 0,1 1 1 0,-1 2 0 0,5-3 16 16,2 0-10-16,-3 0 10 0,4 0-8 0,0-6 8 0,-4 1 0 15,4 2 0-15,-1 0-261 16,-2-3-51-16</inkml:trace>
  <inkml:trace contextRef="#ctx0" brushRef="#br0" timeOffset="7535.696">8160 9518 961 0,'0'0'20'0,"0"0"5"0,0 0 1 0,0 0 2 0,0 0-28 0,0 0 0 0,0 0 0 0,0 0 0 15,-4-5 25-15,4 5-1 0,0 0 0 0,0 0 0 16,0 0 23-16,-7 3 4 0,-3-1 1 0,3 4 0 15,3 0-10-15,-3 0-2 0,0 0 0 0,0 0 0 16,3 3-28-16,1 2-12 0,-4 4 11 0,3 6-11 16,4-4 0-16,-3 10 0 0,-1 2 0 15,1-2 0-15,-1 2 0 0,1 0 0 0,-1 4 0 16,0-1 0-16,-3 3 0 0,0-2 0 0,0 2 0 0,0-3 9 16,0 4-9-16,0 2 0 0,0-9 0 0,0-2 0 15,4 2 0-15,-5-8 0 0,5 2 0 0,3-8 0 16,-4-3-12-16,4-1 12 0,0 1-10 0,0-12 10 15,0 0-36 1,0 0-2-16,7 0 0 0,-7 0 0 0,8 0 19 0,-1-6 4 0,-4 0 1 0,1-5 0 16,-1 2 24-16,4-3 5 0,-7-6 1 0,7-2 0 15,-3 2 12-15,3-5 4 0,0 2 0 0,0-2 0 16,4-1-24-16,-1-2-8 0,1 2 0 0,3-5 0 0,0 8 0 16,0-2 0-16,-3-1 0 0,-1 9 0 15,4-2 0-15,0 5-10 0,-3 0 10 0,3 6-12 0,-3 3-6 16,-1 3-2-16,-3 6 0 0,0 3 0 0,0 3 20 0,-3 0 0 15,3 2 0-15,-3 7 0 0,3 5 0 16,0-5 0-16,-7 2 11 0,0 7-11 16,3-10-14-16,1 10-10 0,-4-4-1 0,3-2-1 15,1 5-38-15,-1-11-7 0,1 2-1 0</inkml:trace>
  <inkml:trace contextRef="#ctx0" brushRef="#br0" timeOffset="8175.071">8763 9939 648 0,'0'0'14'0,"-4"3"3"0,-3-3 1 0,0 0 0 0,0 3-18 0,-3-3 0 0,3-3 0 0,-4 3 0 0,4 0 45 16,-4-3 6-16,4 0 1 0,-3 3 0 16,3-3 18-16,-4 3 4 0,4 0 1 0,0-3 0 0,0 0-12 0,0 0-3 15,-4 3 0-15,4 0 0 16,0 0-31-16,-3 0-6 0,-4 0-2 0,3 0 0 0,4 0-35 0,-7 0-7 15,3 3-2-15,-3 3 0 16,4 0-52-16,-5 3-10 0,1 5-3 0,4-2 0 16,-8 3 42-16,8 0 8 0,-1 5 2 0,4-2 0 15,-4-6 36-15,8 5 0 0,-4-2 0 0,7 2 0 0,-4-5 0 0,4 0 0 16,0-3 11-16,4 3-11 0,-1-1 0 0,4-5 0 16,0 0 0-16,0 0-10 15,4-6-14-15,3 0-4 0,-3 0 0 0,3-6 0 16,0 6-41-16,0-6-9 0,0 0-2 0,4-5 0 15,-4 2-4-15,0 0 0 0,4 0-1 0,-4 3 0 0,0-11 69 16,-4 5 16-16,1 3 0 0,0-3 0 0,-4-2 69 0,0 5 15 0,0 3 4 16,0 0 0-16,-4-9-17 0,4 1-3 15,0 5-1-15,-3-3 0 0,3 6-38 0,0-12-7 16,-3 7-2-16,3-1 0 0,-4 6-8 0,4 3-3 0,-3-9 0 0,-4 12 0 16,0 0 28-16,0 0 6 0,0 0 1 0,0 12 0 15,-4-3 22-15,1 3 5 0,-4 5 1 0,0 1 0 16,0-3-42-16,-4 8-8 0,0 1-2 0,1-1 0 15,-1 4-12-15,1 2-8 0,3-2 8 0,-4 2-8 16,4-8 8-16,0 2-8 0,3-5 8 0,1 2-8 16,-1-2 0-16,4-6-12 0,4 2 2 0,-4-5 0 15,3 0-35 1,1 0-7-16,-1 0-2 0,1-9-307 0,3 0-62 0</inkml:trace>
  <inkml:trace contextRef="#ctx0" brushRef="#br0" timeOffset="8626.063">8946 9868 1155 0,'0'0'25'0,"0"0"6"0,0 9 1 0,0 0 0 0,0 0-32 0,-3 3 0 15,-1 5 0-15,1-5 0 0,-1 3 0 0,-3 2 0 16,0 1 0-16,0 2 0 0,-3 10-12 0,-1-10 12 0,0 10-13 0,1-1 5 16,-8-5 23-16,4 2 5 0,-4-2 0 0,8 2 1 15,-1-8 6-15,1 2 1 0,3-5 0 0,0 0 0 16,3-3-13-16,-3-4-3 0,7-8 0 0,0 0 0 16,0 0-12-16,0 0 0 0,0 0 0 0,0 0 0 15,11-3-13-15,-1 3-6 0,1-11-1 0,-1 5 0 16,1-6 20-16,3-3 0 0,0 1 0 0,0-7 0 15,0 3 0-15,4-5 0 0,-4 2 0 0,4-2 0 16,-4 2 0-16,4-2 0 0,-1 2 0 0,-3-2 0 16,4 5 0-16,0-6 0 0,-1 7 0 0,-3 2 0 15,4-3 8-15,-4 7-8 0,4-1 11 0,-8 3-11 16,1 9 16-16,-4-12-3 0,0 12-1 0,0 0 0 16,-3 0 12-16,3 12 3 0,-7-6 0 0,3 6 0 15,1 2 13-15,-4 10 4 0,0-6 0 0,0 8 0 16,-4-2-30-16,1 5-6 0,-1 3 0 0,1-5-8 15,-1 2-20-15,0-8-12 0,4 8-1 0,0-11-426 16,4 2-85-16</inkml:trace>
  <inkml:trace contextRef="#ctx0" brushRef="#br0" timeOffset="8909.728">9627 9610 1328 0,'-7'8'29'0,"0"4"7"0,0 3 0 0,0 5 1 0,4 1-29 0,-8 3-8 0,4 8 0 0,0-3 0 15,-4 4 16-15,1 8 1 0,-1-3 1 0,1 3 0 16,-1-3-18-16,-3 4 0 0,0 2 0 0,0-6 0 15,0-3 0-15,3 3 0 0,-3-11 10 0,3 8-10 16,4-14-10-16,0 2-7 0,0-5-2 0,4-1 0 16,-1-8-51-1,4 0-10-15,0-9-3 0,0 0-263 0,7 0-53 0</inkml:trace>
  <inkml:trace contextRef="#ctx0" brushRef="#br0" timeOffset="9126.523">9275 9924 1508 0,'0'0'33'0,"-4"6"7"0,4 0 2 0,0 0 0 0,4 6-34 0,-1-4-8 15,4 10 0-15,0-12 0 0,0 0 12 0,7 3 1 16,-3 5 0-16,7-5 0 0,-1 3-13 0,1-6 0 15,3 0 0-15,-3-6 0 0,6 3-27 0,-2 0 2 16,2-3 0-16</inkml:trace>
  <inkml:trace contextRef="#ctx0" brushRef="#br0" timeOffset="9646.883">9648 10183 954 0,'0'0'20'0,"0"0"5"0,0 0 1 0,-7 0 2 0,7 0-28 0,0 0 0 0,0 0 0 0,0 0 0 15,0 0 12-15,0 0-4 0,0 0 0 0,0 0 0 0,0 0-8 0,0 0 0 16,0 0 0-16,0 0 0 0,0 0 0 0,7 6 0 16,1-3 0-16,-1 0 0 0,3 0 29 0,1 2 4 15,-1 1 1-15,1-6 0 0,3-6-8 0,0 6-2 16,0-5 0-16,4-1 0 0,-4 3 20 0,4-3 3 16,-1 0 1-16,-3 0 0 0,4 0-16 0,0 0-2 15,-1 0-1-15,-3-5 0 0,4 2-16 0,-4 3-3 16,-3-3-1-16,-1 0 0 0,4-2-9 0,-3-1 0 15,-4 3 0-15,4-3 8 0,-4 1-8 0,-4-1 0 16,4 0 0-16,-3 0 0 0,-1 0-10 0,-3 1 10 16,4 2-13-16,-8-3 5 0,1 0 0 0,-1 6 0 15,-3-2 0-15,-3 2 0 0,3 0 8 0,-7 3 8 16,-1 0-8-16,1-3 11 0,-3 6-11 0,-5 0 0 0,1 0-12 0,0 6 12 16,-4 3-15-16,4 3 5 0,4-1 1 0,-1 13 0 15,4-12 9-15,0 14 0 0,0-2 0 16,3 5 0-16,4 3 0 0,0 1 0 0,3 2 0 0,4 3 0 15,-3-11 0-15,6 8-10 0,-3-6 10 0,8-2 0 32,-1 2-47-32,0-14-2 0,0 8-1 0,3-11-335 0,1 0-67 0</inkml:trace>
  <inkml:trace contextRef="#ctx0" brushRef="#br0" timeOffset="9922.365">10209 10256 1443 0,'0'0'32'0,"-10"9"6"0,-1 3 2 0,-3 11 0 0,0-8-32 0,0 9-8 16,0-1 0-16,-4-2 0 0,0 8 9 0,1 1 0 16,-1-4 0-16,1 6 0 0,2-8-9 0,-2 5 0 0,3-8 0 0,3 2-11 31,-3-8-24-31,3 0-5 0</inkml:trace>
  <inkml:trace contextRef="#ctx0" brushRef="#br0" timeOffset="10743.121">11000 10006 900 0,'0'0'20'0,"0"0"4"0,0 0 0 0,0 0 1 16,0 0-25-16,0 0 0 0,0 9 0 0,0-9 0 0,0 0 0 0,0 0 8 15,0 0-8-15,3 9 0 0,-3-9 27 0,0 6 0 0,0 6 0 16,0-6 0-16,0 0 28 0,0 5 5 0,0-2 2 0,-3 3 0 16,-1 0-16-16,1 5-3 15,-1-5-1-15,1 9 0 0,-1-4-18 0,-3 4-4 0,-4 8-1 0,4-11 0 16,-3 8-19-16,-4-2 0 16,3 2 8-16,-3 4-8 0,0-1 0 0,-4 3 0 15,-3-2 8-15,3 2-8 0,1 3 0 0,-4-2 0 16,3-4 8-16,0 3-8 0,1-11 0 0,-5 6 10 0,1-7-10 15,0-5 8-15,3-3-19 0,4-4-4 0,0-2-1 0</inkml:trace>
  <inkml:trace contextRef="#ctx0" brushRef="#br0" timeOffset="11088.837">10873 9845 1074 0,'0'0'30'0,"7"6"8"0,0-6-30 0,0 6-8 16,3-6 0-16,1 5 0 0,0-5 74 0,-1 0 14 15,1 0 2-15,-1 3 1 0,-3 0-61 0,4-3-12 0,-4 0-2 0,-7 0-1 16,7 9-15-16,-3-9 0 0,3 0 0 0,-7 0 0 31,0 0-28-31,0 0-9 0,0 0-2 0</inkml:trace>
  <inkml:trace contextRef="#ctx0" brushRef="#br0" timeOffset="11658.064">11240 10203 990 0,'0'0'21'0,"0"0"5"0,0 0 1 0,7 6 1 0,0-6-28 0,3 6 0 15,-3-6 0-15,4 6 0 0,-1-6 29 0,5 6 0 16,-1-6 0-16,0 6 0 0,0-6-11 0,3-6-2 16,1 6-1-16,0 0 0 0,-1-6-7 0,1 0-8 0,3 0 11 15,-3-5-11-15,3-1 0 0,-3 3-9 16,3-3-1-16,-4 0 0 15,1-2-24-15,-4-1-5 0,0 0-1 0,0 4 0 0,-3-7 40 0,0 6 0 0,-1-2 0 0,-3 8 0 16,-3-6 18-16,3 0 11 0,-4 3 3 0,1 0 0 16,-8 4 25-16,1-1 6 0,-4 0 1 0,0 3 0 15,0-3-34-15,-7 6-6 0,-1-6-2 0,-2 6 0 16,-4 0-2-16,-1 0 0 0,-2 12 0 0,-1-9 0 16,0 6-20-16,-3-1 0 0,3 10-12 0,4-6 4 15,-3 3 8-15,2 5-8 0,5 1 8 0,-1 2-8 16,4-5 8-16,0 8 0 0,0-5 0 0,7 8 0 15,0-5-12-15,3-1 4 0,1 4 0 0,3-4 0 16,0 4-5-16,3 2-1 0,1-11 0 0,3 8 0 16,3-8-49-16,4 2-9 15,1-2-3-15,2 0-457 0</inkml:trace>
  <inkml:trace contextRef="#ctx0" brushRef="#br0" timeOffset="12905.071">12520 10177 720 0,'0'0'20'0,"0"0"5"0,0 0-25 0,0 0 0 0,0 0 0 0,0 0 0 0,0 0 69 0,0 0 9 16,0 0 2-16,0 0 0 0,0 0-18 0,-3-6-3 15,3 6-1-15,-7-6 0 0,3 6-16 0,-3-6-3 16,0 6-1-16,0-6 0 0,0 1-30 0,0 5-8 16,-4-6 0-16,4 3 0 0,-4-3 9 0,1 3 1 15,3 0 0-15,-4 0 0 0,1 0-10 0,-4-3 8 16,3 6-8-16,-3-6 8 0,3 0 0 0,-6 6-8 16,6 6 12-16,-3-6-4 0,0 6-8 0,0-6 0 15,0 6 0-15,0 0-11 0,-1 0 11 0,1 3 0 16,0 8-9-16,4-5 9 0,-1 0-14 0,0 3 2 15,1 2 0-15,3 1 0 16,0 5-32-16,-4-2-7 0,8 2-1 0,-4 1 0 0,-1 2 32 0,5-5 7 0,3 3 1 0,-4-1 0 31,4-8-16-31,0 5-4 0,0-5 0 0,4-3 0 0,3 0 8 0,0-4 2 0,0-2 0 0,4-3 0 16,-1-3 6-16,4 0 2 0,1-3 0 0,-1 0 0 16,3-6 14-16,1-5 0 0,0 2 0 0,3-6 0 31,0-2-15-31,0 2-9 0,0-8-3 0,4 2 0 0,-4 1 11 0,4-4 1 0,-4 4 1 0,4-7 0 15,-1 4 14-15,-2-9 13 0,2 8-2 0,-3-5-1 16,1 2 35-16,-1 1 7 0,0 3 2 0,-4 2 0 16,1-11-13-16,-4 8-2 0,0-2-1 0,-3 2 0 15,0 7-11-15,-4 2-3 0,-4 1 0 0,1-1 0 16,-4 6 16-16,0 0 4 0,3 4 0 0,-3 5 0 16,0 3-20-16,0 0-3 0,0 0-1 0,0 0 0 15,-10 5-8-15,3 7-1 0,-1 6-1 0,-2 0 0 0,3 5-10 16,-4 4 0-16,-3 2 0 0,4 9 0 0,-5-6 0 15,5 10-12-15,-4 2 4 0,-4-6 8 0,4 9-19 0,0-9 4 16,-4 6 1-16,4-3 0 16,4-2-40-16,-5-1-8 0,8 3-2 15,0-9 0-15</inkml:trace>
  <inkml:trace contextRef="#ctx0" brushRef="#br0" timeOffset="13449.43">13123 10289 1250 0,'0'0'35'0,"0"0"9"0,0 0-36 0,0 0-8 0,0 0 0 0,-10 0 0 15,3-6 37-15,-4 6 6 0,1-6 1 0,-5 0 0 16,5 0-74-16,-4 0-14 0,3 0-4 0,-3-5 0 16,0 8-8-16,0-3-1 15,0 0-1-15,-4 0 0 0,7 6 58 0,-3-6 20 0,0 6 0 0,4 0 0 16,-1 6 24-16,-3-6 5 0,0 6 1 0,3 0 0 16,-3 3-30-16,0 2-7 0,0 1-1 0,0 6 0 15,0-1-22-15,0-5-5 0,0 6-1 0,-1 2 0 16,1 1-12-16,-3 8-4 0,6-11 0 15,0 8 0-15,1 4-19 0,3-7-4 16,3-2-1-16,1 3 0 0,3-7-3 0,0-2-1 0,3 2 0 16,1-5 0-16,-1-3 31 0,4-3 5 0,0-3 2 0,4 3 0 0,0-12 41 15,3 3 8-15,0-6 1 0,0-3 1 0,4-5-2 0,-1-1-1 16,4-2 0-16,1-7 0 0,2 4-26 0,1-1 0 16,0 0 0-16,-1-2-11 0,-2 3-5 0,-1-1 0 15,-4 9-1-15,1-8 0 0,0 8 17 0,-4 6 8 16,0 0-8-16,-7-2 12 0,0 11 34 0,-7 0 6 0,0 0 2 15,0 0 0-15,0 0 8 0,0 0 2 0,3 11 0 16,-6 1 0-16,-1 0-48 0,-3 9-16 0,0 2 9 16,-3 4-9-16,-1 2 0 0,-3 0-14 0,0 4 2 15,-4-1 0-15,1 3 12 0,3 3 0 0,-4-8 0 0,4 2 0 16,0 1 0-16,0-4 0 0,3-8 0 16,4-4 0-16,0 1 0 0,3-1-11 0,1-11 11 0</inkml:trace>
  <inkml:trace contextRef="#ctx0" brushRef="#br0" timeOffset="13979.238">13434 10171 1350 0,'-7'6'29'0,"0"-6"7"0,0 6 0 0,-4-3 3 0,4 3-31 0,0 0-8 16,0 5 0-16,0-5 0 0,0 0 0 0,3 6 8 15,-3-6-8-15,0 8 8 0,-3-2-20 0,2 6-3 16,1-1-1-16,0-2 0 0,0 9 16 0,-3-1 0 16,3-5 0-16,-4 8 0 0,4-5 0 0,-4 5 13 15,1 1-2-15,-1-1-1 0,1 4-2 0,-1-7 0 16,4 4 0-16,-4-10 0 0,4-2 5 0,0 3 1 0,4-7 0 15,-1 1 0-15,1-6-2 0,3-6 0 16,0 0 0-16,0 0 0 0,0 0-12 0,7 6-16 16,-4-3 3-16,4-6 1 0,0-3 2 0,1 0 1 0,-1-6 0 15,3-5 0-15,1-1 9 0,-1 3 0 0,1-8 8 0,3 2-8 16,-3 4 11-16,-1-10-3 0,4 4 0 16,0-7 0-16,1 4 2 0,2 2 0 0,1-5 0 0,-1 2 0 15,1-5-10-15,0 3 8 0,3 5-8 0,-3-2 8 16,3 2-8-16,-4 4 0 0,5 2 9 0,-5 0-9 15,-3 1 0-15,0 8 0 0,0 6 0 0,1-3 0 16,-1 6 14-16,-4 6 5 0,-3-3 1 0,4 6 0 16,-8 2-20-16,4 7 0 0,-3-6 8 0,3 3-8 15,-3 8 0-15,-4-2-12 0,0 5 1 0,0 6 1 16,-4-2-6-16,4 2 0 0,-3 1-1 0,-1-1 0 16,4-3 17-16,-4 4 0 0,4-7 0 0,0 1 0 15,0-4-12-15,0-2 4 0,0-4 8 0,4-5-13 16,3-6-136-16,0 3-27 15</inkml:trace>
  <inkml:trace contextRef="#ctx0" brushRef="#br0" timeOffset="14471.269">14245 10159 1146 0,'0'0'32'0,"-10"0"8"0,-1-6-32 0,0 1-8 0,1-1 0 0,-1 3 0 16,1 0 52-16,-1-3 10 0,-3 0 2 0,3 0 0 16,-3 3-45-16,4 3-9 0,-1-6-2 0,-3 0 0 15,3 6-8-15,4 0-11 0,-3 0 3 0,-1 0 0 16,1 6 8-16,3 0 0 0,-4 0 0 0,0 3 0 15,4 0 0-15,-3 0 11 0,-4 8-3 0,3-5 0 16,0-3 6-16,4 8 1 0,-3 1 0 0,3-6 0 16,0 0-6-16,0 5-1 0,0-2 0 0,3-3 0 15,1 5-20-15,3-5-4 0,3 0 0 0,1 3-1 16,-1-4-43 0,1-2-8-16,3 0-1 0,3-3-1 0,-3-3 7 15,4-3 2-15,3 0 0 0,0-3 0 0,4 0 40 0,-4 0 8 0,4 0 1 0,-1-3 1 16,1 3 11-16,-1-3-12 0,1 6 12 0,-4-6-12 15,0 6 12-15,-3 0 0 0,-1 0 0 0,-2 0-8 16,-1 6 8-16,-4-6 8 0,1 6-8 0,-4 0 11 0,-4 3 18 0,1 0 4 16,-4 5 1-16,-1-2 0 0,-2 3-34 15,-1 2 0-15,-3 1 0 0,0 0 0 0,-4 2 32 0,1 4 0 16,-1-1 0-16,-3-2 0 0,0 2-16 0,0 1-3 16,0 0-1-16,-1-4 0 0,5 1 32 0,-1-4 7 15,4-5 1-15,0 6 0 0,3-12-52 0,4-1-9 16,0 1-3-16</inkml:trace>
  <inkml:trace contextRef="#ctx0" brushRef="#br0" timeOffset="14951.704">14280 10324 1562 0,'0'0'34'0,"0"0"7"0,0 0 2 0,0 0 1 0,0 0-35 16,0 0-9-16,0 0 0 0,0 0 0 0,0 0-12 0,0 0-4 0,0 0 0 0,0 0-1 16,0 0 1-16,0 0 1 0,8 6 0 0,-5 3 0 15,4-3 15-15,0-1 0 0,0 1 0 0,0-6 0 16,4 6 0-16,3-6 15 0,-3 0-3 0,3-6-1 16,3 6-11-16,-3 0 8 0,0-6-8 0,1 6 8 15,-1-5-8-15,0-1 8 0,3 0-8 0,-2 3 8 16,-1 0 11-16,-4 0 1 0,1 0 1 0,-1 0 0 0,-2 0-9 15,2-3-3-15,-3 3 0 0,-3 0 0 16,-1 0 7-16,1-2 2 0,-1-1 0 0,1 0 0 16,-4 0 10-16,0 0 1 0,-4-3 1 0,1 3 0 0,3 0-30 15,-4-2 0-15,1 5 0 0,-1-3 0 16,1-6 0-16,-1 12 0 0,1-6 0 0,-4 0 0 0,3 0 0 0,-3 1 0 16,0-1 0-16,-4 3 0 0,4 0 10 0,0 0-10 15,-3 3 10-15,-1 3-10 0,-3-3 0 0,3 6-15 16,-3 5 2-16,0 1 0 0,3 0 13 0,-3 0 8 15,0 5 0-15,0 4-8 16,-3-3-19-16,2 2-10 0,1 4-3 0,0 2 0 16,4 4 17-16,-1-1 3 0,0-6 1 0,1 4 0 0,3-7 11 0,3 1 0 0,-3 6 0 15,7-13-8-15,0 1-3 0,0 5 0 0,4-8 0 16,-1-3 0 0,1-3-32-16,3 3-6 0,-4-6-2 0,8-3 0 15,0 0-86-15,-1-3-18 0</inkml:trace>
  <inkml:trace contextRef="#ctx0" brushRef="#br0" timeOffset="15166.54">14721 10715 981 0,'0'0'28'0,"0"0"6"0</inkml:trace>
  <inkml:trace contextRef="#ctx0" brushRef="#br0" timeOffset="15308.307">14707 10653 946 0,'0'0'20'0,"0"0"5"16,0 0 1-16,0 0 2 0,0 0-28 0,0 0 0 0,0 0 0 0,0 0 0 0,0 12 0 0,0-6-19 0,0 0 3 0,0 3 1 15,0-1 2-15,-3 1 0 16,3 3 0-16,0 0 0 16,-4-3-25-16,1-1-5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7T17:07:59.3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3743 6699 836 0,'0'0'24'0,"0"0"4"0,0 0-28 0,-4 6 0 0,4-6 0 0,0 0 0 16,0 0 0-16,0 6 0 0,-3 3 0 0,3-9 0 15,0 0 56-15,0 0 6 0,0 0 1 0,0 0 0 0,3 9-50 16,4-4-13-16,-3 1 0 0,0 0 0 0,6 0 44 16,-10-6 4-16,0 0 1 0,4 0 0 0,-1 6-18 0,1 0-4 15,-1 3-1-15,-3-9 0 16,4 6-26-16,-4-6-12 0,0 0 0 0,0 0 1 0,0 0 60 0,0 0 12 16,0 0 3-16,0 0 0 0,3 2-37 0,-3-2-7 15,0 0-2-15,0 0 0 0,0 0 10 0,0 0 1 16,0 0 1-16,4-5 0 0,-4-10-11 0,-4 12-3 15,4 3 0-15,0 0 0 0,-3-6-16 0,-1 0 0 16,-3 0 0-16,0-5 0 0,-3-1 14 0,2 3-1 16,-2 0 0-16,-1 0 0 0,1-2-13 0,-4-1-18 15,-4 0 4-15,7 6 1 0,-3-3 13 0,0 3 0 16,-3 1 0-16,2-7 0 0,1 6 24 0,-3-6 8 0,-1 12 2 0,4 0 0 16,0 0-22-16,0 0-4 0,0-9 0 15,3 9-8-15,0 0 12 0,1 0-12 0,-1 3 12 0,-3 3-12 16,4 0 0-16,-1-6 0 0,4 6-12 0,-4-6 3 15,1 6 9-15,3 6 0 0,-7-1 0 16,3 4 0 0,4-3-36-16,-4 11-1 0,1-11-1 0,3 6 0 0,0 8 55 0,0-5 11 0,0 2 3 0,3 1 0 31,1-7-50-31,-1 4-9 0,0 8-3 0,4-8 0 0,-3 3 63 0,3-1 13 0,0 4 3 0,0-4 0 16,0 3-36-16,0-8-12 0,3 6 0 0,-3-10 9 15,8 10-9-15,-1-6 0 0,3-1 0 0,-3 4 8 16,4-4 1-16,3 7 0 0,0-4 0 0,7 4 0 15,-3-9-9-15,-4 2 0 0,4 1 0 0,3-6 8 16,-4-1 0-16,1 1 0 0,3 3 0 0,0-9 0 16,-3 6-8-16,3-7-11 0,0 1 3 0,4 3 0 0,0-3 8 15,-4 0 0-15,-3-3 0 0,3 0 0 0,-4-3 0 16,4 6 0-16,1-6 0 0,-5-6 0 0,1 6 0 16,0 0 0-16,3-3 0 0,-4 0 0 15,1-3-104-15,3 3-20 0,-3-3-3 0,-8 0-615 16</inkml:trace>
  <inkml:trace contextRef="#ctx0" brushRef="#br0" timeOffset="423.953">4223 6341 1074 0,'0'0'30'0,"0"0"8"0,0 0-30 0,0 0-8 0,0 0 0 0,0 0 0 15,0 0 20-15,3 2 2 0,1 13 1 0,-4-9 0 16,3 6 26-16,1 0 6 0,-1 5 1 0,-3-2 0 0,4 3-36 0,-4-1-6 16,3 4-2-16,1-4 0 0,-1 4-12 0,-3-3 0 15,4 5 8-15,3-5-8 0,-7 2 8 0,4-2-8 16,-1-6 11-16,1 2-11 0,-4-5 8 0,3-6-8 15,-3-3 0-15,0 0 0 16,7 3-25-16,-3-3-9 0,3 3-2 0,-7-3 0 0</inkml:trace>
  <inkml:trace contextRef="#ctx0" brushRef="#br0" timeOffset="1164.952">4600 6943 1074 0,'0'0'30'0,"0"0"8"0,-3 6-30 0,-1-3-8 15,4-3 0-15,-7 9 0 0,7-9 104 0,0 0 19 16,0 0 4-16,0 0 1 0,0 0-52 0,0 6-9 15,0-6-3-15,0 9 0 0,0-9 0 0,7 5 0 16,0-5 0-16,0 6 0 0,4-6-51 0,3 6-13 16,4-6 0-16,-4 6 0 0,-4-6 0 0,4 0 0 15,1 0 0-15,-1 0 0 0,0 6 0 0,0-12 0 16,0 6 0-16,4-6 0 0,-4 6 0 0,0 6 0 16,3-6 0-16,-2 0 0 0,-5 0 0 0,1 0 0 0,-4-6 0 15,0 6 0-15,0-6 0 0,-4 0 0 16,1 6 0-16,3-5 0 0,-3-1 0 0,-1 0 0 0,1-6 0 15,-4 3 0-15,0 3 21 0,0 0 2 0,0 1 0 16,-4-7 0-16,1 3-33 0,-8 3-6 16,7 0-2-16,1 0 0 0,-4 0 18 0,0-5-12 0,-4-1 12 0,1 6-10 31,-1-3-43-31,-3 3-9 0,3 0-2 0,1 1 0 0,3 2 76 0,-7-6 14 16,-1 9 3-16,5 0 1 0,-1 9-30 0,4-6 0 0,-3 5-13 0,-1 1 4 15,4 0 9-15,-4 3-12 0,4 0 12 0,0 2-12 16,0 1 12-16,0 6 0 0,7-4-9 0,-3 1 9 15,-1 2 0-15,1-2 0 0,3 3 0 0,-4-4 0 16,4 7 8-16,0-12-8 0,4-1 12 0,-4 4-4 16,3-3 5-16,1 0 1 0,-1-1 0 0,-3-5 0 15,7 9-3-15,-3-3-1 0,3-7 0 0,0 1 0 16,4 0 0-16,-1 0 0 0,1 3 0 0,-1 0 0 0,1-6-2 16,3 3-8-16,4-1 12 0,-4-5-4 0,-4 6-8 15,4-6 0-15,4 0 0 0,-4 0 0 0,4 0 0 0,-1 0 0 16,1 0-9-16,-4-6 9 15,0 1-53-15,4-4-4 0,-4 3-1 0,4-6-481 16,-4 0-96-16</inkml:trace>
  <inkml:trace contextRef="#ctx0" brushRef="#br0" timeOffset="1795.761">5380 6529 1497 0,'0'0'32'0,"-7"-3"8"0,0 3 0 0,-4 0 4 0,4 0-36 0,0 0-8 0,7 0 0 0,0 0 0 16,-7 3 53-16,-4 0 9 0,11-3 2 0,-7 0 0 15,7 0-52-15,-7 5-12 0,0 1 0 0,0 0 0 16,7-6 20-16,-3 6 2 0,-1 0 0 0,1 0 0 16,-1 3-22-16,1 2 0 0,-1 1 0 0,0 0 8 15,-3 0-25-15,4-1-5 0,-1 4-1 0,1 3 0 16,-1-1 23-16,1 1 0 0,3-3 0 0,-4 8 0 16,4-11 0-16,0 9 0 0,0-4 0 0,0 1 0 15,0-3 13-15,0-1 7 0,0 1 2 0,0-3 0 16,4 0-11-16,-4-1-3 0,3-8 0 0,1 9 0 15,-1 12 7-15,1-13 1 0,-4-11 0 0,0 0 0 0,3 0 0 0,-3 0 1 16,11 0 0-16,-4 0 0 0,0-6-4 0,-3 6-1 16,3 0 0-16,0 0 0 0,3 6-3 0,1-6-1 15,0 6 0-15,-1 0 0 0,1-6-8 0,-1 6 0 16,4 3 0-16,1 3 0 0,-5-1-13 0,-3 1-5 16,0 0-1-16,4-3 0 0,-1-1 19 0,-3 7 0 15,0-9 0-15,1 12 0 0,2-10 0 0,-3 4 0 16,-3 6 0-16,3 0 0 0,-4-13 0 0,1 7 0 15,3 3 0-15,-4-3 0 0,1-1 0 0,-4 1 0 0,7 0 0 16,-7 0 0-16,0 2 29 0,0-2 10 0,0 0 1 16,-7-6 1-16,3 0-14 0,-3 2-3 0,4 4-1 15,-4-6 0-15,-4 0-23 0,1 6 0 0,-1-6 0 0,-3-1 0 16,0-2 0-16,0 3 0 0,3 3 0 16,-3 0 0-16,-4-9 0 0,4 0 0 0,0 0 0 0,0 0 0 15,-4-6 0-15,4-3 0 0,0 6 0 0,0-3 0 16,-4 3 0-16,4-8-10 0,0 5 1 0,4 0 0 31,-1-6-46-31,-3 6-9 0,7 0-1 0,0 3-535 0,0-2-106 0</inkml:trace>
  <inkml:trace contextRef="#ctx0" brushRef="#br0" timeOffset="2387.811">5800 5661 867 0,'0'0'19'0,"0"0"4"0,0 0 1 0,-7 6 0 0,7 6-24 0,-4-6 0 0,4 6 0 0,0-3 0 16,-3 2 94-16,3 7 14 0,0 0 2 0,0 2 1 16,3 10-38-16,-3 2-7 0,0 3-2 0,4 0 0 15,-1 4-51-15,1 5-13 0,3-6 0 0,-4 9 0 16,1-3 54-16,-1 0 8 16,1-3 2-16,3 3 0 0,0 1-52 0,0-4-12 0,0-3 0 0,0 6 0 15,0-3 0-15,0 3 0 0,-3 6 0 0,-1 0 0 16,4-3 0-16,-3 3 0 0,-1 0 0 0,4 0 0 15,-3-12 0-15,0 9 0 0,-1-2 0 0,-3-1 0 0,0-3 40 16,-3 3 6-16,3 0 1 0,0-3 0 0,-4 3-25 16,4-6-5-16,0-8-1 0,0-4 0 0,0 4-16 0,4-10 0 15,-4 4 0-15,0-7 0 0,3-2 0 0,1 0 0 16,-4 0 0-16,0-10 0 0,3 7 0 0,-3-6 0 16,0 0 0-16,4-6 0 15,-4 3-44-15,3-3-16 0,-3-3-4 0,4 3 0 16,-4 0-153-16,0 0-31 0,0 0-7 0,0 0-1 0</inkml:trace>
  <inkml:trace contextRef="#ctx0" brushRef="#br0" timeOffset="2726.46">5510 6634 1104 0,'0'0'31'0,"-7"0"8"0,4 12-31 0,-1-3-8 0,4-3 0 0,0 6 0 16,0-1 46-16,0-11 8 0,0 0 2 0,0 0 0 16,0 0 6-16,0 0 2 0,7 0 0 0,4 6 0 15,-1-6 16-15,5 0 3 0,-8 6 1 0,7-6 0 16,3 0-60-16,1 0-11 0,0 0-2 0,3 0-1 15,4-6-10-15,-4 6 8 0,7 0-8 0,0 0 8 0,0 6-8 0,1-6 0 16,-1-6 0-16,4 6 8 16,-1 0-35-16,1 0-7 0,0 0-2 15,0 0 0-15,-1 6-13 0,-2-6-3 0,2 6-1 0,1-3 0 16,-4 0-44-16,4 0-9 0,-4-3-2 16,4 0-282-16,-4 0-57 0</inkml:trace>
  <inkml:trace contextRef="#ctx0" brushRef="#br0" timeOffset="4098.819">8488 6890 320 0,'0'0'8'0,"0"0"4"0,0 0-12 0,0 0 0 0,3-3 0 0,1-3 0 16,-4 1 62-16,3-1 10 0,1-12 1 0,-4 6 1 16,0 3 2-16,0 1 1 0,0-1 0 0,0 3 0 15,0 0-37-15,0 0-8 0,0 0-2 0,0-3 0 16,-4 4-30-16,4-4 0 0,-3 3 0 0</inkml:trace>
  <inkml:trace contextRef="#ctx0" brushRef="#br0" timeOffset="4501.213">8110 5976 1062 0,'-7'18'23'0,"7"-13"5"0,-3 7 0 0,3 6 3 0,0 2-31 0,0 4 0 0,3-6 0 0,1 8 0 15,-1 1 64-15,-3 8 6 0,4-3 2 0,-1 9 0 16,-3-2-23-16,4-4-4 0,-4 9-1 0,3 0 0 16,1 0-12-16,-4 3-4 0,4-3 0 0,-1 6 0 15,1-9-9-15,-4 9-3 0,0-6 0 0,0 6 0 16,0-3-1-16,3 3-1 0,-3-5 0 0,0 5 0 15,-3-9 3-15,3 9 1 0,-4-6 0 0,-3 0 0 16,3-3-2-16,1-3 0 0,-4-8 0 0,0 8 0 16,3-3-5-16,-3-3-2 0,4-5 0 0,-4-4 0 15,0 1-9-15,3-9 0 0,1 2 0 0,3-5 8 16,-4 0-8-16,4-6 0 0,0-6 0 0,0 0 0 16,0 0-20-1,0 0-5-15,0 0-2 0,0 0 0 0,0 0-137 0,4-6-28 0</inkml:trace>
  <inkml:trace contextRef="#ctx0" brushRef="#br0" timeOffset="5115.582">8565 6999 1450 0,'0'0'32'0,"0"0"6"0,0 0 2 0,0 0 1 0,0 0-33 0,0 0-8 0,-7 0 0 15,0 0 0-15,7 0 64 0,-7 0 10 0,7 0 2 0,-7 0 1 16,7 0-10-16,-7 0-3 0,0 0 0 0,0 0 0 16,7 0-51-16,-7 0-13 15,0 0 0-15,0 0 0 0,3 0 0 0,-3 12 0 0,0-12 0 0,4 6 0 16,-4 0 0-16,-4-1 0 0,4 4 0 0,-4 3 0 15,4 6 0-15,-3-7 0 0,3-2 0 0,-4 9 0 16,4 0 0-16,0-4 0 0,4 10 0 0,-5-13 0 16,5 7 0-16,-1 0-12 0,1-4 3 0,3-2 0 15,0 0 9-15,0 0 12 0,0-1-2 0,3-2-1 16,1-3-9-16,-1 0 0 0,5 0 0 0,-1-6 0 16,3 0 0-16,1 0 0 0,-1 0 0 0,1 0 0 15,0 0 53-15,3 0 9 0,0-6 2 0,-4 0 0 16,8 0-52-16,-7 0-12 0,3-2 0 0,0 2 0 15,-4-12 0-15,4 6 0 0,-3-5 0 0,0 5 0 16,-1 3 0-16,-3-3 0 0,0-5 0 0,-3 5 0 16,-1-3 0-16,-3 9 0 0,0-5 0 0,0 5 0 15,0 0-17-15,-3 0-7 0,3 0 0 0,-4 3-1 0,1 0 40 16,-1 3 8-16,4 0 1 0,-7 0 1 16,4-3-71-16,-1 6-14 0,-3 9-4 0,4 0 0 15,-1 5 52-15,0-8 12 0,4 3 0 0,-3 6 0 16,6-7 48-16,-3 10 13 0,4 2 3 0,0 1 0 0,-1-12-64 15,4 2-8-15,0 4-4 0,-3 6-1 0,3-10 21 0,0 4 4 16,0-6 0-16,0-1 1 0,4 4-13 0,-4 0-12 16,0 0 3-16,0-4 0 0,0 1 9 0,3-6 0 15,-3 0 0-15,0 0 0 16,4-6-46-16,3 6-7 0,-3-3-2 0,3-3 0 16,-4 0-109-16,5-3-23 0,-5 0-4 0,1 0-1 0</inkml:trace>
  <inkml:trace contextRef="#ctx0" brushRef="#br0" timeOffset="29556.595">10301 7302 657 0,'-3'-12'28'0,"3"6"-28"0,-4-3 0 0,1 1 0 16,-1 2 97-16,0-3 15 0,-3-3 2 0,4 0 1 15,-4 6-41-15,0 1-8 0,0 5-2 0,0-9 0 16,0-9 0-16,0 6 0 0,0 6 0 0,-4 1 0 15,4-1-51-15,0 0-13 0,-4 3 0 0,1 0 0 16,-1 3 0-16,0 6 0 0,-3 6 0 0,4-1 0 16,-4 1 0-16,3 0 0 0,-3 0 0 0,0 2 0 0,0 4-17 15,0-6 3-15,0-6 1 0,-1 2 0 0,5-2 13 0,-1 6 0 16,1 6 0-16,-1-7 0 0,1-2 12 16,2 3 6-16,1 0 1 0,0 5 0 0,4-2 5 0,-1-6 2 15,4 0 0-15,0-9 0 0,0 0-7 0,4 6-2 16,-1 5 0-16,4-5 0 0,0 6 6 15,1-6 1-15,-1-6 0 0,3 0 0 0,4 6-6 0,-3-3-1 16,-1 0 0-16,5 3 0 0,-1-3-32 0,-4 2-6 16,4 7-2-16,-3-6 0 0,3 6 40 0,-3-12 8 15,-1 0 2-15,4 0 0 16,-3-6-43-16,-1 0-9 0,1-15-2 0,0 1 0 0,-4-1 27 0,3-5 0 16,-3 2 0-16,0 1 0 0,0-1 0 0,-3 10 0 15,0 2 0-15,-1 0 0 0,-3-3 26 0,0 7 10 0,-3-1 3 16,-1 3 0-16,4 0-23 0,-4 0-4 0,1 0 0 0,-1 6-1 15,-3-6 2-15,4 6 1 0,-1 6 0 0,1 0 0 16,-1 0-14-16,1 6 0 0,-1 8 0 0,1 10 0 16,-1-1 0-16,1 3 0 0,3 7-10 0,-4-4 10 15,1-3 0-15,-1-2 0 0,0 2 0 0,4-14-8 16,0 2 8-16,-3 4 0 0,3-7 8 16,0 4-8-16,3-3 0 0,-3 11 8 0,0-11-8 0,4 14 0 15,-4-6 0-15,4-2 0 0,-1 5 0 0,-3-8 0 16,0 2 41-16,0 1 4 0,0 2 1 0,0-2 0 15,-3-3-30-15,3 2-7 0,-4 1-1 0,0-1 0 16,1 4-8-16,-1-7 0 0,1 4 9 0,-4-1-9 16,0 1 0-16,-4-4 0 0,4-2-10 0,-3 5 10 15,2-8-20-15,1 9 4 0,0-13 0 0,-3 1 0 16,3 3-16-16,0-3-2 0,-4-7-1 0,1 1 0 16,2 0 35-16,-2-6 0 0,-4-6 0 0,3 6 0 0,-3-6 0 0,0 1 0 15,0-1 0-15,0-3 0 0,-4-3 0 0,4 0 11 16,0 7 0-16,0-7 0 0,0 0-11 0,0-3 0 15,-1 4 0-15,1-1 0 16,7 0-28-16,-3 0 1 0,6 1 1 0,-3-1 0 16,4-3-155-16,-1 3-31 0</inkml:trace>
  <inkml:trace contextRef="#ctx0" brushRef="#br0" timeOffset="30309.881">10414 7425 532 0,'0'0'12'0,"0"-6"2"0,-4-5 1 0,1 2 0 0,3-3-15 0,0 0 0 16,0 1 0-16,0-1 0 0,3 6 44 0,-3-9 7 15,0 9 1-15,0 0 0 0,0 6 18 0,0 0 4 16,0 0 1-16,0 0 0 0,0 0-15 0,0 0-4 16,0 0 0-16,0 0 0 0,0 0 6 0,4 6 1 15,-4 6 0-15,4 3 0 0,-4-9-33 0,3 11-6 16,-3-2-2-16,0 3 0 0,0-7 34 0,0 13 6 0,0-12 2 15,4 8 0-15,-4-2-20 0,0 3-4 16,3 2-1-16,-3-5 0 0,4-7-12 0,-4 1-3 16,3-3 0-16,1 3 0 0,-1 0-7 0,-3-7-1 0,0-5-1 15,0 0 0-15,0 0 8 0,0 0 1 0,0 0 1 16,0 0 0-16,7-5 2 0,-7 5 0 16,0 0 0-16,0 0 0 0,0-6-4 0,4 0-1 0,-4-3 0 0,0 0 0 15,3-6-13-15,-6 10-9 0,3-7 12 0,0 0-12 16,-4 0 0-16,1 1 0 0,-1 2-10 0,1-3 10 15,-1-6-26-15,-3 4 2 0,4-1 1 0,-4 6 0 16,3-9 23-16,0 1 0 0,-3 2 0 0,4-3 0 16,-1 7-20-16,1-1 0 0,-1-6 0 0,1 4 0 15,3 2 20-15,-4-6-9 0,8 6 9 0,-4 1 0 16,3 2-8-16,-3 3 8 0,7-6 0 0,-3 12 0 16,3-6-9-16,4 0 9 0,-1 6 0 0,1-5-9 15,-1 2 9-15,4 3 0 0,1-3 0 0,2 3 0 0,-3 0 0 16,0 0 0-16,4 0 0 0,0 0 0 0,-1-3 0 15,1-3 0-15,0 3 0 0,-1 0 8 0,-3 3-8 16,0 0-8-16,-3-6 8 0,0 6-12 16,-1 0-68-16,-3 0-13 0,0 0-3 0</inkml:trace>
  <inkml:trace contextRef="#ctx0" brushRef="#br0" timeOffset="30896.055">11102 7455 1267 0,'0'0'28'0,"0"0"5"0,-4-3 2 0,1-3 1 0,3 3-36 0,-4-3 0 0,1 0 0 0,-1 0 0 15,-3 0 109-15,0 1 15 0,4-1 4 0,-4 0 0 16,0 3-52-16,-1 0-9 0,1 0-3 0,0 0 0 16,0 0-20-16,-3 3-4 0,-1 0 0 0,1 3-1 15,3-3-26-15,-4 9-5 0,4 0 0 0,-4 2-8 16,1-5 0-16,-1-6 0 0,1 12 0 0,-1-3 0 16,0-3-8-16,4 3 8 0,0-1 0 0,0 4-9 15,0 0 9-15,0-6 0 0,4 0 0 0,-5 3 0 16,5 5 0-16,-1-5 0 0,4-9 0 0,0 0 0 15,0 6 0-15,0 0 0 0,0-6 0 0,0 0 8 16,0 0 0-16,7 0 0 0,1 0 0 0,-1 0 0 0,3 0 4 0,-3 0 0 16,4 0 1-16,-1-6 0 0,1 0-4 0,0-6-1 15,3 1 0-15,-4 2 0 0,8 3 0 0,-4-12 0 16,0-2 0-16,0 5 0 0,0 0-8 0,0-2 10 16,-3-7-10-16,-4 3 10 0,4 10-10 0,-4-1 0 15,0-3 9-15,0 6-9 0,3 1-14 0,-6 2-7 16,-1 6-2-16,-3 0 0 0,0 0 11 0,0 0 3 15,0 0 0-15,0 0 0 16,4 6-28-16,-4-1-6 0,0 7-1 0,0 9 0 0,4-4 29 16,-4 1 6-16,3 3 1 0,1 2 0 0,-4-972 8 0,3 1948 0 15,1-975 0-15,-4 8 0 0,3-8 0 0,4-7 0 0,-3-8-9 16,-1 3 9-16,1 0 0 0,-1 5 13 0,-3-11-1 16,4 3-1-16,3-3 1 0,-4 0 0 0,5-1 0 15,-1-5 0-15,0 6-12 0,3-6 0 0,-3-6 0 0,0 1 0 31,4-4-124-31,0 3-20 0,-1 3-4 0</inkml:trace>
  <inkml:trace contextRef="#ctx0" brushRef="#br0" timeOffset="31380.047">11434 7446 1141 0,'0'0'24'0,"0"0"6"0,0 0 1 0,3 6 2 16,1-3-33-16,-1 3 0 0,4-3 0 0,-3 2 0 16,3 7 72-16,-4-6 7 0,1 6 1 0,3-6 1 0,-4-3-17 0,1 3-4 15,-1 5-1-15,1 1 0 16,-4 0-29-16,0 0-6 0,4-1 0 0,-4 1-1 0,0 3-23 0,-4-3 0 15,4-1 0-15,0-5 0 0,0 0 48 0,0 0 6 16,-4 3 1-16,4-9 0 16,0 0-37-16,0-6-7 0,0-3-2 0,-3-3 0 0,-4 6 44 0,3-5 9 0,1-10 2 0,3 3 0 15,0-5-56-15,0 5-8 0,0-8 0 16,0 8-10-16,3-8 10 0,1 8 0 0,-1-5 10 16,4 2-10-16,1 3 0 0,-1 7-8 0,-4-1-1 15,4-3 0-15,4 3 9 0,-4 6 0 0,3 6 0 0,-3 0-8 31,4 0-36-31,0 0-8 0,-4 0 0 0,0 6-1 0,3 0 42 0,1 9 11 0,-1-9 0 0,-3 6 0 16,1-1 0-16,-1 1 0 0,3 0 0 16,-3 3 0-16,4 2 20 0,-4 1 7 0,0-1 1 0,4 4 0 15,-4-3-20-15,0-7-8 16,-4 10 0-16,4-9 8 0,0 0-8 0,0-7 0 0,0 7 0 0,0-6 0 16,1-3-12-16,-5-3-5 0,4 0-1 0,-3 0 0 31,3-3-154-31,0 0-30 0</inkml:trace>
  <inkml:trace contextRef="#ctx0" brushRef="#br0" timeOffset="32009.295">12079 7543 1497 0,'4'-6'32'0,"-4"0"8"0,0 0 0 0,3-3 4 0,-3 7-36 16,4-7-8-16,-4 3 0 0,3 0 0 0,-3 0 100 0,0 0 19 16,0 0 3-16,-3-3 1 0,-1 4-51 0,1 2-9 0,-1-3-3 0,1 0 0 15,-4 3-40-15,-1 3-9 0,1-6-2 0,-3 6 0 16,3-6-9-16,-4 6 0 0,1 0 0 0,-1 6 0 16,0-6 0-16,1 6 0 0,-1-3 0 0,1 6 0 15,3 0 0-15,-4 8 0 0,8-5 0 0,-5 0 0 16,1 2 0-16,7 10 0 0,-3-12 0 0,-1 8 0 15,8 4 0-15,-4-1 0 0,3-8 0 0,1 3 0 16,-1-1 0-16,5 1 0 0,-5-9 0 0,4 0 0 16,0-1 0-16,0-2 0 0,0 0 0 0,4 0 0 15,-4-6 0-15,4 0 0 0,-4-6 0 0,3-9 0 16,4-5 30-16,-3-1 4 16,3-5 1-16,4 2 0 0,-4-5-12 0,3 2-3 0,1-8 0 0,0-3 0 15,-1 0-20-15,1-3 0 16,-4 2 0-16,-3-8 0 0,3 3 0 0,-4 6 9 0,1-3-9 0,-4-3 0 15,0 6 20-15,-3-7-2 16,-1 10-1-16,-3-9 0 0,0 9-2 0,-3 2-1 0,-1-5 0 0,-3 3 0 16,0 3-14-16,-4 2 0 0,1-2 0 0,-1 8 0 0,1-8 0 15,-1 14-13-15,4 1 2 0,-4 5 1 0,4-3 10 16,0 6 0-16,4 1 8 0,-1 2-8 0,4 6 0 16,0 0 0-16,0 0 0 0,0 0 0 15,-7 6-22-15,4 5-9 0,6 4-1 0,-3 9-1 0,0-4 21 0,0 10 4 16,4-1 8-16,-4 9-13 0,3-5 13 0,1 8 0 15,-1-3 0-15,1 6-9 16,-1 3 9-16,-3-3 0 0,4 0 0 0,-1 6 0 0,4-3 0 0,-3-3 0 16,-1-8 0-16,4 8 0 0,-3-6 0 0,3 0 0 15,-3-3 0-15,-1-2 0 0,1 2 0 0,3-11 0 16,-4-4 0-16,1 4 0 0,3 8 0 0,0-3 0 16,-4-11 0-16,-3-6 0 15,4 2-38-15,-1-8-6 0,-3-6 0 0,0 0-1 16,4 12-139-16,0-6-28 0,-1 0-6 0</inkml:trace>
  <inkml:trace contextRef="#ctx0" brushRef="#br0" timeOffset="32489.547">12404 7425 1267 0,'0'0'28'0,"0"0"5"16,0 0 2-16,0 0 1 0,-4 12-36 0,4-3 0 0,0-9 0 0,0 6 0 15,0 3 108-15,4-4 14 0,-4-5 3 0,0 15 1 0,3-3-42 0,1-6-8 16,-1 3-1-16,4-3-1 0,-3-4-37 0,3 1-7 16,0 3-2-16,0-6 0 0,0 0 0 0,0-6-1 15,4 3 0-15,-1 1 0 0,-3-7-27 0,4 3 0 16,0 0 8-16,-4-6-8 0,0-5 16 0,0 5 0 15,0 3 1-15,-4-9 0 0,4 7-28 0,-3-4-5 16,-1 3-2-16,1-6 0 16,-4 7-18-16,0-1-3 0,0-3-1 0,-4 6 0 15,1 6-6-15,-1-8-2 0,-3 5 0 0,0 0 0 16,0 0 8-16,0 0 0 0,-3 6 1 0,-1 6 0 0,4 0 39 0,-4 0 0 16,1 0 0-16,3 5 12 0,-4 1-3 0,0 9 0 15,4-4 0-15,-3 1 0 0,3 3 12 0,0 8 3 0,3-8 0 16,1 8 0-16,-1-11 13 0,1 5 3 0,3-2 1 0,3-4 0 15,-3 4-9-15,4-3-1 0,3-1-1 0,-4-8 0 16,4 0-10-16,0 0-3 0,4 2 0 0,-4 1 0 16,4 0-5-16,-1-3 0 0,4-3-1 0,0 0 0 15,1 5-11-15,-1-11 0 0,3-3 9 0,1 3-9 16,3 9 0-16,0-9-18 0,0 0 3 0,4 0 1 16,0 0-98-16,-1-6-19 15,1 3-4-15</inkml:trace>
  <inkml:trace contextRef="#ctx0" brushRef="#br0" timeOffset="33322.227">13466 7267 944 0,'0'0'27'0,"0"0"5"0,0 0-32 0,0 0 0 0,0 0 0 0,0 5 0 16,0 1 86-16,-4 6 10 0,4 0 3 0,0 0 0 15,0-4 16-15,0 7 3 0,0 0 1 0,4 2 0 16,-1 1-55-16,1 3-12 0,-1-4-1 0,4 4-1 15,0 2-22-15,4 7-4 16,-1-4 0-16,1-2-1 0,-4 2-23 0,4 4 0 0,-1-4 0 0,4 9 0 16,-3-2 56-16,-1-4 6 0,5-5 2 0,-5-1 0 15,1-2-72-15,-1 2-15 0,-3 4-2 16,0 2-1-16,-3-2 26 0,3-10 0 0,-3 1 0 0,-4-3 0 0,0 2 0 0,0 1 0 16,0-1 0-16,0-5 0 0,0 3 0 0,0-15 0 15,0 0 0-15,0 0 0 0,0 0 16 0,0 0 8 16,0 0 1-16,-11-9 1 15,0-3-26-15,1-5 0 0,-1-7 0 0,1 4 0 0,-1-4 35 16,-3-8 1-16,3 2 1 0,1-2 0 0,3 3-8 0,0-10-1 16,-4-2-1-16,1-3 0 0,-1 6-27 0,0 3 0 15,4-4 0-15,-3 1 0 0,-1 3 0 0,4-3 0 16,4 2 0-16,-5 4 0 0,8-3 0 0,-3 2 0 16,6-2 0-16,-3 3 0 0,4 2 0 0,0 10 0 15,3-4 0-15,0 7 0 0,0-4 20 0,3 9 0 16,1-5-1-16,-1-1 0 15,1 6-41-15,3 4-8 0,0 2-2 0,4 0 0 0,-4 6 32 0,7 0-9 0,-3 0 9 16,-1 6 0-16,5 5-17 0,-5-2 1 0,-3 3 1 0,4 6 0 31,0-1-15-31,-4 4-3 0,-4-4-1 0,4 10 0 0,-3-9 34 0,-4 5 0 0,0-2 0 16,0-4 0-16,-3 7 0 0,-1-7 20 0,1-5-2 0,-4 9-1 16,-4-9-34-1,1 8-7-15,-1-5-2 0,-3 0 0 0,-3-4-2 0,-1 1-1 16,0-3 0-16,-3 0 0 0,0-3 13 0,0-1 4 0,0 4 0 0,0-3 0 15,-4-6-7-15,4 6-1 0,0-6 0 0,0-6 0 16,0 6-27-16,-4-6-5 16,8-5-2-16,-5 2 0 0,8 0-114 15,-3 6-22-15,6-15-5 0,-3 12-383 0</inkml:trace>
  <inkml:trace contextRef="#ctx0" brushRef="#br0" timeOffset="33874.89">14051 7369 1036 0,'0'0'23'0,"0"0"5"0,0 0 0 0,0 0 1 0,0-5-29 0,0-1 0 15,0 6 0-15,0-6 0 0,0 6 108 0,0 0 16 16,-3-12 4-16,-1 3 0 0,1 3-52 0,-1 0-9 0,-3 6-3 0,3-5 0 16,-3 5 0-16,4-6 0 15,-4 6 0-15,-4 6 0 0,4-6-33 0,-7 0-7 0,3 0-2 0,1 5 0 16,-1-5-22-16,1 9 0 0,-4 3 0 0,3-6 8 16,0 0-8-16,4 0 0 0,0 5 0 0,0-5 0 15,0 9 0-15,4-6-8 0,-1 0 8 0,1 2 0 16,3-5 0-16,0 12 0 0,0-12 0 0,3 6 0 15,1-4 0-15,3 4 0 0,-4-6 0 0,4 6 0 16,0-6-20-16,0-3 0 0,4 5 1 0,-4 1 0 16,4-3 19-16,-1 0 0 0,1 0 0 0,-1-6 0 15,5 0 0-15,-1 0 0 0,-4-6 0 0,4-3 0 0,0-3 23 16,1 1 8-16,-1 5 1 0,-4-12 1 0,4 3-25 16,-7 1-8-16,0 5 0 0,1-9 0 0,-1 7 8 15,-4-4-8-15,1 3 9 0,-4 0-9 0,0 1 8 16,0-1-8-16,-4 6 0 0,-3-3 9 0,0-6-22 0,0 7-5 15,-4 2-1-15,1 0 0 0,-4 0-3 0,0-6-1 16,-1 6 0-16,-2 3 0 16,-1-3 23-16,-3 1-9 0,3-1 9 0,1 6 0 0,3 0-11 0,-4 3 11 15,4 0-10-15,3 2 10 0,1 1-16 16,3 9 4-16,0-3 0 0,3 0 0 0,1-1-4 0,3 4-1 16,3-3 0-16,4 5 0 15,4-2-111-15,-1 0-21 0,4 0-5 0</inkml:trace>
  <inkml:trace contextRef="#ctx0" brushRef="#br0" timeOffset="34504.145">14213 7314 1314 0,'0'0'28'0,"-3"5"7"0,3 7 1 0,0 3 1 0,0-3-29 0,0 5-8 0,0-5 0 0,0 0 0 0,3 3 68 0,-3-4 13 16,0 7 3-16,0-6 0 16,0 2-32-16,4-2-7 0,-4 0-1 0,3-6 0 15,-3 0-16-15,0-6-3 0,4 3-1 0,-4-3 0 16,0 0-4-16,0 0 0 0,0 0-1 0,0 0 0 0,0-3 8 0,4-3 1 15,-1-6 1-15,1-6 0 0,-1 4-29 0,1-4 0 16,-1 0 0-16,4-5 0 0,-3 2-9 0,3-2-2 16,0 2 0-16,0 4 0 0,0-1 11 0,0 0 0 15,-3 4 0-15,3 2-8 0,0 6 8 0,-4-6 0 16,4 6 0-16,-7 6-8 0,7 0 8 0,-7 0-12 16,7 0 12-16,0 6-12 0,0 6 12 0,-3 0-12 15,3-6 12-15,0 8-12 0,-3 4 12 0,-4 0 9 16,3-7-1-16,-3 10-8 0,0-3 22 0,0-7-2 0,0 10-1 15,0-3 0-15,-3-7-30 0,3 7-5 0,0-9-2 16,0 3 0-16,0-7 52 0,0-5 10 0,0 0 3 16,0 0 0-16,0 0-25 0,0 0-5 0,0 0-1 0,3-5 0 15,4-4-8-15,-3 0-8 0,3 0 12 16,-4-3-12-16,1 1 0 0,3-1 0 0,-4 3 0 0,1 0-12 16,3-6 12-16,-3 4 0 0,3 5 0 0,-4 0 0 15,-3 6-20-15,0 0-4 0,4-9 0 0,-4 9-1 16,0 0 0-16,0 0 0 0,0 0 0 0,3 9 0 15,1-3 9-15,-1 0 1 0,-3 5 1 0,0 1 0 16,0 0 32-16,0 3 6 0,0-4 2 0,-3 1 0 16,3 0 10-16,0 0 1 0,0-6 1 0,0 2 0 15,3 4-38-15,1-6 0 0,-4 0-14 0,0-6 4 16,7 0 10-16,-4 6 12 0,4-6-2 0,4 0-1 0,-4 0-9 0,4-6 0 16,3 6 0-16,0-6 0 15,0 0-49-15,0-6-12 0,4 7-3 0,-1 2-546 16,-3-6-110-16</inkml:trace>
  <inkml:trace contextRef="#ctx0" brushRef="#br0" timeOffset="35284.726">14753 7275 1148 0,'0'0'25'0,"0"0"6"0,0 0 1 0,-7 3 0 0,7-3-32 0,-7 6 0 0,7-6 0 0,0 0 0 16,-7 6 57-16,7-6 6 0,-4 12 1 0,1-6 0 16,-1 0 26-16,1-1 6 0,3 4 0 0,0 3 1 15,0 0-48-15,3 0-9 0,-3-1-3 0,4 4 0 16,-1 3 7-16,-3-7 0 0,4 7 1 0,-4-3 0 15,4-1 1-15,-4 7 0 0,0-9 0 0,0 3 0 16,0-1-38-16,0 1-8 0,0-3 0 0,0-6 0 16,0-1 0-16,0-5 0 0,0 0 0 0,0 0 0 15,0 0 54-15,0 0 8 0,0 0 2 0,3-5 0 16,-3-1-52-16,0-6-12 0,0 0 0 0,4-3 0 16,-4 4 0-16,3-7 0 0,-3 6 0 0,4-5 0 15,-1 5 0-15,1-3 0 0,-1 3 0 0,1 1 0 16,-1 2 0-16,1 3 0 0,-1-3 0 0,-3 0 0 0,4 3 0 15,-1 1 0-15,1-1 0 0,-4 6 0 0,0 0 0 16,3-6 0-16,5 6 0 0,-8 0 0 0,0 0 0 0,3 0 0 16,4-6 0-16,0 6 0 0,0 0 0 0,0 0 0 15,0 6 0-15,-3 0 0 0,3 0 0 0,-4-1 0 16,4 1 0-16,-3 3 0 0,0 3 0 0,-1 0 0 16,-3-1 0-16,4 7 0 0,-4-3 0 0,0-1 0 15,0 7 0-15,0-9 0 0,-4 3 0 0,4-1 0 16,-3 1 0-16,3-3 0 0,-4-6 0 0,4-1 0 0,0 1 0 15,0-6 0-15,0 0 0 0,0 0 0 16,0 0 0-16,0 0 0 0,4-6 0 0,-1 1 0 0,4-7 0 16,-3 6 0-16,-1-9 0 0,1 1 0 0,-1 5 0 15,1-3 0-15,3 6 0 0,-4-6 0 0,1 3 0 0,3 4 0 16,-4-1 0-16,1 3 0 0,3-3 0 0,-7 6 0 16,0 0 0-16,0 0 0 0,4-3 0 15,-4 3 0-15,0 0 0 0,3 0 0 0,4-6 0 0,-7 6 0 16,0 0 0-16,0 0 0 0,7 0 0 0,-7 0 0 15,0 0 0-15,4 0 0 0,3 6 0 0,0-6 0 16,0 0 0-16,0 3 0 0,0 0 0 0,0 0 0 16,0 0 0-16,0 0 0 0,4 0 0 0,-4 2 0 15,0 4 0-15,3 3 0 0,-2-6 0 0,-5 6 0 16,4-3 0-16,0 5 0 0,-3 1 0 0,-1-3 0 16,4-1 0-16,-3 4 0 0,-4 3 0 0,0-6 0 0,0 5 0 15,3-8 0-15,1 0 0 0,-4 0 0 16,3-4-48-16,1 7-13 0,-1-12-3 0,1 0 0 15,3 0-153-15,0-6-31 0,7-8-7 16,0-7-1-16</inkml:trace>
  <inkml:trace contextRef="#ctx0" brushRef="#br0" timeOffset="35780.693">15328 7505 1681 0,'0'0'36'0,"0"3"8"0,-3 5 2 0,-1 1 2 0,4-9-38 0,0 6-10 0,0-6 0 0,0 6 0 16,0-6 64-16,0 0 10 15,0 0 2-15,0 0 1 0,7 6-10 0,-3-6-3 0,3 0 0 0,0 0 0 16,3 0-51-16,1 0-13 0,0-6 0 0,-1 0 0 16,4 0 31-16,-3-3 3 0,3 4 1 0,-3-1 0 15,3 0-27-15,0 6-8 0,0-6 0 0,0 0 0 16,-3-6 0-16,3 3 0 0,0 4 0 0,-4-4 0 15,5 3-30 1,-5-3-3-16,1 3-1 0,-4-6 0 0,3 7 34 0,-3-7 0 0,-3 3 0 0,3 3 0 16,0-6-24-16,-7 6 3 0,4 1 0 0,-4-7 0 15,3 6-18-15,-3-9-3 16,-3 9-1-16,-1 0 0 0,4-5 19 0,-7 5 3 0,0 0 1 0,0 0 0 16,-4 0 9-16,-3 6 3 0,4 0 0 0,-5 6 0 15,1-6 8-15,0 6 0 0,0 6 0 0,4-1 8 16,-5 1-8-16,1 9 0 0,0-4 0 0,0 7 0 0,3 2 21 15,-3-2 3-15,4 8 1 0,-1-2 0 0,4-4-25 16,0 4 0-16,4-4 0 0,-1 9 0 0,4-14 36 0,0 8 3 16,7-11 0-16,0 0 0 15,0 2-11-15,4-2-3 0,3-9 0 0,-4 5 0 0,5-5 18 0,2 3 3 16,1-6 1-16,3 5 0 0,0-2-28 0,4-3-6 16,-4 0-1-16,0 0 0 0,4-3-12 0,-4 0-8 15,4-3 8-15,-1 0-13 16,1 0-32-16,-4 0-7 0,8 0 0 0,-5 0-1 15,1-3-111-15,0 0-21 0,3-3-5 0,-3 3-590 0</inkml:trace>
  <inkml:trace contextRef="#ctx0" brushRef="#br0" timeOffset="55176.538">17441 7466 1407 0,'0'0'31'0,"0"0"6"0,-7 0 2 0,-3 0 1 0,-1 3-32 0,1 3-8 15,-5 0 0-15,1 0 0 0,-7 0 35 0,4 0 5 16,-1 0 2-16,-3 3 0 0,0 2-28 0,-1 1-6 16,1-6 0-16,0 6-8 0,0-6 23 0,3-1-3 15,1 1 0-15,-1 0 0 0,0-3 20 0,1 3 4 16,3-3 1-16,-1 0 0 0,5 3-16 0,-1 0-3 16,1-12-1-16,3 6 0 0,0 6-16 0,0-6-9 0,-1 6 10 0,5 5-10 15,3-5 0-15,-4 3 8 0,4-3-8 0,0 3 0 16,4 5 8-16,-1-2 0 0,1 0-8 0,3 0 12 15,0 2-1-15,4-2-1 0,-4-6 0 0,3 6 0 16,4-6-10-16,-3-3 0 0,3 2 0 0,4-2 0 16,-4-3 9-16,4-3 0 0,-1-2 0 0,1 2 0 15,-1-3-9-15,1 0 0 0,3-6 0 0,-3 6 0 16,3-11 0-16,-3 2 0 0,-1-3 0 0,1-5 0 16,3 5 0-16,0-2-14 0,-3-7 3 0,3-2 1 15,4-1 10-15,-8 4 0 0,5-9 0 0,-5 8 0 16,1-11 0-16,-4 8-12 0,0-8 4 0,0 3 0 15,0-3-4-15,-3 2 0 0,0-2 0 0,-1-3 0 16,-3 3 12-16,0-6 0 0,-3 3-9 0,-1 2 9 16,-3-5 0-16,0 6 0 0,-3-3 0 0,-1 6 0 15,-3-4 0-15,4 7 0 0,-4 0 0 0,-4 8 0 0,4 1 0 16,-4-1 0-16,1 4 0 0,3 2 0 0,-4 6 8 0,1-2-8 16,2 2 0-16,1 0 8 0,0 6-8 0,-3 0 0 15,3 0 0-15,0 0 0 0,0 1-13 0,7 5 5 16,-7 0 8-16,-1 0-13 0,8 0 13 0,0 0 0 15,-7 5 0-15,0 1 0 0,0-6 0 0,0 6 0 16,4 6 0-16,-1-6 0 0,-3 6 0 0,4 8 0 16,-4-8 0-16,3 0 0 0,-3 11 0 0,3 4 0 15,1 2 0-15,-1 3-9 0,4 1 9 0,-3 8 0 16,3-6 0-16,-4 9 0 0,1 6 0 0,3-6-8 16,0-2 8-16,0 2 0 0,0-6 0 0,0 6 0 0,3-9 0 15,-3 9 0-15,4-3 0 0,-1-2 0 16,1 5 0-16,-1-3 0 0,5-3 0 0,-5-3 0 0,4-2 0 15,-3 5 0-15,6-9 0 0,-6 4 0 0,3-1 0 16,0-3 0 0,-4 1 0-16,4-4 0 0,4-2 0 0,-4 2 0 0,-3-2 0 0,3-7 0 0,-4-2 0 0,1 3 0 15,3 5 0-15,-4-11 0 0,1-3 0 0,-4 3 0 16,0-1 9-16,0-5-9 0,0 0 12 0,0-6-12 16,0 0 0-16,0 0 0 0,0 0-10 0,0 0 10 15,0 0-33 1,0 0 1-16,0-6 0 0,-4 0 0 0,4 1 8 0,0-4 1 0,4 3 1 0,-4 0 0 15,3 0-21-15,-3 6-4 16,4 0-1-16,-1-6 0 0,1 0-92 0,-4 6-18 0</inkml:trace>
  <inkml:trace contextRef="#ctx0" brushRef="#br0" timeOffset="55800.616">17988 7469 1265 0,'0'0'36'0,"0"0"8"0,0 0-36 0,0 0-8 0,-7 0 0 0,7 0 0 16,-7-3 79-16,0 1 13 0,7 2 4 0,-7-3 0 15,0 3-16-15,0-3-4 0,7 3 0 0,-7 0 0 16,0 0-19-16,0 3-4 0,7-3-1 0,-11 3 0 16,4-1-35-16,0 7-7 0,0-3-2 0,-4 6 0 15,4-6-8-15,-3 6 0 0,3 2 0 0,0 4 0 16,-4-12 0-16,4 11 0 0,0-8 0 0,-4 6 0 15,4 0 0-15,0 8-12 0,4-8 4 0,-1 2 8 16,4 7 0-16,0-9 0 0,0 8 0 0,4-5 0 16,3-3 0-16,0 5 0 0,0-5 0 0,0 2 0 15,0-5-8-15,4 0 8 0,-4 3 0 0,3-4 0 16,1-5 10-16,-1 0 6 0,1 0 2 0,-1-6 0 0,1 0 2 16,0 0 1-16,-1-6 0 0,1 0 0 0,-1 0-4 0,1-11-1 15,0 2 0-15,-4 3 0 0,0-11-5 0,0 5-2 16,-4-2 0-16,1-4 0 0,-1 1 0 0,1 2 0 15,-4-3 0-15,0 7 0 0,0-4-9 0,0-2-9 16,-4 2 9-16,1-2-13 0,-1 5-3 0,1-3 0 16,-4 10 0-16,0-7 0 0,-4 6-4 0,4-2 0 15,-4 5-1-15,1 0 0 0,-1 3 8 0,1 0 1 16,-1 0 1-16,0 0 0 0,1 6 11 0,-1 0-10 16,1 6 10-16,-1-6-10 0,4 6 10 0,0 0 0 15,4 0 0-15,-5 0 0 0,8 3-8 0,-3-3 0 16,-1 5 0-16,4 1 0 0,4 0 8 0,-4-6-8 15,3 3 8-15,1 2-8 16,0 1-141-16,-1-6-28 0,4 6-6 0,4-6-1 0</inkml:trace>
  <inkml:trace contextRef="#ctx0" brushRef="#br0" timeOffset="56356.183">18200 7461 1335 0,'0'0'29'0,"0"0"7"0,-4-6 0 0,4 6 2 0,-3-6-30 16,3 6-8-16,0 0 0 0,0 0 0 0,0 0 53 0,0 0 10 15,0 0 1-15,0 0 1 0,0 6-15 0,-4 5-3 16,4 4-1-16,0-3 0 0,0 3-18 0,0 5-4 16,0 1-1-16,0-4 0 0,0-5-7 0,0 3-2 15,0 3 0-15,0 2 0 0,0-2 4 0,4-1 1 16,-1 1 0-16,-3-6 0 0,4 0-7 0,-4 2-2 16,3-2 0-16,-3-6 0 0,0-6 3 0,0 0 1 15,0 0 0-15,0 0 0 0,4-12 25 0,-1 6 5 16,4-11 0-16,0 2 1 0,-3-3-31 0,3-5-6 0,-3 5-8 0,3-2 11 15,0-4-11-15,0 3 0 0,0-2 0 0,-4-4 8 16,4 10 4-16,0-7 0 0,-3 7 0 0,0 2 0 16,-4 3-12-16,3 0 0 0,1 1 0 0,-4 5 0 15,0 3-20-15,0 3 0 0,0 0 0 0,0 0 0 16,0 0 4-16,0 0 2 0,0 0 0 0,7 3 0 16,0 3 5-16,0 0 1 0,-4-1 0 15,4-5 0-15,4 12 8 0,0-6 0 0,-1 3 0 0,1 3 0 16,3-4-8-16,0 7 8 0,0 3-8 0,0-3 8 15,-3 8 0-15,3-5 0 0,-4-1 0 0,-3 4-8 16,4 2 8-16,0 1 0 0,-1 2 0 0,-3 1-8 16,0 2 8-16,-3-5 0 0,-1-4 0 0,1 4 0 15,-4-7-10-15,3 1 0 0,-3-6 0 0,0-3 0 16,0 2-31-16,4 1-7 0,-4-12 0 16,0 0-525-16,3-6-105 0</inkml:trace>
  <inkml:trace contextRef="#ctx0" brushRef="#br0" timeOffset="56796.8">18845 6649 1396 0,'0'0'31'0,"0"0"6"0,-7 6 2 0,4 6 0 0,-4-6-31 0,3 5-8 0,1-5 0 0,-1 6 0 16,1-3 48-16,-1 9 8 0,4-7 1 0,0 1 1 16,-3 0-6-16,3 5 0 0,-4-2-1 0,4 3 0 15,0-1-4-15,0 4-1 0,0 3 0 0,-3-4 0 16,3 10-14-16,-4-7-4 0,4 9 0 0,4-2 0 15,-4 2-19-15,3-2-9 0,-3 8 8 0,4 0-8 16,-1 3 0-16,1 3 0 0,3 0 0 0,-4 3 0 16,1-3 0-16,3 1 0 0,-4 2 0 0,4-3 0 15,-3-6 0-15,3 3 0 0,-3-3 0 0,3-5 0 0,3 2 0 16,-3-3 0-16,0-8 0 0,-3 5 0 0,3-8 8 16,0 2-8-16,-4-2 0 0,-3 2 8 0,4-5-8 0,-4-3 8 15,0 8-8-15,3-11 8 0,-6 0-21 0,3-1-5 16,-4 4-1-16,1-3 0 15,-1-6-61-15,1 6-13 0,-1-7-3 0,4-5 0 16,-3 9-35-16,3-9-7 0,0 0-2 0,0 0 0 0</inkml:trace>
  <inkml:trace contextRef="#ctx0" brushRef="#br0" timeOffset="57177.177">18665 7302 1148 0,'0'0'25'0,"-7"6"6"0,-3-6 1 0,3 0 0 0,7 0-32 0,-7 6 0 0,0-6 0 0,0 0 0 16,7 0 57-16,0 0 6 0,0 0 1 0,0 0 0 15,0 0-8-15,0 0 0 0,0 0-1 0,0 0 0 16,0 0 14-16,0 0 3 0,0 0 1 0,0 0 0 15,0 0-20-15,0 0-4 0,0 0-1 0,0 0 0 16,7 0-12-16,0 0-4 0,-4-6 0 0,4 6 0 16,4 6-12-16,-4-6-4 0,4 0 0 0,-1 0 0 15,1 0 4-15,-1 0 0 0,1 0 0 0,-1 0 0 16,5 0-20-16,2-6 0 0,-3 6 0 0,0 0 0 16,1-6 0-16,6 0 0 0,-4 0 0 0,5 0 0 15,-1 6 0-15,0-9 0 0,0 6 0 0,0 0 0 16,0 1-19-16,0 2-7 0,4-3-2 0,-4 0 0 15,1 3-24-15,-1-3-4 0,3 3-2 0,-2 0 0 16,2 0-99-16,1 0-20 0,0 0-4 0,-1 0-1 16</inkml:trace>
  <inkml:trace contextRef="#ctx0" brushRef="#br0" timeOffset="58000.476">20535 7605 1522 0,'0'0'33'0,"0"0"7"0,0 0 2 0,0 0 2 0,0-6-36 0,0 0-8 0,0 6 0 0,0 0 0 15,0-3 28-15,0 3 4 0,0 0 1 0,0 0 0 16,0 0 7-16,0 0 2 0,0 0 0 0,0 0 0 16,0 0-33-16,0 0-9 0,0 0 0 0,0 0 0 15,0 0 0-15,-10 9 0 0,3-3 0 0,3 0 0 16,4-6 0-16,-4 5 9 0,1 7-9 0,-1-6 0 16,1 3 12-16,3 0-4 0,0 5 0 0,0 4-8 15,3-6 0-15,1 8 0 16,-1-2 0-16,5 3 0 0,-1 8 0 0,0 0 0 0,3-5 0 0,-3 14 0 15,4-6 0-15,-1 4 0 0,-2 2 0 0,-1-3 0 16,0 3 0-16,-4-8 0 0,1 8 0 0,-4 0 0 16,0-5 9-16,0-4-9 0,-4 6 0 0,1 3 9 15,-1-8 0-15,-3 2 0 0,0-5 0 0,0 8 0 16,0-12 25-16,-4 10 5 0,1-16 1 0,-1 7 0 16,4-9-11-16,0 2-1 0,0-2-1 0,-4-3 0 15,8 0-15-15,-4-1-4 0,3 1 0 0,1-6 0 16,3-6 0-16,0 0 0 0,0 0 0 0,0 0 0 15,0 0 5-15,0 0 1 0,-7 0 0 0,0-6 0 0,0-6-3 16,3 6-1-16,-3-2 0 0,0-1 0 0,3 0-10 16,-3 3-11-16,0-12 3 0,0 7 0 15,0-4-20-15,0-3-3 16,0 1-1-16,0-1 0 0,-4-5-28 0,4 2-5 0,-3-5-2 16,3-4 0-16,-4 7-15 0,1-4-3 0,3 4-1 0,-1-10 0 15,1 10-59-15,-3-7-12 0,3 4-3 0,0-1 0 16</inkml:trace>
  <inkml:trace contextRef="#ctx0" brushRef="#br0" timeOffset="58229.908">20189 7199 1235 0,'0'0'35'0,"0"0"8"0,0 0-35 0,-7 3-8 0,7-3 0 0,0 0 0 16,0 0 50-16,0 0 8 0,0 0 2 0,0 0 0 15,0 0-41-15,0 0-8 0,0 0-2 0,0 0 0 0,0 0-24 16,0 0-5-16,4 6 0 0,7-3-394 16,-1 3-78-16</inkml:trace>
  <inkml:trace contextRef="#ctx0" brushRef="#br0" timeOffset="58884.721">20743 7696 1026 0,'-3'-3'28'0,"3"0"8"0,-4 3-28 0,-3 0-8 0,4 0 0 0,3 0 0 15,-4 0 84-15,1 0 16 0,-1 0 4 0,1 0 0 16,-1 0-71-16,1 0-13 0,3 0-4 0,0 0 0 15,-4 6 18-15,4-3 3 0,0-3 1 0,0 6 0 16,0-6-13-16,0 8-2 0,4 1-1 0,-4-3 0 16,0-6 23-16,3 6 5 0,-3 6 1 0,4-6 0 15,-4 5-21-15,0-2-4 0,3 3-1 0,1-6 0 16,-1 6-14-16,1-1-3 0,-1-5-8 0,4 3 12 16,-3-3-12-16,3 0 11 0,3 0-11 0,1-6 10 15,-4 0 14-15,4 0 4 0,3-6 0 0,-4 3 0 0,4-6 22 16,1-6 5-16,-1-2 1 0,0 5 0 0,-4-9-56 15,5 4 0-15,-1-1 0 0,-4-5-12 0,1 2-1 0,-4 3-1 16,0 4 0-16,0-1 0 0,-4 0-6 16,1 4 0-16,0-7-1 0,-4 9 0 15,0 0-5-15,-4-5-1 0,0 8 0 0,1 0 0 0,-4 0 13 0,0 6 2 16,0-6 1-16,-4 12 0 0,1-6 0 0,-1 12 0 16,-3-1 0-16,0 1 0 0,0 0-1 0,3 3 0 15,-3 8 0-15,0-5 0 0,0 14 12 0,0-11-10 16,7 8 10-16,-4-5-10 0,7 2 10 0,-3-2 0 15,4-1 0-15,-1-2 0 0,4 2 0 0,0-2 0 16,4 2 0-16,-1 1 0 0,1-4 0 0,3 4 0 16,0-1 8-16,0-8-8 0,4 3 8 0,3-1-8 15,-4-5 10-15,5 0-10 0,-1 9 8 0,3-10-8 0,1 1 0 16,0 3 9-16,3-3-9 0,0-7-9 16,4 7 9-16,-4-12-13 15,7 6-51-15,-3-12-11 0,3 6-1 0,0-6-1 16,0-3-111-16,1-2-23 0,31-13-4 0,-11 7-1 0</inkml:trace>
  <inkml:trace contextRef="#ctx0" brushRef="#br0" timeOffset="59854.85">22144 7443 1177 0,'0'0'25'0,"0"0"6"0,0 0 1 0,0 0 2 0,0 0-34 0,-11 0 0 0,4 0 0 0,7 0 0 15,-7 9 52-15,4-3 3 0,-4 2 1 0,3 7 0 16,1 3 4-16,3-1 2 0,0 10 0 0,0-9 0 16,3 2-23-16,1 4-5 0,-1 8-1 0,1 3 0 15,-1-2-3-15,4 8-1 0,-3-3 0 0,-1 3 0 16,4 9-20-16,-3-6-9 0,-4 0 8 0,3 0-8 16,-3-2 8-16,4-10-8 0,-4 9 0 0,3 3 8 15,-3-9-8-15,0 4 0 0,0-10 9 0,0 3-9 16,-3 1 9-16,-1-4-9 0,1-5 12 0,-1-4-12 15,1 4 9-15,-1-7-9 0,1 4 0 0,-1-9 9 16,4-1-9-16,-3-5 8 0,3-6-8 0,0 0 8 0,0 0-8 16,0 0 0-16,-4-6-12 0,1-5 12 0,3-1-22 0,0-15 3 15,-4 4 1-15,4-9 0 0,0-4 8 16,-3 1 2-16,3-6 0 0,0 0 0 0,-4 0-5 0,-3-1-1 16,0-5 0-16,3 9 0 0,-3-9 22 15,4 9 4-15,-1 0 0 0,1-3 1 0,-4 8-5 0,3-5 0 16,1 3-8-16,3 8 12 0,-4-2-12 0,4 5 8 15,-3 1-8-15,-1 8 0 0,4-3 0 0,0 4 0 16,0-1 0-16,0 6 0 0,0-8 0 0,4 2 0 16,-4 0 0-16,3 1 0 0,1 2 0 0,-1-6 0 15,1 1 0-15,-1 8 0 0,4-3 0 0,0 6 0 0,0-6 0 16,0 3 0-16,4 4 0 0,-4-1 0 0,0 3 0 16,-3 0 0-16,-4 3 0 0,10 0 0 0,1 0 0 15,-4 3 0-15,4 0 0 0,3 6-8 0,-4 2 8 0,4 1-13 16,0 0 13-16,4-3 10 0,-4 8-2 0,-3 1 0 15,3-6-8-15,-4 8-12 0,5-2 2 16,-5 5 1-16,1-5 9 0,-1 3 0 0,-3 2 0 0,4-2 0 16,0 2-11-16,-1 1 0 0,-3-7 0 0,0-2 0 31,4 3-14-31,-8-1-3 0,1-5-1 0,-1 0 0 0,-6-3 29 0,-1 2 0 0,1-5-8 16,-8 0 8-16,4 0 0 0,-7 0 13 0,0-6-2 0,0 3-1 15,-4-3 24-15,-3 3 5 0,0-3 1 0,-4 0 0 16,4-3-16-16,0 3-4 0,0-3 0 0,-4 0 0 15,4 0-4-15,0-3 0 0,-1 0-1 0,5 6 0 16,-1-11-15-16,4 5-12 0,0 0 3 0,0 0 0 16,0 3-19-16,3-3-4 15,1 0-1-15,3 3 0 0,-1 0-4 0,5-3-1 0,-4 1 0 16,7 5 0-16,0 0-30 0,0 0-7 0,0 0-1 0,0 0-371 16,0 0-74-16</inkml:trace>
  <inkml:trace contextRef="#ctx0" brushRef="#br0" timeOffset="60373.809">22751 7655 1335 0,'0'0'29'0,"-11"5"7"0,0 1 0 0,-3 0 2 0,4 0-30 0,-1 0-8 0,1-6 0 0,-4 6 0 16,-1-6 52-16,-2 6 10 0,3-3 2 0,0 3 0 15,-1-3-23-15,1-3-4 0,7 5-1 0,-3-5 0 16,-1 0 10-16,0 0 2 0,1 0 0 0,3 0 0 16,3 3-26-16,-6-3-5 0,3 6-1 0,0-6 0 15,0 6-16-15,0 0 0 0,-4 6-13 0,4-6 5 16,0 5 8-16,3 1-10 0,-3 3 10 0,4-3-10 15,3 2-3-15,0-2-1 0,3 0 0 0,1 5 0 0,3-5 14 16,0-6-12-16,3 0 12 0,1 0-12 0,3-3 12 0,0-3 0 16,0 0 0-16,0 0 0 0,4-6 0 0,-4 3 0 15,0-3 13-15,-3 0-4 0,0-6 9 0,-1 1 2 16,1 2 0-16,-4-3 0 0,0 3-6 0,0-5-1 16,-4 8 0-16,4 0 0 0,-7-6 6 0,4 6 1 15,-4-3 0-15,-4 1 0 0,1 5-11 16,-1-3-1-16,1 0-8 0,3 6 12 0,0 0-12 0,0 0 0 15,0 0 0-15,0 0 0 0,0 0 0 0,0 0-8 16,0 6 8-16,-4 0-13 0,1 5-7 0,3-2 0 16,0 3-1-16,0-6 0 0,3 6 11 0,4-1 10 15,-3-2-13-15,3 3 5 0,4 0 8 0,-1 5 0 16,1-5 0-16,-1-6 0 0,1 6 0 0,-1 2-8 16,5-8 8-16,-5 0-8 15,1 0-64-15,-1 0-13 0,1 0-3 0,3-6-673 16</inkml:trace>
  <inkml:trace contextRef="#ctx0" brushRef="#br0" timeOffset="60850.138">23008 7678 978 0,'0'0'28'0,"-3"12"5"0,-4 3-33 0,3 8 0 0,-3-11 0 0,0 3 0 16,0 2 28-16,3 1-2 0,-3-6 0 0,0 8 0 0,4-8 46 0,-4 6 8 16,3-1 3-16,1-2 0 0,3 8-41 0,-4-11-8 15,4 6-2-15,-3-6 0 0,3-1 10 0,0 4 2 16,0-9 0-16,0 6 0 0,3-6 6 0,-3-6 2 15,0 0 0-15,0 0 0 0,0 0-16 0,0 0-4 16,0-12 0-16,0 6 0 0,0 0 0 0,0-6 0 16,-3 1 0-16,3-4 0 0,-4-3-32 0,1 6 0 0,3-11 0 15,-8 8 0-15,5-2 0 0,-1-7 0 0,1 9 0 0,-1-8 0 16,1 8 0-16,-4-8 0 0,0-1 0 16,3 1 0-16,1 8 13 0,-1-3-4 0,1-2-1 0,3 5 0 15,0 0-8-15,0-8 0 0,0 8 0 0,0-3 0 16,0 7 0-16,3-7-11 0,4 0 3 15,-3 7 0-15,3 2 8 0,0-3 0 0,0 6 0 0,3-9 0 16,-2 10 0-16,-1-4 0 0,0 3-9 0,0 3 9 16,3 3-18-16,1 0 1 0,-1 0 0 0,1 3 0 31,0 0-16-31,-1 3-3 0,4 3-1 0,-7 2 0 0,4 1-13 0,-4 0-2 16,4 3-1-16,-1 8-455 0,1-5-92 0</inkml:trace>
  <inkml:trace contextRef="#ctx0" brushRef="#br0" timeOffset="61336.338">23354 7028 903 0,'0'0'20'0,"0"0"4"0,-7 9 0 0,3 3 2 0,1-6-26 0,-1 6 0 0,1-4 0 0,-1-2 0 16,4 0 60-16,-3 6 6 0,-1 0 2 0,1 0 0 15,-1 2 6-15,1 1 2 0,-1 0 0 0,0 2 0 16,1-2-10-16,-1 3-2 0,1-1 0 0,3 7 0 16,0-4-19-16,0 10-4 0,0-10-1 0,0 10 0 15,3-4-16-15,1 4-3 0,-4-1-1 0,3-3 0 16,5 4-6-16,-5 2-2 0,1 3 0 16,-1-2 0-16,4 5 16 0,0-3 4 0,0-2 0 0,0 2 0 15,0-3-32-15,0-2 0 0,-3 5 0 0,0-3 0 16,-1-5 0-16,1 2 0 0,-1 0 0 0,1-2 0 15,-4-4 12-15,0-8-3 0,0 3-1 0,0-6 0 16,0-7-8-16,0 1 0 0,3 0 0 0,-3-6 0 16,0 0-35-16,0 0-9 0,4 0-1 15,-4 0-1-15,3-6-163 0,4 0-33 0,7-26-6 16,-7 14-2-16</inkml:trace>
  <inkml:trace contextRef="#ctx0" brushRef="#br0" timeOffset="61860.719">23555 7722 1267 0,'0'0'28'0,"0"0"5"0,0 0 2 0,-4 6 1 0,4-6-36 0,-3 6 0 0,3 0 0 0,0-6 0 15,0 0 73-15,0 0 8 16,0 12 2-16,0-4 0 0,3 1-41 0,1 0-8 0,3-3-2 0,0 0 0 15,0 0 7-15,0-6 1 0,4 6 0 0,3-6 0 16,0 0-16-16,-3 5-4 0,3-5 0 0,0 0 0 16,3 0-6-16,-2-5-2 0,2-1 0 0,-3 6 0 15,4-12-12-15,-4 3 8 0,4 0-8 0,-4-2 0 16,-4 2 0-16,1-9 0 0,0 6 0 0,-1 1 0 16,-3-1 0-16,-3 3-15 0,3-3 3 0,-4 0 1 15,-3 12 0-15,0-5 0 0,0-4 0 0,0 0 0 16,-3 0 11-16,-4 3 0 0,0 6 0 0,0 0-8 15,-4 0-24-15,0 0-4 0,1-6 0 0,-4 6-1 16,3 6 37-16,-6-12 0 0,6 1 0 0,-3 5 0 0,0 11 44 16,3-11 16-16,1 9 3 0,-5 0 1 15,5-3-64-15,-1 3-15 0,1 2-1 0,-1 1-1 16,4 0 17-16,-4-3 16 0,8 8-4 0,-4-5 0 0,-4 0 0 16,4 3-1-16,4-1 0 0,-4 7 0 0,0-4-11 0,3 1 10 15,1 3-10-15,-1-4 10 0,4-2-10 16,0 3-16-16,0 5 4 0,0-5 1 0,4-1 11 0,3-2 0 15,-4 3 0-15,1-1 0 0,3-5 0 0,0 3 0 16,0-3 0-16,3-1 8 0,1-5-16 16,3-6-4-16,4 6 0 0,-4 0 0 0,4 0 12 0,-1-3 12 15,1 0-2-15,3-3-1 16,0-3-58-16,0 3-12 0,0-3-3 0,-3 0 0 16,3 3 0-16,0 0 0 0,1-9 0 0,2 3-409 15,-6 0-83-15</inkml:trace>
  <inkml:trace contextRef="#ctx0" brushRef="#br0" timeOffset="62204.966">24405 7963 1552 0,'0'0'44'0,"-7"6"10"0,4 6-43 0,-4-6-11 0,3 0 0 0,-3 5 0 0,0-5 0 0,0 6 0 16,3-3 0-16,-3-3 0 0,7-6 0 0,0 0 0 15,0 0 0-15,-3 6 0 0,3-6 0 0,0 0 0 16,0 0 0-16,0 0 0 0,0 0 0 0,0 0 0 16,0 0 0-16,0-6 0 15,3 0-100-15,-3-6-23 0,0 0-4 0,0 12-1 0</inkml:trace>
  <inkml:trace contextRef="#ctx0" brushRef="#br0" timeOffset="94499.406">11818 9022 806 0,'0'0'17'0,"0"0"4"0,-3-3 1 0,3 3 2 0,0 0-24 0,0 0 0 0,0 0 0 0,0 0 0 15,0 0 56-15,0 0 6 0,0 0 2 0,0 0 0 16,0 0-52-16,0 0-12 0,-4 11 0 0,4-11 0 16,0 0 54-16,0 0 8 0,0 0 2 0,-4 6 0 15,4 6-52-15,-3-6-12 0,3-6 0 0,0 0 0 16,0 0 0-16,0 6 0 0,0-6 0 0,0 9 0 15,0 2 0-15,0 1 0 0,0 0 0 0,0 0 0 16,3 5 0-16,-3-5 0 0,0 9 0 0,4-1 0 16,0 4 35-16,-1-1 4 0,1 1 1 0,-4 2 0 15,3 1-14-15,1-4-2 0,3 7-1 0,-4-7 0 0,1 4 19 0,-4-1 4 16,3 3 1-16,-3 4 0 0,4-10 8 0,-4 1 1 16,-4-7 1-16,4 4 0 0,0-3-10 0,-3-1-3 15,-1 4 0-15,4-9 0 0,-3-6-23 0,-1-1-5 16,4-960 0-16,-3 1925-1 0,3-970-15 0,0 0 11 15,0 0-11-15,-7-3 10 0,0-3-2 0,-1 0-8 16,1-5 12-16,-3-1-4 0,-1-6-8 0,1 4 0 16,-1-4 9-16,1 0-9 0,2 7 0 0,-6-4-8 15,0 3 0-15,4-6 0 16,-1 1-28-16,0 2-6 0,1-3-1 0,-1 1 0 16,1-1-15-16,-1 4-3 0,1 2-1 0,2-9 0 15,1 12-53-15,4 1-10 0,-1 2-3 0,1-6-307 16,-1 6-61-16</inkml:trace>
  <inkml:trace contextRef="#ctx0" brushRef="#br0" timeOffset="95556.937">12382 9154 1036 0,'0'0'23'0,"-7"6"5"0,-3-6 0 0,-1 0 1 0,1 0-29 16,-1 0 0-16,1 0 0 0,-5 0 0 0,8 0 108 0,-3 0 16 15,-4 0 4-15,3-6 0 0,4 6-59 0,0-6-11 16,-4 6-2-16,4 0-1 0,-3-3-37 0,3 3-7 16,7 0-2-16,-7 3 0 0,7-3-9 0,-4 6 0 15,4-6 0-15,0 0 0 0,0 0 0 0,-7 6 0 0,0 6 0 16,3-1 0-16,1-5 0 0,-1 3 0 0,1 3 0 0,-1 0 0 15,1-1 0-15,-1 1 0 0,4-3 0 0,0 6 0 16,0-1 0-16,0-2 0 0,0-6 0 16,0 3 0-16,0-9 0 0,4 9 0 0,-1-1 0 0,1-2 0 15,6 0 0-15,-2 0 0 0,2-6 0 0,1 6 0 16,-1-12 25-16,1 6 3 0,3 0 1 0,0-6 0 16,0-3-15-16,0-2-3 0,4 2-1 0,-4-6 0 15,4 3-2-15,-4-5-8 0,-4-1 12 0,4 3-4 16,-3 4 1-16,0-10 0 0,-1 3 0 0,-3 7 0 15,0-13-9-15,0 9 0 0,0 4 9 0,-3-1-9 16,0 0 0-16,-1 0 8 0,1 3-8 0,-4 1 0 16,0 2 8-16,0 6-8 0,0 0 8 0,-4 0-8 15,1 0 0-15,-1 3 0 0,0 6 0 0,1-1 0 16,-1 1 0-16,1 9 0 0,-1-6 0 0,1-1 0 16,-1 4 0-16,4 3-10 0,0-1 1 0,0-2 0 0,4 3 9 15,-1-1 0-15,1-2 0 0,3 3 0 0,0-1 0 16,0-5 12-16,0-6-2 0,4 6-1 0,-1-4-9 15,1-2 0-15,3 6 0 0,0-6 0 0,-3-6-15 0,3 6-5 16,0-6 0-16,0 6-548 16,0-6-108-16</inkml:trace>
  <inkml:trace contextRef="#ctx0" brushRef="#br0" timeOffset="95899.346">12848 9104 1157 0,'0'0'32'0,"0"0"8"0,0 0-32 0,-3 6-8 0,-1 0 0 0,4-6 0 16,0 0 52-16,0 0 9 0,0 0 2 0,0 11 0 16,4-2-14-16,-4-3-2 0,3 6-1 0,1 0 0 15,-1-1-10-15,4 1-1 0,-3 3-1 0,3 3 0 16,-4-7-22-16,1 4-4 0,3-6 0 0,-4 11-8 0,-3-8 10 16,4 0-10-16,0 0 8 0,-4-1-8 15,3-2-22-15,-3 3-10 0,4-6-1 0,-4 6-1 16,0-6-66-16,0-6-14 0,0 0-2 0,0 0-1 0</inkml:trace>
  <inkml:trace contextRef="#ctx0" brushRef="#br0" timeOffset="96070.912">12806 8845 1364 0,'-7'0'30'0,"0"6"6"0,0 0 2 0,-4 0 0 0,4 0-30 0,4 0-8 0,-5 5 0 0,1-2 0 16,4 3 0-16,-1 0-12 0,4-12 4 0,-3 6 0 31,-1 2-37-31,4 1-7 0,0-9-2 0</inkml:trace>
  <inkml:trace contextRef="#ctx0" brushRef="#br0" timeOffset="96749.754">13120 9154 1267 0,'0'0'28'0,"0"0"5"0,0 0 2 0,0 6 1 0,3 6-36 0,1-7 0 0,-1 7 0 0,1 0 0 0,-4-3 38 0,3 8 1 15,-3-11 0-15,4 6 0 0,-4-9-11 0,3 6-3 16,-3 3 0-16,0-12 0 0,0 0 31 0,0 0 7 16,0 0 1-16,0 0 0 0,0 0-21 0,0 0-4 15,-3-12-1-15,-1 6 0 0,1 0-26 0,-1-6-4 16,1 6-8-16,-1-11 11 0,4 8 7 0,0-3 2 16,0 0 0-16,0 1 0 0,0-1-36 0,0-3-8 15,4 9 0-15,-1-2-1 0,1-1 25 0,-1 3 0 16,1 0 0-16,3 6 0 15,0 0-36-15,0 0-3 0,0 0 0 0,4 6 0 0,-4-6 39 0,3 6 0 16,-3 3 0-16,4 2 0 0,-4-2 0 0,4 0 0 0,-1 9 0 16,-3-7 0-16,0-2 24 0,0 3 12 15,-3 6 2-15,3-7 1 0,-3 4-13 0,-1 0-2 0,1-1-1 16,-4-2 0-16,3 6-8 0,-3-6-2 0,4-1 0 16,-4 4 0-16,0-9-4 0,0 6-1 0,0-6 0 0,0-6 0 15,0 0-8-15,0 0 8 0,0 0-8 0,0 0 8 16,7 0 3-16,-4-6 0 0,1-6 0 0,3 6 0 15,-4-9-11-15,1 4 0 0,-1-1 0 0,4 0 8 16,-3 6-8-16,0 0 0 0,-1 0 0 0,1-5 0 16,-4 2 0-16,3 6-9 0,-3 3 9 0,0 0 0 15,0 0-32-15,0 0 1 0,0 0 0 0,7 3 0 16,0 3 31-16,-7-6 0 0,0 0 13 0,0 0-4 16,4 6-9-16,-1 2 0 0,-3-8 0 0,4 6 0 0,-1-6 0 15,-3 0 0-15,0 0 0 0,0 0 0 16,4 6 0-16,-4-6 0 0,0 0 0 0,0 0 0 0,7 6 13 15,-4 0-2-15,-3-6-1 0,7 0 0 0,-3 0-23 0,0 9-5 16,3-6-1-16,-4 3 0 0,1-1 19 16,-4 4 0-16,3-3 0 0,1 6 0 0,-1 0 0 0,-3-4 0 15,4 1 0-15,-1 3 0 0,-3 3 0 0,4-3 0 16,-1-7 0-16,-3 1 0 0,4 0 11 0,-1 0 5 16,1 3 2-16,-1-9 0 15,5 0-146-15,2-6-28 0,1 0-7 0,-4-3-1 0</inkml:trace>
  <inkml:trace contextRef="#ctx0" brushRef="#br0" timeOffset="97258.972">13642 9116 1497 0,'0'0'32'0,"0"0"8"0,0 6 0 0,0-1 4 0,0 4-36 0,0 3-8 0,3 0 0 0,-3 0 0 16,4-1 53-16,-1-8 9 0,-3 6 2 0,4 0 0 16,0 9-11-16,-1-7-1 0,1-5-1 0,3 3 0 15,-4 0-24-15,1 0-5 0,-1-3-1 0,4-1 0 16,-3-5 8-16,3 6 2 0,0-6 0 0,-4 0 0 16,5 0-15-16,-1-6-2 0,3 6-1 0,1-8 0 15,-1-4-2-15,1 3-1 0,0 0 0 0,-1-3 0 16,1 1-10-16,3-7 0 0,0 3 0 0,0-2 0 15,-3-4 0-15,3 3-17 0,-4 1 2 0,1-1 1 16,-1 3-11-16,-3 4-3 0,-3 8 0 0,-4 3 0 16,0 0-16-16,0 0-4 0,0 0-1 0,0-9 0 15,0-3 3-15,0 12 1 0,0 0 0 0,0 0 0 16,-11 0 15-16,1-6 3 0,-1 6 1 0,-3 0 0 16,0 0 26-16,0 6-10 0,0-6 10 0,-4 6 0 0,1 6 0 0,2 5 11 15,-2 4 0-15,-1-3 0 0,4 8 13 16,0-2 2-16,0-4 1 0,3-2 0 0,4 5 29 0,0-5 7 15,0 0 1-15,7-4 0 0,0-2-52 0,4 0-12 16,-1 6 0-16,4-7 0 0,4 4 34 0,-1 3 4 16,1-10 1-16,0 4 0 0,3-6-19 0,0 6-3 0,3-6-1 15,-2 0 0-15,-1 0-6 0,3-6-2 16,-3 5 0-16,4 1 0 0,3-6-8 0,-3 0 0 0,-1 0 0 16,-2 0 0-1,2-6-53-15,1 6-7 0,-4-5 0 0,0-1-1 16,4 0-105-16,-4 6-21 0,0-6-4 0,0 0-1 0</inkml:trace>
  <inkml:trace contextRef="#ctx0" brushRef="#br0" timeOffset="97973.37">15035 8519 932 0,'0'0'20'0,"0"0"5"0,-7 6 1 0,0 0 0 0,0 0-26 0,4-1 0 0,-4 1 0 0,3-6 0 15,-3 6 60-15,0 0 6 0,0-3 2 0,3 0 0 16,-3 3 3-16,4-3 1 0,-1 3 0 0,-3-3 0 15,4 5-24-15,3-2-5 0,0-6-1 0,-4 12 0 0,1-6-10 0,-1 3-1 16,4 0-1-16,0 2 0 0,4 4 4 0,-1 3 1 16,4-7 0-16,-3 7 0 0,3 3-15 0,0 2-2 15,3 4-1-15,5 2 0 0,-1-3-7 0,0 10-2 16,3-4 0-16,-2 3 0 0,-1-2-8 0,-4-1 0 16,4 3 0-16,-3-2 8 15,-4 2-8-15,-3-6 0 0,-1-2 9 0,1 2-9 0,-4-2 0 0,0-4 8 16,-4 1-8-16,1-4 0 0,-1 4 8 0,-3-4-8 15,0-2 10-15,3 0-10 0,-3-1 16 0,0-5-4 16,4 3 0-16,-4-3 0 0,3-7-12 0,1 1 8 16,3-6-8-16,-4 6 0 0,1 3 0 0,3-9-10 15,0 0 0-15,0 0 0 16,0 0-15-16,0 0-3 0,0 0-1 0,0 0 0 16,0 0-91-16,0 0-17 0,7-3-4 0</inkml:trace>
  <inkml:trace contextRef="#ctx0" brushRef="#br0" timeOffset="98541.356">15649 9172 1422 0,'0'0'31'0,"0"0"6"0,0 0 2 0,0 0 1 0,0 0-32 0,0 0-8 0,0 0 0 0,0 0 0 0,0 0 90 0,-3-12 16 16,-1 12 3-16,-3-6 1 0,7 6-26 0,-7 0-4 15,-4 0-2-15,1-6 0 16,-1 3-46-16,1 0-10 0,-1 0-2 0,-3 0 0 0,3 0-20 0,-3 0 0 16,4 3 0-16,-4 0 0 0,3-3 0 0,0 3 0 15,-3 0 0-15,4 3-8 0,-1 0 8 0,4 0-8 16,-3 3 8-16,-1 0-8 0,4 6 8 0,0 0-8 15,3-1 8-15,-3-5-8 0,4 3 0 0,3-3 0 16,0 12 0-16,0-7 0 0,3-5 0 0,1 9 0 16,-1 0 0-16,4-1 0 0,-3-8 8 0,3 6 0 15,0 0 0-15,0-1 0 0,0-5 0 0,0 3 0 0,0-3 8 0,0 0-8 16,4 6 0-16,-1-12 0 16,-2 0 0-16,2 0 8 0,4 0-8 0,-3-12 11 0,3 6-11 15,-3-6 12-15,-1 3-12 0,-3 1 10 0,4-7-10 0,-4 3 10 16,0 0-10-16,0-8 0 0,0 8 0 15,-4 0 0-15,5 1-10 0,-5-4 10 0,-3 3 0 16,4 3-9-16,-4 6 9 0,0 3-10 0,0 0 10 0,0 0-10 16,0 0-4-16,0 3-1 0,0-3 0 15,0 9 0-15,0 0 2 0,0 9 0 0,0-7 0 0,3 4 0 16,-3 3 13-16,4-7 10 0,-1 1-2 0,4 0 0 16,0 3-8-16,0-10 0 0,0 1 0 0,4 6 0 15,-4-6 0-15,4 0 0 0,3 0 0 0,-4 0 8 16,8-6-8-16,-4 0 0 0,4-6 0 0,3 0 0 15,0 0-80-15,0 0-19 16,0-3-3-16,8 3-1 0</inkml:trace>
  <inkml:trace contextRef="#ctx0" brushRef="#br0" timeOffset="99679.212">17254 9104 679 0,'0'0'19'0,"0"0"5"0,0 0-24 0,7 0 0 0,-3 6 0 0,-1-6 0 0,5 6 50 0,-5 0 6 16,4-1 0-16,-3-2 1 0,3 0 12 0,-4 3 3 15,1-3 0-15,-1 3 0 16,-3-6-4-16,0 0 0 0,4 6 0 0,-1 0 0 0,1 0-9 0,-4-6-3 16,3 6 0-16,-3-6 0 0,0 0-30 0,0 0-6 15,0 0-2-15,0 0 0 0,0 0 29 0,0 0 5 0,0 0 2 0,0 0 0 16,0 0-15-16,0 0-3 0,0-6-1 0,-3 0 0 16,3-6-5-16,-4 6-1 0,1 0 0 15,-1-3 0-15,-3-2-10 0,0 5-3 0,0-6 0 0,-3 6 0 16,2-6 9-16,-2 7 2 0,-1 5 0 0,-3-6 0 15,4 0-12-15,-1 3-3 0,-3 3 0 0,3 0 0 16,1 0-20-16,-1 0-5 0,1 0-1 0,-1 0 0 16,0 0 1-16,4 0 0 0,0 3 0 0,-3 9 0 15,-1 5 4-15,4-5 1 0,0 0 0 0,0 5 0 16,0-2 8-16,0 9 0 0,3-13 0 0,-3 4 0 16,4 3 0-16,3-1-8 0,0-2 8 0,0 3 0 15,3-1 0-15,1-5-10 0,-1 3 10 0,1-4 0 16,3 1 0-16,0 0 0 0,4-6 0 0,-4 0 0 15,3 0 0-15,1 0 11 0,3-4-11 0,-4 4 10 16,1-6-10-16,0 0 10 0,3 0-10 0,-4-3 10 16,-3-2-10-16,4-1 0 0,0 0 0 0,-4-6 0 0,0 0 0 15,0 3-14-15,-4-5 2 0,1-1 0 0,-1 3-4 16,1-5-1-16,-1-1 0 0,-3 9 0 0,0-3 7 0,0-8 2 16,0 5 0-16,0 6 0 0,4-2 8 0,-4-1 0 15,0 6 0-15,3-3 0 0,1 3-18 16,-4 6-2-16,0 0 0 0,0 0 0 15,0 0 7-15,0 0 1 0,0 0 0 0,3 9 0 0,-3 3 12 16,4 5 0-16,-4-5 0 0,4 6-9 0,-4 2 9 0,3-8 14 16,-3 12-3-16,0-4-1 0,0-2 12 0,0 8 2 15,0 4 1-15,0-1 0 0,0 4-25 0,0-1 0 16,0-3 0-16,0 4 0 0,0 2-12 0,-3-3-5 16,-1 6-1-16,0 4 0 0,4-1 18 0,-3-3 0 0,-1 6 0 15,1-9 0-15,-1 4 0 0,4-1 0 0,-3-3 0 16,-1-3 0-16,4 7 0 0,-3-4 0 0,-1-6 0 0,1 4 0 15,3-7 34-15,-4-2 10 0,1-1 3 0,-1-2 0 16,1 2-24-16,3-5-5 0,-4-6-1 0,1 2 0 16,-1-8 5-16,4 0 1 0,-4 6 0 0,4-12 0 15,0 0-10-15,-3 0-1 0,-1-6-1 0,-3 0 0 16,4 0 1-16,-4-3 0 0,0-5 0 0,-4-1 0 16,1-3-3-16,-5-5 0 0,-2-4 0 0,-1-2 0 15,-3-3-18-15,0 2-4 0,-4-8-1 0,0 3 0 16,-3 2-6-16,7 4-2 0,0-3 0 0,0 5 0 15,0 4-34-15,6 2-8 16,1 0 0-16,4 13-1 0,3 2-117 0,7-6-23 16,-4 6-5-16,4 6-478 0</inkml:trace>
  <inkml:trace contextRef="#ctx0" brushRef="#br0" timeOffset="100772.324">12030 8395 1146 0,'0'0'32'0,"0"0"8"0,0 0-32 0,0 0-8 0,0 0 0 16,0 0 0-16,0 0 17 0,0 0 3 0,0 0 0 0,0 0 0 15,0 0-4-15,0 0 0 0,0 0 0 0,0 0 0 16,0 0 10-16,0 0 2 0,-7 3 0 0,0 6 0 15,7-9-13-15,-4 12-3 0,1 0 0 0,-1-3 0 16,4 2 4-16,0 13 0 0,-3-7 0 0,3 1 0 16,3 3-16-16,-3-4 0 0,4 4 0 0,-4 2 0 15,3 1 0 1,1 2 0-16,-1 4 0 0,1-4 0 16,-1-2 0-16,1 2 0 0,-1-8 0 0,1 0 0 0,-1-1 0 0,4-8 0 0,-3 3 0 0,-1-3 0 15,4 5 0-15,-3-8-12 0,0 0 12 0,-1 6-13 16,1-9-134-16,-1 3-26 15,-3-6-6-15,4 14-1 0</inkml:trace>
  <inkml:trace contextRef="#ctx0" brushRef="#br0" timeOffset="101990.076">17674 9201 1058 0,'0'0'23'0,"0"0"5"0,-3-6 0 0,-1 3 3 0,4 3-31 15,0 0 0-15,-3-6 0 0,-1 3 0 0,1-3 50 0,3 6 4 16,0 0 1-16,0 0 0 0,0 0-15 0,0 0-2 16,0 0-1-16,0 0 0 0,0 0-18 0,0 0-4 15,0 0-1-15,0 0 0 0,0 0-14 0,0 0 0 16,-4 12 0-16,0 3 0 16,4 3 13-16,-3-1 0 0,3-2 0 0,-4 8 0 0,4-5-1 0,-3 0 0 15,3 2 0-15,-4 4 0 0,1-7-12 0,3 4 9 16,-4 3-9-16,4-4 8 0,0-2-8 0,0-1 10 0,0 1-10 15,4-6 10-15,-4-3 18 0,3-4 4 0,-3 7 1 16,0-12 0-16,0 0 10 0,0 0 1 0,0 0 1 0,0 0 0 16,7-6 16-16,-7-2 3 0,4-1 1 0,-4 0 0 15,0-3-31-15,3 0-6 0,-3 1-2 0,0-1 0 16,0-6-18-16,0 4-8 0,0 2 8 0,0-12-8 16,-3 10 0-16,3-4 8 0,-4 0-8 0,1 1 0 15,3 2 0-15,-4-3 0 0,1-2 0 0,3 2 0 16,0 6 0-16,0-5 0 0,-4 2 0 0,4 0 0 15,4 1 0-15,-4 2 0 0,3-3-8 0,1 6 8 16,-1 0-13-16,4 7 1 0,-7 2 1 0,8-9 0 16,2 9-17-16,4 0-4 0,0 0-1 0,0 6 0 15,1-3-15-15,-1-1-2 16,3 1-1-16,1 3 0 0,0 0-34 0,-4 0-7 0,3 6-2 0,-3 0 0 16,4-7-98-16,3 4-20 0,0-3-4 15,1 3-232-15</inkml:trace>
  <inkml:trace contextRef="#ctx0" brushRef="#br0" timeOffset="102467.706">18221 9313 1364 0,'-7'0'30'0,"-4"-3"6"0,-3 3 2 0,0-3 0 0,0-3-30 0,-4 6-8 16,-3-6 0-16,0 6 0 0,3-6 52 0,-3 0 8 0,0 6 3 0,3 0 0 15,1 0-35-15,-4 0-6 0,6 0-2 0,-2 6 0 16,-1 6-9-16,4-6-3 0,4 0 0 0,-1 2 0 16,0 1-8-16,1 6 0 0,3-9-12 0,0 12 12 15,3-10 0-15,1 7 15 0,3 6-1 0,0-10 0 16,0 1 6-16,7 6 0 16,-4-4 1-16,1 4 0 0,3-6-9 0,-4 0-1 15,8-4-1-15,-4-2 0 0,4 0 2 0,3-6 0 0,0 6 0 16,0-6 0-16,0 0 0 0,0 0 0 0,0 0 0 0,0-6 0 15,0 0 12-15,1 0 2 0,-1-2 1 0,-4-1 0 16,1-6-1-16,-1 3 0 0,-3-5 0 0,1-1 0 16,-5 3-13-16,1 4-2 15,-1-10-1-15,-3 9 0 0,0 3-10 0,0 1 0 0,0-4 0 0,0 6 0 16,-3 6 0-16,3-6-14 0,-4 0 3 0,4 6 1 16,0 0-10-16,-3 6-3 15,-1 0 0-15,0 0 0 0,1 0 3 0,-1 6 0 0,-3-4 0 0,7 4 0 0,-3 6 20 16,3-1 0-16,0-8 0 0,0 0 0 0,3 3 0 15,1-3 0-15,-1 2 0 0,4 1 0 16,-3-6 0-16,7 3 13 0,-4-3 0 0,3 0 0 0,1-3 0 0,-1-1 0 16,1 4 0-16,3-6 0 0,0 6-13 0,4-6 0 15,-4 0-12-15,4 0 12 16,3 6-153-16,-4-6-24 0,19 0-5 0,-8-12-1 0</inkml:trace>
  <inkml:trace contextRef="#ctx0" brushRef="#br0" timeOffset="102919.558">18457 9277 1566 0,'0'0'34'0,"0"0"7"0,0 0 2 0,0 0 1 0,0 0-35 0,0 0-9 0,-3-5 0 0,3 5 0 16,0 0 18-16,0 0 2 0,0 0 0 0,0 11 0 15,0 1-8-15,0-6 0 0,3 6-1 0,-3-1 0 16,0 4 24-16,0-3 5 0,0 8 0 0,0-5 1 16,4 6-17-16,-4-9-4 0,3-7-1 0,-3 4 0 15,4 3-2-15,-4 0 0 0,0-1 0 0,3-5 0 16,-3-6 2-16,0 0 0 0,0 0 0 0,0 0 0 0,0 0 5 16,0 0 2-16,0 0 0 0,0-11 0 15,0 2-2-15,0-6 0 0,4 6 0 0,-4 3 0 0,0-11-14 0,0 2-10 16,0 3 12-16,3 1-12 15,-3 5 9-15,0-6-9 0,4 6 0 0,0-6 9 16,-4 6-9-16,0 3 0 0,3-2 0 0,-3 5 0 0,0 0 0 0,0 0 0 16,0 0-12-16,0 0 12 0,0 0-15 0,0 0 5 15,11 0 1-15,-4 2 0 0,3 1 9 0,-3 3-13 16,4 3 5-16,0-3 8 16,-1 0-8-16,1 6 8 0,-1-1 0 0,1-2 0 0,3 3 0 0,-3 0 0 15,3 0 0-15,-4-1 0 0,4-8 0 0,-3 6 0 16,3 0 0-16,0-3 0 15,-3 0-29-15,3-1 1 0,-4-5 1 0,1 6 0 16,0-6-118-16,-1 0-24 0,-3 0-5 0,-7 0-1 0</inkml:trace>
  <inkml:trace contextRef="#ctx0" brushRef="#br0" timeOffset="103437.053">19011 9424 1646 0,'0'0'47'0,"0"0"9"0,0-5-44 0,-3-1-12 0,3 6 0 0,-4-6 0 16,-3-6 72-16,4 6 12 0,-5-3 2 0,1 0 1 15,-3 1-42-15,-1-4-8 16,1 6-1-16,-4 0-1 0,-1-6-35 0,5 6 0 0,-1-2 0 0,1 2 0 16,3 0 0-16,-7 6 0 0,7 0 0 0,-1 9 0 15,1-3-16-15,0 2-6 0,4 1-2 0,-1 9 0 16,1 0 14-16,-1-7 10 0,4 10-13 0,-3 2 5 0,3-8 8 15,0 9 0-15,3-13 0 0,1 7 0 16,-1-6 21-16,1-3 10 0,-4-9 1 0,0 0 1 0,14 5 3 16,0 1 0-16,0 0 0 0,4 0 0 0,-1-6-7 15,1-6-1-15,3-6 0 0,0-2 0 0,1-4-5 0,2 0-2 16,-3-5 0-16,1 2 0 0,2-11-6 16,-3 3-2-16,1-4 0 0,-1-2 0 0,-4 3 0 0,-2 2 0 15,-8-8 0-15,3 9 0 0,-6-1-1 0,-1 4 0 16,-3-7 0-16,0 4 0 0,-3-6-12 0,-1 8 0 15,-3-2 8-15,-3 5-8 16,2 4-20-16,-2-4-8 0,3 7 0 0,-4 8-1 0,4-3 6 0,0 6 2 16,-3 6 0-16,6 0 0 15,1 12-7-15,-5 0 0 0,5 5-1 0,-1 4 0 0,-3 8 15 16,4-2 3-16,-1 8 1 0,1-3 0 0,6 1 10 0,-3 2 0 0,4 6 0 0,3 3 0 16,0-5 9-16,4-4-9 0,-4 3 12 15,7 0-12-15,-4-2 12 0,4 2-4 0,-3-12 0 0,0 9-8 16,-1-11 10-16,4 0-10 0,-3-4 8 15,-1 4-8-15,4-7 0 0,-3 4-16 16,3-9 3-16,0 2 0 0,-3 4-159 16,3-6-32-16,11 5-7 0,3-8-1 0</inkml:trace>
  <inkml:trace contextRef="#ctx0" brushRef="#br0" timeOffset="103866.489">19523 9507 1609 0,'0'0'35'0,"0"0"7"0,0 9 2 0,0-1 2 0,0-8-37 0,0 0-9 16,0 6 0-16,0 0 0 0,0 6 50 0,3-6 8 16,-3-6 2-16,0 0 0 0,0 0-8 0,7 0 0 15,0 0-1-15,4 3 0 0,3-3-17 0,0-3-3 16,0-3-1-16,4 0 0 0,3 6-11 0,-3-6-3 15,6 6 0-15,-2-6 0 0,-5 0-16 0,1 0-11 16,-1-2 2-16,5-1 0 16,-8-6-25-16,3 3-5 0,-6 1-1 0,3 2 0 15,-3-6 4-15,-4 6 0 0,0 3 0 0,-4-5 0 0,1-1 22 0,-4-3 5 16,0 6 1-16,0 3 0 0,-4-2 8 0,1 2 11 0,-1 0-3 16,4 6 0-16,-7-6 4 0,0 6 0 0,0 0 0 0,-3 0 0 15,-1 0 6-15,4 0 2 0,-4 0 0 16,1 6 0-16,-1 6-20 0,-3-4 10 0,0 7-10 0,0 6 8 15,3 2 0-15,1-8 0 0,-1 8 0 0,4 1 0 16,0 8 18-16,7-2 3 0,0-7 1 0,0 10 0 16,3-13-15-16,1 10-3 0,3-13-1 15,0 7 0-15,4-4-11 0,3-2 0 0,-4-3 0 0,4-4 8 16,1 1-8-16,-1 0-16 0,3-6 4 0,5 3 1 16,-1-4-61-1,0 1-13-15,0 0-3 0,4 0-776 0</inkml:trace>
  <inkml:trace contextRef="#ctx0" brushRef="#br0" timeOffset="104645.521">20853 9345 1335 0,'0'0'29'0,"0"0"7"0,0 0 0 0,0 6 2 0,0 6-30 0,0-6-8 0,-4-4 0 0,4 7 0 16,0 3 62-16,0 3 11 0,0 2 3 0,-3-5 0 16,3 9-10-16,0-4-2 0,-4 1 0 0,4 0 0 15,0 8-3-15,0-5-1 0,4 2 0 0,3 12 0 16,-4-5-29-16,4 2-7 0,0-5 0 0,0 8-1 15,0-9-8-15,1 10-2 0,2-16 0 0,-3 10 0 16,0-13-2-16,0 7-1 0,-3-4 0 0,3-5 0 16,-4-3-10-16,1-3 0 0,-1-1 9 0,-3-2-9 0,0-6 16 15,0 0-2-15,0 0 0 0,0 0 0 0,4-6 21 0,-4 1 4 16,0-4 1-16,0 0 0 0,-4 0-16 0,4-8-2 16,-3-4-1-16,-1 3 0 0,1 1-21 0,-4-1 8 15,3-6-8-15,-3 10 0 0,4-10 9 0,-4 4-9 16,-4-4 12-16,4 4-12 0,-4-1 0 0,4-5 0 15,-3-1 0-15,3 4 0 0,0-1 0 0,0 3 0 16,0 4 0-16,3-13 0 0,4 4-12 0,-4 8 3 0,8-11 1 0,-4 8 0 16,4-2-14-16,3 2-2 0,0 10-1 15,0-7 0-15,0 6 13 0,3 0 2 0,1 4 1 16,0-1 0-16,-1 0-2 0,1 3 0 0,-1 6 0 0,-3-6 0 16,4 6 0-16,-1 0 0 0,1 0 0 15,0 0 0-15,-1 12-7 0,-3-3-2 16,0 0 0-16,0 5 0 0,0-2 3 0,-3 6 0 0,3-1 0 0,-7 10 0 15,4-10 5-15,-4 4 2 0,-4-3 0 0,0 5 0 16,-3 1 10-16,0-4 0 0,0 4 0 0,-3-10-8 16,3 1 16-16,-4 0 3 0,1-3 1 0,-5-7 0 15,5 4 12-15,-1-6 4 0,-3-3 0 0,0-3 0 16,0-3-16-16,0 3-2 0,3-2-1 0,-3-1 0 16,4-6-32-16,-1 0-6 0,4-3-2 15,-4 7 0-15,1 5-9 0,3-9-1 0,3 0-1 16,1 6 0-16,3 0-113 0,0 1-22 15,0-1-5-15,0 6-1 0</inkml:trace>
  <inkml:trace contextRef="#ctx0" brushRef="#br0" timeOffset="105133.225">21318 9401 1496 0,'0'0'42'0,"0"0"10"0,0 0-41 0,0 0-11 16,0 0 0-16,0 0 0 0,-7 0 80 0,-3 6 15 0,3-6 2 15,-4 0 1-15,0 6-53 0,1 0-10 0,-4-6-3 0,3 5 0 16,1-5-16-16,-1 6-3 0,-3 0-1 0,3 3 0 16,1 0 0-16,-1 0 0 0,1-4 0 0,-4 1 0 15,3 6 0-15,0-6 0 0,4 0 0 0,-3 3 0 16,3 2 4-16,-4 7 0 0,4-6 0 0,0-3 0 15,3 5-5-15,-3 1-1 0,7 3 0 0,0-7 0 16,0 1 1-16,0 3 0 0,4-3 0 0,3-1 0 16,0 1-11-16,0-3 12 0,4-3-12 0,-1 0 12 15,1-3-12-15,6-3 0 0,-2 0 0 0,-5 0 0 16,1 0 14-16,3-3 1 0,-4-3 0 0,1 0 0 16,0-3-5-16,-1-3-1 0,-3 1 0 0,0-10 0 15,0 9-9-15,0 6 0 0,-3-5 0 0,-1-1 0 16,-3-3 0-16,0 6 0 0,0 1 0 0,0 2 0 15,-3 0 8-15,-1-6-8 0,1 0 8 0,-1 1-8 16,1-1 0-16,-4-3 0 0,0 3 0 0,0 6 0 16,0-8 0-16,3-1-17 0,-7 6 4 0,1 3 1 15,-1 1-25-15,1-1-5 0,-1 0-1 0,1 6 0 0,-5 0 18 0,5 0 3 16,-4 6 1-16,3 0 0 16,1-1-19-16,-1 1-4 15,4 0-1-15,0 9 0 0,0-3 20 0,3-1 4 0,1 7 1 0,3-9-520 16,3 0-103-16</inkml:trace>
  <inkml:trace contextRef="#ctx0" brushRef="#br0" timeOffset="105757.552">21572 9313 1148 0,'0'0'25'0,"-3"8"6"0,-4-2 1 0,3 6 0 0,-3-6-32 0,4 12 0 0,-4-10 0 0,0 7 0 16,3 0 63-16,-3 3 6 0,0-4 2 0,0 4 0 15,3-1-17-15,1-5-3 0,-4-6-1 0,3 0 0 16,1 6-10-16,3-6-1 0,-4 2-1 0,4-2 0 16,0 0 12-16,0 0 2 0,0-6 1 0,0 0 0 15,0 0-5-15,7 0-2 0,-3 6 0 0,3-12 0 16,-4 6-34-16,4-6-12 0,0 0 9 0,0-5-9 15,1 2-9-15,-5 3-7 0,4 0-2 0,0 0 0 16,0 0-12-16,-3 0-2 0,-1 0-1 0,1 1 0 0,3-1 19 0,-4 3 4 16,-3 3 1-16,0 0 0 0,0 0-2 0,0 0 0 15,0 0 0-15,4 9 0 0,-4 2 11 0,0 1 0 16,3-6 8-16,-3 9-8 0,0-15 12 0,0 9-3 16,0-1 0-16,0 4 0 0,0-6 3 0,0 0 1 15,0 0 0-15,-3-3 0 0,3-3 11 0,0 0 3 16,0 0 0-16,0 0 0 0,0 0-15 0,0 0-4 15,0 0 0-15,7-970 0 0,0 1937-8 0,-3-973 0 16,3 6 0-16,-7 0 0 0,7 0 0 0,-7 0 0 16,7-6 0-16,-7 6 0 0,7-6 0 0,-7 6-12 15,0 0 2-15,0 0 1 0,7 12-7 0,-7-12-2 16,7-12 0-16,-7 12 0 0,3 12 18 0,1-6 0 0,3-3 0 0,-7-3 0 16,4 3 0-16,-4-3 0 0,3 3 0 0,-3-3 0 15,7-3 18-15,-3 0 7 0,6 3 2 0,-3 0 0 16,0 3-12-16,0 0-3 0,0-3 0 0,1 0 0 15,-1 2-4-15,0 1 0 0,0-3-8 0,0 3 12 16,0-3-12-16,3 3 0 0,-3-3 0 0,0-3 0 16,1 3 0-16,-1 0 0 0,0 3 0 0,0 0 0 31,0-3-26-31,0 3-2 0,3-3 0 0,-3 3 0 16,1 0-21-16,-1-3-5 0,3 0-1 0,-3-3 0 15,0 0-27-15,4 3-6 0,-1-3 0 0,1-3-397 0,3 3-79 0</inkml:trace>
  <inkml:trace contextRef="#ctx0" brushRef="#br0" timeOffset="106435.195">21960 9357 1094 0,'0'0'24'16,"0"0"4"-16,0 0 2 0,0 0 2 0,0 12-32 0,4-7 0 0,-1 7 0 0,-3-3 0 0,0-9 103 0,4 12 14 15,0-6 3-15,-1 5 1 0,1-5-25 0,-1 3-6 16,4 3-1-16,-3 0 0 0,-1-1-28 0,-3 1-5 16,0 3-2-16,0-3 0 0,4-1-17 0,-4 1-3 15,0 6-1-15,0-7 0 0,0 1-13 0,0 3-4 16,-4-3 0-16,1-1 0 0,3-2-8 0,-4 0-8 16,4 3 12-16,-3-3-12 0,3-3 11 0,0-6-11 15,0 0 10-15,0 0-10 0,0 0 14 0,0 0-3 16,0 0-1-16,0 0 0 0,7 0 10 0,0-12 3 0,0 3 0 0,0-6 0 15,0 1-23-15,3-4 0 0,-2-3 0 0,-1 7 0 16,0 5 0-16,0-9-13 0,-4 6 3 0,4 4 1 16,0-4 9-16,0 0-12 0,-3 0 12 0,-1 6-12 15,1 1 12-15,-4-1-10 0,0 6 10 0,0 0-10 16,0 0-18-16,0 0-3 16,0 0-1-16,0 0 0 0,0 0 32 0,0 0 0 0,0 0 0 0,0 0 0 15,0 0 20-15,7 6 9 0,-7-1 3 0,4 1 0 16,-4 0-52-16,3 6-9 15,1-3-3-15,-4-3 0 0,3 0 52 0,1-1 9 0,-4 7 3 0,3 6 0 16,-3-12-23-16,4 5-9 0,-1-2 8 0,1 0-8 16,-1 6-24-16,-3-9-9 15,4 0-3-15,-1-1 0 0,-3 1 36 0,0-6 0 0,4 6 0 0,-4-6 0 16,0 0 0-16,0 0 0 0,7-3 0 0,-3-3 0 16,-1 3 0-16,4-2 0 0,-3-7 0 0,3 0 0 15,0 3 0-15,0 0 0 0,-4 4 0 0,4-4 0 0,0 3 0 0,-3 6 0 16,3 0 0-16,-3 0 0 15,-4 0 0-15,0 0 0 0,0 0 0 0,0 0 0 0,3-6 0 0,-3 6 0 16,4 6 0-16,-4-6 0 0,0 0 0 0,0 0 0 16,3 6 0-16,-3-3 0 0,0 5 0 0,0 1 0 15,0 0 0-15,0 0 0 0,0 3 44 0,0-6 16 16,4-1 4-16,-4 1 0 0,3 0-52 0,-3 6-12 16,0-3 0-16,4 3 0 0,-1-1 0 0,1-5 0 15,3 6 0-15,0 0 0 0,0-3 0 0,-4-4 0 16,4 1 0-16,1 0 0 0,-1 6 0 15,0-9 0-15,3 3 0 0,-3 0 0 16,4 0-48-16,-1-4-13 0,1-2-3 0,0-2 0 16,3-1-153-16,0-3-31 0,11-6-7 0,-4-6-1 0</inkml:trace>
  <inkml:trace contextRef="#ctx0" brushRef="#br0" timeOffset="107039.371">22620 9468 1267 0,'0'0'28'15,"-3"6"5"-15,-1 0 2 0,1 0 1 0,3-6-36 0,-8 6 0 0,5 3 0 0,-1 0 0 0,4-9 109 0,0 0 15 16,0 0 4-16,0 0 0 0,0 0-52 0,0 0-9 15,-3 6-3-15,3-6 0 0,0 0 0 0,3 8 0 16,1-2 0-16,3 0 0 0,-3-6-51 0,-4 0-13 16,7-6 0-16,-7 6 0 0,7 0 40 0,0 6 6 15,3-6 1-15,-3 0 0 0,4 0-24 0,0 0-5 16,-1 0-1-16,1-6 0 0,-1 0-17 0,1 0 0 16,-1 1 0-16,-3-1 0 0,4-9-8 0,0 9-6 15,-4-12-1-15,3 13 0 0,-6-13-1 0,3 6-1 16,0-2 0-16,-4 2 0 15,1-6-12-15,-4 6-3 0,0 4 0 0,-4-4 0 0,4 0 32 16,0 0 0-16,-3 3-8 0,-1 1 8 0,1-1 0 0,-1 3 0 0,-3-6-10 0,0 6 10 16,0 6 0-16,0-6 0 0,-3 6 0 0,-1-5 8 15,-3 5-8-15,3 5 0 0,1-5 0 0,-8 6 0 16,0 0 0-16,4 0 0 0,0 9 0 0,0-1 0 16,0 1 0-16,3-3 0 0,1 6 0 0,-1-4 0 15,-3 4 24-15,7 5 4 0,3-8 0 0,1 9 0 16,3-1-28-16,-4-8 8 0,4 0-8 0,0-1 0 15,7 4 12-15,-3-3-4 0,3-1 0 0,4 7 0 16,-4-4 0-16,0-5 0 0,3 6 0 0,1-3 0 16,0 2-8-16,-1-8 0 0,4 3 0 0,0-3 0 15,0-1 0-15,1-2 0 0,-1 0 0 0,3 6 0 16,-3-12-32 0,1 0-12-16,-5 3-3 0,8 0 0 0,-4-6 31 0,0 0 5 0,4 3 2 0,-4-12 0 15,0 6-50-15,0 0-9 0,0-5-3 0,0 2 0 16,0 3-33-16,0-6-6 0,1 0-2 0,-5 1 0 15,1 2-64-15,-1-6-12 0,15-5-4 0,-11 2 0 16</inkml:trace>
  <inkml:trace contextRef="#ctx0" brushRef="#br0" timeOffset="128095.976">11973 10036 648 0,'0'0'14'16,"0"0"3"-16,0 0 1 0,0 0 0 0,0 0-18 0,0 0 0 0,0 6 0 0,0 3 0 0,4 2-12 0,-1-2-7 15,1 6-1-15,3-9 0 16,-4 5 20-16,1 4 0 0,3 0 0 0,0 0 0 0</inkml:trace>
  <inkml:trace contextRef="#ctx0" brushRef="#br0" timeOffset="128577.33">12044 9833 1148 0,'0'0'25'0,"0"0"6"0,0 0 1 0,0 0 0 0,-7 6-32 0,0-6 0 0,0 6 0 0,7-6 0 15,-7 6 57-15,0 0 6 0,3-1 1 0,-3 1 0 16,0 3-13-16,3-3-3 0,-3 0 0 0,0 0 0 15,0 0-12-15,0 0-4 0,4-1 0 0,-4 1 0 16,3 0-3-16,-3-3-1 0,0 3 0 0,0 0 0 16,0 3-12-16,-4 5-4 0,4-2 0 0,-3 0 0 15,-1-6-12-15,0 6 0 0,-3 8 0 0,-3-8 0 0,3 3 0 16,-4 5 0 0,0 1 0-16,4 2 0 0,-3-5 0 0,2 2 0 0,1-2 0 0,0 0 0 0,4 2 0 0,3-2 0 15,0 0 0-15,3 5 0 0,0-2 0 0,4 2 0 16,-3-5 0-16,3 8 0 0,3-8-23 0,5 8 3 15,-5-8 0-15,4 3 0 0,0-10 20 0,4 7 0 16,-1-6 0-16,4 5 0 0,1-5 0 0,-1 3 13 16,0-3-1-16,3-1-1 15,1 1-69-15,3-3-14 0,0-3-2 0,4 6-405 16,-4-12-81-16</inkml:trace>
  <inkml:trace contextRef="#ctx0" brushRef="#br0" timeOffset="128906.387">12368 9912 990 0,'0'0'21'0,"0"0"5"0,0 0 1 0,0 0 1 0,0 0-28 0,0 0 0 0,0 0 0 0,0 12 0 16,0-6 51-16,0 0 4 0,0 0 1 0,4 3 0 15,-4 2 5-15,3 1 2 0,1-6 0 0,-1 6 0 0,1-3-8 16,0 5-2-16,3 1 0 0,-4 3 0 0,1 2-10 0,-1 4-3 16,1-1 0-16,-1-2 0 0,-3 2-23 0,0 1-5 15,0 2 0-15,0-8-1 0,0 5-11 0,0-5-9 16,-3 3 9-16,3-7-13 15,0-2-152-15,0-3-31 0,0-3-5 0</inkml:trace>
  <inkml:trace contextRef="#ctx0" brushRef="#br0" timeOffset="129339.197">12700 10362 1461 0,'0'0'32'0,"0"0"6"0,0 0 2 0,0 0 2 0,0 0-34 15,-7 0-8-15,7 0 0 0,0 0 0 0,0 0 26 0,-4 3 3 0,4-3 1 0,-3 6 0 16,3-6-40-16,0 6-8 0,0 0-2 0,0-6 0 16,7 3 43-16,0 6 8 0,0-4 1 0,4-5 1 15,-1 0-16-15,1-5-3 0,3 2-1 0,0-6 0 16,0-3 0-16,0 3 0 0,0-3 0 0,0-5 0 15,1-1-13-15,-5 3 0 0,4-2 0 0,-7-1 0 16,4 6-20-16,-8-2 0 0,1 2 0 0,-1 6 0 16,-3 6-9-16,0 0-3 0,-3-6 0 15,3 6 0-15,-4-6 8 0,-3 6 0 0,0 0 1 0,-3 6 0 16,-1 0 23-16,1 0 0 0,-5 0 0 0,1 3 0 16,0 2 21-16,0 1 9 0,-3 0 2 0,2 0 0 15,1 2 4-15,0-2 0 0,4 3 1 0,-1 0 0 16,4-4-17-16,0 1-4 0,3 3-1 0,1 2 0 15,3-5 1-15,0 0 0 0,0 3 0 0,3-4 0 0,1 1-6 0,3 0-1 16,0-6 0-16,0 6 0 0,4-4-9 16,-1 1 0-16,1-3 0 0,3 3-11 15,-3 3-43-15,3-6-9 0,-4-1-1 0,4 1-1 16,4-3-109-16,-4 0-22 0</inkml:trace>
  <inkml:trace contextRef="#ctx0" brushRef="#br0" timeOffset="129690.21">13194 10242 1074 0,'0'0'30'0,"-4"3"8"0,-3 2-30 0,0 1-8 0,0-3 0 0,-3 3 0 16,-1 6 52-16,-3-6 10 0,3 11 2 0,-3-11 0 15,-3 6-3-15,-1 0 0 16,0 8 0-16,4-8 0 0,-3 0-20 0,2 0-4 15,5 2-1-15,-1-2 0 0,4-6-4 0,0 0 0 0,0 0-1 0,7-6 0 16,0 0-31-16,0 0 0 0,0 0 0 0,7 9 0 16,0-4 0-16,0 4 0 0,0-6 0 0,4 3 0 15,0 0 0-15,-1 0 0 0,1 0 0 0,3-6 0 16,-4 6 0-16,1-3 0 0,0 5 0 0,-1-2 0 16,4 3 0-16,-7 3 0 0,4 0 0 0,-1-1 0 15,1-5 16-15,-7 6-2 0,-1 3-1 0,1 2 0 16,-1-5-22-16,-3 0-5 0,0 3-1 0,-3-4 0 0,-1 1 5 15,1-6 1-15,-5 6 0 0,1-3 0 0,0-4 9 0,-3 4 0 16,-1 0 0-16,-3-9 0 0,4 0 0 0,-5 0 16 16,-2-6-4-16</inkml:trace>
  <inkml:trace contextRef="#ctx0" brushRef="#br0" timeOffset="130010.314">13381 9868 1340 0,'0'0'38'0,"-4"12"8"0,1-6-37 0,-1 3-9 15,1 3 0-15,-1-7 0 0,4 13 12 0,0-3 0 0,-3 2 0 0,3 7 0 16,-4-9 3-16,1 8 1 16,3 1 0-16,0 2 0 0,0 3 32 0,3 1 8 0,1 2 0 0,-4 1 1 15,3 2-4-15,4 0-1 0,-3 3 0 0,-1 6 0 16,1-11-32-16,-1 8-8 0,1-12 0 0,-1 4-1 16,1-7-31-16,-1 4-5 0,1-10-2 0,0 9 0 15,-4-11-3-15,3-6-1 16,-3 3 0-16,0-4-462 0,0-11-93 0</inkml:trace>
  <inkml:trace contextRef="#ctx0" brushRef="#br0" timeOffset="130226.82">13197 10198 1342 0,'-3'17'60'0,"-1"-5"12"0,4 3-58 0,0 2-14 0,0 1 0 0,4-6 0 15,3 2 43-15,-4-2 5 0,5 3 2 0,-1 5 0 16,3-8-21-16,1-6-4 16,-1 3-1-16,4 0 0 0,1 0 2 0,2-4 0 0,1 1 0 15,-1 0 0-15,5-6-1 0,2-6 0 0,-3 6 0 0,1-11 0 32,2 2-115-32,1 0-23 0</inkml:trace>
  <inkml:trace contextRef="#ctx0" brushRef="#br0" timeOffset="130807.8">14686 9727 990 0,'0'0'21'0,"0"0"5"0,0 12 1 0,0-6 1 0,4 6-28 0,-4 2 0 0,0 10 0 0,-4-4 0 16,4 10 57-16,0 5 6 0,-3-3 1 0,3 10 0 16,0-1 32-16,0 0 8 0,0 0 0 0,0 6 1 15,0-6-37-15,0 3-7 0,0 0-1 0,0 3-1 0,0-8-25 16,0 5-5-16,0-3-1 0,0-3 0 15,0-3-18-15,3-2-10 0,-3-4 10 0,4 3-10 0,-4-11 0 16,0 3-15-16,0-7 2 0,3 1-551 16,-3-6-111-16</inkml:trace>
  <inkml:trace contextRef="#ctx0" brushRef="#br0" timeOffset="131231.541">15085 10245 1679 0,'-18'14'71'0,"11"-8"-57"16,-3 0-14-16,-1 6 0 0,-3-6 0 0,0 5 11 0,3-5-11 0,-7 6 10 15,4 0-10-15,0 3 12 0,0 2-12 0,4-5 12 16,-1 6-12-16,4-4 8 0,0 4-8 0,0 0 8 15,0-4 2-15,3 4 0 0,1-3 0 0,-1-1 0 16,4-2 17-16,4-3 3 0,-4 3 1 0,3-6 0 16,4-1-15-16,0-2-4 0,0-3 0 0,4 0 0 15,0-3-12-15,-1-2 0 0,-3-1 0 0,4 0 0 16,3-6-28-16,-4 6 0 0,1-3 1 0,0 0 0 16,-4 1 40-16,-4-4 8 0,1 6 2 0,-1 0 0 15,1 0-15-15,-4 0-8 0,0 0 8 0,-4 4-8 16,4-7 8-16,0 9-8 0,0 0 8 0,0 0-8 15,0 0 11-15,-10 0-3 0,10 0 0 0,-7 9 0 16,0 2-8-16,3-2 0 0,-3 3 0 0,3 3 0 0,1 2 0 16,3 1 0-16,-4 5 0 0,1-2-11 15,3 2 11-15,3-5 0 0,1 3 8 0,-1-4-8 0,1 1 0 16,3-3 0-16,4-4 0 0,-1-2 0 16,1 0-27-16,3-3-9 0,4 0-3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customXml" Target="../ink/ink4.xml"/><Relationship Id="rId9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631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8C3-AE01-4505-AB02-8B30FAA8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D0E8-196F-425F-A9F7-040DCBDD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 (present, 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(present, 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 (future, future)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(future, future)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14:cNvPr>
              <p14:cNvContentPartPr/>
              <p14:nvPr/>
            </p14:nvContentPartPr>
            <p14:xfrm>
              <a:off x="11518889" y="2045309"/>
              <a:ext cx="5040" cy="1116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509889" y="2036669"/>
                <a:ext cx="226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81D897-2BB1-4868-9EE4-333F4FDC02FA}"/>
                  </a:ext>
                </a:extLst>
              </p14:cNvPr>
              <p14:cNvContentPartPr/>
              <p14:nvPr/>
            </p14:nvContentPartPr>
            <p14:xfrm>
              <a:off x="1074240" y="3368520"/>
              <a:ext cx="4225680" cy="517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81D897-2BB1-4868-9EE4-333F4FDC02F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64880" y="3359160"/>
                <a:ext cx="4244400" cy="53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92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014-F90F-443B-B2F1-93771069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EB37-993A-4769-A400-37C05D94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are your books?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Jennnifer</a:t>
            </a:r>
            <a:r>
              <a:rPr lang="en-US" dirty="0"/>
              <a:t> and Maria sang last night. Of which do you speak?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sold a heater(</a:t>
            </a:r>
            <a:r>
              <a:rPr lang="en-US" dirty="0" err="1"/>
              <a:t>radiateur</a:t>
            </a:r>
            <a:r>
              <a:rPr lang="en-US" dirty="0"/>
              <a:t>) to an ant? To which did you sell it?</a:t>
            </a:r>
          </a:p>
        </p:txBody>
      </p:sp>
    </p:spTree>
    <p:extLst>
      <p:ext uri="{BB962C8B-B14F-4D97-AF65-F5344CB8AC3E}">
        <p14:creationId xmlns:p14="http://schemas.microsoft.com/office/powerpoint/2010/main" val="122959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60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</a:t>
            </a:r>
            <a:r>
              <a:rPr lang="en-US" dirty="0" err="1"/>
              <a:t>dont</a:t>
            </a:r>
            <a:r>
              <a:rPr lang="en-US" dirty="0"/>
              <a:t> as a relative pronoun.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DC55F3E-542D-47BB-A059-37A059F32EA5}"/>
                  </a:ext>
                </a:extLst>
              </p14:cNvPr>
              <p14:cNvContentPartPr/>
              <p14:nvPr/>
            </p14:nvContentPartPr>
            <p14:xfrm>
              <a:off x="1186200" y="2037960"/>
              <a:ext cx="7599960" cy="1821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DC55F3E-542D-47BB-A059-37A059F32E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6840" y="2028600"/>
                <a:ext cx="7618680" cy="184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7548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991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 est la profession du vieux MacDonald 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6AF9A8-B711-4897-AFFD-85D41377049F}"/>
                  </a:ext>
                </a:extLst>
              </p14:cNvPr>
              <p14:cNvContentPartPr/>
              <p14:nvPr/>
            </p14:nvContentPartPr>
            <p14:xfrm>
              <a:off x="975240" y="136440"/>
              <a:ext cx="8509320" cy="509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6AF9A8-B711-4897-AFFD-85D4137704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5880" y="127080"/>
                <a:ext cx="8528040" cy="511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309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Marie-Joseph Paul Yves </a:t>
            </a:r>
            <a:r>
              <a:rPr lang="en-US" sz="2800" b="1" dirty="0" err="1"/>
              <a:t>Roch</a:t>
            </a:r>
            <a:r>
              <a:rPr lang="en-US" sz="2800" b="1" dirty="0"/>
              <a:t> Gilbert du </a:t>
            </a:r>
            <a:r>
              <a:rPr lang="en-US" sz="2800" b="1" dirty="0" err="1"/>
              <a:t>Motier</a:t>
            </a:r>
            <a:r>
              <a:rPr lang="en-US" sz="2800" b="1" dirty="0"/>
              <a:t>, the Marquis de Lafayette, was born into an aristocratic French family in </a:t>
            </a:r>
            <a:r>
              <a:rPr lang="en-US" sz="2800" b="1" dirty="0" err="1"/>
              <a:t>Chavaniac</a:t>
            </a:r>
            <a:r>
              <a:rPr lang="en-US" sz="2800" b="1" dirty="0"/>
              <a:t>, Auvergne, in 1757.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3159" y="2838172"/>
            <a:ext cx="3160155" cy="338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3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B387-F942-44EC-A72F-9F51083F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860C52-38F6-404F-A572-CFDFFB75A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0728" y="2044317"/>
            <a:ext cx="4140738" cy="394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2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FC76-ABD4-414D-AF83-0CBDDFA3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5446EC-1FD5-42CB-BC31-55D0422EE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9256" y="1825625"/>
            <a:ext cx="58334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1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93D-185D-49B3-A31E-9F84061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506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Beavers are monogamous and mate for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FA8C-E96D-4C3A-8540-E81200A4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0903D-5EF1-4AC7-8593-B1C26A70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265" y="2287156"/>
            <a:ext cx="5828919" cy="3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243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AVERTISSEMENT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, </a:t>
            </a:r>
            <a:r>
              <a:rPr lang="en-US" dirty="0" err="1"/>
              <a:t>unité</a:t>
            </a:r>
            <a:r>
              <a:rPr lang="en-US" dirty="0"/>
              <a:t> 5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trois mars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de </a:t>
            </a:r>
            <a:r>
              <a:rPr lang="en-US" i="1" dirty="0"/>
              <a:t>La </a:t>
            </a:r>
            <a:r>
              <a:rPr lang="en-US" i="1" dirty="0" err="1"/>
              <a:t>Cigale</a:t>
            </a:r>
            <a:r>
              <a:rPr lang="en-US" i="1" dirty="0"/>
              <a:t> et La </a:t>
            </a:r>
            <a:r>
              <a:rPr lang="en-US" i="1" dirty="0" err="1"/>
              <a:t>Fourmi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d’un </a:t>
            </a:r>
            <a:r>
              <a:rPr lang="en-US" dirty="0" err="1"/>
              <a:t>emploi</a:t>
            </a:r>
            <a:r>
              <a:rPr lang="en-US" dirty="0"/>
              <a:t> possible.</a:t>
            </a:r>
          </a:p>
        </p:txBody>
      </p:sp>
    </p:spTree>
    <p:extLst>
      <p:ext uri="{BB962C8B-B14F-4D97-AF65-F5344CB8AC3E}">
        <p14:creationId xmlns:p14="http://schemas.microsoft.com/office/powerpoint/2010/main" val="1143706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36CF-BAE6-4F48-9018-3BB413E1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3E1F-93DF-4CD9-992F-3A384AA2A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(present, 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(present, future)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(</a:t>
            </a:r>
            <a:r>
              <a:rPr lang="en-US" dirty="0" err="1"/>
              <a:t>imparfait</a:t>
            </a:r>
            <a:r>
              <a:rPr lang="en-US" dirty="0"/>
              <a:t>, </a:t>
            </a:r>
            <a:r>
              <a:rPr lang="en-US" dirty="0" err="1"/>
              <a:t>conditionnel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6C55F80-43F8-4085-869B-D9463C66A004}"/>
                  </a:ext>
                </a:extLst>
              </p14:cNvPr>
              <p14:cNvContentPartPr/>
              <p14:nvPr/>
            </p14:nvContentPartPr>
            <p14:xfrm>
              <a:off x="1164600" y="3319920"/>
              <a:ext cx="10743120" cy="3015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6C55F80-43F8-4085-869B-D9463C66A0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5240" y="3310560"/>
                <a:ext cx="10761840" cy="303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42061</TotalTime>
  <Words>197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Bonjour!</vt:lpstr>
      <vt:lpstr>   Travail de cloche </vt:lpstr>
      <vt:lpstr>  Bonjour!</vt:lpstr>
      <vt:lpstr> Marie-Joseph Paul Yves Roch Gilbert du Motier, the Marquis de Lafayette, was born into an aristocratic French family in Chavaniac, Auvergne, in 1757. </vt:lpstr>
      <vt:lpstr>PowerPoint Presentation</vt:lpstr>
      <vt:lpstr>PowerPoint Presentation</vt:lpstr>
      <vt:lpstr>  Beavers are monogamous and mate for life.</vt:lpstr>
      <vt:lpstr>  AVERTISSEMENT</vt:lpstr>
      <vt:lpstr>PowerPoint Presentation</vt:lpstr>
      <vt:lpstr>PowerPoint Presentation</vt:lpstr>
      <vt:lpstr>PowerPoint Presentation</vt:lpstr>
      <vt:lpstr>                                                                                   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501</cp:revision>
  <cp:lastPrinted>2017-02-27T15:51:41Z</cp:lastPrinted>
  <dcterms:created xsi:type="dcterms:W3CDTF">2016-10-03T16:25:09Z</dcterms:created>
  <dcterms:modified xsi:type="dcterms:W3CDTF">2023-02-27T19:30:18Z</dcterms:modified>
</cp:coreProperties>
</file>