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92" r:id="rId3"/>
    <p:sldId id="407" r:id="rId4"/>
    <p:sldId id="396" r:id="rId5"/>
    <p:sldId id="409" r:id="rId6"/>
    <p:sldId id="410" r:id="rId7"/>
    <p:sldId id="411" r:id="rId8"/>
    <p:sldId id="395" r:id="rId9"/>
    <p:sldId id="408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7"/>
            <p14:sldId id="396"/>
            <p14:sldId id="409"/>
            <p14:sldId id="410"/>
            <p14:sldId id="411"/>
            <p14:sldId id="395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8T18:20:12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14030 12079 975 0,'0'0'21'0,"0"0"5"0,0 0 1 0,0 0 1 0,0 0-28 0,0 0 0 0,0 0 0 0,0 0 0 16,0 0 77-16,0 0 11 0,0 0 1 0,0 0 1 16,0 0-42-16,0 0-9 0,-4 12-2 0,4-6 0 15,0-6-15-15,-3 6-3 0,-1 6-1 0,4-1 0 16,-3 4 12-16,3-3 2 0,0 3 1 0,0-1 0 16,0-2-25-16,0 3-8 0,0 8 0 0,0-5 0 15,3-3 0-15,1 2 0 0,-4 1 0 0,3-9 0 16,-3-9-12-16,0 0 12 0,4 3-13 0,0 11 5 0,-1-2 8 15,4 9-12-15,0 14 12 0,4 3-12 0,-4-3 12 16,3-5 0-16,4 2 0 0,-3-2 0 0,3-4 0 0,0 3 0 16,0 10 0-16,4-10 0 0,-4 3 0 0,0-2 8 15,4 2-8-15,-4-5 11 0,0-4 9 0,0 4 1 16,4-1 1-16,-4 9 0 0,0 1 20 16,0 8 4-16,4 0 1 0,-1 26 0 0,1 1-10 0,0-4-1 15,-4 1-1-15,3 6 0 0,1-1-35 0,-4-2 0 16,4 2 0-16,0 9 0 0,-4-5 24 0,3 2-3 15,-3-2 0-15,8-1 0 0,-5 1-21 0,4-10 0 16,4 10 0-16,0 8 0 0,-4-15 0 0,0 7 0 16,0-15 0-16,4 11 0 0,0-17-12 0,-1 12-8 15,-2-1 0-15,2 7-1 0,1-7 45 0,3-5 8 0,-3-3 3 0,-1 8 0 16,-6-8-9-16,0 9-2 0,6 2 0 0,1 1 0 16,0-12-3-16,0 0-1 0,-4 11 0 0,3 12 0 15,1-2-6-15,-4-10-2 0,0 1 0 0,-3 2 0 16,0 1 0-16,-1 5-1 0,1 1 0 0,0 2 0 15,-4-6-3-15,0-11-8 0,0-9 12 0,0 6-4 16,-3-12-8-16,3-6 0 0,-4 0 0 0,1-9 0 16,0-3-39-16,-4-2-3 15,3-10-1-15,1-2 0 0,-4 0 31 0,0-7 12 0,-7-5-11 16,0-6 11-16,0 0-62 0,3-11-6 0,4 5-2 16,0-6-531-16,-3-6-107 0</inkml:trace>
  <inkml:trace contextRef="#ctx0" brushRef="#br0" timeOffset="994.129">14055 12118 806 0,'0'0'17'16,"0"0"4"-16,-7 0 1 0,0 5 2 0,3-2-24 0,-3 6 0 0,-4 3 0 0,1 0 0 0,3-6 56 0,-4 8 6 15,-3-2 2-15,0 6 0 0,0 5-52 0,0-2-12 16,0 2 0-16,-1-11 0 0,-2-6 58 0,3 9 9 16,0 20 1-16,-4-3 1 0,4-2-14 0,3 2-3 15,-3 9-1-15,0 3 0 0,0-11-22 0,3 2-4 0,-3 0-1 0,4 3 0 16,3-5-24-16,-4-4 0 0,4-2 0 16,0 2 0-16,0 3 0 0,0-2 0 0,0-16 0 0,3 4 0 15,1 6 0-15,-1-7 0 0,1 7 0 0,3-4 0 16,0-8 0-16,0 6 0 0,-4-7 0 0,4-2 0 15,0-9 0-15,0 0 0 0,7-14 0 0,-3 5 0 16,-1 3 0-16,1-9-12 0,3-2 4 0,-4-10 8 16,4 4-31-1,0-1 2-15,1 1 0 0,-1-4 0 16,0 1-3-16,0-4-1 0,3-2 0 0,-3 2 0 0,4-11 19 0,0 3 4 0,-4 0 1 0,3-9 0 16,1 3 9-16,-4 11 16 0,3 7-4 0,-3 5-1 15,4-5 1-15,0-6 0 0,-4 8 0 0,0-11 0 16,3 14-4-16,-3-5 0 0,4 5 0 0,-4 1 0 15,0-4-31-15,-3 4-6 0,3 8-2 16,-4 0 0-16,1 6 69 0,-1 0 14 0,-3-3 2 0,0 9 1 16,0 0-38-16,0 0-7 0,0 0-2 0,7 6 0 15,-7-6-8-15,4 9 0 0,-1 3 0 0,4 0 0 0,-3-4 0 0,3 4 0 16,0-6 0-16,0 6 0 0,0 0 0 16,4-1 0-16,-4 7 0 0,7 3 0 0,0-10 16 0,0 4-1 15,7-3-1-15,-3 5 0 0,3-5-14 16,4-6 0-16,3 6 0 0,-3-9 0 0,-1-3 0 0,1 0 0 15,3 0 0-15,-3 14 0 0,0 7 0 16,-8-3-18-16,8-7 2 0,-4 4 1 0,4 3 29 16,-4-1 6-16,-3-2 0 0,3 0 1 0,0 5-21 0,4-2 0 15,-1-3-12-15,1 8 4 16,-4 1-35-16,0-1-6 0,4 10-2 0,-7-10-586 0</inkml:trace>
  <inkml:trace contextRef="#ctx0" brushRef="#br0" timeOffset="1915.953">14997 16865 989 0,'0'33'28'0,"-4"-24"6"0,4-4-34 0,0 1 0 0,0-6 0 0,-3 3 0 0,3-3 76 0,-4 9 9 16,4-9 2-16,-4 6 0 0,1 0 4 0,-1-3 1 16,4-3 0-16,-3 6 0 0,-1 0-42 0,4-4-8 15,-3 4-2-15,3 0 0 0,-4 3-8 0,4-3-1 16,0 0-1-16,-3 0 0 0,3 0-10 0,0 2-3 15,0-2 0-15,0 6 0 0,-4-3-3 0,1 0-1 16,3 2 0-16,3 1 0 0,1-3-13 0,-1 3-10 16,1 0 2-16,-1 5 0 15,-3-5 8-15,4 3 0 0,-4 5 0 0,0 1 0 0,0-4 14 0,0 7-2 16,3-3 0-16,-3-1 0 0,-7-2 10 0,4-1 2 16,3-5 0-16,0 0 0 0,3 0-24 0,1-1 9 15,-1-2-9-15,1-3 0 0,-1 0 0 0,5 0 0 16,-1-3 0-16,0 0 0 0,0 3 0 0,0-3 0 0,0-3 0 15,3 0 0-15,1 5 0 0,-4-10 0 0,4 2 0 16,-1 0 0-16,-3-3 0 0,4-3 12 0,-4 0-4 16,0-3-8-16,4-2 24 0,-4-1-3 0,0-3 0 0,0 1 0 15,-4 2-9-15,4 0-3 0,-3-5 0 16,-4 2 0-16,3 0-9 0,-3 4 0 0,-3 2 0 0,3-6 0 16,0 10-24-16,0-1 0 0,-4 0 0 0,1-3 0 15,-1-14-30 1,4 14-6-16,0 12-2 0,0 0 0 0,0 0-88 0,0-3-18 15,0-3-3-15</inkml:trace>
  <inkml:trace contextRef="#ctx0" brushRef="#br0" timeOffset="2599.778">15360 17183 836 0,'0'0'24'0,"0"0"4"0,0 0-28 16,0 0 0-16,-4-6 0 0,-3-3 0 0,4 0 57 0,-1 3 6 0,1 1 1 0,-4-1 0 15,3 0 51-15,1 0 10 0,-4 3 3 0,3-3 0 16,1-9-68-16,-4 13-12 0,7 2-4 0,0 0 0 16,-4-3 0-16,4 3-1 15,-7-3 0-15,7 3 0 0,0 0-2 0,0 0 0 0,0 0 0 0,-7 3 0 16,3 5-41-16,1 4 0 0,-1-3 0 0,1 3 0 16,3-1 0-16,-4 7 0 0,8 0 0 0,-4-9 0 15,0-4 0-15,0 7 0 0,0-3 0 0,0 0 0 16,0 9 0-16,0-7 0 0,0 1 0 0,0 6 0 15,3-4 0-15,-3-2 0 0,0-3 8 0,4 3-8 16,-4 2 0-16,0 1 0 0,0 3 0 0,0-4 0 16,0-14 0-16,0 0 0 0,0 0 0 0,3-8 0 15,-3 2 44-15,0-6 8 0,0 0 0 0,0 3 1 16,0-2-33-16,4-1-8 0,-4-6 0 0,0-5-1 16,0 11-11-16,0 0 0 0,0-2 0 0,3-1 0 0,-3 6 0 15,0-3 0-15,4 0 0 0,-4 4 0 0,0 2 0 16,0 0 0-16,0 0 0 0,0 6 0 0,3-9 0 0,-3 0 0 15,0 1 0-15,4 2 0 0,0 0 0 0,-1 0 0 16,1 0 0-16,3 0 0 16,-4-3 0-16,1 3 0 0,3 1 0 0,0-1 0 0,0 0 0 0,0 0 0 15,0 3 0-15,0-3 0 16,4-9-23-16,-4 7-6 0,3 2-2 0,-3 3 0 16,0 0 1-16,0 3 0 0,0 6 0 0,4-6 0 0,0 0 15 0,-4 3 3 15,3 8 1-15,-3 10 0 0,0-3 11 0,-3 5-10 16,3 1 10-16,-4 5-10 0,1-2 10 0,0-1 0 15,-4-2 0-15,0 5 0 0,0-9 0 0,3 4 8 0,-3-6-8 16,0 2 0-16,-3-2 11 0,3 5-3 0,0 1 0 16,0 2 0-16,3-11-24 0,-3-3-4 0,4-6-2 0,-1 5-544 15,4-11-109-15</inkml:trace>
  <inkml:trace contextRef="#ctx0" brushRef="#br0" timeOffset="3100.323">16260 16868 1184 0,'0'0'26'0,"-8"0"6"0,8 0 0 0,-7 6 1 0,-3 0-33 0,-1-3 0 15,4 0 0-15,-3 3 0 0,-1-3 45 0,4 3 3 0,-4 2 0 0,1-2 0 16,-1-3-8-16,1 0-2 0,-1 6 0 0,0-3 0 15,4 0 20-15,-3 0 4 0,3 0 1 0,0-1 0 16,0 7-14-16,0-3-2 0,3-3-1 0,-3 6 0 16,4-4-20-16,-1 1-4 15,0 3-1-15,4-3 0 0,-3-3-21 0,3 0 9 16,0 5-9-16,0 1 0 0,0-3 0 0,0 3 0 0,0 0 0 0,3 11 0 31,1-11 0-31,0 0 0 0,-1 5 0 0,1-8 0 0,-1-3 0 0,1 3 0 0,3 2 0 0,0 7 0 16,-4 12 0-16,4-7 0 0,0-5 0 0,0 2-9 15,4-5 9-15,-4-3 0 0,4 2-9 0,-1-2 9 16,4-3 0-16,-3 0 0 0,-1-3-9 0,1-3 9 16,3-3-32-1,0-6-4-15,4 0 0 0,0-6-516 0,3-3-103 0</inkml:trace>
  <inkml:trace contextRef="#ctx0" brushRef="#br0" timeOffset="3726.925">16591 16283 1425 0,'0'0'31'0,"-3"9"6"0,3 0 2 0,-4 9 2 0,1-7-33 0,3 4-8 0,-4 0 0 0,4 5 0 15,0-5 69-15,0 3 12 0,-3-1 3 0,3 1 0 16,3 5-29-16,-3-2-6 0,-3 5-1 0,3-2 0 16,0 5-11-16,0-5-2 0,0 8-1 0,0 6 0 15,0 1 0-15,0-7 0 0,0 6 0 0,0-11 0 16,0-10-14-16,-4 13-4 0,0 8 0 0,4-6 0 15,-3-2-8-15,-1 2-8 0,1-3 9 0,-4 13-9 16,3-4 0-16,-3 0 8 0,4 0-8 0,-4-5 0 16,3-1 0-16,1-9 0 0,-1 1 0 0,1-6 0 15,-1-1 0-15,0-2 0 16,4-3 0-16,0 2 0 0,-3-8 0 0,3-3 0 0,0-3 0 0,0 3-10 16,-4 6-4-16,4-9-1 0,0-15 0 0,0-5 0 15,0-1-1-15,0 1 0 0,0-1 0 0,4-5 0 16,-1 5-13-16,1-8-3 0,0 5-1 15,-1-5 0-15,4 8-19 0,0-8-4 0,0 8-1 0,0-2 0 16,0-1 25-16,0 0 4 0,0 4 2 0,-3-1 0 0,0 1 14 16,3 5 2-16,-4-3 1 0,1 10 0 0,3-1-7 0,-4 0-2 15,1 3 0-15,-1 0 0 16,-3 6-18-16,0 0-3 0,7 12-1 0,0 0 0 16,0 2 40-16,0-2 0 0,1 9 0 0,-1-4 0 0,-7 7 34 0,3-1 2 15,1 13 0-15,-4-4 0 0,3-3 24 0,-3-2 6 16,0-1 1-16,4 4 0 0,-4-7-24 0,0 1-5 15,0 5-1-15,3-5 0 0,-3 2-21 0,0-8-4 16,4-3 0-16,-4-1-1 0,3-2-11 0,-3 0-17 16,0 5 4-16,0-8 1 15,0-9-110-15,0 0-22 0,4 0-4 0,3-9-572 0</inkml:trace>
  <inkml:trace contextRef="#ctx0" brushRef="#br0" timeOffset="4280.817">16898 16977 1497 0,'0'0'32'16,"0"0"8"-16,0 0 0 0,0 0 4 0,-3-9-36 0,-5 3-8 0,8 6 0 0,-7 0 0 0,0-3 88 0,4 1 15 15,3 2 3-15,-11-3 1 0,1-3-69 0,3 6-14 16,7 0-2-16,-11 0-1 0,4 3 23 0,-4 0 5 16,4 2 1-16,-3 7 0 0,3 3-30 0,0-3-5 15,3-4-2-15,-3 1 0 0,7-9-13 16,-3 15 0-16,-1 3 0 0,0 5 0 0,4-8 0 0,-3-3 0 16,-1-1 0-16,4 1 0 0,0 3 0 0,0-3 0 15,-3-1 0-15,3 7 0 0,0-6 0 16,0-12 0-16,0 0 0 0,3 0 0 0,-3 0 16 0,4 0-2 15,-1 0-1-15,1 0 0 0,3 6-13 0,0-3-18 16,-3-3 4-16,6 0 1 0,-3 3 13 0,4-3 0 16,-1 0 0-16,1-6 0 0,-4 0 0 0,4 0 0 15,-1 0 0-15,4-3 0 0,-3-3 0 0,-4 7-9 16,4 2 9-16,-4 0-8 0,0-3-3 16,0 3 0-16,-7 3 0 0,3-3 0 0,1-3 11 0,-4 6 0 15,0 0 0-15,0 0-8 0,0-6 8 0,3-3 0 0,-3 9 0 16,0 0 8-16,0 0 4 0,0 0 2 0,-7 0 0 0,4 9 0 15,-1-3-14-15,-3 0 0 16,0 3 0-16,4 0 0 0,3-4 0 0,-4 7 0 0,4-3 0 0,-3-3 0 16,3-6 0-16,3 9 0 0,-3-3 0 0,4 2 0 15,-1 1 11-15,4 0-1 0,-3-3 0 0,3 3 0 16,-4 3-10-16,4 2 0 0,0-2 0 0,-3-3 0 16,3-9-22-16,4 6-3 0,-4 2-1 15,0 4 0-15,3-18-100 0,1 0-20 0,-1 12-4 16</inkml:trace>
  <inkml:trace contextRef="#ctx0" brushRef="#br0" timeOffset="4701.493">17268 17080 1663 0,'0'0'36'0,"0"6"8"0,0 6 2 0,4 2 1 0,-4 1-38 0,0-3-9 0,4 2 0 0,-4 4 0 16,3 0 66-16,-3-6 11 16,4 5 3-16,-4-2 0 0,3-3-32 0,-3-12-5 0,0 0-2 0,0-6 0 15,0 6-13-15,0 0-2 0,0 0-1 0,0 0 0 16,0 0-25-16,0 0 0 0,0 0 0 0,0 0 0 15,0-6 36-15,0-3 1 0,0-3 1 0,-7 3 0 16,7 4-11-16,-3-4-3 0,-1 3 0 0,0-9 0 16,1-5-24-16,-1 5 0 0,-3 3-12 0,4-11 12 15,-1 8-17-15,-3-3 4 0,4 1 1 0,-1-1 0 16,1-3 12-16,-1 10 0 0,4-7-10 0,-3 3 10 16,-1 4-16-16,4-1 2 0,0 0 0 0,-3-3 0 15,3 7-5-15,0-1-1 0,3-6 0 0,-3 6 0 16,4-3-2-16,-1 10-1 0,1-4 0 0,3 0 0 15,3-3-24-15,-3 6-5 16,4-3 0-16,0 3-1 0,3-3-65 0,3 3-13 0,1 6-2 16,0 0-594-16</inkml:trace>
  <inkml:trace contextRef="#ctx0" brushRef="#br0" timeOffset="5831.948">25425 5959 1936 0,'0'0'43'0,"0"0"9"0,0 0 1 0,-4 8 1 0,4 1-43 0,0 3-11 0,0-12 0 0,4 6 0 15,-1 6 28-15,1-1 4 0,3 1 1 0,-4 9 0 16,1 2-20-16,-1-11-4 0,1 0-1 0,-4 8 0 16,0-2-8-16,-4 9 0 0,-3-4 0 0,-3 3 0 31,-1-2-26-31,-6 8-1 0,-1-2 0 0,-3 2 0 0,0 3 8 0,-8-8 2 0,5 8 0 0,-8 3 0 16,0-2 17-16,-3-4 11 0,0 9-2 0,3-9 0 15,0 7 15-15,4 2 4 0,-4-12 0 0,-3 9 0 16,3 1-8-16,0-1 0 0,1 3-1 0,-1-6 0 15,0 9-19-15,0 0 0 0,1-5 8 0,-5 2-8 16,5 9 0-16,-1 0 0 0,-3 0 8 0,-1-3-8 0,8 6 0 16,-4 0 0-16,1 8 0 0,-1-5 0 15,0-12 0-15,-3 6 0 0,3 3 0 0,0-3 0 0,-3 6 0 16,3-6-11-16,0 0 11 0,1-3-10 0,-1 3 10 0,0-6 0 16,4-14 0-16,3 8 0 0,-3-12 0 0,3 9 0 15,1-8 9-15,-1-4-9 0,0 7 16 0,1-10-3 16,-1 10-1-16,4-10 0 0,0 4 4 0,-1-1 1 15,5-5 0-15,-4 3 0 0,-1 2-9 0,1-5-8 16,4 8 12-16,-5-8-12 0,1 3 0 0,0 2 0 16,0 1 0-16,0 2 0 0,3 3 0 15,-3-8 0-15,0 3 0 0,-4 2 0 0,0 3 0 16,1-2 0-16,-4 2 0 0,3 1 0 0,-3-4 0 0,6 3-12 0,-2-2 1 16,3 2 1-16,-1-5 10 0,5 2 0 15,-4-2 0-15,3-4 8 0,4-2 0 0,-4 6 0 0,-3-4 0 16,3 4 0-16,4-13 0 0,-3 4 1 0,-1 9 0 0,0-1 0 15,4-5-9-15,-3-1 0 0,3 4 0 16,-4-3 0-16,4-1 0 0,0 4-14 0,0-3 5 16,3-7 1-16,-3 1 8 0,3-3 0 0,4 3 0 0,-3-7 8 15,-1 1-8-15,4-6 0 0,0 6 0 0,3-6-8 16,-3 6-12-16,4-3-3 0,-4-3 0 0,0 0 0 31,3-3-30-31,-3 3-7 0,0 0 0 0,0-6-1 0,4 6-39 16,3 0-8-16,0 0-2 0,0-6 0 0,0 6 30 0,0-6 5 15,-8 1 2-15,5-1 0 0,3 0 23 16,0 6 5-16,3-6 1 0,1-3 0 0,7 3 8 0,-4 0 1 16,3 6 1-16,-3-5-282 0,7-1-56 0</inkml:trace>
  <inkml:trace contextRef="#ctx0" brushRef="#br0" timeOffset="6455.488">22934 8993 604 0,'0'0'16'0,"-7"0"6"0,0 5-22 0,0-5 0 0,7 0 0 0,0 0 0 16,0 0 42-16,-7 0 4 0,0 3 1 0,7-3 0 16,0 0 12-16,0 0 2 0,0 0 1 0,0 0 0 15,0 9 24-15,-4-6 5 0,-3 3 1 0,7-6 0 16,0 12-9-16,0 0-2 0,-3-7 0 0,3 1 0 15,0 6-25-15,-4 0-6 0,4-12-1 0,-3 15 0 16,3-4-25-16,0 10-6 0,-4-4-1 0,1 1 0 16,3 6-1-16,0-4 0 0,-4 4 0 0,4-4 0 15,0 1-5-15,0-1-2 0,-3 1 0 0,-1 0 0 16,4-1-1-16,-4-2 0 0,1-1 0 0,3 4 0 0,-4-9 5 16,1 0 1-16,3-4 0 0,-4 7 0 15,1 0 3-15,3-9 1 0,0 0 0 0,0-6 0 0,0 0-9 0,0 0-1 16,0 0-8-16,0 0 12 0,0 0-12 0,0 0 9 15,3-6-9-15,4 6 8 0,-3-6-8 0,3 0 10 16,4 0-10-16,-1 0 10 0,1-6-10 0,3 4 0 16,0-4 0-16,0 0 8 0,4 0-8 0,-1 3 8 0,1 1-8 15,0-1 8-15,3-9-8 0,-4 12 0 0,1-5 0 16,0 2 8-16,-1-6-8 0,5 0 0 16,-5 4 0-16,8-10 0 0,-4 3 0 0,0 1 0 15,0-7 0-15,1 7 0 0,-1 2-20 0,0-3-2 0,-4 1-1 16,1 5 0-1,-4-3-57-15,-3-2-12 0,-1-1-3 0,1 3 0 16,0 3-40-16,-1 1-8 0,1-4-1 0,-1 6-281 16,1 0-56-16</inkml:trace>
  <inkml:trace contextRef="#ctx0" brushRef="#br0" timeOffset="12206.186">25347 5409 850 0,'-3'-9'17'0,"-1"3"6"0,4 0-23 0,-4 0 0 0,1 6 0 0,3-5 0 16,-4-1 87-16,4 6 13 0,-3-6 2 0,3 6 1 16,-4-6-29-16,4 6-6 0,0 0 0 0,0 0-1 15,0 0-36-15,0 0-7 0,0 0-2 0,0 0 0 16,0 0 19-16,0 0 4 0,0 0 1 0,-7 6 0 16,0 0-37-16,4 0-9 0,-1-1 0 0,1 7 0 15,-1-6 0-15,1 6 0 0,3-3 0 0,0-3 0 16,0 5 8-16,0-5-8 0,0 0 12 0,0 6-4 15,3-3 2-15,1-3 0 0,-1 5 0 0,1-5 0 16,-1 6-10-16,1 0 0 0,-1-3 0 0,4-1 0 16,-3 1 0-16,-1 3 0 0,1 0 0 0,-1-6 0 15,1-1 0-15,0-2 0 0,-4-3 0 0,7 6 0 0,-7-6 17 16,3 3-1-16,-3-3-1 0,7 0 0 0,0-3-24 0,-3 0-5 16,3-3-1-16,0 1 0 0,-4-1 63 0,8 0 13 0,-4-6 3 15,0 0 0-15,0 3-64 0,4 1-8 0,-1-1-4 16,1 3-1-16,0-6 13 0,-1 6 0 15,-3 0 0-15,4-2 0 0,-4 2 0 0,3-3 0 0,-3 0 0 16,0 3 0-16,1-6-17 0,-1 7 2 0,-4-7 1 16</inkml:trace>
  <inkml:trace contextRef="#ctx0" brushRef="#br0" timeOffset="12877.413">25650 5332 1364 0,'-10'6'28'0,"6"0"7"0,-3 0-35 16,4 3 0-16,-1-3 0 0,1 6 0 16,-1-7 43-16,-3 1 1 0,4 0 1 0,-1 3 0 15,1 0 7-15,-1 0 0 0,0-3 1 0,4-6 0 0,0 5-19 0,0-5-4 0,0 6-1 0,0-6 0 16,-3 6-8-16,3-6-1 0,0 6-1 0,0-6 0 15,0 0-8-15,3 0-2 0,-3 0 0 0,0 0 0 16,0 12-9-16,4-6 0 0,-4-6 0 0,4 6 8 16,-1 2-8-16,1-2 0 0,-1 0 0 0,1-6 0 15,-1 12 0-15,-3-12 0 0,7 0-9 0,-3 6 9 16,-4-6-29-16,0 0-3 0,0 0 0 16,0 0 0-16,0 0 52 0,3-6 9 0,4 6 3 0,-7-12 0 15,4 6-5-15,-4 0-1 0,0-5 0 0,-4 2 0 16,4-3-9-16,0 0-1 0,-3 1-1 0,3-7 0 15,0 3-15-15,-4 3 9 0,4 1-9 0,0-1 8 16,0-3 0-16,0 6 0 0,0 1 0 0,0 2 0 16,0-6-23-16,4 6-5 0,-4 0 0 0,3 0-1 15,-3 0 33-15,0 6 8 0,7-5 0 0,-3 2 1 16,3 0-21-16,-3 0 0 0,3 3 0 0,0 0 0 16,0-6 0-16,3 6 0 0,1 0 0 0,-1 0 0 15,1 0-17-15,0 6-2 0,-4-6 0 0,3 3 0 16,-3 0 19-16,4 0 0 0,-4 2 0 0,0 1 0 15,0 0 0-15,4 0 0 0,-4 0 0 0,-4 6 0 16,4-1 0-16,-3 1 0 0,3 9 0 0,-4-9-10 16,1-1 10-16,3 4 0 0,-4 3 0 0,-3-7 0 15,4 7 0-15,0-6 0 0,-4-3 0 0,3 2 0 0,1 1 0 16,-4-12 0-16,0 0 0 0,0 0 0 0,7 12-22 16,-7-12-2-16,3 0-1 0</inkml:trace>
  <inkml:trace contextRef="#ctx0" brushRef="#br0" timeOffset="13392.203">26614 5335 1060 0,'-8'3'44'16,"1"0"-35"-1,-3 0 51-15,3-3 11 0,0 0 1 0,-4 0 1 16,4-3 31-16,0 3 7 0,-4-3 1 0,4 3 0 16,-3 0-77-16,-1-3-15 0,1 3-4 0,3 0 0 15,-4 0-16-15,4 0 0 0,0 3 0 0,0-3 0 16,0 3 0-16,0 0 0 0,0 3 0 0,3-3 0 16,-3 9 0-16,4-6 0 0,-1 5 0 0,-3-5 0 15,3 6 0-15,1 3 0 0,-1-3 0 0,1-1 0 0,3 1 0 0,0 3 0 16,-4-3 0-16,4-1 0 15,0 7 0-15,4-6 0 0,-4-3 0 0,3 2 0 0,-3 1 0 0,4 0 0 0,-1 0 0 16,1-7 0-16,0 4 0 0,-1 0 0 0,4 0 0 0,0-3 0 16,0 0 38-16,0 0 4 0,0-6 1 15,0 5 0-15,4-5-31 0,3 0-12 0,-3 0 11 0,3 0-11 16,0 0 0-16,0-5 0 0,4-1 0 0,-4 6-10 16,3-12-97-16,-3 6-19 15,4-6-4-15</inkml:trace>
  <inkml:trace contextRef="#ctx0" brushRef="#br0" timeOffset="14023.215">26751 4736 1074 0,'0'0'30'0,"0"0"8"16,0 0-30-16,0 0-8 0,0 0 0 0,0 6 0 16,-3 5 66-16,3-5 12 0,0 6 2 0,0-6 1 0,0 3-28 0,0 8-5 0,0-5-2 15,0 0 0-15,3 8-15 0,-3-2-3 0,4 11-1 16,-1-8 0-16,1 8 0 0,-1-5 0 0,1 8 0 15,-1-5 0-15,1 8-4 0,-1 0-1 16,1 4 0-16,-1 5 0 16,1-12-6-16,-1 9-2 0,1-3 0 0,0-2 0 0,-1 2-4 0,1-9-1 15,-4 4 0-15,3-10 0 0,-3 4-9 0,0-4 10 16,4-2-10-16,-4 2 10 0,0-5 2 0,0-6 0 0,3-4 0 16,-3 1 0-16,0 6 0 0,0-15 0 0,0 0 0 0,0 0 0 15,0 0 6-15,0 0 2 0,0 0 0 0,4-6 0 16,-4-6-8-16,0 3-2 15,3-2 0-15,-3-1 0 0,0-6-10 0,4 9 0 0,-4-2 0 16,0-1 0-16,3 0-21 0,1 0-7 16,-4 4 0-16,3-1-1 0,1 3 29 0,-1-3 0 0,1 3 0 0,-1 0 0 15,1 0 0-15,-1 1 0 0,1-1 0 16,-4 6 0-16,4 0 0 0,-1-6 0 0,4 3 0 0,-3 0 0 16,-1 3 0-16,4-6 0 0,0 6 0 0,0 6 0 15,-3-6 0-15,3 0 0 0,0 3 0 0,0 0 0 16,0 3 0-16,4 0 0 0,-4-1-8 0,0 7 8 15,0-6 0-15,3 3 0 0,-2 3 0 0,-1-1 0 16,0 1 0-16,0 6 0 0,0-1 0 0,-4 4 0 16,1-3 0-16,3-1 0 0,-7 4 0 0,3-3 0 15,-3-7 0-15,4 4 0 0,-4-3 0 0,0 0 0 16,3-7 0-16,-3-5 0 0,0 0 0 0,0 0 0 16,0 0 0-16,4 6 0 0,-4-6 0 0,0 0 0 15,3 0-72-15,5-6-16 0,-1 6-2 0</inkml:trace>
  <inkml:trace contextRef="#ctx0" brushRef="#br0" timeOffset="14530.892">27118 5465 1337 0,'0'0'56'0,"0"0"-44"16,0 0 41-16,0 0 9 0,0 0 2 0,0 0 0 16,0 0 0-16,0 0 0 0,0 0 0 0,0 0 0 15,4 3-54-15,3 0-10 0,0-3 0 0,0 3 0 16,3 0 0-16,1-3 0 0,-4 0 0 0,4 5 0 16,-4-5 0-16,3 0 0 0,-3 0 0 0,0 6 0 15,0-6 15-15,0 0-2 0,0 0 0 0,1 0 0 16,-5-6-13-16,4 6-18 0,-3-5 4 0,3 2 1 15,-4 0 13-15,-3 3 0 0,0-3 0 0,4-3 0 16,-1 3 0-16,-3-6 0 0,0 3 0 0,0 0 0 16,-3 0 0-16,3 1 0 0,-4 5 0 0,1-6 0 15,-1-3 0-15,1 0 0 0,-1 3 0 0,-3 3 0 16,0-3 0-16,0 6 0 0,0-6 0 0,0 6 0 16,0 0 0-16,-4-5 0 0,4 5 0 0,-3 0 0 15,2 0-20-15,1 0-2 0,0 0 0 0,0 5 0 16,4 1 14-16,-1 0 8 0,-3-3-10 0,7 9 10 15,-3 0-11-15,3-1 11 0,0 1-12 0,0 0 12 16,0 0-32-16,0 2 1 0,0-2 0 0,3 0 0 16,1 3 48-16,-1-4 10 0,1 1 1 0,3 6 1 15,-4-12-46-15,4 5-10 0,-3-2-1 0,3 3-1 0,-3-6 74 0,3 6 15 16,0-6 4-16,0-1 0 0,0 1-52 0,3-6-12 16,-3 9 0-16,0-3 0 0,4-3 0 0,0-3 0 15,-1 3 0-15,1-3 0 16,-1 0-48-16,1 0-13 0,0 0-3 0</inkml:trace>
  <inkml:trace contextRef="#ctx0" brushRef="#br0" timeOffset="14998.426">27400 5444 1337 0,'0'0'28'0,"0"0"6"16,0 0-34-16,0 0 0 0,0 0 0 0,0 0 0 15,0 0 58-15,0 0 5 0,0 0 1 0,0 0 0 16,4 6 0-16,-1 0 0 0,1 0 0 0,-1 0 0 16,4-3 0-16,-3 8 0 0,-1-5 0 0,5 0 0 15,-5 6 5-15,1-6 2 0,3 3 0 0,-4 2 0 16,1 1-95-16,3 0-20 0,-4 0-3 0,1-1-1 15,-1-2 48-15,1 9 0 0,-1-6 10 0,1-6-2 16,-1 5 2-16,1 1 0 0,0-3 0 0,-1 3 0 0,1-6-10 0,-4-6 10 16,0 0-10-16,3 5 10 0,-3-5-2 0,0 0 0 15,7 6 0-15,0-6 0 0,-3 0-8 0,3 0 12 16,0-6-12-16,-4 6 12 0,4-5-1 0,-3-1 0 16,3 6 0-16,-3-9 0 15,3 3-11-15,-4 0 0 0,1-6 0 0,3 6 0 0,-4 1 0 16,1-7 0-16,-1 0 0 0,1-3 0 0,-1 4 0 0,4-1 0 0,-3-6 0 15,3 3 0-15,-4 4 0 0,1-1 0 16,0-6 0-16,-1 4 0 0,1-1-18 0,-4 0 4 0,3-2 1 0,-3-7 0 31,4 9-23-31,-4 4-4 0,0-13 0 0,0 12-1 0,0 3-30 16,0-2-5-16,0-1-2 0,0 0 0 0,0 6-91 16,0 0-19-16,0 6-3 0</inkml:trace>
  <inkml:trace contextRef="#ctx0" brushRef="#br0" timeOffset="15511.174">27841 5427 1314 0,'0'0'37'0,"0"0"8"0,0 0-36 16,-3-6-9-16,3 6 0 0,-7 0 0 0,7 0 53 0,-7 0 9 0,7 0 2 0,-7 0 0 31,-1 6-52-31,1-6-12 0,0 5 0 0,0 1 0 16,4 0 54-16,-4 0 8 0,0 6 2 0,3-6 0 0,-3 3-46 16,4 2-9-16,-1-5-1 0,-3 6-8 0,3 0 24 0,1-6-1 0,-1 2-1 0,1 4 0 15,3 0 5-15,-4-6 1 0,4 0 0 0,0 0 0 16,0-6-5-16,0 5-1 0,0-5 0 0,0 0 0 15,0 6-1-15,0-6 0 0,4 6 0 0,-4-6 0 16,0 0-1-16,0 0-1 0,7 0 0 0,0 0 0 16,0-3-5-16,-3 0-1 0,3-3 0 0,0 1 0 15,0-1-13-15,0-6 11 0,0 0-11 0,0-3 10 16,-4 7-10-16,4-1-14 0,-3-9 3 16,3 12 1-16,-3-5-10 0,-1 2-1 0,-3 0-1 0,4 0 0 15,-4 3 3-15,0 6 1 0,0 0 0 0,0 0 0 16,0 0 2-16,0 0 0 0,0 0 0 0,0 0 0 15,0 0-4-15,0 0 0 0,0 0 0 0,7 6 0 16,-4 6 20-16,1-3 17 0,3 2-3 0,0-5-1 16,-4 12-13-16,4-12 0 0,-3 3 0 0,3 2 0 15,-3 1 54-15,3 0 8 0,-4 0 2 0,4-1 0 16,0-2-103-16,-3 0-20 0,3 0-4 0,-4-3-1 16,1 0 0-16,-4-6 0 0,7 0 0 0</inkml:trace>
  <inkml:trace contextRef="#ctx0" brushRef="#br0" timeOffset="15992.318">27936 4618 680 0,'4'12'28'0,"0"-6"-28"16,-4 0 72-16,3 2 8 0,1 4 1 0,-4 0 1 15,3 0 7-15,1-1 2 0,-4 7 0 0,3-3 0 16,1 8-22-16,-1-5-4 0,1-3-1 0,-1 8 0 16,4 1 0-16,-3 2 0 0,-1-2 0 0,1-1 0 15,-1 4-16-15,1 2-4 0,3-2-1 0,-3 2 0 16,-1 3-18-16,1 4-3 0,-1 2-1 0,1-3 0 16,-1 3-21-16,4 0 0 0,-3-8 0 0,3 2 0 15,-4 3 0-15,4-2-13 0,0-10 1 0,1 4 1 16,-1-4 11-16,3 4 0 0,-3-4 0 0,0 1-8 15,4-9-11-15,-4 8-1 0,0-5-1 0,4 2 0 16,-4 4-7-16,-4-12-2 0,4 5 0 0,0 1 0 16,-3-3-27-16,3-4-6 0,-4 7-1 0,4-9 0 15,-3 2 0-15,-1 7 0 0,1-6 0 0,0-6 0 16,-1 3 0-16,-3-1 0 0,4 1 0 0</inkml:trace>
  <inkml:trace contextRef="#ctx0" brushRef="#br0" timeOffset="19579.125">14238 7893 806 0,'0'0'17'0,"0"0"4"0,0 0 1 0,0 0 2 0,0 0-24 0,0 0 0 0,0 0 0 0,0 0 0 16,0 0 0-16,0 0 0 0,0 0 0 0,0 0 0 16,0 0 31-16,-3 9 1 0,-4-3 1 0,3 6 0 15,-3-7-9-15,3 7-1 0,-3-6-1 0,4 6 0 16,-4-6 6-16,3 3 0 0,1-4 1 0,-4 1 0 15,3 0 12-15,4-6 3 0,0 0 0 0,0 0 0 16,-3 0-36-16,3 0-8 0,0 0 0 0,-7 0 0 16,7 0 53-16,0 0 9 0,-8 12 2 0,8-12 0 15,0 0-64-15,0 0 0 0,0 0-16 0,0 0 3 16,0 0 13-16,0 0 16 0,0 0-3 0,0 0-1 16,0 0 42-16,0 0 8 0,0 0 2 0,0 0 0 15,0 0-52-15,0 0-12 0,4-12 0 0,0 6 0 16,-1 6 12-16,1-6-1 0,3 1 0 0,-4-4 0 0,1-9-11 0,3 6-16 15,-4 1 4-15,4-1 1 0,-3-3 50 0,3 3 9 16,0-5 3-16,0-1 0 0,4 0-27 16,-4-2-4-16,0-4-2 0,0-8 0 0,0 8-3 0,0 1-1 15,0 2 0-15,4-11 0 0,-4 8-26 0,3 1-6 16,1-3-1-16,-1-4 0 0,1-2 19 0,0 8 0 16,3-11 0-16,3 3 0 0,-3-1 28 0,4 10 8 15,0-1 3-15,3-2 0 0,0-15-30 0,0-3-9 16,4-1 0-16,3-5 0 0,4 1 25 0,10-16-1 15,0 3-1-15,1-6 0 0,-1 7-23 0,-3-1 0 16,0-3 0-16,0 4 0 0,-4 2-11 0,4 0-6 0,-4 6-2 16,4-3 0-16,0 0 31 0,-1 1 5 15,8-7 2-15,0 0 0 0,0 0-19 0,0 6 0 0,7 1 0 0,0 2 0 16,-4 9-15-16,0-6-6 0,4 0-2 0,4-6 0 16,-1 9 23-16,-6 3 0 0,3 5 0 0,-1-8 0 15,-2 0 14-15,-4 6 7 0,0 6 2 0,-4 3 0 31,0-1-39-31,-6 10-8 0,-5-1-2 0,1 9 0 0,-7-8-20 16,-4 5-4-16,0 7-1 0,0-4 0 0,-3-3-122 16,-4 6-25-16,0 7-5 0</inkml:trace>
  <inkml:trace contextRef="#ctx0" brushRef="#br0" timeOffset="20382.414">14242 7617 766 0,'0'0'16'0,"0"0"4"0,-7 6 1 0,0-6 2 0,7 0-23 0,-8 0 0 0,1 0 0 0,0 0 0 0,0 0 13 0,0-6-1 15,0 0-1-15,0 0 0 16,4 0-70-16,-4-6-13 0,-1 6-4 0,1-2 0 0,0-4 52 0,4 6 11 16,-4 0 1-16,3 0 1 0,1 0 23 0,3 6 5 15,-4-6 1-15,4 6 0 0,0 0 41 0,0 0 8 16,0 0 1-16,0 0 1 0,0 0-55 0,4 12-14 16,3 0 0-16,0 0 0 0,0 8 0 0,3 4 11 15,1-4-11-15,3 1 10 0,-3 5-10 0,-1-2 10 16,1 2-10-16,0-2 10 0,-1 8 35 15,1-8 7-15,-4 2 2 0,-4 4 0 0,4-10-43 0,-3 4-11 16,-1-1 0-16,-3-2 0 0,0 2 73 0,-3-5 13 16,3-3 2-16,0-1 1 0,-4 1-40 0,4-3-8 15,-3 0-1-15,-1-6-1 0,4-6-5 0,0 0-1 0,0 0 0 16,0 0 0-16,0 0-1 0,0 0-1 0,0 0 0 0,0 0 0 16,0 0-31-16,0 0 0 0,0 0 0 15,0 0 0-15,0 0 15 0,0 0-3 0,0 0-1 0,7 0 0 16,0-6-11-16,0 6-16 0,1 0 4 0,2 0 1 15,1 0 11-15,3 0 0 0,-4-6 0 0,4 6 0 16,-3-6-46 0,3 6-7-16,0-12-2 0,0 6 0 0,0-6 37 0,1 1 7 0,2 2 2 0,1-9 0 15,-4 7 9-15,4-4 0 0,-4 3 0 0,3-6 0 16,-2 7-54-16,-1-10-9 0,0 6-1 16,3 1-1-16,1-4-50 0,3 6-9 15</inkml:trace>
  <inkml:trace contextRef="#ctx0" brushRef="#br0" timeOffset="29208.573">16365 5068 1220 0,'0'0'34'0,"0"0"9"0,0 0-35 0,0 0-8 0,0 0 0 0,-3 6 0 15,3-6 37-15,-4 12 6 0,4-12 1 0,0 0 0 16,0 0-12-16,0 0-1 0,0 0-1 0,0 0 0 0,0 5 10 0,0-5 1 15,-3 9 1-15,3-9 0 0,0 6-17 0,0 6-3 16,0 0-1-16,0-1 0 0,3-2 3 0,-3 0 1 0,0 6 0 16,4-3 0-16,-1-1-3 0,1 1-1 15,-1 0 0-15,1 2 0 0,-1 4 0 0,1 0 0 0,0-6 0 16,-4 2 0-16,0 4 3 0,3-1 0 0,-3-8 0 16,0 9 0-16,4 0-6 0,-4-7-1 0,0-2 0 15,3 6 0-15,1-6-5 0,-1-3-2 0,-3-1 0 0,0-5 0 16,0 6-10-1,4 0 8-15,-4-6-8 0,3 6 8 0,4-6-8 0,-3 9 0 0,3-6 0 16,0-3 0-16,0 3 0 0,-4 0 0 0,5-3 0 16,2 0 0-16,-3 0 0 0,0-3 0 0,4 0 0 0,-1 0 0 15,1-6 0-15,-4 9 0 0,4-6 0 0,-1 0 0 16,-3 0 0-16,4 1 0 0,-4-1 0 0,0-6 0 16,0 3-12-16,-3 3 12 0,-1-6-10 0,-3 7 10 15,4-7-8-15,-4-3 8 0,0 6 0 0,-4 0-9 16,1-8 9-16,-1 5 0 0,1 0 0 0,-1 4-8 15,-3-4-6-15,3 0-1 0,-3 12 0 0,0-6 0 16,0 6-25-16,0-6-4 0,0-6-2 0,4 7 0 16,-1-4-98-16,4 0-20 0,-3 6-4 0</inkml:trace>
  <inkml:trace contextRef="#ctx0" brushRef="#br0" timeOffset="30459.034">16768 5221 817 0,'0'0'34'0,"0"9"-34"0,0-9 12 0,3 5-4 15,-3 1 0-15,0-6-8 0,0 0 22 0,0 0-2 16,4 6-1-16,-4-6 0 0,3 6 0 0,-3-6 0 16,0 0 0-16,0 0 0 0,0 0 11 0,0 0 2 15,0 0 1-15,0 0 0 0,0 0-1 0,0 0 0 0,0 0 0 16,0 0 0-16,0 0-4 0,0 0-2 16,0 0 0-16,0 0 0 0,0 0-5 0,0 0-1 15,0 0 0-15,0 0 0 0,0 6-9 16,0-6-3-16,0 0 0 0,0 0 0 0,0 0-8 0,0 0 0 15,0 0 0-15,0 0-11 16,0 0 11-16,0 0 0 0,0 0 0 0,0 0 0 0,0 0 0 0,0 0 11 0,0 0-3 0,0 0 0 16,0 0 0-16,0 0-8 0,0 0 12 0,0 0-4 15,0 0-8-15,0 0 12 0,0 0-12 0,0 0 12 16,0 0-4-16,0 0 0 0,-7 0 0 0,7 0 0 16,-7 0 3-16,7 0 0 0,0 0 0 0,0 0 0 15,0 0 7-15,0 0 2 0,-7 6 0 0,7-6 0 16,0 0-8-16,0 0 0 0,0 0-1 0,0 0 0 15,0 0 2-15,-7 6 1 0,7-6 0 0,-7 0 0 16,7 0 3-16,0 0 1 0,-4 3 0 0,4-3 0 0,0 0 1 16,0 0 0-16,-7 6 0 0,4-1 0 0,3-5-19 0,-4 6 0 15,4-6 0-15,-3 12 0 16,3-6 0-16,0 6 0 0,-4-6 8 0,4-1-8 0,4-2 0 0,-4 6 0 16,0-9 0-16,0 6 0 15,0 3 0-15,0-3 12 0,0 6-3 0,0-7 0 16,3 1-9-16,-3 0 0 0,0 3 9 0,0 0-9 15,0-9 16-15,0 0-2 0,0 9 0 0,0-9 0 0,0 0 1 0,0 6 0 16,0-6 0-16,0 0 0 0,0 0 7 0,0 0 2 16,0 0 0-16,0 0 0 0,0 0-24 0,0 0 0 15,0 0 0-15,0 0-8 16,0 0 8-16,0 0 16 0,0 0-4 0,0 0-1 16,0 0-11-16,0 0 0 0,0 0 0 0,0 0 8 0,0 0-8 15,0 0 8-15,0 0-8 0,0 0 8 0,0 0 0 0,0 0 0 0,0 0 0 0,-3-6 0 16,-4 6 2-16,0-9 0 15,3 0 0-15,0 3 0 0,-3 3-10 0,4-3 12 0,-1-5-12 0,1 5 12 16,3 0-12-16,-4-9 0 0,4 3 0 0,0 6 0 16,0-5 0-16,0 5 0 0,0-6 0 0,0 6 0 15,4-8-8-15,-1 5 8 0,1-6 0 0,-1 3 0 16,1 6 0-16,3 0-11 0,0-5 11 0,0 2-8 16,4-3 8-16,-4 0 0 0,3 1 0 0,-3-1 0 15,4-3-12-15,0 9 0 0,-4-5 0 0,3-1 0 16,-3 6 1-16,0-6 0 0,0 6 0 0,0 3 0 15,4 0 11-15,-4 0-10 0,0 3 10 0,-3 3-10 16,3 3-27-16,-4 0-6 16,4 6-1-16,-3 0 0 0,3-1 28 0,-4 1 4 0,4 3 2 0,-3 3 0 15,3-7 10-15,0 1 0 0,4 3 0 0,-4-4-8 16,3 1 8-16,-3 0 0 0,4 3 0 0,-4-4-8 0,4 7 8 0,-4-6 0 16,0 0 0-16,3-1 0 0,-3-2 0 0,0 3 0 15,0 0 0-15,1-6 0 0,-1-1 0 0,0 1 0 16,0 0 0-16,0-6 0 0,0 6 0 0,-4 3 0 15,-3-9 0-15,4 6 0 0,3 0 0 0,-7-6 0 16,3 0 0-16,-3 0 0 16,0 0-47-16,0 0-7 0,4 6-2 0</inkml:trace>
  <inkml:trace contextRef="#ctx0" brushRef="#br0" timeOffset="31364.2">17745 5241 801 0,'0'0'16'0,"0"0"5"0,0 0-21 16,0 0 0-16,0 0 0 0,-7-6 0 0,7 6 62 0,0 0 8 15,0 0 2-15,-4 0 0 16,4 0-4-16,-7 0 0 0,0 0 0 0,7 0 0 0,-7 0-3 0,7 0-1 0,0 0 0 0,-4-5 0 16,-3 5-12-16,7 0-4 0,-7 0 0 0,0 0 0 15,4 0-12-15,-4-6-4 0,0 6 0 0,0 0 0 16,-4-3-12-16,4 3-4 0,0-6 0 0,0 6 0 16,-4 6-6-1,1-3-2-15,3 3 0 0,-4-6 0 0,0 0-8 0,1 5 0 0,3 1 0 0,-4-6 0 16,4 0 0-16,-3 6 8 0,3 0-8 0,-4 0 8 15,0 6-8-15,4-6 8 0,-3 0-8 0,3 2 8 16,0-2-8-16,0 6 0 0,3 0 0 0,4-6-11 16,4-1 11-16,-4 1-8 0,0 3 8 0,0 3-8 15,3 0 8-15,1-6 0 0,-4 5 0 0,3-2 0 16,4-3 0-16,-3 6-13 0,3 0 5 0,-4-7 8 0,4 1 0 16,0 0 0-16,0 0 0 0,-3 0 0 0,7-3 0 15,-4 0 0-15,3 0 9 0,-3 0-1 16,0-6 3-16,4 0 1 0,-4 0 0 0,4-6 0 15,-4 3 16-15,3-6 3 0,-3 1 1 0,0-1 0 16,0-3-32-16,0-2 0 0,4 5 0 0,-7-9 0 16,3 9 8-16,-4 1-8 0,1-7 11 0,-1 6-11 15,1 6 0-15,-4-2 0 0,3 2 0 0,-3 6-12 16,4-12-14-16,-4 12-2 0,0 0-1 0,0 0 0 16,0 0 1-16,3 12 1 0,1-12 0 0,3 6 0 15,-4 2 27-15,4 4 0 0,-3 0 0 0,3 0 0 16,0-1 0-16,-3 1 0 0,6-3 0 0,-3 3 0 15,0 0 0-15,0-1-8 0,0-5 8 0,0 3 0 16,1 3 0-16,-1 0 0 0,3-7 0 0,-3 1 0 0,4 0 0 0,-4 0 0 16,0 0 0-16,4-3 0 0,-4 0 0 0,3-3 0 15,1 0 0-15,-1 0 0 16,1-3-37-16,-1 0-9 0,1-3-2 0</inkml:trace>
  <inkml:trace contextRef="#ctx0" brushRef="#br0" timeOffset="31860.955">17967 5280 914 0,'3'17'25'16,"-3"-5"7"-16,0-6-32 0,4 0 0 0,0 0 0 0,-4 2 0 16,3-2 84-16,1 3 9 0,-4 0 3 0,3-3 0 15,1 0-38-15,-1 0-7 0,1-1-2 0,-1 1 0 16,-3-6-19-16,4 6-4 0,-1 0-1 0,1 3 0 16,-1-3-8-16,1 0-1 0,-1 0-1 0,-3-1 0 15,0-5 12-15,0-979 2 0,0 1958 1 0,0-979 0 16,0 0 6-16,0 0 2 0,0 0 0 0,0 0 0 15,0 0 7-15,0 0 2 0,0 0 0 0,-3-5 0 16,-1-1-19-16,-3 0-4 0,4-6-1 0,-4 6 0 0,0-3-15 16,3 3-8-16,-3 1 8 0,4-7-8 15,-1 0 0-15,0 3 9 0,1 0-9 0,-1 1 0 16,1 2 0-16,-1-6 0 0,4 6 0 0,-3 0 0 0,3-6 0 16,-4 7 0-16,1-1 0 0,3 3 0 0,0-9 0 0,0 6 0 15,0 0 0-15,0 6-9 0,0 0 9 0,0 0 0 0,0 0 0 16,3 0-8-16,4-6-6 0,-3 0-1 0,3 1 0 0,4-1 0 31,-4 3-17-31,3-3-4 0,1 0-1 0,3 6 0 0,-4 0-21 16,5 0-4-16,2 3-1 0,-3 0 0 0,4 3-26 15,0-3-6-15,3-3-1 0,-4 6 0 0,5-12-20 16,-5 6-5-16,4 0-1 0</inkml:trace>
  <inkml:trace contextRef="#ctx0" brushRef="#br0" timeOffset="32325.495">18447 5136 988 0,'0'0'41'0,"0"0"-33"31,0 0 96-31,0 0 20 0,0 0 3 0,0 0 1 16,-7 5-30-16,0 1-6 0,3 0 0 0,-3-3-1 0,-4 0-35 0,4-3-8 0,-3 0 0 15,-1 0-1-15,-3 0-19 0,4 0-3 0,-1 0-1 0,0 0 0 16,1 3-9-16,-4-3-3 16,0 6 0-16,-1 0 0 0,1 0-12 0,0-6 11 0,0 6-11 0,4-1 10 15,-1 1-10-15,4-6 0 0,0 6 0 0,3 0 0 16,1 6 0-16,3-3 0 0,3 2-10 0,1 1 10 15,-1 6-8-15,4-6 8 0,0 2 0 16,1 4-9 0,-1-1 9-16,3-5 0 0,-3 9 0 0,4-4 0 0,-4-5 0 0,3 6 0 0,-2-3 0 0,2 2 0 15,-3-5 0-15,0 0 0 0,0 2 0 0,4-2 11 16,-1 0-3-16,1-6-8 0,3 3 12 0,0-3-4 16,0-4 1-16,0 4 0 0,4-3 0 0,0-3 0 15,-1 0-9-15,1 0 0 0,0-3 0 0,-1 0 0 16,1 0-28-16,-4-2 0 15,4-1-1-15,-1 0 0 0,1 0-26 0,-4-6-5 0,4 0 0 16,-1 1-1-16,-3-1-95 0,1 3-20 0,2-3-3 16</inkml:trace>
  <inkml:trace contextRef="#ctx0" brushRef="#br0" timeOffset="34232.222">14640 8566 121 0,'0'0'0'0,"0"0"0"15,0 0 28-15,0 0 0 0,0 0 0 0,0 0 0 16,0 6-28-16,0-6 8 0,0 0-8 0,0 0 0 16,4 6 0-16,-4-6 0 0,0 6 0 0,0-6 0 15,0 0 0-15,3 9 0 0,-3-9 0 0,0 0 0 16,0 6 8-16,0-6-8 0,4 6 0 0,-4-6 8 15,3 5 11-15,1 1 1 0,-1 0 1 0,1-3 0 16,-1 3 37-16,1 0 7 0,0 0 2 0,-1 5 0 16,1-5 3-16,-1 0 1 0,1 0 0 0,-1 6 0 15,1-6-21-15,3 6-4 0,-4-4-1 0,4 4 0 16,0 0-17-16,-3-6-4 0,3 5-1 0,0-2 0 16,-3-3-23-16,-1 6 0 0,1-6 0 0,-1 6-8 15,-3-12 42-15,0 0 9 0,0 0 1 0,4 0 1 16,-4 0-21-16,0 0-4 0,3 5 0 0,-3-5-1 15,7 0 16-15,-7 0 3 0,4 0 1 0,-1 0 0 16,1 0-11-16,-1 0-3 0,4 0 0 0,-3 0 0 16,3 0-25-16,0 0 0 0,0 0 0 0,4 6-11 15,-1-6 11-15,1 3 0 0,7 3 10 0,-4-3-10 16,3 3 0-16,1-3 0 0,0 3 0 0,3 0 0 16,3 0 0-16,1-1 0 0,0-5 0 0,0 6 0 15,-1-6 0-15,4 0 0 0,1 0 0 0,-1-6 0 0,-3 1 12 16,3-1-4-16,-4-3-8 0,5 0 12 0,-1-3 4 0,-3 3 0 0,3-8 0 15,4-1 0-15,-1 1-16 0,1-4 11 0,0 0-11 16,7-2 10-16,-4-7-1 0,0 4 0 0,4-3 0 0,0-4 0 16,0 4 15-16,-4-6 2 0,4 8 1 0,0-11 0 15,-1 9-27-15,5-4 0 0,-1-2 0 0,0 3 0 16,4-7 0-16,-3 10-9 0,-1-15 0 16,4 3 0-16,-4 2 9 0,0-2-8 0,1 3 8 15,3 0-8-15,-1-3 8 0,1 3 0 0,4 2 0 16,-1-2 0-16,-3 6 0 0,-4-7 0 0,1 4-9 0,2-9 9 31,-2 9-43-31,-1-3-4 0,0-4-1 0,4 4 0 0,-3 3 48 0,-1 3 8 0,4 2 3 0,-4-2 0 16,-3 5-11-16,-4-2 0 0,1 0 0 0,2 2-11 15,-6-5 11-15,0 8-13 0,0-5 5 0</inkml:trace>
  <inkml:trace contextRef="#ctx0" brushRef="#br0" timeOffset="35398.122">14810 8593 627 0,'0'6'26'16,"0"5"-26"-1,0-5 38-15,0 6 2 0,0-3 1 0,0 8 0 16,-4 1-41-16,4-6 0 0,0 6 0 0,0 2 0 15,-3-2-9-15,-1 2-4 0,1-2-1 0,-1 5 0 16,0-5 14-16,1 3-12 0,-1-4 12 0,1 1-12 16,-4 0 12-16,3-4 15 0,1-2-3 0,-4 0-1 15,3-3 14-15,1-3 3 0,3-1 1 0,-4 1 0 16,4 0 23-16,0-6 4 0,0 0 0 0,0 0 1 0,0 0-43 0,0 0-14 16,0 0 8-16,0 0-8 0,0 0 0 0,0 0 0 15,0 0 0-15,0 0 0 0,4-6 0 0,-1-3 0 0,1 4-13 0,-1-7 5 16,1 0 8-16,-4 0 0 0,3-2 0 0,1-1 0 15,-4 0 12 1,3-2-3-16,-3-4 0 0,0 3 0 16,0 1-9-16,0-4 0 0,0 6 0 0,0 1 0 15,0-4 0-15,0 3 0 0,0-2 0 0,0 5 0 0,0 0 0 0,-3-8 0 0,3 11 0 16,0 0 0-16,0 3 0 0,-4 0 0 0,4 0 0 0,0 6 0 16,0 0-12-16,0 0-4 0,0 0 0 0,0 0-1 15,0-11 27-15,0 11 6 0,0 0 0 0,0 0 1 16,0 0-17-16,0 0 0 0,0 0 0 0,0 0 0 15,0 0-19-15,0 0-7 0,0 0-2 16,7-6 0-16,-7 6 28 0,7 0-8 0,-3 0 8 0,3 6 0 16,0-6 0-16,-3 6 16 0,3-1-3 0,0 1 0 15,-4 0 3-15,4-3 1 0,0 3 0 0,0 3 0 16,0-3-17-16,0 2 0 0,4 4 0 16,-4-6 0-16,4-6 0 0,-4 6 0 0,7-6 0 0,-4 0 0 15,5-6 0-15,-1 0 0 0,0-6 0 0</inkml:trace>
  <inkml:trace contextRef="#ctx0" brushRef="#br0" timeOffset="46617.153">17515 7073 794 0,'0'0'33'0,"0"0"-33"16,0 0 75-16,0 0 8 0,-3 9 1 0,3-3 1 15,-4 5-24 1,4-5-5-16,0 6 0 0,0-6-1 0,0 0-30 0,0 3-5 0,0 2-2 0,0 1 0 16,0-6 1-16,0 6 0 0,0-1 0 0,0-2 0 15,0 0 2-15,0 6 1 0,0-3 0 0,0-1 0 16,0 1-9-16,0-6-1 0,0 3-1 0,0 3 0 15,4-1-11-15,-4 1 12 0,3-6-12 0,1 3 12 16,-1 0-3-16,5 5 0 0,-5-8 0 0,4 0 0 16,0 6 1-16,4-6 0 0,-4 0 0 0,0-1 0 15,3 1-2-15,-2 0-8 0,2-3 12 0,-3 3-4 16,0-6 0-16,0 6-8 0,0-6 12 0,0 0-4 16,0 0-8-16,0 0 12 0,1 0-12 0,-5 0 12 15,4 0 3-15,-3-6 1 0,-1 0 0 0,1 0 0 16,-1 0-16-16,1 0 0 0,-1-2 0 0,-3-4 0 15,4 0 32-15,-1-8 3 0,-3 8 1 0,4 0 0 16,-4-6-28-16,0-2-8 0,3 8 0 0,-3-6 0 16,4 1 25-16,-4-1 2 0,0 3 0 0,0-2 0 15,0 5-46-15,0-6-9 0,3 10-1 0,-3-4-1 16,0 0-3-16,0 6-1 0,0-8 0 0</inkml:trace>
  <inkml:trace contextRef="#ctx0" brushRef="#br0" timeOffset="47188.155">17734 7093 1128 0,'0'12'48'0,"0"0"-39"16,0-6 15-16,0 6 4 0,0 2 0 0,0-2 0 16,0 0-1-16,4 0 0 0,-4 2 0 0,0-2 0 15,3 0 15-15,-3 0 3 0,4-1 1 0,-4 1 0 16,3-3-22-16,-3 0-5 0,0 0-1 0,4 2 0 16,-4-5-18-16,0 0 0 0,0-6 0 0,0 0 0 15,0 6 47-15,0-6 5 0,0 0 2 0,0 0 0 16,0 0-35-16,0 0-7 0,0 0-2 0,0 0 0 15,-4-6 33-15,4 6 6 0,0-12 2 0,-3 6 0 16,3-5-31-16,-4-1-5 0,4 3-2 0,0-3 0 16,0 1-13-16,0 5 0 0,0-6 0 0,0 3 0 15,0 0 0-15,4 0 0 0,-4-2-9 0,3 5 9 16,-3 0 0-16,4-6-9 0,-1 6 9 0,-3-3 0 16,4 4-10-16,-1-1 10 0,1 0-12 0,-1 6 12 15,1-6-10-15,-4 6 10 0,3-6-8 0,1 0 8 16,3 6-12-16,-3-6 4 0,3 0 0 0,0 6 0 15,0-2-25-15,0 2-5 0,0 0-1 0,0 2 0 16,4-2 39-16,-4 6 0 0,3 0 0 0,-3 0 0 16,4 0 0-16,-4 0 13 0,3 0 0 0,-3 3 0 15,1 5-13-15,-1 1 0 0,0-3 0 0,0-1 0 0,-4 4 0 0,4-3 0 16,-3 6 8-16,-1-7-8 0,-3 4 0 0,4 0 0 0,-4 5 0 16,0-8 0-16,3 0 8 0,-3 0-8 0,4 2 0 15,-4-2 0-15,0-6 0 0,3 0 0 0,-3-6 0 16,0 6 0-16,0-6-14 0,0 0-9 0,0 0-1 0,4 8-1 15,-1-5-95 1,5-3-20-16,-5 3-3 0</inkml:trace>
  <inkml:trace contextRef="#ctx0" brushRef="#br0" timeOffset="47890.569">18725 6661 1552 0,'0'-6'44'0,"0"1"10"0,0-1-43 0,0 0-11 0,0 3 0 0,0-9 0 16,0 6 53-16,0 0 9 0,0 6 2 0,0-6 0 15,-3 1-9-15,3-4-2 0,0 6 0 0,0-6 0 16,-4 3-28-16,4 0-5 0,0-6-2 0,-3 7 0 16,-1-1-18-16,1-9 0 0,-1 9-13 0,1-3 5 15,-1 0 8-15,-3 4 12 0,4-1-2 0,-4-6-1 16,0 6-30-16,-1 0-7 0,1 0 0 0,-3 3-1 15,-1 0 13-15,1 1 4 0,-4-4 0 0,3 6 0 16,-3 0 12-16,-4 0-11 0,4 3 11 0,-4 0-10 16,4 2 1-16,-3 4 0 0,3 3 0 0,-1 0 0 15,1-1-2-15,4 4 0 0,-4 9 0 0,7-7 0 16,-4 10 11-16,4-4 0 0,0 7-9 0,0-4 9 16,0 4 0-16,3 2-11 0,1-9 11 0,-1 4-8 15,4 2 8-15,0-2 0 0,4 8 0 0,-4-14 0 16,0 8 0-16,-4-11 0 0,1-1 0 0,-1 10 0 15,1-4 0-15,3 1 8 0,0 8-8 0,3 6 0 16,1-2 0-16,-1-4 8 0,4-3-8 0,-3-2 0 16,-1 2 0-16,1-2 0 0,-1 2-10 0,1-8 10 15,-1 2 0-15,1-5 11 0,-4-1 0 0,4-2 0 16,-4-3-11-16,0 0 8 0,0-1-8 0,0-5 8 0,0-6-8 0,0 0 0 16,0 0 0-16,0 0 0 0,0 0-10 0,0 0-4 0,0 0-1 15</inkml:trace>
  <inkml:trace contextRef="#ctx0" brushRef="#br0" timeOffset="48194.663">18232 7296 1181 0,'-8'-44'24'0,"5"27"7"0,3 11-31 0,0 0 0 0,0-3 0 0,0 6 0 16,0 3 89-16,0 0 12 0,0 0 3 0,0-3 0 16,0 3-47-16,7-3-9 0,0 3-1 0,0 3-1 15,4-3-22-15,-1 0-4 0,1 0 0 0,-1 0-1 16,5 0 6-16,-5 3 2 0,4 0 0 0,0 0 0 16,1 3-18-16,-1-6-9 0,0 6 10 0,0 0-10 15,0-6 8-15,0 0-8 0,0 0 0 0,0-6 0 16,0 6-21-16,0-6-11 0,1 6-1 0,-1-9-1 15,0 3-24-15,0-3-5 0,4 0-1 0,-4-2 0 16,0-1-56-16,-4 0-12 0,5-5-3 0</inkml:trace>
  <inkml:trace contextRef="#ctx0" brushRef="#br0" timeOffset="48556.984">18824 6555 1074 0,'0'0'30'0,"0"12"8"0,0-3-30 0,0 6-8 0,-3-1 0 0,3-2 0 16,-4 6 104-16,4-3 19 0,0 2 4 0,-3 7 1 15,3-7-65-15,-4 10-13 0,1 2-2 0,3 4-1 16,-4-1-24-16,4-3-5 0,0 1-1 0,-3 14 0 16,3-6 18-16,0 3 3 0,-4-9 1 0,4 10 0 15,0-4-31-15,0-6-8 0,0-2 0 0,0 2 0 16,0 9 0-16,0-3 0 0,4 3-8 0,-4-2 8 16,3-13 0-16,-3-2 0 0,0-7 0 0,0-8 8 15,0 3-8-15,-3 0 0 0,3-1 0 0,-4 1 0 16,4-6 0-16,0 3 0 0,4-3-8 0,-4-6 8 15,0 0-33-15,0 0-2 0,0 0 0 0,0 0-493 16,0 0-100-16</inkml:trace>
  <inkml:trace contextRef="#ctx0" brushRef="#br0" timeOffset="49110.536">18972 7235 1440 0,'0'0'32'0,"0"0"6"0,0 11 2 0,-3-5 0 0,-1 0-32 0,4 3-8 0,-3 0 0 0,-1 0 0 16,1 2 78-16,-1 1 14 0,4-6 4 0,-3 3 0 15,3 0-46-15,-4-1-9 0,4-2-1 0,0-6-1 0,0 0-14 0,0 0-2 16,4 6-1-16,-1 6 0 0,4-6-2 15,-3 0 0-15,3-6 0 0,0 6 0 0,3-4-8 0,-2 1-3 16,2 0 0-16,-3 0 0 0,4 0-9 16,-1 0 10-16,1-3-10 0,-4 9 10 15,0 3-10-15,4-6 0 0,-4-6 0 0,0 0 8 16,0 6-8-16,0-6 0 0,0 5 9 0,0-10-9 0,0-13 0 0,0-3 0 16,-3 10 0-16,-1-1 0 15,1 0-40-15,-1 0-8 0,-3 3-3 0,0-5 0 0,0 5 38 16,0 3 13-16,-3 0-9 0,3 0 9 15,-7-5-53-15,3 5-6 0,1 0-1 0,3 6 0 0,-7 0 44 16,-1-3 16-16,1 0-11 0,-3 0 11 16,3 3-20-16,-4 3 3 0,4 0 0 0,-3 0 0 0,2 3 17 0,1 0-12 0,0-1 12 15,-3 1-10-15,3 0 10 0,0 0 12 16,3 6-2-16,-3-6-1 0,4 8-9 0,-1-2 10 16,0 0-10-16,1 8 10 0,-1-5-10 0,4 0 8 0,-3-3-8 15,6-1 8-15,-3-2 0 0,4 0-8 16,-1 6 12-16,1 2-4 0,3-5-8 0,0-3 0 0,-3 0 0 0,3 5 8 15,3-2-8-15,-3 0 12 0,0-6-12 0,-7-6 12 16,11 6-12-16,-4-6 0 0,4 6 0 0,-1 0 0 31,1-4-23-31,-11-2-6 0,14-8-2 0,-7-4 0 0,4 0-122 16,-4 6-25-16,7-20-5 0,-4 8-1 0</inkml:trace>
  <inkml:trace contextRef="#ctx0" brushRef="#br0" timeOffset="49578.739">18997 7117 1060 0,'0'0'30'0,"0"0"6"0,0 0-28 0,0 0-8 15,0 0 0-15,0 0 0 0,0 0 80 0,0 0 16 0,0 0 2 16,0 0 1-16,0 0-16 0,-3 0-3 16,3 12-1-16,-4-6 0 0,4-6-31 0,0 5-5 0,0 4-2 15,0-9 0-15,0 0-5 0,7-6 0 16,0 1-1-16,0 2 0 0,0-3-4 0,0 0-1 0,-3-6 0 0,3 0 0 16,3-2-16-16,-2 2-3 0,-1 0-1 0,0 0 0 15,0-5-10-15,0 5 0 0,-4 3 0 0,1-3 0 31,-1 1-32-31,1 5 0 0,-1 0 1 0,1-3 0 0,-4 3 11 0,0 6 1 16,0 0 1-16,3-9 0 16,-3 9-22-16,0 0-5 0,0 0-1 0,0 0 0 0,0 0 31 0,8 3 7 0,-5 6 8 0,1 3-13 15,3-6 13-15,-4 0 0 0,1 5 0 0,-1-5-9 16,1 3 9-16,-1 3 0 0,1 0 8 16,3-1-8-16,-4 7 0 0,1-9 9 0,-1 0-9 0,1 5 0 15,-1-2 8-15,1 0-8 0,0-6 0 0,-4 3 0 16,3 5 0-16,1 1 0 0,3 8 0 0,-4-8 0 15,1-3 0-15,-1 0 0 0,4 5 0 0,0-5-9 16,-3-3-132-16,3 0-27 0,11 17-4 16,-4-14-2-16</inkml:trace>
  <inkml:trace contextRef="#ctx0" brushRef="#br0" timeOffset="50074.993">19470 7302 1404 0,'0'0'31'0,"0"0"6"0,0 6 2 0,0 0 0 0,0 3-31 0,0 0-8 0,0-1 0 0,0 4 0 15,0-6 91-15,0 0 17 0,0-6 3 0,0 6 1 16,0-6-46-16,0 0-9 0,0 0-1 0,0 0-1 16,0 0-15-16,0 6-4 0,0-6 0 0,0 0 0 15,0 0-2-15,0 0-1 0,0 0 0 0,0 0 0 16,0 0-10-16,0 0-3 0,0-6 0 0,-4 0 0 16,4 0-20-16,0 6 8 0,0 0-8 0,0 0 0 15,0 0-13-15,-7 0-7 0,0 6-2 0,0-6 0 16,0-6-5-16,0 6-1 0,0 6 0 0,0 0 0 15,0 6 4-15,-4-1 1 0,1 4 0 0,3-3 0 16,-4 0-6-16,0-1-2 0,4 1 0 0,-3 3 0 16,3 2 31-16,0 1 0 0,0-6 0 0,0 8 0 15,0-2 0-15,3-6 0 0,0 5 0 0,1-2 0 0,-1-3 30 0,1 0 12 16,3-7 2-16,0 7 1 0,3-3-22 0,1 3-5 16,-1-6-1-16,-3-6 0 0,8 6-17 15,2-6 0-15,4 0 8 0,-3 0-8 0,6 0 20 16,-2 0 0-16,2-6 0 0,-3 0 0 0,7-3-32 0,-3-3-5 15,0 6-2-15,3-5 0 16,-3-7-139-16,3 0-28 0,-4 7-6 0,1-10-589 16</inkml:trace>
  <inkml:trace contextRef="#ctx0" brushRef="#br0" timeOffset="50593.949">19604 6758 1087 0,'0'0'24'0,"0"9"4"0,0 9 2 0,3-1 1 0,1 4-31 0,-1-3 0 0,-3-1 0 0,4 13 0 15,3-13 97-15,-3 10 14 0,-1-4 2 0,4 10 1 16,-3-4-40-16,3 15-8 0,0 0-2 0,-4-6 0 15,1 4-11-15,-1-4-2 0,-3-3-1 0,4-3 0 16,-1-2-10-16,-3 2-3 0,4-8 0 0,-4 2 0 16,0-2-5-16,0-4-2 0,-4-5 0 0,4 5 0 15,0-8-14-15,-3 0-4 0,3-3 0 0,0 3 0 16,0-12-12-16,0 0 11 0,0 5-11 0,0-5 10 0,0 0-2 16,0 0-8-16,0 0 12 0,0 0-4 0,0 0 2 0,0 0 0 15,-4-5 0-15,4-4 0 0,4 0-10 0,-4 0 0 16,3 3-12-16,1-6 12 15,-1 1-33-15,1 2 1 0,0 0 0 0,-1-6 0 16,4-2 4-16,-3 5 2 16,3 0 0-16,0 3 0 0,-4-2 13 0,4-1 2 0,-3 6 1 0,3 0 0 0,0 6-2 0,-7 0-1 15,0 0 0-15,0 0 0 0,11 0 13 0,-11 0 0 16,10 6 0-16,1 6 0 0,-1 0-10 16,1-1 1-16,-4 4 0 0,4 3 0 0,-4-1 9 0,0-5 0 15,0 3 0-15,-4 2 8 0,1 1-8 0,-1-6 11 16,1 8-11-16,-1-8 12 0,1 0-12 0,-1-6 0 15,-3 8 0-15,4-2 0 0,-1 0 0 0,-3 0 0 16,0-12 0-16,4 11 0 0,0-8 0 0,-4-3 0 0,0 0 0 0,0 0 0 31,0 0-156-31,14 6-28 0,-14-6-4 0,14 0-2 0</inkml:trace>
  <inkml:trace contextRef="#ctx0" brushRef="#br0" timeOffset="51077.269">20091 7337 1418 0,'0'0'31'0,"0"9"6"0,0-3 2 0,0 6 1 0,0-6-32 0,-4 6-8 0,4-4 0 0,4 1 0 0,-4-6 65 0,3 3 11 15,-3-6 3-15,4 6 0 0,-1 0-28 0,4 0-6 16,-3-6-1-16,3 6 0 0,0-6-24 15,0 5-6-15,0-5-1 0,4 0 0 0,-4-5-5 0,0 5-8 16,3-6 11-16,-3 6-11 0,4-6 12 0,-4 6-4 16,0 6 0-16,0-6-8 0,0 0 8 0,0-6-8 15,0 0 0-15,-3 0 0 0,-1 0 0 0,1-3 0 16,-1 3 0-16,-3-5 0 0,0 5-10 0,-3 0-2 16,-1-6-1-16,1 6 0 0,-4-3-4 0,3 1-1 15,-3 5 0-15,0 0 0 16,0 0-11-16,0-3-3 0,-4 6 0 0,4 0 0 0,0 6 32 0,-3-6 0 0,3 0 0 0,-4 0 0 15,4 6 0-15,-3 0-9 0,-1 8 9 0,4-8 0 16,0 6 0-16,0 6 0 0,0-1 0 16,-4-2 0-16,8 8 0 0,-4-8 0 0,3 0 0 0,0 5 0 15,1 1 0-15,-1 2 0 0,4-5 0 0,0 0 0 16,4-1 0-16,-4-11 8 16,0-6-8-16,0 0 8 0,7 9-8 0,-3 3 0 0,3 0-8 0,3-7 8 15,-3 4 0-15,7 6 0 0,4-6 0 0,-4 8 0 16,4-11 0-16,-4 6 0 0,3-3 0 0,-2 3 0 15,-1-1-13-15,0-5 2 0,0 0 1 0,4 0 0 16,-1 0-170-16,-3-3-33 16,18 6-7-16,-11-3-2 0</inkml:trace>
  <inkml:trace contextRef="#ctx0" brushRef="#br0" timeOffset="52611.076">12400 8075 44 0,'0'0'0'0,"0"0"0"15,0 0 0-15,0 0 0 0,0 0 0 0,0 0 0 16,0 0 19-16,-3-8 1 0,3 8 0 0,-4-6 0 16,4 6 35-16,0-6 7 0,0 6 2 0,0 0 0 15,0-12-50-15,0 12-14 0,0 0 0 0,0 0 8 16,0 0 19-16,0 0 4 0,0 0 1 0,0 0 0 15,0 0-6-15,0 0-1 0,0 0 0 0,0-12 0 16,0 12-14-16,4-12-3 0,-4 7-8 0,3-1 12 0,1 3-12 0,-4-3 9 16,3-6-9-16,1 6 8 0,-4 0 20 0,3 1 3 0,1-4 1 0,-4 9 0 15,0 0 12-15,0 0 2 0,0 0 1 0,0 0 0 16,0 0 20-16,0 0 4 0,0 0 1 0,0 0 0 16,0 0 2-16,0 0 1 0,0 0 0 0,0 0 0 15,0 0-41-15,0 0-8 0,0 0-2 0,0 0 0 16,0 0 32-16,0 0 7 0,0 0 1 0,0 0 0 15,0 0-12-15,-7-6-1 0,7 6-1 0,0 0 0 32,-4-6-20-32,1 0-4 0,-1 0-1 0,4 0 0 0,-3 0-25 0,3 1-12 0,0-1 0 0,-4 0 1 15,4-6 33-15,0 6 6 0,-3 0 2 0,3-3 0 16,-4 9-30-16,4-5 0 0,0-7 0 0,-4 6 0 16,4 0 0-16,0-3 0 0,-3 0 0 0,3 4 0 15,-4-4 0-15,1-3 0 0,-1 6 0 0,1 0 0 16,-1-6 0-16,1 4 9 0,-1-1-9 0,-3 0 8 15,4-3-8-15,-1 0 0 0,-3 1 9 0,4-7-9 16,-4 3 0-16,-1-2 0 0,5-4 0 0,-8 3 0 16,8-5 0-16,-4-1 0 0,0-2 0 0,0 2 0 15,3-2 0-15,-3 8 0 0,0-11 0 0,0 8 0 16,0-8 0-16,0 3-8 0,-4-4 8 0,-3-2 0 16,4-3 0-16,-1-4 0 0,-3 1 0 0,0 3 0 15,0-3 0-15,0 8 0 0,-4-8 0 0,0 3 0 16,1 2-25-16,-1 4-7 0,0-3 0 0,-3-1-1 0,0 4 54 15,-4-6 11-15,4 2 3 0,-7-8 0 0,3 9-35 16,-7-6-19-16,1-9 3 0,-5 8 0 0,1 1-4 16,0-3 0-16,-4 9 0 0,0-10 0 15,4 4 8-15,-4 0 2 0,4 0 0 0,3 14 0 16,0-14 10-16,-3 9-13 0,0-7 5 0,0 4 8 0,-4-6-9 0,4 8 9 16,-4-5 0-16,-7-9 0 0,4 12 0 0,-1-7-8 15,4 16 8-15,1-12 0 0,-1 8 0 0,0 4 0 0,4-10-8 16,-4 10 8-16,4-4 0 0,-1 4 0 0,5-1-8 0,-5 1 8 15,5 2 0-15,-5 4 0 0,5 2 0 0,2-3 0 16,1-978-11-16,0 1963 2 0,3-991 0 0,0 10 0 16,1 2-33-16,3-9-6 15,-1 7-2-15,1 5 0 0,0-9-98 0,3 6-19 0,-3-2-4 16</inkml:trace>
  <inkml:trace contextRef="#ctx0" brushRef="#br0" timeOffset="53764.109">12256 7823 630 0,'0'0'27'16,"0"0"-27"-16,0 0 31 0,0 0 1 0,0 0 0 0,0 0 0 16,0 0 14-16,0 0 3 0,3-3 1 0,-3 3 0 15,0 0-8-15,0 0-2 0,0 0 0 0,0 0 0 16,0 0-17-16,0 0-4 0,0 0-1 0,0 0 0 16,4 5 15-16,-4-5 3 0,3 6 1 0,-3-6 0 15,0 9-15-15,0-9-3 0,4 6-1 0,-4-6 0 16,0 12 9-16,0-12 1 0,0 0 1 0,0 0 0 15,3 6 20-15,-3-6 4 0,4 0 1 0,-1 6 0 16,1-6 4-16,3 0 1 0,0 0 0 0,0 0 0 16,0 0-18-16,0 0-3 0,4 0-1 0,-4-6 0 15,0 6-17-15,0 0-4 0,0-6-1 0,-4 6 0 16,4 0-15-16,-7 0 11 0,4 0-11 0,-4 0 10 16,3 0-10-16,4 0 0 0,-7 0 0 0,0 0 8 15,0 0-8-15,0 0 0 0,0 0 0 0,0 0 0 16,0 0 0-16,4 0 0 0,0 0 0 0,-1 6 0 15,1 0 0-15,-4-6 0 0,3 5 0 0,1-5 0 16,-1 6-12-16,-3-6 12 0,0 6-12 0,0-6 12 16,4 6 0-16,-4-6 0 0,0 0 0 0,7 3 0 0,-7-3 0 0,0 0 0 15,0 0 0-15,3 0 0 0,-3 0 0 0,4-3 15 0,-4 3-1 16,7-3 0-16,-4 0-30 0,1 0-5 16,-1-3-2-16,1 3 0 0,-4-2 43 0,4-1 9 0,-4 6 2 15,3-12 0-15,-3 6-19 0,0-6-3 16,4 1-1-16,-4 2 0 0,0-9-8 0,0 6 0 15,3-2 0-15,-3-4 0 0,0 6 0 0,0-11 0 16,4-1 0-16,-4 4 0 0,0-7 0 16,3 4 0-16,1-7 0 0,-1 4 0 15,1 2 0-15,3-2 0 0,-4 8 0 0,4-5 0 16,0 2-29-16,1 3-8 0,2 1-2 0,-3 5 0 0,0-3 39 0,0-2 0 0,0 5 0 0,0 0 0 16,0 6-59-16,-3-8-4 15,-1 5-1-15</inkml:trace>
  <inkml:trace contextRef="#ctx0" brushRef="#br0" timeOffset="65159.678">8029 5112 608 0,'0'0'25'0,"0"0"-25"16,0 0 56-16,0 0 7 0,0 0 1 0,0 0 0 15,0 0-52-15,0 0-12 0,0 0 0 0,0 6 0 16,0 6 60-16,0-6 8 0,0-6 3 0,0 5 0 16,0 1-33-16,0 0-6 0,0 3-2 0,0 3 0 15,0-6-10-15,4 5-1 0,-4-5-1 0,0 0 0 16,0 0-8-16,0 0-2 0,0 3 0 0,0-3 0 0,-4 5 7 0,4 1 1 15,0 6 0-15,-7-4 0 0,7 4 1 0,-3 6 1 16,-1-10 0-16,1 10 0 0,3-7 11 0,0 1 3 16,0 3 0-16,0-10 0 0,0 7-2 15,0-3 0-15,3-3 0 0,1-1 0 16,-1-5-16-16,4 6-3 0,-3-12-1 0,3 6 0 0,-4 0 2 0,4-3 1 16,0 0 0-16,0 0 0 0,4-3-2 0,3 0-1 15,0-3 0-15,0 3 0 0,-3-3-10 0,3 0 0 16,0 3 0-16,-3 0 0 0,3-6 22 0,-4 0 2 15,1 0 1-15,3 0 0 0,0-6-16 0,-3 1-9 16,-1-4 10-16,1-3-10 16,0 1-18-16,-1-10-10 0,1 10-1 0,-4-13-1 0,0 4 42 0,0 2 8 0,-4-8 1 0,1 2 1 15,0 4-34-15,-1 3-6 0,-3-7-2 0,0 10 0 32,0-4-7-32,0 3-1 0,0-2-1 0,-3 5 0 0,3 4 5 0,-4-4 0 0,-3 6 1 15,3-5 0 1,1 2-105-16,-1 3-22 0,1 6-4 0</inkml:trace>
  <inkml:trace contextRef="#ctx0" brushRef="#br0" timeOffset="65803.996">8474 5136 788 0,'-4'5'17'0,"1"1"4"0,-1 3 1 0,1 3 0 0,3 6-22 0,-4-7 0 0,4 4 0 0,0 8 0 16,0-5 68-16,-3 0 8 0,3-4 3 0,-4 4 0 15,4 6-32-15,0-10-7 0,0 4 0 16,0 0-1-16,-3-7-9 0,3 1-2 0,0 3 0 0,0-3 0 15,0-7 4-15,0-5 1 0,0 0 0 0,0 0 0 16,0 0 13-16,0 0 2 0,0 0 1 0,0 0 0 16,0 0-9-16,0-5-3 0,0-1 0 0,3-6 0 15,-3 0-22-15,4 9-5 0,-1-9-1 0,-3 7 0 16,4-13-17-16,-1 0-4 0,1-2-1 0,-1 2 0 16,1-2-3-1,3 8-1-15,-4-6 0 0,1 6 0 16,3 6-24-16,-4-5-5 0,1 2-1 0,-4 9 0 0,7-6 38 0,-7 6 9 0,4-6 0 0,3 0 0 15,0 0 0-15,3 1 0 0,-3-7 0 0,4 6 0 16,-11 6 0-16,0 0 0 0,10 6 0 0,1 0 0 16,-11-6 0-16,11 6 0 0,3-6 0 0,-14 0 0 15,7 5 0-15,0 13 0 0,0 8 0 0,-4-2 0 16,1 0 9-16,-4 2 4 0,3-3 1 0,1 10 0 16,-4-16-5-16,0 4-1 0,4 3 0 0,-4-1 0 15,0-5-24-15,0 2-4 0,0-2-2 0,3-3 0 16,-3-4 22-16,0 1 0 0,0-6 0 0,0 0 0 15,0-6-158-15,0 0-27 0</inkml:trace>
  <inkml:trace contextRef="#ctx0" brushRef="#br0" timeOffset="66243.136">8594 5303 1014 0,'0'0'43'0,"0"0"-35"16,0 0 62-16,0 0 12 0,0 0 2 0,3 6 1 15,-3 0-17-15,4 0-3 0,-1 0-1 0,1-6 0 16,3 0 0-16,-4 0 0 0,4-6 0 0,4 6 0 16,-4-6-51-16,0 0-13 0,0 0 0 0,0-6 0 15,4 1 32-15,-1-4 3 0,1-3 1 0,0 1 0 16,3-4-27-16,-4-2-9 0,1-1 0 0,-1 9 9 15,-3-2-21-15,1-1-4 0,-5 0 0 0,1 10-1 16,3-10-6-16,-4 6-1 0,-3 6 0 0,4 0 0 16,-4-5-12-16,0 11-4 0,-4-9 0 0,4 9 0 15,0 0-8-15,0 0-1 0,-7 0-1 16,7 0 0-16,0 0 20 0,-10 0 4 0,-5 0 1 0,5 3 0 0,-1 3 11 0,1 0 2 16,-4 5 1-16,3-5 0 0,4 6 11 0,-4 6 0 15,4-4 0-15,-3 4 0 0,3 5 42 16,0-5 10-16,0 9 3 0,3-4 0 15,4 3-37-15,0-2-7 0,0 0-2 0,4-4 0 0,-1 9 29 0,1-2 6 16,-1-4 0-16,1-5 1 16,3 9-32-16,0-10-13 0,3 4 11 0,4 2-11 15,1 1 12-15,2-12-4 0,-6-1-8 0,3 4 12 16,0-9-12-16,0 0-18 0,0 0 4 0</inkml:trace>
  <inkml:trace contextRef="#ctx0" brushRef="#br0" timeOffset="66810.818">9564 4962 1515 0,'-4'12'43'0,"8"3"9"15,-4 2-41-15,0-5-11 0,3-3 0 0,-3 3 0 16,4-1 59-16,-4-11 9 0,0 0 3 0,0 0 0 15,0 0-20-15,3 0-4 0,1 0-1 0,3-6 0 16,-4-2-25-16,5-4-5 0,-5 0 0 0,-3 0-1 16,4 1-15-16,-4-13-13 0,0 9 2 0,0-2 1 15,0-4-30-15,-4 9-7 0,1-5-1 0,-1 5 0 16,0 6 5-16,-3 0 1 0,0 0 0 0,0 3 0 16,0 3 8-16,-3 3 2 0,-1 3 0 0,-3 0 0 15,3 0 32-15,-3 0 8 0,0 0 0 0,0 11 1 16,0-8 23-16,-4 9 5 0,4-1 1 0,0-5 0 15,-4 3-7-15,8 3-2 0,-4-1 0 0,3 1 0 16,4-3-12-16,-3 2-2 0,2 7-1 0,5-7 0 0,-1-2-4 0,4 3-1 16,0-1 0-16,4-5 0 0,-1 15 0 15,1-10 0-15,7 10 0 0,-4-4 0 0,0-2-1 0,3-4-8 0,1-5 12 16,-1 6-4-16,1-7-8 0,3 1 10 0,-3 3-10 0,-1-3 10 16,1-1-10-16,3-5 10 0,0 0-10 0,-3 0 10 15,-1-3-10-15,4 3 10 0,-3 0-10 0,0-6 10 16,-1 0-10-16,1 0 0 0,-1-3 0 0,-3 0 0 15,4-6-45-15,0 3-8 16,-4-6-2-16</inkml:trace>
  <inkml:trace contextRef="#ctx0" brushRef="#br0" timeOffset="67321.172">9800 5000 1094 0,'-7'-6'46'15,"0"1"-37"1,0 5 44-16,0-12 9 0,3 6 2 0,-3 3 0 16,0 0 0-16,4 3 0 0,-4 3 0 0,0 0 0 0,3 3 0 0,-3 6 0 0,4-7 0 0,-1 7 0 31,1 0-52-31,-1 3-12 0,0 2 0 0,1 1 0 0,-1 0 0 0,-3 2 0 0,4 4 0 15,-4-7 0-15,0 4 34 0,3 8 4 0,-3-2 1 16,4-4 0-16,-1 4-11 0,1-10-3 16,-1-5 0-16,0 6 0 0,1-12-25 0,3 2 0 15,0 1 0-15,0-3 0 0,0 9 43 0,3-9 3 16,1 5 1-16,-4-11 0 0,0 0-24 0,0 0-5 16,4-5-1-16,3-7 0 0,3-3 3 15,-3 0 0-15,7 1 0 0,-3-4 0 0,0 0-20 0,-1 4 8 0,-3-4-8 16,4 6 0-16,-4-5 0 0,0 2 0 0,0-3-12 0,0-5 3 15,-4 11-12-15,1 3-3 0,3-2 0 0,-3-1 0 16,-1 6-5-16,-3 0-2 0,0 6 0 16,0 0 0-16,0 0 5 0,4-6 1 0,-1 6 0 0,-3 0 0 15,4 6 9-15,-1 0 3 0,1 6 0 0,-4 5 0 16,3-8 13-16,-3 9 0 0,0-1 0 0,4-5 0 16,-1 9 0-16,1-4 0 0,-1-5 12 0,1 6-12 15,3-9 14-15,-4 2-4 0,5 1-1 0,-5 0 0 16,1 0-1-16,-1-1-8 0,1 4 12 0,-1-3-4 15,1 0-8-15,3-12 0 0,-7 0 0 0,3 0 0 16,4 0 0-16,0 0-12 0,-3 0 0 0</inkml:trace>
  <inkml:trace contextRef="#ctx0" brushRef="#br0" timeOffset="67921.844">10142 4989 1606 0,'0'0'33'0,"-10"0"9"0,3-6-34 0,-4 0-8 0,4 6 0 0,-4-3 0 16,4 3 93-16,-3 0 17 0,3 0 3 0,-4 0 1 16,4 0-54-16,-3-3-12 0,3 3-1 0,-1 0-1 15,-2 3-24-15,3 0-5 0,0 3-1 0,0 0 0 16,0-1-16-16,0 7-9 0,0-6 1 0,-4 6 0 16,7 3 20-16,-3 2 4 0,4-5 0 0,-1 8 1 15,-3-2-27-15,4 6-6 0,-1-7 0 0,-3 4-1 16,4-3 17-16,3-7 0 0,-4 1 0 0,4-9 0 15,0-3 0-15,0 0 0 0,0 0 11 0,0 0-11 16,0 0 14-16,0 0-4 0,4 9-1 0,-4-9 0 16,0 0-9-16,3-6 0 0,4 3 0 0,0 0 8 15,4 3-8-15,-4-6 0 0,0 0 0 0,4 6 0 16,-4-6 0-16,-4 1 0 0,4-1 0 0,-3 0 0 16,3 0 0-16,0 6 0 0,0 0 0 0,0 6 0 15,0-6 0-15,0 6-14 0,0-6 5 0,0 0 1 16,-7 0 0-16,4 0 0 0,3-6 0 0,-7 6 0 0,7 12 20 0,-4-1 4 15,1 1 0-15,-1 9 1 0,-3-10-33 0,0 7-8 16,0 0 0-16,-7 2-1 0,4-8 25 0,-4 6 8 16,0-7 0-16,0 1 0 0,0 3-8 0,0-3 0 15,-1-1 0-15,1-5 8 0,-3-3 5 16,-1 3 2-16,-3-6 0 0,0 0 0 0,-4 0-15 16,4 0-12-16,0-6 3 0,0 3 0 15,-4-3-37-15,4 0-7 0,0-5-2 0,-3 5 0 16,2-9-7-16,5 9-2 0,-1 3 0 0,1 0 0 0,3 0-51 15,-4 0-10-15,8 3-3 0</inkml:trace>
  <inkml:trace contextRef="#ctx0" brushRef="#br0" timeOffset="68732.903">10506 5056 1735 0,'-7'-6'36'0,"0"6"9"0,0 0-36 0,-4-6-9 0,4 6 0 16,-4-5 0-16,1-1 56 0,3 0 8 15,-4 3 3-15,1-3 0 0,-1 0-35 0,0 0-8 16,1 6 0-16,-1 0-1 0,1 0-14 0,3 0-9 16,-1 6 12-16,-2 0-12 15,3 3 0-15,3 8 0 0,-3-5-12 0,4 6 3 0,-4-1 9 0,0 4-10 0,3 3 10 0,-3-7-10 16,7-2 10-16,-3 8 0 16,3-11 0-16,0-3-8 0,0 9 8 0,3-13 0 0,-3 1 8 0,0 6-8 15,4-6 0-15,-4 9 8 0,3-9-8 0,-3-6 0 16,0 0 29-16,7-3 2 0,0-3 0 0,0-6 0 15,0 6-11-15,-3-6-1 0,3 1-1 16,0 2 0-16,0-3-10 0,-3 0-8 0,3 1 9 16,0 5-9-16,-4-12 0 0,4 9 0 0,0 3 0 15,-3-5 0-15,-1 5 0 0,1-6 0 16,-4 6 0-16,0 6 0 0,0 0 0 0,0 0 16 0,0 0-2 0,0 0 0 16,0 0-36-16,0 0-7 15,0 0-2-15,0 0 0 0,0 12 19 0,3 0 12 0,-3 2-13 0,0-2 5 16,4 6-15-16,-8-1-2 0,4-5-1 15,-3 14 0-15,3-2 35 0,-4 2 7 0,4 10 2 0,-3-4 0 16,3 9-18-16,-4-8 0 0,4 8 0 0,-3 3 0 16,-1-6 0-16,4 9 0 0,-3 3 0 0,-4 0 0 15,3 0 0-15,1-6 0 0,-4 3 0 0,3-3 0 16,-3 0 11-16,3-8-11 0,-3 2 10 0,0 6-10 16,0-9 13-16,0 3-3 0,4-5-1 0,-4 8 0 15,3-9 3-15,1 4 1 0,-4-10 0 0,3 3 0 16,-3-2-4-16,3 2-1 0,1-2 0 0,3-4 0 0,-4 7-8 15,4-13 0-15,-3 10 9 0,3-10-9 0,0-5 10 16,-4-3-2-16,4 3-8 0,0-6 12 0,0-6-12 16,0 0 0-16,0 0 0 0,0 0 0 0,0 0 0 0,0 0 0 15,4 0 0-15,-1-12 0 0,-3 3 17 0,4-3 1 16,-4 0 0-16,0-5 0 0,0-4-29 16,0 4-5-16,0-1-2 0,0-6 0 0,3-2 30 15,-3 2 7-15,0-5 1 0,0 3 0 16,4-4-32-16,-1 4-7 0,-3 8-1 0,4-8 0 0,0-4 20 0,-1-2 16 0,4 8-4 15,-3-11 0-15,-1 9-12 0,4-4 0 0,-3 10-9 16,-1-4 9-16,4-8-12 0,-3 8 12 0,-1-5-13 0,4 2 5 16,0 1 8-16,-3 2 0 0,3 7 0 0,0-1 0 15,4-2-167-15,-4-4-31 0,3-2-6 16</inkml:trace>
  <inkml:trace contextRef="#ctx0" brushRef="#br0" timeOffset="69199.165">10664 5056 1094 0,'0'0'23'0,"-3"12"5"0,3-6-28 0,-4 8 0 0,4-2 0 0,-3 6 0 16,-1 0 56-16,1-4 7 0,-1 4 1 0,1 11 0 15,3-11 51-15,-4 8 10 0,4-8 3 0,-3 6 0 16,3-4-103-16,3-2-25 0,-3-4 0 0,4-5 0 16,3 0 72-16,-4 3 8 0,4-12 3 0,-3 6 0 15,3-6-31-15,0 0-7 0,-3 6-1 0,3-1 0 16,0-10-34-16,0 5-10 0,0-6 0 0,3 0 0 16,1-9 44-16,0 6 4 0,-1 0 0 0,-3-2 1 15,4-1-34-15,-1-6-7 0,1 1-8 0,-4-4 11 16,0 3-2-16,0-2 0 0,0 2 0 0,-3-5 0 15,3-1-57-15,0 4-12 0,-4-10-3 0,1 10 0 16,-1-4-104-16,4 4-21 0,-7 2-4 0</inkml:trace>
  <inkml:trace contextRef="#ctx0" brushRef="#br0" timeOffset="69694.998">11024 5159 1579 0,'-7'15'32'0,"7"-15"10"0,0 12-34 0,0-1-8 0,0-5 0 0,0 3 0 16,0-9 80-16,0 0 15 0,0 0 2 0,0 0 1 15,7 3-54-15,-3-3-12 0,3 0-1 0,0 6-1 16,0-6 20-16,0 0 4 0,4 3 1 0,-4-6 0 15,0-3-37-15,3 0-7 0,-3 0-2 0,4-6 0 16,-4 7-9-16,0-7 0 0,0 0 0 0,0 0 0 16,0 3 0-16,0-2 0 0,0-1 0 0,-3 0 0 15,-1 0-18-15,4 4-6 0,-3-4 0 0,0 6-1 16,-1-6-11-16,1 6-3 16,-1 0 0-16,1 1 0 0,-1-1-20 0,-3-3-4 0,0 3-1 0,-3 0 0 15,-1 0 0-15,1 0 0 0,-1 0 0 0,4 6 0 16,0 0 44-16,0 0 9 0,-3-5 2 0,3 5 0 15,-11 0-37-15,0 0-7 0,1 0-2 0,-1 0 0 16,1 5 63-16,-5-978 12 0,-2 1958 2 0,3-979 1 16,0 6 7-16,3 3 2 0,-3-4 0 0,0 13 0 15,3-7-19-15,1 4-3 0,3 8-1 0,0-8 0 16,0 8 37-16,-1-8 7 0,5 8 2 0,-1 1 0 16,4-4-37-16,0 4-7 0,7-4-2 0,1 9 0 15,-1-11 44-15,3-4 9 0,1-2 2 0,3 3 0 16,3-10-64-16,1 1 0 0,0 0-14 0,3 0 2 15,0-9 12-15,0 3 16 0,0-4-4 0,1-2-1 16,-1 0-163-16,3-2-32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577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730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que sera </a:t>
            </a:r>
            <a:r>
              <a:rPr lang="en-US" dirty="0" err="1"/>
              <a:t>l’avenir</a:t>
            </a:r>
            <a:r>
              <a:rPr lang="en-US" dirty="0"/>
              <a:t> </a:t>
            </a:r>
            <a:r>
              <a:rPr lang="en-US" dirty="0" err="1"/>
              <a:t>d’Edmond</a:t>
            </a:r>
            <a:r>
              <a:rPr lang="en-US" dirty="0"/>
              <a:t> après la fin du roman?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883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83" y="202006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la fin de l’histoire, nous lisons l’avis d’Edmond que toute la sagesse du monde est dans les mots « attendre et espérer ». Êtes-vous d’accord?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108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54772"/>
            <a:ext cx="10515600" cy="41221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février</a:t>
            </a:r>
          </a:p>
          <a:p>
            <a:pPr marL="0" indent="0" algn="ctr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CENTIÈME LEÇON DE FRANÇAIS 3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983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At the age of 19, Lafayette dedicated himself to the cause of American independence. He was instrumental in obtaining French support for the American army.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0559" y="2661466"/>
            <a:ext cx="3143910" cy="336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6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CFE1-6068-4610-AEDA-3635B6EB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337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un char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13687-4A62-4E4A-83D8-6133C77E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2492A-423C-40BD-9580-28442C396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1" y="1941747"/>
            <a:ext cx="5492092" cy="38179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5B2495-AC74-447B-90FF-604B8186C04C}"/>
                  </a:ext>
                </a:extLst>
              </p14:cNvPr>
              <p14:cNvContentPartPr/>
              <p14:nvPr/>
            </p14:nvContentPartPr>
            <p14:xfrm>
              <a:off x="2884320" y="1447560"/>
              <a:ext cx="7269840" cy="4851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5B2495-AC74-447B-90FF-604B8186C0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4960" y="1438200"/>
                <a:ext cx="7288560" cy="487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479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996B-3BB1-4231-9B3A-A25BDAC5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745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un char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E2BC02-79FA-452A-9F36-947070826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5384" y="2585544"/>
            <a:ext cx="6121224" cy="27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2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1F68-1005-4784-AA8D-6716C06A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4353-F5B7-4CE4-838A-199A1A73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trois mars</a:t>
            </a:r>
          </a:p>
          <a:p>
            <a:pPr marL="0" indent="0" algn="ctr">
              <a:buNone/>
            </a:pPr>
            <a:r>
              <a:rPr lang="en-US" i="1" dirty="0"/>
              <a:t>Le Comte de Monte-Cristo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0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FE291D4-89F3-4EA0-9FF8-0E75B8692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904" y="2025268"/>
            <a:ext cx="5315366" cy="39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237-4F3D-42BF-9623-6705B53C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2D53C-EF45-44E5-83F8-A5DAF7CA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7378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40554</TotalTime>
  <Words>124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Bonjour!</vt:lpstr>
      <vt:lpstr>  Travail de cloche </vt:lpstr>
      <vt:lpstr> Bonjour!</vt:lpstr>
      <vt:lpstr>  At the age of 19, Lafayette dedicated himself to the cause of American independence. He was instrumental in obtaining French support for the American army.</vt:lpstr>
      <vt:lpstr> un char</vt:lpstr>
      <vt:lpstr> un char</vt:lpstr>
      <vt:lpstr>PowerPoint Presentation</vt:lpstr>
      <vt:lpstr>PowerPoint Presentation</vt:lpstr>
      <vt:lpstr>PowerPoint Presentation</vt:lpstr>
      <vt:lpstr>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2017-02-06T17:28:50Z</cp:lastPrinted>
  <dcterms:created xsi:type="dcterms:W3CDTF">2016-10-03T16:25:09Z</dcterms:created>
  <dcterms:modified xsi:type="dcterms:W3CDTF">2023-02-28T19:28:15Z</dcterms:modified>
</cp:coreProperties>
</file>