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40" r:id="rId2"/>
    <p:sldId id="402" r:id="rId3"/>
    <p:sldId id="331" r:id="rId4"/>
    <p:sldId id="439" r:id="rId5"/>
    <p:sldId id="441" r:id="rId6"/>
    <p:sldId id="427" r:id="rId7"/>
    <p:sldId id="429" r:id="rId8"/>
    <p:sldId id="428" r:id="rId9"/>
    <p:sldId id="430" r:id="rId10"/>
    <p:sldId id="431" r:id="rId11"/>
    <p:sldId id="434" r:id="rId12"/>
    <p:sldId id="432" r:id="rId13"/>
    <p:sldId id="408" r:id="rId14"/>
    <p:sldId id="395" r:id="rId15"/>
    <p:sldId id="413" r:id="rId16"/>
    <p:sldId id="400" r:id="rId17"/>
    <p:sldId id="437" r:id="rId18"/>
    <p:sldId id="438" r:id="rId1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40"/>
            <p14:sldId id="402"/>
            <p14:sldId id="331"/>
            <p14:sldId id="439"/>
            <p14:sldId id="441"/>
            <p14:sldId id="427"/>
            <p14:sldId id="429"/>
            <p14:sldId id="428"/>
            <p14:sldId id="430"/>
            <p14:sldId id="431"/>
            <p14:sldId id="434"/>
            <p14:sldId id="432"/>
            <p14:sldId id="408"/>
            <p14:sldId id="395"/>
            <p14:sldId id="413"/>
            <p14:sldId id="400"/>
            <p14:sldId id="437"/>
            <p14:sldId id="438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1016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neuf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67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C1D4C-0AEF-4781-A44A-2EA5791E8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0F577-B5FE-4109-AEA2-B8254436E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Donnez-moi vos barres </a:t>
            </a:r>
            <a:r>
              <a:rPr lang="fr-FR" dirty="0" err="1"/>
              <a:t>Twix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Donnez-les-moi.</a:t>
            </a:r>
          </a:p>
          <a:p>
            <a:pPr marL="0" indent="0">
              <a:buNone/>
            </a:pPr>
            <a:r>
              <a:rPr lang="fr-FR" dirty="0"/>
              <a:t>Ne me les donnez pas.</a:t>
            </a:r>
          </a:p>
          <a:p>
            <a:pPr marL="0" indent="0">
              <a:buNone/>
            </a:pPr>
            <a:r>
              <a:rPr lang="fr-FR" dirty="0"/>
              <a:t>Donnez vos barres </a:t>
            </a:r>
            <a:r>
              <a:rPr lang="fr-FR" dirty="0" err="1"/>
              <a:t>Twix</a:t>
            </a:r>
            <a:r>
              <a:rPr lang="fr-FR" dirty="0"/>
              <a:t> aux frères Montgolfier.</a:t>
            </a:r>
          </a:p>
          <a:p>
            <a:pPr marL="0" indent="0">
              <a:buNone/>
            </a:pPr>
            <a:r>
              <a:rPr lang="fr-FR" dirty="0"/>
              <a:t>Donnez-les-leur.</a:t>
            </a:r>
          </a:p>
          <a:p>
            <a:pPr marL="0" indent="0">
              <a:buNone/>
            </a:pPr>
            <a:r>
              <a:rPr lang="fr-FR" dirty="0"/>
              <a:t>Ne les leur donnez pas.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88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5D575-EFBC-46A2-A05A-1368FF5A2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62F0B-3D72-424C-A373-4F6366D77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parlons</a:t>
            </a:r>
            <a:r>
              <a:rPr lang="en-US" dirty="0"/>
              <a:t> de la </a:t>
            </a:r>
            <a:r>
              <a:rPr lang="en-US" dirty="0" err="1"/>
              <a:t>licorne</a:t>
            </a:r>
            <a:r>
              <a:rPr lang="en-US" dirty="0"/>
              <a:t> </a:t>
            </a:r>
            <a:r>
              <a:rPr lang="en-US" dirty="0" err="1"/>
              <a:t>magique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parlons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parlons</a:t>
            </a:r>
            <a:r>
              <a:rPr lang="en-US" dirty="0"/>
              <a:t> à Pierre.</a:t>
            </a:r>
          </a:p>
          <a:p>
            <a:pPr marL="0" indent="0">
              <a:buNone/>
            </a:pPr>
            <a:r>
              <a:rPr lang="en-US" dirty="0" err="1"/>
              <a:t>Parlons-lui-en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vont</a:t>
            </a:r>
            <a:r>
              <a:rPr lang="en-US" dirty="0"/>
              <a:t> au cinema.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y </a:t>
            </a:r>
            <a:r>
              <a:rPr lang="en-US" dirty="0" err="1"/>
              <a:t>vont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Voulez-vous</a:t>
            </a:r>
            <a:r>
              <a:rPr lang="en-US" dirty="0"/>
              <a:t> y </a:t>
            </a:r>
            <a:r>
              <a:rPr lang="en-US" dirty="0" err="1"/>
              <a:t>aller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Allez</a:t>
            </a:r>
            <a:r>
              <a:rPr lang="en-US" dirty="0"/>
              <a:t>-y.</a:t>
            </a:r>
          </a:p>
        </p:txBody>
      </p:sp>
    </p:spTree>
    <p:extLst>
      <p:ext uri="{BB962C8B-B14F-4D97-AF65-F5344CB8AC3E}">
        <p14:creationId xmlns:p14="http://schemas.microsoft.com/office/powerpoint/2010/main" val="236750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DFF5D-0653-49A8-AF5F-E91D7599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F460B-5F8C-4259-A8BA-0165B3973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vouloir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veuillez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Veuillez</a:t>
            </a:r>
            <a:r>
              <a:rPr lang="en-US" dirty="0"/>
              <a:t> de </a:t>
            </a:r>
            <a:r>
              <a:rPr lang="en-US" dirty="0" err="1"/>
              <a:t>rester</a:t>
            </a:r>
            <a:r>
              <a:rPr lang="en-US" dirty="0"/>
              <a:t> sur </a:t>
            </a:r>
            <a:r>
              <a:rPr lang="en-US" dirty="0" err="1"/>
              <a:t>ligne</a:t>
            </a:r>
            <a:r>
              <a:rPr lang="en-US" dirty="0"/>
              <a:t> </a:t>
            </a:r>
            <a:r>
              <a:rPr lang="en-US" dirty="0" err="1"/>
              <a:t>s’il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plait.</a:t>
            </a:r>
          </a:p>
          <a:p>
            <a:pPr marL="0" indent="0">
              <a:buNone/>
            </a:pPr>
            <a:r>
              <a:rPr lang="en-US" dirty="0" err="1"/>
              <a:t>Restez</a:t>
            </a:r>
            <a:r>
              <a:rPr lang="en-US" dirty="0"/>
              <a:t> sur </a:t>
            </a:r>
            <a:r>
              <a:rPr lang="en-US" dirty="0" err="1"/>
              <a:t>ligne</a:t>
            </a:r>
            <a:r>
              <a:rPr lang="en-US" dirty="0"/>
              <a:t> </a:t>
            </a:r>
            <a:r>
              <a:rPr lang="en-US" dirty="0" err="1"/>
              <a:t>s’il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plait.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4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C392-7D42-4882-9174-D4BC2BB7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24ACD5-B263-4C88-8719-EA3B4B7C1B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6665" y="1906709"/>
            <a:ext cx="2793501" cy="398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14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96E4C-C661-42C7-9D3B-ED0D90722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1306002-1B11-4C35-9CF9-9822D1CADB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7985" y="2141883"/>
            <a:ext cx="7559918" cy="366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32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cent </a:t>
            </a:r>
            <a:r>
              <a:rPr lang="en-US" sz="2800" b="1" dirty="0" err="1"/>
              <a:t>jours</a:t>
            </a:r>
            <a:br>
              <a:rPr lang="en-US" sz="2800" b="1" dirty="0"/>
            </a:br>
            <a:r>
              <a:rPr lang="en-US" sz="2800" b="1" dirty="0"/>
              <a:t>le </a:t>
            </a:r>
            <a:r>
              <a:rPr lang="en-US" sz="2800" b="1" dirty="0" err="1"/>
              <a:t>vingt</a:t>
            </a:r>
            <a:r>
              <a:rPr lang="en-US" sz="2800" b="1" dirty="0"/>
              <a:t> mars au </a:t>
            </a:r>
            <a:r>
              <a:rPr lang="en-US" sz="2800" b="1" dirty="0" err="1"/>
              <a:t>huit</a:t>
            </a:r>
            <a:r>
              <a:rPr lang="en-US" sz="2800" b="1" dirty="0"/>
              <a:t> </a:t>
            </a:r>
            <a:r>
              <a:rPr lang="en-US" sz="2800" b="1" dirty="0" err="1"/>
              <a:t>juillet</a:t>
            </a:r>
            <a:r>
              <a:rPr lang="en-US" sz="2800" b="1" dirty="0"/>
              <a:t> 1815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86249" y="2187146"/>
            <a:ext cx="3991232" cy="3719383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09719" y="2273643"/>
            <a:ext cx="3484605" cy="363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759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9956" y="2199503"/>
            <a:ext cx="4930347" cy="348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62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802E2-B6B7-43E4-B1E2-E12781C09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76A08-BA66-4930-BFC7-9AAB59CD7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59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91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the imperative to speak to someone who is not a student or teacher at LCHS. Introduce your imperative sentence by explaining to whom you are speaking. Follow the imperative sentence by explaining why you are making this imperative statement.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Remember: all that you write must be in complete </a:t>
            </a:r>
            <a:r>
              <a:rPr lang="en-US" dirty="0" err="1"/>
              <a:t>senetences</a:t>
            </a:r>
            <a:r>
              <a:rPr lang="en-US" dirty="0"/>
              <a:t> in French.</a:t>
            </a:r>
          </a:p>
        </p:txBody>
      </p:sp>
    </p:spTree>
    <p:extLst>
      <p:ext uri="{BB962C8B-B14F-4D97-AF65-F5344CB8AC3E}">
        <p14:creationId xmlns:p14="http://schemas.microsoft.com/office/powerpoint/2010/main" val="316056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191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err="1"/>
          </a:p>
          <a:p>
            <a:pPr marL="0" indent="0">
              <a:buNone/>
            </a:pPr>
            <a:endParaRPr lang="en-US" dirty="0" err="1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Be prudent. Have fortitude*. Know gratitude**.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force </a:t>
            </a:r>
            <a:r>
              <a:rPr lang="en-US" dirty="0" err="1"/>
              <a:t>d’âme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** reconnaissance</a:t>
            </a:r>
          </a:p>
        </p:txBody>
      </p:sp>
    </p:spTree>
    <p:extLst>
      <p:ext uri="{BB962C8B-B14F-4D97-AF65-F5344CB8AC3E}">
        <p14:creationId xmlns:p14="http://schemas.microsoft.com/office/powerpoint/2010/main" val="29278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neuf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+mn-lt"/>
              </a:rPr>
              <a:t>Andre </a:t>
            </a:r>
            <a:r>
              <a:rPr lang="en-US" sz="2800" dirty="0" err="1">
                <a:latin typeface="+mn-lt"/>
              </a:rPr>
              <a:t>Makine</a:t>
            </a:r>
            <a:r>
              <a:rPr lang="en-US" sz="2800" dirty="0">
                <a:latin typeface="+mn-lt"/>
              </a:rPr>
              <a:t>, who was born in Siberia, was raised by a French grandmother. All of his literary works have been written in French. He has been a member of </a:t>
            </a:r>
            <a:r>
              <a:rPr lang="en-US" sz="2800" dirty="0" err="1">
                <a:latin typeface="+mn-lt"/>
              </a:rPr>
              <a:t>L’Académie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Française</a:t>
            </a:r>
            <a:r>
              <a:rPr lang="en-US" sz="2800" dirty="0">
                <a:latin typeface="+mn-lt"/>
              </a:rPr>
              <a:t> since 2016.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6DD6E0-605E-4FE6-89D7-EF8B540BB9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5473" y="2251212"/>
            <a:ext cx="6766707" cy="351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54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BC5CE-7ACA-4139-B26F-D0E8121B7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Forte" panose="03060902040502070203" pitchFamily="66" charset="0"/>
              </a:rPr>
              <a:t>Vendredi</a:t>
            </a:r>
            <a:r>
              <a:rPr lang="en-US" sz="2800" b="1" dirty="0">
                <a:latin typeface="Forte" panose="03060902040502070203" pitchFamily="66" charset="0"/>
              </a:rPr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5EE96-9188-41A6-B17A-8397D6799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179697-49AA-4690-BB45-360082AB4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7092" y="1717813"/>
            <a:ext cx="3048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158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err="1"/>
          </a:p>
          <a:p>
            <a:pPr marL="0" indent="0">
              <a:buNone/>
            </a:pPr>
            <a:endParaRPr lang="en-US" dirty="0" err="1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Be prudent. Have fortitude*. Know gratitude**.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force </a:t>
            </a:r>
            <a:r>
              <a:rPr lang="en-US" dirty="0" err="1"/>
              <a:t>d’âme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** reconnaissance</a:t>
            </a:r>
          </a:p>
        </p:txBody>
      </p:sp>
    </p:spTree>
    <p:extLst>
      <p:ext uri="{BB962C8B-B14F-4D97-AF65-F5344CB8AC3E}">
        <p14:creationId xmlns:p14="http://schemas.microsoft.com/office/powerpoint/2010/main" val="2587870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EEF7C-82AD-4E67-AEF7-0663CE20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4FA77-78F5-4621-934E-D202E5091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l’imperatif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err="1"/>
              <a:t>être</a:t>
            </a:r>
            <a:r>
              <a:rPr lang="en-US" dirty="0"/>
              <a:t>				</a:t>
            </a:r>
            <a:r>
              <a:rPr lang="en-US" u="sng" dirty="0"/>
              <a:t>savoir</a:t>
            </a:r>
            <a:r>
              <a:rPr lang="en-US" dirty="0"/>
              <a:t>				</a:t>
            </a:r>
            <a:r>
              <a:rPr lang="en-US" u="sng" dirty="0" err="1"/>
              <a:t>avoir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sois</a:t>
            </a:r>
            <a:r>
              <a:rPr lang="en-US" dirty="0"/>
              <a:t>				</a:t>
            </a:r>
            <a:r>
              <a:rPr lang="en-US" dirty="0" err="1"/>
              <a:t>sache</a:t>
            </a:r>
            <a:r>
              <a:rPr lang="en-US" dirty="0"/>
              <a:t>				</a:t>
            </a:r>
            <a:r>
              <a:rPr lang="en-US" dirty="0" err="1"/>
              <a:t>aie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soyons</a:t>
            </a:r>
            <a:r>
              <a:rPr lang="en-US" dirty="0"/>
              <a:t>			</a:t>
            </a:r>
            <a:r>
              <a:rPr lang="en-US" dirty="0" err="1"/>
              <a:t>sachons</a:t>
            </a:r>
            <a:r>
              <a:rPr lang="en-US" dirty="0"/>
              <a:t>			</a:t>
            </a:r>
            <a:r>
              <a:rPr lang="en-US" dirty="0" err="1"/>
              <a:t>ayons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soyez</a:t>
            </a:r>
            <a:r>
              <a:rPr lang="en-US" dirty="0"/>
              <a:t>				</a:t>
            </a:r>
            <a:r>
              <a:rPr lang="en-US" dirty="0" err="1"/>
              <a:t>sachez</a:t>
            </a:r>
            <a:r>
              <a:rPr lang="en-US" dirty="0"/>
              <a:t>			</a:t>
            </a:r>
            <a:r>
              <a:rPr lang="en-US" dirty="0" err="1"/>
              <a:t>ayez</a:t>
            </a: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419235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B3B75-A86D-46EB-AC86-527830903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95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DAFC3-364C-4E4A-8993-67489D193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4583"/>
            <a:ext cx="10515600" cy="529238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l’imperatif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pardonner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finir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lire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952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3BFA4-AEAF-4373-A5BD-A83A9854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89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6A55F-FAEB-4F4B-9FCF-C5F13659B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747" y="718205"/>
            <a:ext cx="10515600" cy="5421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Il y a cinq barres Twix sur la table.</a:t>
            </a:r>
          </a:p>
          <a:p>
            <a:pPr marL="0" indent="0">
              <a:buNone/>
            </a:pPr>
            <a:r>
              <a:rPr lang="en-US" dirty="0" err="1"/>
              <a:t>Mangeons</a:t>
            </a:r>
            <a:r>
              <a:rPr lang="en-US" dirty="0"/>
              <a:t>-les!</a:t>
            </a:r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filles</a:t>
            </a:r>
            <a:r>
              <a:rPr lang="en-US" dirty="0"/>
              <a:t> </a:t>
            </a:r>
            <a:r>
              <a:rPr lang="en-US" dirty="0" err="1"/>
              <a:t>doivent</a:t>
            </a:r>
            <a:r>
              <a:rPr lang="en-US" dirty="0"/>
              <a:t> </a:t>
            </a:r>
            <a:r>
              <a:rPr lang="en-US" dirty="0" err="1"/>
              <a:t>comprendre</a:t>
            </a:r>
            <a:r>
              <a:rPr lang="en-US" dirty="0"/>
              <a:t> les </a:t>
            </a:r>
            <a:r>
              <a:rPr lang="en-US" dirty="0" err="1"/>
              <a:t>problèmes</a:t>
            </a:r>
            <a:r>
              <a:rPr lang="en-US" dirty="0"/>
              <a:t> de </a:t>
            </a:r>
            <a:r>
              <a:rPr lang="en-US" dirty="0" err="1"/>
              <a:t>l’école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faut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expliquer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Expliquez-leur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Donnez-moi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devoirs, </a:t>
            </a:r>
            <a:r>
              <a:rPr lang="en-US" dirty="0" err="1"/>
              <a:t>s’il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plait.</a:t>
            </a:r>
          </a:p>
          <a:p>
            <a:pPr marL="0" indent="0">
              <a:buNone/>
            </a:pPr>
            <a:r>
              <a:rPr lang="en-US" dirty="0" err="1"/>
              <a:t>Lève-toi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Ne me </a:t>
            </a:r>
            <a:r>
              <a:rPr lang="en-US" dirty="0" err="1"/>
              <a:t>donnez</a:t>
            </a:r>
            <a:r>
              <a:rPr lang="en-US" dirty="0"/>
              <a:t> pas </a:t>
            </a:r>
            <a:r>
              <a:rPr lang="en-US" dirty="0" err="1"/>
              <a:t>vos</a:t>
            </a:r>
            <a:r>
              <a:rPr lang="en-US" dirty="0"/>
              <a:t> devoirs</a:t>
            </a:r>
          </a:p>
          <a:p>
            <a:pPr marL="0" indent="0">
              <a:buNone/>
            </a:pPr>
            <a:r>
              <a:rPr lang="en-US" dirty="0"/>
              <a:t>Ne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lève</a:t>
            </a:r>
            <a:r>
              <a:rPr lang="en-US" dirty="0"/>
              <a:t> pas.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1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39131</TotalTime>
  <Words>354</Words>
  <Application>Microsoft Office PowerPoint</Application>
  <PresentationFormat>Widescreen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Forte</vt:lpstr>
      <vt:lpstr>Office Theme</vt:lpstr>
      <vt:lpstr>  Bonjour!</vt:lpstr>
      <vt:lpstr>  Travail de cloche </vt:lpstr>
      <vt:lpstr>Bonjour!</vt:lpstr>
      <vt:lpstr>Andre Makine, who was born in Siberia, was raised by a French grandmother. All of his literary works have been written in French. He has been a member of L’Académie Française since 2016.</vt:lpstr>
      <vt:lpstr>Vendredi!</vt:lpstr>
      <vt:lpstr>Travail de cloche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 cent jours le vingt mars au huit juillet 1815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496</cp:revision>
  <cp:lastPrinted>2017-02-06T17:28:50Z</cp:lastPrinted>
  <dcterms:created xsi:type="dcterms:W3CDTF">2016-10-03T16:25:09Z</dcterms:created>
  <dcterms:modified xsi:type="dcterms:W3CDTF">2023-02-05T18:36:33Z</dcterms:modified>
</cp:coreProperties>
</file>