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31" r:id="rId2"/>
    <p:sldId id="392" r:id="rId3"/>
    <p:sldId id="492" r:id="rId4"/>
    <p:sldId id="417" r:id="rId5"/>
    <p:sldId id="494" r:id="rId6"/>
    <p:sldId id="495" r:id="rId7"/>
    <p:sldId id="496" r:id="rId8"/>
    <p:sldId id="497" r:id="rId9"/>
    <p:sldId id="498" r:id="rId10"/>
    <p:sldId id="493" r:id="rId11"/>
    <p:sldId id="387" r:id="rId1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331"/>
            <p14:sldId id="392"/>
            <p14:sldId id="492"/>
            <p14:sldId id="417"/>
            <p14:sldId id="494"/>
            <p14:sldId id="495"/>
            <p14:sldId id="496"/>
            <p14:sldId id="497"/>
            <p14:sldId id="498"/>
            <p14:sldId id="493"/>
            <p14:sldId id="387"/>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7" autoAdjust="0"/>
    <p:restoredTop sz="94660"/>
  </p:normalViewPr>
  <p:slideViewPr>
    <p:cSldViewPr snapToGrid="0">
      <p:cViewPr varScale="1">
        <p:scale>
          <a:sx n="81" d="100"/>
          <a:sy n="81" d="100"/>
        </p:scale>
        <p:origin x="51" y="19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1F8FC56-A933-49CA-AB00-C90420C690BB}" type="datetimeFigureOut">
              <a:rPr lang="en-US" smtClean="0"/>
              <a:t>2/23/2023</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733D89F-18B8-414D-8041-7D6D10F61C48}" type="slidenum">
              <a:rPr lang="en-US" smtClean="0"/>
              <a:t>‹#›</a:t>
            </a:fld>
            <a:endParaRPr lang="en-US"/>
          </a:p>
        </p:txBody>
      </p:sp>
    </p:spTree>
    <p:extLst>
      <p:ext uri="{BB962C8B-B14F-4D97-AF65-F5344CB8AC3E}">
        <p14:creationId xmlns:p14="http://schemas.microsoft.com/office/powerpoint/2010/main" val="102880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48DD0A07-85FA-4B78-9C5E-5A1CE49C4023}" type="datetimeFigureOut">
              <a:rPr lang="en-US" smtClean="0"/>
              <a:t>2/23/2023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6A90846C-8667-4EDA-B1E1-658FC02399AA}" type="slidenum">
              <a:rPr lang="en-US" smtClean="0"/>
              <a:t>‹#›</a:t>
            </a:fld>
            <a:endParaRPr lang="en-US"/>
          </a:p>
        </p:txBody>
      </p:sp>
    </p:spTree>
    <p:extLst>
      <p:ext uri="{BB962C8B-B14F-4D97-AF65-F5344CB8AC3E}">
        <p14:creationId xmlns:p14="http://schemas.microsoft.com/office/powerpoint/2010/main" val="2572251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2/23/2023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2/23/2023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2/23/2023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2/23/2023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2/23/2023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2/23/2023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2/23/2023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2/23/2023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2388014"/>
          </a:xfrm>
        </p:spPr>
        <p:txBody>
          <a:bodyPr/>
          <a:lstStyle/>
          <a:p>
            <a:pPr algn="ctr"/>
            <a:br>
              <a:rPr lang="en-US" b="1" dirty="0"/>
            </a:b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jeudi, le vingt-trois février</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9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5CFE4-B0D9-42CD-8C53-072BF8561428}"/>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B20AA20-6848-49C1-9853-9003948940E6}"/>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a:t>Devoirs</a:t>
            </a:r>
          </a:p>
        </p:txBody>
      </p:sp>
    </p:spTree>
    <p:extLst>
      <p:ext uri="{BB962C8B-B14F-4D97-AF65-F5344CB8AC3E}">
        <p14:creationId xmlns:p14="http://schemas.microsoft.com/office/powerpoint/2010/main" val="1135013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368136"/>
          </a:xfrm>
        </p:spPr>
        <p:txBody>
          <a:bodyPr>
            <a:normAutofit/>
          </a:bodyPr>
          <a:lstStyle/>
          <a:p>
            <a:pPr algn="ctr"/>
            <a:r>
              <a:rPr lang="en-US" sz="2800" b="1" dirty="0"/>
              <a:t>Billet de sortie</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 </a:t>
            </a:r>
          </a:p>
          <a:p>
            <a:pPr marL="0" indent="0">
              <a:buNone/>
            </a:pPr>
            <a:r>
              <a:rPr lang="en-US" dirty="0"/>
              <a:t>À </a:t>
            </a:r>
            <a:r>
              <a:rPr lang="en-US" dirty="0" err="1"/>
              <a:t>votre</a:t>
            </a:r>
            <a:r>
              <a:rPr lang="en-US" dirty="0"/>
              <a:t> </a:t>
            </a:r>
            <a:r>
              <a:rPr lang="en-US" dirty="0" err="1"/>
              <a:t>avis</a:t>
            </a:r>
            <a:r>
              <a:rPr lang="en-US" dirty="0"/>
              <a:t>, </a:t>
            </a:r>
            <a:r>
              <a:rPr lang="en-US" dirty="0" err="1"/>
              <a:t>est-ce</a:t>
            </a:r>
            <a:r>
              <a:rPr lang="en-US" dirty="0"/>
              <a:t> que Edmond et </a:t>
            </a:r>
            <a:r>
              <a:rPr lang="en-US" dirty="0" err="1"/>
              <a:t>Mercédès</a:t>
            </a:r>
            <a:r>
              <a:rPr lang="en-US" dirty="0"/>
              <a:t> </a:t>
            </a:r>
            <a:r>
              <a:rPr lang="en-US" dirty="0" err="1"/>
              <a:t>s’aiment</a:t>
            </a:r>
            <a:r>
              <a:rPr lang="en-US" dirty="0"/>
              <a:t> </a:t>
            </a:r>
            <a:r>
              <a:rPr lang="en-US" dirty="0" err="1"/>
              <a:t>toujours</a:t>
            </a:r>
            <a:r>
              <a:rPr lang="en-US" dirty="0"/>
              <a:t>? </a:t>
            </a:r>
            <a:r>
              <a:rPr lang="en-US" dirty="0" err="1"/>
              <a:t>Pourquoi</a:t>
            </a:r>
            <a:r>
              <a:rPr lang="en-US" dirty="0"/>
              <a:t>?</a:t>
            </a:r>
          </a:p>
        </p:txBody>
      </p:sp>
    </p:spTree>
    <p:extLst>
      <p:ext uri="{BB962C8B-B14F-4D97-AF65-F5344CB8AC3E}">
        <p14:creationId xmlns:p14="http://schemas.microsoft.com/office/powerpoint/2010/main" val="2459075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871179"/>
          </a:xfrm>
        </p:spPr>
        <p:txBody>
          <a:bodyPr>
            <a:normAutofit/>
          </a:bodyPr>
          <a:lstStyle/>
          <a:p>
            <a:pPr algn="ctr"/>
            <a:br>
              <a:rPr lang="en-US" sz="2800" b="1" dirty="0"/>
            </a:br>
            <a:br>
              <a:rPr lang="en-US" sz="2800" b="1" dirty="0"/>
            </a:br>
            <a:r>
              <a:rPr lang="en-US" sz="2800" b="1" dirty="0"/>
              <a:t>Travail de cloche</a:t>
            </a:r>
            <a:br>
              <a:rPr lang="en-US" sz="2800" b="1" dirty="0"/>
            </a:br>
            <a:endParaRPr lang="en-US" sz="2800" b="1" dirty="0"/>
          </a:p>
        </p:txBody>
      </p:sp>
      <p:sp>
        <p:nvSpPr>
          <p:cNvPr id="3" name="Content Placeholder 2"/>
          <p:cNvSpPr>
            <a:spLocks noGrp="1"/>
          </p:cNvSpPr>
          <p:nvPr>
            <p:ph idx="1"/>
          </p:nvPr>
        </p:nvSpPr>
        <p:spPr>
          <a:xfrm>
            <a:off x="1037897" y="1526080"/>
            <a:ext cx="10515600"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fr-FR" dirty="0"/>
              <a:t>L’Abbé Faria avait cinq mille livres dans sa bibliothèque en 1811. Quel est un livre dont vous connaissez aujourd’hui que vous croyez il </a:t>
            </a:r>
            <a:r>
              <a:rPr lang="fr-FR" dirty="0" err="1"/>
              <a:t>possedait</a:t>
            </a:r>
            <a:r>
              <a:rPr lang="fr-FR" dirty="0"/>
              <a:t> à ce temps-là?</a:t>
            </a:r>
          </a:p>
        </p:txBody>
      </p:sp>
    </p:spTree>
    <p:extLst>
      <p:ext uri="{BB962C8B-B14F-4D97-AF65-F5344CB8AC3E}">
        <p14:creationId xmlns:p14="http://schemas.microsoft.com/office/powerpoint/2010/main" val="2645723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1980510"/>
          </a:xfrm>
        </p:spPr>
        <p:txBody>
          <a:bodyPr/>
          <a:lstStyle/>
          <a:p>
            <a:pPr algn="ctr"/>
            <a:br>
              <a:rPr lang="en-US" b="1" dirty="0"/>
            </a:b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jeudi, le vingt-trois février</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658307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40999-95B9-4123-85DF-A71E851AC9CD}"/>
              </a:ext>
            </a:extLst>
          </p:cNvPr>
          <p:cNvSpPr>
            <a:spLocks noGrp="1"/>
          </p:cNvSpPr>
          <p:nvPr>
            <p:ph type="title"/>
          </p:nvPr>
        </p:nvSpPr>
        <p:spPr>
          <a:xfrm>
            <a:off x="838200" y="365125"/>
            <a:ext cx="10515600" cy="2686188"/>
          </a:xfrm>
        </p:spPr>
        <p:txBody>
          <a:bodyPr>
            <a:normAutofit/>
          </a:bodyPr>
          <a:lstStyle/>
          <a:p>
            <a:pPr algn="ctr"/>
            <a:br>
              <a:rPr lang="en-US" sz="2800" b="1" dirty="0"/>
            </a:br>
            <a:r>
              <a:rPr lang="en-US" sz="2800" b="1" dirty="0"/>
              <a:t>February 22 was the birth-date of George Washington: commander in chief of the revolutionary army, chairman of the constitutional convention, and first president of the United States. First in war, first in peace, and first in the hearts of his countrymen. </a:t>
            </a:r>
          </a:p>
        </p:txBody>
      </p:sp>
      <p:sp>
        <p:nvSpPr>
          <p:cNvPr id="3" name="Content Placeholder 2">
            <a:extLst>
              <a:ext uri="{FF2B5EF4-FFF2-40B4-BE49-F238E27FC236}">
                <a16:creationId xmlns:a16="http://schemas.microsoft.com/office/drawing/2014/main" id="{4E1B85EA-C82C-48CC-B2DF-5095000A776A}"/>
              </a:ext>
            </a:extLst>
          </p:cNvPr>
          <p:cNvSpPr>
            <a:spLocks noGrp="1"/>
          </p:cNvSpPr>
          <p:nvPr>
            <p:ph sz="half" idx="1"/>
          </p:nvPr>
        </p:nvSpPr>
        <p:spPr>
          <a:xfrm>
            <a:off x="838200" y="2722766"/>
            <a:ext cx="5181600" cy="3454196"/>
          </a:xfrm>
        </p:spPr>
        <p:txBody>
          <a:bodyPr>
            <a:normAutofit fontScale="92500" lnSpcReduction="20000"/>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5" name="Content Placeholder 4">
            <a:extLst>
              <a:ext uri="{FF2B5EF4-FFF2-40B4-BE49-F238E27FC236}">
                <a16:creationId xmlns:a16="http://schemas.microsoft.com/office/drawing/2014/main" id="{84870289-D421-4B26-A465-405B4235CAE0}"/>
              </a:ext>
            </a:extLst>
          </p:cNvPr>
          <p:cNvSpPr>
            <a:spLocks noGrp="1"/>
          </p:cNvSpPr>
          <p:nvPr>
            <p:ph sz="half" idx="2"/>
          </p:nvPr>
        </p:nvSpPr>
        <p:spPr>
          <a:xfrm>
            <a:off x="6172200" y="3120886"/>
            <a:ext cx="5181600" cy="3056075"/>
          </a:xfrm>
        </p:spPr>
        <p:txBody>
          <a:bodyPr>
            <a:normAutofit fontScale="92500" lnSpcReduction="20000"/>
          </a:bodyPr>
          <a:lstStyle/>
          <a:p>
            <a:pPr marL="0" indent="0">
              <a:buNone/>
            </a:pPr>
            <a:endParaRPr lang="en-US" dirty="0"/>
          </a:p>
          <a:p>
            <a:pPr marL="0" indent="0">
              <a:buNone/>
            </a:pPr>
            <a:r>
              <a:rPr lang="en-US" dirty="0"/>
              <a:t>…the government of the United States, which gives to bigotry no sanction, to persecution no assistance, requires only that they who live under its protection should demean themselves as good citizens in giving it on all occasions their effectual support.</a:t>
            </a:r>
          </a:p>
        </p:txBody>
      </p:sp>
      <p:pic>
        <p:nvPicPr>
          <p:cNvPr id="6" name="Picture 5">
            <a:extLst>
              <a:ext uri="{FF2B5EF4-FFF2-40B4-BE49-F238E27FC236}">
                <a16:creationId xmlns:a16="http://schemas.microsoft.com/office/drawing/2014/main" id="{6E5D3D72-9131-40FE-B706-D1F169FE03E5}"/>
              </a:ext>
            </a:extLst>
          </p:cNvPr>
          <p:cNvPicPr>
            <a:picLocks noChangeAspect="1"/>
          </p:cNvPicPr>
          <p:nvPr/>
        </p:nvPicPr>
        <p:blipFill>
          <a:blip r:embed="rId2"/>
          <a:stretch>
            <a:fillRect/>
          </a:stretch>
        </p:blipFill>
        <p:spPr>
          <a:xfrm>
            <a:off x="1606640" y="3171656"/>
            <a:ext cx="3152295" cy="3152295"/>
          </a:xfrm>
          <a:prstGeom prst="rect">
            <a:avLst/>
          </a:prstGeom>
        </p:spPr>
      </p:pic>
    </p:spTree>
    <p:extLst>
      <p:ext uri="{BB962C8B-B14F-4D97-AF65-F5344CB8AC3E}">
        <p14:creationId xmlns:p14="http://schemas.microsoft.com/office/powerpoint/2010/main" val="3109833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9C52E70-3ABB-438A-ABDF-8C142B1EA6A6}"/>
              </a:ext>
            </a:extLst>
          </p:cNvPr>
          <p:cNvSpPr>
            <a:spLocks noGrp="1"/>
          </p:cNvSpPr>
          <p:nvPr>
            <p:ph type="title"/>
          </p:nvPr>
        </p:nvSpPr>
        <p:spPr/>
        <p:txBody>
          <a:bodyPr/>
          <a:lstStyle/>
          <a:p>
            <a:endParaRPr lang="en-US"/>
          </a:p>
        </p:txBody>
      </p:sp>
      <p:sp>
        <p:nvSpPr>
          <p:cNvPr id="6" name="Content Placeholder 5">
            <a:extLst>
              <a:ext uri="{FF2B5EF4-FFF2-40B4-BE49-F238E27FC236}">
                <a16:creationId xmlns:a16="http://schemas.microsoft.com/office/drawing/2014/main" id="{1941F6E7-B6D0-46F4-B458-6FE8C4704315}"/>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fr-FR" dirty="0"/>
              <a:t>Écrivez une sommaire a dix phrases qui décrivent l’intrigue du roman </a:t>
            </a:r>
            <a:r>
              <a:rPr lang="fr-FR" i="1" dirty="0"/>
              <a:t>Le Comte de Monte Cristo</a:t>
            </a:r>
            <a:r>
              <a:rPr lang="fr-FR" dirty="0"/>
              <a:t>.</a:t>
            </a:r>
          </a:p>
        </p:txBody>
      </p:sp>
    </p:spTree>
    <p:extLst>
      <p:ext uri="{BB962C8B-B14F-4D97-AF65-F5344CB8AC3E}">
        <p14:creationId xmlns:p14="http://schemas.microsoft.com/office/powerpoint/2010/main" val="1104954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1B823-1B15-40AF-9894-2BC85E52665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FD12EF6-E598-4A08-9FE0-2E268D3190A9}"/>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7404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CC203-5277-476C-8A42-D728BAAF7EA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7E36599-BFE4-42FA-9EC4-EF9AA776FB5A}"/>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err="1"/>
              <a:t>aérobique</a:t>
            </a:r>
            <a:r>
              <a:rPr lang="en-US" dirty="0"/>
              <a:t> alphabet</a:t>
            </a:r>
          </a:p>
        </p:txBody>
      </p:sp>
    </p:spTree>
    <p:extLst>
      <p:ext uri="{BB962C8B-B14F-4D97-AF65-F5344CB8AC3E}">
        <p14:creationId xmlns:p14="http://schemas.microsoft.com/office/powerpoint/2010/main" val="1820543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E2E56-24F4-42AA-9677-43C648C8A198}"/>
              </a:ext>
            </a:extLst>
          </p:cNvPr>
          <p:cNvSpPr>
            <a:spLocks noGrp="1"/>
          </p:cNvSpPr>
          <p:nvPr>
            <p:ph type="title"/>
          </p:nvPr>
        </p:nvSpPr>
        <p:spPr>
          <a:xfrm>
            <a:off x="838200" y="365126"/>
            <a:ext cx="10515600" cy="134116"/>
          </a:xfrm>
        </p:spPr>
        <p:txBody>
          <a:bodyPr>
            <a:normAutofit fontScale="90000"/>
          </a:bodyPr>
          <a:lstStyle/>
          <a:p>
            <a:endParaRPr lang="en-US" dirty="0"/>
          </a:p>
        </p:txBody>
      </p:sp>
      <p:pic>
        <p:nvPicPr>
          <p:cNvPr id="4" name="Content Placeholder 3">
            <a:extLst>
              <a:ext uri="{FF2B5EF4-FFF2-40B4-BE49-F238E27FC236}">
                <a16:creationId xmlns:a16="http://schemas.microsoft.com/office/drawing/2014/main" id="{27FCE1FF-E847-496C-B9B5-FB29E873F43D}"/>
              </a:ext>
            </a:extLst>
          </p:cNvPr>
          <p:cNvPicPr>
            <a:picLocks noGrp="1" noChangeAspect="1"/>
          </p:cNvPicPr>
          <p:nvPr>
            <p:ph idx="1"/>
          </p:nvPr>
        </p:nvPicPr>
        <p:blipFill>
          <a:blip r:embed="rId2"/>
          <a:stretch>
            <a:fillRect/>
          </a:stretch>
        </p:blipFill>
        <p:spPr>
          <a:xfrm>
            <a:off x="3258207" y="1163501"/>
            <a:ext cx="4577255" cy="4577255"/>
          </a:xfrm>
          <a:prstGeom prst="rect">
            <a:avLst/>
          </a:prstGeom>
        </p:spPr>
      </p:pic>
    </p:spTree>
    <p:extLst>
      <p:ext uri="{BB962C8B-B14F-4D97-AF65-F5344CB8AC3E}">
        <p14:creationId xmlns:p14="http://schemas.microsoft.com/office/powerpoint/2010/main" val="3759131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A9C08-5EBA-4ADB-847A-8EDFB298160B}"/>
              </a:ext>
            </a:extLst>
          </p:cNvPr>
          <p:cNvSpPr>
            <a:spLocks noGrp="1"/>
          </p:cNvSpPr>
          <p:nvPr>
            <p:ph type="title"/>
          </p:nvPr>
        </p:nvSpPr>
        <p:spPr>
          <a:xfrm>
            <a:off x="838200" y="365125"/>
            <a:ext cx="10515600" cy="14462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DD09914-CDF9-4BCC-AB9B-3CB5D45F568E}"/>
              </a:ext>
            </a:extLst>
          </p:cNvPr>
          <p:cNvSpPr>
            <a:spLocks noGrp="1"/>
          </p:cNvSpPr>
          <p:nvPr>
            <p:ph idx="1"/>
          </p:nvPr>
        </p:nvSpPr>
        <p:spPr>
          <a:xfrm>
            <a:off x="838200" y="709448"/>
            <a:ext cx="10515600" cy="5467515"/>
          </a:xfrm>
        </p:spPr>
        <p:txBody>
          <a:bodyPr/>
          <a:lstStyle/>
          <a:p>
            <a:pPr marL="0" indent="0">
              <a:buNone/>
            </a:pPr>
            <a:endParaRPr lang="en-US" dirty="0"/>
          </a:p>
          <a:p>
            <a:pPr marL="0" indent="0">
              <a:buNone/>
            </a:pPr>
            <a:endParaRPr lang="en-US" dirty="0"/>
          </a:p>
          <a:p>
            <a:pPr marL="0" indent="0">
              <a:buNone/>
            </a:pPr>
            <a:r>
              <a:rPr lang="en-US" dirty="0"/>
              <a:t>Nous </a:t>
            </a:r>
            <a:r>
              <a:rPr lang="en-US" dirty="0" err="1"/>
              <a:t>racontrons</a:t>
            </a:r>
            <a:r>
              <a:rPr lang="en-US" dirty="0"/>
              <a:t> </a:t>
            </a:r>
            <a:r>
              <a:rPr lang="en-US" dirty="0" err="1"/>
              <a:t>une</a:t>
            </a:r>
            <a:r>
              <a:rPr lang="en-US" dirty="0"/>
              <a:t> </a:t>
            </a:r>
            <a:r>
              <a:rPr lang="en-US" dirty="0" err="1"/>
              <a:t>histoire</a:t>
            </a:r>
            <a:r>
              <a:rPr lang="en-US" dirty="0"/>
              <a:t> </a:t>
            </a:r>
            <a:r>
              <a:rPr lang="en-US" dirty="0" err="1"/>
              <a:t>originale</a:t>
            </a:r>
            <a:r>
              <a:rPr lang="en-US" dirty="0"/>
              <a:t>!</a:t>
            </a:r>
          </a:p>
          <a:p>
            <a:pPr marL="0" indent="0">
              <a:buNone/>
            </a:pPr>
            <a:r>
              <a:rPr lang="en-US" dirty="0"/>
              <a:t>Comment </a:t>
            </a:r>
            <a:r>
              <a:rPr lang="en-US" dirty="0" err="1"/>
              <a:t>s’appelle</a:t>
            </a:r>
            <a:r>
              <a:rPr lang="en-US" dirty="0"/>
              <a:t> </a:t>
            </a:r>
            <a:r>
              <a:rPr lang="en-US" dirty="0" err="1"/>
              <a:t>l’héros</a:t>
            </a:r>
            <a:r>
              <a:rPr lang="en-US" dirty="0"/>
              <a:t> de </a:t>
            </a:r>
            <a:r>
              <a:rPr lang="en-US" dirty="0" err="1"/>
              <a:t>notre</a:t>
            </a:r>
            <a:r>
              <a:rPr lang="en-US" dirty="0"/>
              <a:t> </a:t>
            </a:r>
            <a:r>
              <a:rPr lang="en-US" dirty="0" err="1"/>
              <a:t>histoire</a:t>
            </a:r>
            <a:r>
              <a:rPr lang="en-US" dirty="0"/>
              <a:t>?</a:t>
            </a:r>
          </a:p>
        </p:txBody>
      </p:sp>
    </p:spTree>
    <p:extLst>
      <p:ext uri="{BB962C8B-B14F-4D97-AF65-F5344CB8AC3E}">
        <p14:creationId xmlns:p14="http://schemas.microsoft.com/office/powerpoint/2010/main" val="4136549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42704</TotalTime>
  <Words>196</Words>
  <Application>Microsoft Office PowerPoint</Application>
  <PresentationFormat>Widescreen</PresentationFormat>
  <Paragraphs>61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 Bonjour!</vt:lpstr>
      <vt:lpstr>  Travail de cloche </vt:lpstr>
      <vt:lpstr> Bonjour!</vt:lpstr>
      <vt:lpstr> February 22 was the birth-date of George Washington: commander in chief of the revolutionary army, chairman of the constitutional convention, and first president of the United States. First in war, first in peace, and first in the hearts of his countrymen. </vt:lpstr>
      <vt:lpstr>PowerPoint Presentation</vt:lpstr>
      <vt:lpstr>PowerPoint Presentation</vt:lpstr>
      <vt:lpstr>PowerPoint Presentation</vt:lpstr>
      <vt:lpstr>PowerPoint Presentation</vt:lpstr>
      <vt:lpstr>PowerPoint Presentation</vt:lpstr>
      <vt:lpstr>PowerPoint Presentation</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514</cp:revision>
  <cp:lastPrinted>2017-02-06T17:28:50Z</cp:lastPrinted>
  <dcterms:created xsi:type="dcterms:W3CDTF">2016-10-03T16:25:09Z</dcterms:created>
  <dcterms:modified xsi:type="dcterms:W3CDTF">2023-02-23T20:53:36Z</dcterms:modified>
</cp:coreProperties>
</file>