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400" r:id="rId3"/>
    <p:sldId id="434" r:id="rId4"/>
    <p:sldId id="376" r:id="rId5"/>
    <p:sldId id="367" r:id="rId6"/>
    <p:sldId id="397" r:id="rId7"/>
    <p:sldId id="398" r:id="rId8"/>
    <p:sldId id="399" r:id="rId9"/>
    <p:sldId id="432" r:id="rId10"/>
    <p:sldId id="438" r:id="rId11"/>
    <p:sldId id="439" r:id="rId12"/>
    <p:sldId id="440" r:id="rId13"/>
    <p:sldId id="441" r:id="rId14"/>
    <p:sldId id="431" r:id="rId15"/>
    <p:sldId id="442" r:id="rId16"/>
    <p:sldId id="401" r:id="rId17"/>
    <p:sldId id="404" r:id="rId18"/>
    <p:sldId id="387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0"/>
            <p14:sldId id="434"/>
            <p14:sldId id="376"/>
            <p14:sldId id="367"/>
            <p14:sldId id="397"/>
            <p14:sldId id="398"/>
            <p14:sldId id="399"/>
            <p14:sldId id="432"/>
            <p14:sldId id="438"/>
            <p14:sldId id="439"/>
            <p14:sldId id="440"/>
            <p14:sldId id="441"/>
            <p14:sldId id="431"/>
            <p14:sldId id="442"/>
            <p14:sldId id="401"/>
            <p14:sldId id="404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6T16:30:25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13518 6881 597 0,'-3'6'16'0,"-1"6"5"0,1 3-21 0,-1 2 0 0,1 1 0 0,-1 0 0 16,1-4 56-16,3-8 6 0,0-6 2 0,-4 6 0 15,1 0 0-15,-1 6 0 0,1 2 0 0,-1 4 0 16,1-6 0-16,-1 0 0 0,4-1 0 0,-3 1 0 15,3 3-52-15,-4 3-12 0,0-7 0 0,4 7 0 16,-3-3 18-16,3 8 1 0,0-2 0 0,0 2 0 16,0-5-6-16,0 2-1 0,0 4 0 0,0-1 0 15,-4 10 17-15,4-10 3 0,0 16 1 0,-3-4 0 16,3 3-33-16,-4 0 0 0,4 3 0 0,-3-2 0 16,3-7 24-16,0-3-1 0,0-2-1 0,0 2 0 15,0-11-6-15,0 2 0 0,0-5-1 0,-4 0 0 16,4-9-5-16,0 5-1 0,0-11 0 0,-3 12 0 15,3-12 7-15,0 0 2 0,0 0 0 0,0 0 0 16,-4 6-36-16,4-6-7 0,0 0-2 0,-7 6 0 16,4 3-12-16,3-9-2 0,-4 6-1 0,-3 5 0 15,4-5-65-15,-5 0-13 0,1 3-2 0</inkml:trace>
  <inkml:trace contextRef="#ctx0" brushRef="#br0" timeOffset="437.615">13074 7319 1082 0,'-4'27'30'0,"1"-15"8"16,3-1-30-16,0-11-8 0,-4-11 0 0,4-1 0 15,0 6 51-15,0 6 9 0,0 0 1 0,0 0 1 16,0 0-50-16,0 0-12 0,0 0 0 0,7 0 0 15,4 6 0-15,0 0 0 0,-1 0 0 0,4 0 0 16,4-1 0-16,-4 1 0 0,4 3 0 0,3 0 0 0,-4 0 54 0,1 3 8 16,3 5 2-16,-3-5 0 0,0 0-56 15,-1-6-8-15,-3-1-8 0,4-5 8 0,-4-2 0 0,0-4 0 16,0-6 0-16,0 3 0 0,0 3 0 16,1 6 0-16,-1 0 8 0,3 6-8 15,-3 0-26-15,4-6-8 0,3 6-2 0,-3 0 0 16,3 5-44-16,-3 4-8 0,-1 3-3 0</inkml:trace>
  <inkml:trace contextRef="#ctx0" brushRef="#br0" timeOffset="1091.233">13660 7599 930 0,'0'0'19'0,"0"0"5"0,0 0-24 16,0 0 0-16,0 12 0 0,0-12 0 16,3 5 63-16,-3-5 7 0,0 6 2 0,4 0 0 15,-4-3-28-15,0-3-4 0,3 9-2 0,4-6 0 16,-3 0-16-16,3 3-3 0,-4-6-1 0,4 3 0 16,0-3 9-16,0 0 1 0,1 0 1 0,-1 0 0 0,0 0 1 15,0 0 0-15,0-3 0 0,-4 3 0 0,4-3 14 0,0 0 4 0,-3 0 0 0,3 0 0 16,-3 0-48-16,3-3 0 0,-4 3-12 0,1-3 2 15,-1 6 10-15,-3 0 0 0,0 0 0 0,0 0 0 16,0-11 0-16,4 5 8 0,-4 0-8 0,0-3 0 16,0 3 0-16,0-3-10 0,0 0 1 0,-4 4 0 15,4-7-33-15,0 0-6 16,-3 0-2-16,3-5 0 0,-4 8-11 0,1-3-3 16,-1 0 0-16,1 1 0 0,-5 2 51 15,1 0 13-15,0 6 0 0,0-3 0 0,-3-6 0 0,3 12 0 0,-4-6 0 0,0 6 0 16,4 0 21-16,-3 0 7 0,-1 6 0 0,4 0 1 15,-3 0-29-15,3 3 0 0,3 3 0 0,-3 5 0 16,0 1 0-16,3-3 9 0,1 8-9 0,-1-5 12 16,1-1 12-16,6 16 2 0,-3-4 1 0,4-8 0 15,-1 2 6-15,-3-5 2 0,0-9 0 0,4 8 0 16,-1 1-4-16,-3 0-1 0,7 8 0 0,-3-2 0 16,3-7-4-16,-3-5-1 0,3 3 0 0,3-4 0 15,-3-5-8-15,4 0-1 0,-1 0-1 0,1-6 0 16,-4 3-4-16,4 0-1 0,-1-3 0 0,1-3 0 15,-1 0-10-15,5 3-11 0,-1-6 3 0,0 0 0 16,3 0-40-16,1-5-7 0,0 5-1 0</inkml:trace>
  <inkml:trace contextRef="#ctx0" brushRef="#br0" timeOffset="1495.914">14217 6908 892 0,'0'0'25'0,"-4"12"6"0,-3-6-31 0,0-1 0 0,4 1 0 0,-4 0 0 16,3 0 80-16,-3 0 9 0,-3 6 3 0,2-3 0 15,5 2-6-15,-4 1-1 0,3 0 0 0,1 2 0 16,-1 4-68-16,1 6-17 0,3-4 0 0,-4-2 0 16,4 0 49-16,0-7 7 0,4 7 0 0,-4-3 1 0,3 8-38 0,4 1-8 15,-3 8-2-15,3 12 0 0,-4 12-9 0,1-9 8 16,0 3-8-16,-4-6 8 0,3-6-8 16,-3 3 0-16,0-2-12 0,0-4 12 0,0 3 0 15,-3-14 10-15,-1 8 1 0,0-11 0 16,-3 2-11-16,0-5 10 0,0 2-10 0,-3-5 10 15,3 0-2-15,-4-4-8 0,1 1 12 0,-1-12-4 0,-3 6-8 0,3-6 12 16,1-6-12-16,-1 6 12 16,-3-12-46-16,3 1-9 0,4-1-1 0,0 0-472 15,4-3-95-15</inkml:trace>
  <inkml:trace contextRef="#ctx0" brushRef="#br0" timeOffset="2007.989">14436 7023 608 0,'0'0'12'0,"0"0"4"16,0 0-16-16,0 0 0 0,-4 5 0 0,1 4 0 15,3-3 54-15,-4 6 8 0,4 0 2 0,-3-4 0 16,3 4 0-16,-4 6 0 0,4-6 0 0,0 5 0 15,-4 4 0-15,4 2 0 0,0 1 0 0,0 2 0 16,0-2 12-16,0-4 2 0,0 4 1 0,4-1 0 16,-4 4-23-16,0 2-4 0,0 4 0 0,-4-4-1 15,4-2-5-15,0 2-1 0,0-6 0 0,-3-2 0 16,3-9-22-16,-4 5-5 0,1-8-1 0,-1 3 0 0,1 12 18 0,-1-4 3 16,4 1 1-16,-7 11 0 0,0-3-25 0,4 4-5 0,-4-4-1 15,3 9 0-15,-3-11-8 0,0 8 0 0,3-3 0 16,1-2 0-16,3-4 16 0,-4-2 0 0,1 2 1 0,-1-2 0 15,1-1-17-15,3-11 0 16,-4 9 0-16,1-10 0 0,3 1-16 0,-4 0-8 0,4-12 0 0,-3 12-1 31,3-12-15-31,0 0-2 0,0 0-1 0,0 0 0 16,0 0-125-16,0 0-24 0,3-12-6 0,-6-6-1 0</inkml:trace>
  <inkml:trace contextRef="#ctx0" brushRef="#br0" timeOffset="2639.365">14559 7637 1148 0,'0'0'25'0,"0"0"6"0,0 0 1 0,-3 9 0 0,-1-3-32 0,1 2 0 15,3-2 0-15,0 6 0 0,0-6 84 0,0 0 10 16,0-6 2-16,0 6 1 0,0-6-77 0,0 6-20 16,3 0 0-16,1 2 0 0,-1-2 55 0,4 0 7 15,-3 0 2-15,3 0 0 0,0-6-52 0,0 6-12 0,0 0 0 0,0-6 0 16,4 3 0-16,-4 2 0 0,3-5 0 0,1 3 0 15,-1-3 27-15,-3 0 2 0,0 0 1 0,1 0 0 32,-5-3-48-32,4 3-10 0,0 0-1 0,0-5-1 0,-3 2 47 0,3 3 10 0,-4-12 1 0,1 0 1 15,-1-8-29-15,1 8 0 0,-4 0 0 0,0 6 0 16,0-12 0-16,0 10-8 0,-4-4 8 0,1 0-10 16,-1 6 10-16,1-5-8 0,-4-1 8 0,0 3-8 15,0 3 8-15,0-3 0 0,0 0 0 0,-4 4 0 16,4-1 12-16,-4 0-3 0,1 6 0 0,-1-6 0 15,1 0 11-15,-1 6 1 0,4 0 1 0,-4-6 0 16,1 6-7-16,-1 6-2 0,4-6 0 0,-3 0 0 16,-1 6-13-16,4 0 0 0,0 0 0 0,0 5 0 15,0-2 0-15,3 3-13 0,1 6 4 0,-1-1 1 16,1-2 8-16,3 3-8 0,0 5 8 0,0-5-8 0,0 2 16 16,3-2 4-16,1 0 1 0,3 8 0 15,0-8-13-15,-4 5-12 0,4-8 3 0,-3 3 0 16,-1-1 9-16,5-5-8 0,-1 3 8 0,-4 2-8 15,4-5 8-15,-3-6 0 0,6 6 0 0,-3-3 0 16,0-4 0-16,0 1 0 0,0 0 0 0,4 0 0 16,0 6 0-16,-1 0-8 0,1-7 8 0,3 4 0 15,-4-3-38-15,5-3-2 0,-1-3-1 0,-4 0 0 16,4-6-127-16,1-3-24 0</inkml:trace>
  <inkml:trace contextRef="#ctx0" brushRef="#br0" timeOffset="3495.758">14982 7543 846 0,'0'0'18'0,"0"0"4"0,-3 6 1 0,3 6 1 0,0-12-24 0,-4 5 0 0,4 1 0 0,-3 0 0 15,3 0 99-15,0 3 14 0,0-3 3 0,0 6 1 16,-4-1-42-16,4-5-9 0,0 0-2 0,0 3 0 16,0 3-51-16,0 5-13 0,0 1 0 0,0-3 0 15,0 8 47-15,0-5 6 0,-3-1 2 0,6 4 0 16,-3-3-37-16,0-7-7 0,0 4-2 0,0-6 0 15,0 0 28-15,0 2 6 0,0-5 1 0,0-6 0 16,0 0-20-16,0 0-3 0,0 0-1 0,0 0 0 16,0 0-1-16,0 0-1 0,0 0 0 0,0 0 0 15,0 0 22-15,0 0 5 0,0 0 1 0,0-6 0 16,0-5-46-16,4-7 0 0,-4-3-12 0,0 4 2 16,3 2 10-16,-3 6 12 0,0 9-2 0,4-11-1 15,-4 2-37-15,3-9-7 0,-3-5-1 0,4 2-1 16,-4 9 8-16,4 0 1 0,-4 4 1 0,3 2 0 0,-3 0 27 15,0 3 19-15,0-3-3 0,-3 3-1 0,3 3-24 16,0 0-5-16,0 0-1 0,0 0 0 0,0 0 15 0,0 0 0 16,0 0 0-16,0 0 0 0,0 0 0 0,0 0 0 0,3 9 0 15,1 0 0 1,-1 5-25-16,-3-2-3 0,4 0 0 0,-4 3 0 16,3-9-6-16,-3-6-2 0,0 0 0 0,4 11 0 0,-1 1 62 15,-3 6 12-15,4 2 2 0,-4 4 1 0,3-12-20 0,1-1-4 0,-1-2-1 16,-3 0 0-16,0 0-1 0,0 8-1 0,0-5 0 0,0-3 0 15,-3 0-14-15,3-3-8 0,0-6 8 16,0 0-13-16,0 0 13 0,0 0 0 0,0-6 0 0,3-3 0 16,-3 6 21-16,4-3 7 0,-1 6 2 0,1-12 0 15,-1 1-30-15,5-7 0 0,-5-3 0 0,4 4 0 16,-3 5-18-16,-4 12-10 0,0 0-1 0,0 0-1 16,0 0 42-16,7-3 8 0,0-3 1 0,-4 0 1 15,1 3-35-15,3-5-7 0,-7 8-2 0,3 0 0 16,-3 0 22-16,0 0 10 0,7-6-1 0,-3 6 0 15,-1-6-9-15,-3 6 0 0,8 0 0 0,-1-6-11 16,-7 6 11-16,3 0-10 0,-3 0 10 0,7 0-10 16,-7 0 10-16,7 6 0 0,-3 0 0 0,3 0 0 15,-7-6 0-15,3 0 0 0,-3 0 0 0,7 11 0 16,-3-2-12-16,-1 9-1 0,1-6 0 0,-1 5 0 16,1 1 13-16,-4-3 13 0,0 2-2 0,0-5-1 0,0 3-10 15,-4 8 0-15,1-5 9 0,3-3-9 16,-4 2 0-16,4 1 0 0,0-1 0 0,0-8 0 15,0 3 56-15,-3 0 6 0,3 0 2 0,0-12 0 16,0 0-52-16,0 0-12 0,0 0 0 0,0 0 0 16,0 0-48-16,0 0-13 0,0 0-3 0,3-6 0 15,4 0-72-15,-3 0-14 0</inkml:trace>
  <inkml:trace contextRef="#ctx0" brushRef="#br0" timeOffset="4111.154">15314 7796 1148 0,'0'0'25'0,"0"0"6"0,0 0 1 0,0 0 0 0,0 6-32 0,0-1 0 16,0 1 0-16,0 0 0 15,4 0 89-15,-1 0 12 0,-3-6 3 0,4 3 0 16,-1 3-33-16,4 0-7 0,0 0 0 0,4-1-1 16,-4 1-34-16,4 0-6 0,-1 0-2 0,1-3 0 15,-1 0-38-15,1-3-8 0,-1-3-2 0,1 0 0 16,-4-964 73-16,0 1934 14 0,-7-967 4 0,11 0 0 15,-4 0-64-15,0 0 0 0,3 0-14 0,-3 0 2 0,1-6 12 16,-1 6 12-16,0-6-2 0,0-5-1 0,-4-4-1 0,-3 0 0 16,4-5 0-16,-1 8 0 0,-3 0-8 0,0 3 0 0,0 9 0 15,0 0 0-15,0-6 0 0,-3-2 0 16,3-1 0-16,-4 3 0 0,4-6-17 16,-3 6 4-16,-1-8 1 0,-3 5 0 0,4 3 12 15,-4 3-9-15,-1-3 9 0,1 0-8 0,0 0 8 0,4 6 0 0,-8-12-9 0,8 12 9 16,-4 6 0-16,3-6 0 0,-3 0 12 0,4 6-4 15,-5 0 1-15,5 0 0 0,-4 3 0 0,3 0 0 16,-3 5-9-16,4 4-16 0,-1-6 4 0,1 5 1 16,-1-2 11-16,1 3 0 0,-1-1 0 0,1-2 0 15,3 3 0-15,0 5 0 0,-4 1 0 0,4 2 0 16,4-2 12-16,-1-13-3 0,-3-11 0 0,0 0 0 16,4 9-9-16,3 3 10 0,3 0-10 0,-3 5 10 15,0-8 3-15,0 0 1 0,1 0 0 0,-5 3 0 16,8 5-26-16,-4-5-6 0,3 15-1 0,1-16 0 15,-1-5 35-15,1-12 6 0,-4-5 2 0,4 5 0 16,-4-9-36-16,3 9-8 0,4 0 0 0,-3 0-1 16,0 0-59-16,-4-11-11 0,3 2-2 0</inkml:trace>
  <inkml:trace contextRef="#ctx0" brushRef="#br0" timeOffset="4560.736">15688 7722 1094 0,'0'0'24'0,"0"6"4"0,0 0 2 0,4 0 2 0,-4 6-32 16,3-4 0-16,-3 1 0 0,4 6 0 0,-1-3 80 0,-3-6 9 0,4 5 3 0,-1-2 0 16,1 0-11-16,-4-3-1 0,0-6-1 0,0 9 0 15,3 2-27-15,1-5-4 0,-4-6-2 0,0 0 0 16,0 0-8-16,0 6-2 0,0-6 0 0,0 0 0 15,0 0-12-15,0 0-4 0,0 0 0 0,0 0 0 16,0 0 0-16,0 0-1 0,0 0 0 0,3-6 0 16,1 0-19-16,-1-11 0 0,1 8 0 0,-1-6 0 15,1 1 0-15,-1 2 0 0,1-3 0 0,0 3 0 16,-1 1 9-16,1-1-1 0,-4 0-8 0,3 6 12 16,1 0-12-16,-1-2 0 0,-3 8 8 0,4-3-8 0,-1-3 0 15,-3 6 0-15,4 0 0 0,-4 0 0 0,10 0 0 0,-3 3 0 16,0 0 0-16,1 5 9 0,-1 1-9 15,0-3 0-15,0 0 0 0,0 0 0 16,0 0 0-16,0 0 0 0,0 5 0 0,3 1 0 0,-2-3 0 0,-1 3 0 16,3-1 0-16,-3 1 0 0,4-3 0 0,-4 0 0 15,0 0 0-15,0 2 0 0,0-5 0 0,0 0 0 16,0 0 0-16,-3 0 0 0,3 3 0 0,0-3 0 16,0 5-12-16,-4-5 12 15,4 0-53-15,-3 0-3 0,-1 0-1 0,5 0 0 16,-5 0-6-16,-3-6-1 0,4 6 0 0</inkml:trace>
  <inkml:trace contextRef="#ctx0" brushRef="#br0" timeOffset="5010.864">16217 7134 1124 0,'-3'6'48'0,"3"15"-39"0,0-10-9 0,0 1 0 0,0 6 82 0,0-3 14 15,3 2 4-15,-3 1 0 0,4-1-8 0,-4 4-2 16,3-3 0-16,1 2 0 0,-1 4-34 0,1-1-8 16,-1 1 0-16,1 2-1 0,-1-2-14 0,1 8-2 15,-1-8-1-15,1 2 0 0,0 4-5 0,-1-7-1 16,1 4 0-16,-4 5 0 0,3-3-4 0,1 1-2 16,-1 2 0-16,1-6 0 0,-1 4-2 0,1-7 0 15,-1-5 0-15,-3 8 0 16,4-8-4-16,-4-3 0 0,3 8-1 0,-3-5 0 15,4 3-11-15,-1-4 10 0,1 1-10 0,-1 2 10 16,1-2-31-16,-1 6-7 0,1-7 0 0,0 10-1 16,-1-10 37-16,1 1 7 0,-1 0 1 0,-3-18 1 15,0 0-60-15,7 14-12 0,-3-2-2 0,-4-12-1 16,0 0-146-16,0 0-28 0</inkml:trace>
  <inkml:trace contextRef="#ctx0" brushRef="#br0" timeOffset="5329.207">16006 7487 1267 0,'0'0'28'16,"0"0"5"-16,0 0 2 0,0 0 1 0,3-6-36 0,-3 6 0 0,0 0 0 0,4 0 0 15,3-6 58-15,0 6 5 0,3 0 1 0,4 6 0 16,1 0 0-16,-1 0 0 0,3 0 0 0,1 3 0 0,0-3-22 0,-1 5-4 16,1-5-1-16,-1 0 0 0,1-6-21 0,-4 6-4 15,4-6 0-15,3 6-1 0,-3-6-3 0,3 0-8 16,-4-6 12-16,1 0-4 0,0-3-8 0,-1 0 12 16,1 4-12-16,-4-4 12 0,0 3-12 0,0 0 0 15,0 0 0-15,1 0 0 16,-1 0-52-16,-4 0-5 0,4 18-2 0,0-12 0 15,-3-12-4-15,0 7-1 0,-1 2 0 0,4-3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6T17:00:17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7465 1587 794 0,'-7'6'16'0,"0"-6"4"0,7 0-20 0,-7 0 0 0,0 0 0 0,0 0 0 16,-1-6 64-16,5 6 9 0,-4-6 2 0,3 0 0 15,1 0-29-15,-1 0-6 0,-3 0 0 0,4-5-1 16,-1 2-3-16,1 3 0 0,-1-6 0 0,1 6 0 16,-1 0-8-16,4-5-1 0,0 11-1 0,0 0 0 15,0 0-17-15,0 0-9 0,0 0 10 0,0 0-10 16,0 0 0-16,0 11 0 0,4 1 0 0,-1 0 0 16,4 0 0-16,-3 2-8 0,-1 4 8 0,8-6 0 15,-8 11 0-15,-3-8 0 0,7 9-8 0,-3-7 8 16,-1-2 0-16,1 8 0 0,0-5 0 0,-1 9 0 15,-3-10 18-15,4 1 7 0,-1-1 2 0,-3 4 0 16,0 3 17-16,-3-4 3 0,3 4 1 0,-4-1 0 16,1 4-1-16,-5 2 0 0,5-3 0 0,-4 4 0 15,3-7-15-15,1 4-4 0,-1 2 0 0,-6-2 0 16,3-10-6-16,3 7-2 0,-3-4 0 0,0-2 0 16,0-6 0-16,3-3-1 0,1 2 0 0,-1-5 0 15,1 0-3-15,3-6 0 0,0 0 0 0,0 0 0 16,0 0 0-16,0 0-1 0,0 0 0 0,0 0 0 15,0 0-15-15,0 0 0 0,0 0 0 0,0 0 0 16,0 0 0-16,0 0 0 0,3 6 0 0,1 0 0 16,-1-6 0-16,-3 0 0 0,7 6 0 0,1-6 0 15,-5 6 0-15,4-6 0 0,-3 0-8 0,3 6 8 0,3-6 0 16,-3 5 0-16,-3-5 0 0,6 6 0 0,1-3 0 0,0 3 0 0,3 0 0 16,0-6 0-16,-4 6 0 0,5 0 0 0,-1 0 0 15,3-6 0-15,-6 6 0 0,3-1 0 0,0 1 0 16,0 0 0-16,0-3-14 0,0 3 1 0,1 0 0 15,-5 0 0 1,8 0-25-16,-11 0-5 0,3-1-1 0,1 7 0 16,0-6-16-16,-4 0-4 0,3-6-1 0,-3 3 0 15,0 0-33-15,0-3-6 0,4 0-2 0</inkml:trace>
  <inkml:trace contextRef="#ctx0" brushRef="#br0" timeOffset="669.81">7768 2172 1531 0,'-3'9'64'16,"3"-9"-51"-1,0 0 38-15,0 0 7 0,0 0 2 0,0 0 0 16,0 0-11-16,0 0-1 0,0 0-1 0,0 0 0 0,0 0-25 0,0 0-5 16,0 0-1-16,0 0 0 0,0 0-16 15,0 0 0-15,0 0 0 0,0 0 0 16,0 0 0-16,3 0-9 0,8 0 9 0,-4 0 0 0,0 0 0 16,0 0-8-16,3 0 8 0,-2 0 0 15,-1 0 0-15,0 0-8 0,0 0 8 0,-4 0 0 0,1 0 0 16,-4 0 0-16,7-6 0 0,0 3 0 0,-4 0 0 0,4 3 0 0,1-3 0 0,-5 3 0 15,4-6 0-15,0 0 0 0,0 6 0 0,-3-6-8 16,3 6 8-16,0-6-8 0,3 6 8 0,-2-5-8 16,-1-1 8-16,0 0-10 0,0 0 10 15,0 6-10-15,-4-12 10 0,1 9 0 0,3-3 0 0,-4 0-8 16,1 1 8-16,-4-1 0 0,3 0 0 0,-3-6 0 16,0 12 8-16,0 0-8 0,-3-6 10 0,3 6-10 15,-4-6 15-15,-3 0-3 0,0 4-1 0,0-4 0 16,0 6 3-16,-3-6 1 0,-1 6 0 0,0 0 0 15,1 0 7-15,3 0 2 0,-7 0 0 0,0 6 0 16,-1-6-4-16,1 6 0 0,-3-4 0 0,3 1 0 16,-1 0-8-16,1 3-3 0,7-6 0 0,-10 6 0 15,10-6-9-15,0 6 0 0,-1 0 0 0,8-6 0 16,-3 6 0-16,3-6 0 0,0 6-12 0,0 5 12 16,3-5-13-16,-3 0 5 0,4 9 8 0,0-3-13 15,3-7 13-15,0 13 0 0,0-6 0 0,3 3 0 16,-3-4 0-16,4-5 0 0,-4 12 0 0,4-12 0 15,-1 3 0-15,1-4 0 0,-1 7 0 0,1-6 0 16,-1 0 0-16,1 0 0 0,0 0 0 0,-1 0 0 16,-3-1 0-16,4-5 0 0,-4 3 0 0,4 3 0 15,-1 0-9-15,-3 0 9 0,4 0-8 0,-1-6 8 16,1 6-26-16,-1-6 0 0,1 0 0 0,3 0 0 16,-3 0-30-16,-1-6-5 0,4 6-2 0,1-6 0 15,-1 6-26-15,0 0-6 0,0-6-1 0</inkml:trace>
  <inkml:trace contextRef="#ctx0" brushRef="#br0" timeOffset="1296.892">8378 2019 1571 0,'-7'-6'44'0,"0"6"11"0,0-6-44 0,-3 6-11 0,3 0 0 0,-4 0 0 16,0 0 67-16,4 0 11 0,-3 0 2 0,-1 0 1 15,4 0-33-15,4 0-6 0,-11 6-2 0,7-6 0 16,-1 0-15-16,-2 0-3 0,-1 6-1 0,4 0 0 15,0-6-7-15,-3 0-2 0,3 0 0 0,7 0 0 16,-8 0-12-16,8 0 9 0,-7 6-9 0,7-6 8 16,-7 6-8-16,4 0 0 0,3-6 0 0,-4 8 0 15,4 4 0-15,0-6 0 0,0-6 0 0,0 12 0 16,4-6 0-16,-1 5 0 0,1-5 0 0,-1 0-11 16,4 3 11-16,-3 3 0 0,3-6 0 0,0-1 0 15,0-5 0-15,0 6 0 0,0 0 0 0,0 0 0 0,0 0 0 16,-3-3 0-16,3 3 0 0,-3 0 0 15,3 0 0-15,-4-6 0 0,8 5 0 0,-8-5 0 0,1 6 0 0,3-6 0 16,0 6 0-16,0-6 0 0,3 12 0 0,-2-12 0 0,-1 6 0 0,3 0 0 16,1-3 0-16,-4 3 0 0,3 5 0 0,1-5 0 15,-4 0 0-15,0 0 0 0,0-6 0 16,0 6 8-16,0 0-8 0,0 0 0 0,-3 5 0 16,-1-2 8-16,1 3-8 0,-1-6 9 0,-3 0-9 15,4 0 10-15,-4-6-10 0,0 0 0 16,0 0 9-16,-4 5-9 0,1 7 11 0,-1-6-3 0,1 3 0 0,-1-3 0 15,-3 0 0-15,0 0-8 0,-3-1 12 16,-1 7-4-16,-3-12-8 0,0 6 0 0,0-6 9 0,-4 6-9 16,0-6 0-16,4 0-8 0,0 0 0 0,0 0 0 15,0 0-19 1,0 0-3-16,3 0-1 0,1-6 0 0,-1 6-15 0,11 0-3 0,0 0-1 0,-7 0 0 16,7 0-26-16,-7-6-4 0,7-6-2 0,0 7 0 15,0-1-144-15,4 0-29 0</inkml:trace>
  <inkml:trace contextRef="#ctx0" brushRef="#br0" timeOffset="2111.407">9080 2254 1205 0,'0'0'34'0,"0"0"8"0,0 0-34 0,0 0-8 0,0 0 0 0,0 0 0 15,-3-6 52-15,3 0 9 0,-4-2 2 0,4 2 0 16,0 0-38-16,-3-6-7 0,3 0-2 0,-4 6 0 15,4 1-6-15,0-1-2 0,0 6 0 0,0-6 0 16,0 6 15-16,0 0 2 0,0 0 1 0,0 0 0 16,0 0 28-16,0 0 6 0,0 0 0 0,0 0 1 15,0 0-16-15,0 0-3 0,0 6-1 0,0 0 0 16,4 5-13-16,-4-5-4 0,3 12 0 0,-3-12 0 16,4 3-12-16,3 2-4 0,-3 1 0 0,3-6 0 15,0 6 11-15,0-1 1 0,-4-2 1 0,4 9 0 16,0-6 11-16,0-6 3 0,0 5 0 0,1 4 0 15,-1-3-23-15,0-6-4 0,0 5 0 0,0 1-8 0,0-6 0 16,0 3 0-16,0 3 0 0,0-6 0 0,0-1 0 0,0 7 0 0,0-6 0 16,-3 0 0-16,3 0 0 0,-4 0 0 0,1-3 0 15,-1 0 0-15,-3-3 0 0,4 5 0 0,-4-5 8 0,0 0-8 16,0 0 10-16,0 0-2 0,0 0 0 0,0 0 0 16,0 0 9-16,0 0 2 0,0 0 0 0,0 0 0 15,0 0 15-15,0 0 3 0,0 0 1 16,0 0 0-16,0 0-13 0,0 0-2 0,3-5-1 0,-3-1 0 15,4 0-9-15,-4 0-1 0,3 0-1 0,-3-6 0 16,4 1-11-16,-4-1 8 0,0 3-8 0,0-3 8 16,3-5-8-16,-3-1 0 0,4-3 9 0,0 4-9 15,-4-1 0-15,3-3 0 0,1 10 0 0,-4-7 0 16,3 0 0-16,1 4 0 0,-4-10 0 0,3 7 0 16,1 2 0-16,-4-3 0 0,3 6 0 0,-3-5 0 15,4-1-16-15,-1 3 0 0,1 4-1 0,-1-7 0 16,1 12-11-16,-1-8-1 0,4 2-1 0,-3 6 0 15,3-6-11-15,0 0-3 0,-3 1 0 0,3 2 0 16,0-9-16-16,0 6-3 0,3 6-1 0,-3-5 0 16,0-4-136-16,1 3-28 0</inkml:trace>
  <inkml:trace contextRef="#ctx0" brushRef="#br0" timeOffset="2833.534">9617 2107 1538 0,'0'0'44'0,"-7"0"8"0,-4 3-41 0,0 6-11 0,4-9 0 0,-3 6 0 15,-1 0 29-15,4-6 4 0,-3 6 1 0,-1-1 0 16,4 1-23-16,-4 0-11 0,4 6 10 0,-3-6-10 15,3 3 15-15,0-3-3 0,0-1-1 0,0 7 0 16,0-6 13-16,3 6 2 0,0-6 1 0,-3 3 0 16,4-4 4-16,-4 1 1 0,3 6 0 0,-3-6 0 15,4 6-12-15,3-1-1 0,0-5-1 0,0 9 0 16,0-3 3-16,0-6 1 0,3 0 0 0,-3-1 0 16,0-5-8-16,4 6-2 0,-4 0 0 0,3-3 0 15,-3-3-12-15,7 6 9 0,-3 0-9 0,-4-6 8 16,7 6-8-16,0-6 0 0,-3-6 0 0,6 6 0 15,-3 0 0-15,0-6 0 0,4 3 0 0,-4 0 0 16,3-6 14-16,-3 9-2 0,4-6-1 0,-4 1 0 0,0-1-1 0,0 0 0 16,-3 0 0-16,-1 0 0 0,1-9-2 0,3 12 0 15,-7-5 0-15,0 8 0 0,0 0-8 0,0 0 10 0,0 0-10 16,0 0 10-16,0 0-1 0,0 0 0 16,0 0 0-16,0 0 0 0,0 0-9 0,0 0 0 0,0 0 0 15,0 0-11-15,0 0 11 0,0 0 0 0,0 0 0 0,0 0 0 16,0 0 0-16,0 0 0 15,0 0-9-15,0 0 9 0,0 0-10 0,0 0 10 0,0 0-13 16,0 0 5-16,0 0-7 0,0 0-1 0,0 0 0 16,0 0 0-16,7 5 4 0,-4-5 0 0,1 0 0 0,-1 6 0 15,5-3 12-15,-5 9 0 0,1 0 0 0,-1-6 0 16,4 5 0-16,-3 1 0 0,3 3 0 0,0-9 0 16,-4 0 0-16,4 5-9 0,0 1 9 0,1-6-8 15,-1 0 8-15,0-3 0 0,0 3 0 0,3 0 0 16,-3-6-45-16,4 6-7 0,3-6-2 0,0 0 0 15,0 0-120-15,0-6-24 0,4 6-5 0</inkml:trace>
  <inkml:trace contextRef="#ctx0" brushRef="#br0" timeOffset="3438.639">9998 2125 858 0,'0'0'36'0,"0"0"-28"15,0 0 60-15,0 0 13 0,0 0 3 0,0 0 0 16,7 6-41-16,-7-6-8 0,0 0-2 0,0 0 0 16,0 0-15-16,3 6-3 0,-3-6-1 0,0 0 0 15,0 0 15-15,0 0 3 0,0 0 1 0,0 0 0 16,0 0 39-16,0 0 7 0,0 0 1 0,0 0 1 16,0 0 7-16,0 0 0 0,0 0 1 0,0 0 0 15,0 0-33-15,-7 0-8 0,0 0 0 0,0 0-1 16,0 0-27-16,0 0-4 0,-4 5-2 0,4-5 0 15,0 0-14-15,0 6 9 0,0-6-9 0,-3 0 8 16,3 0-8-16,0 0 0 0,-1 6 0 0,1-6 0 16,7 0 0-16,0 0 12 0,-3 6-12 0,3-6 12 15,-4 6-12-15,-3-3 0 0,4 0 0 0,-1 6 0 16,1-3 0-16,-1-1-9 0,1 1 9 0,-1 0 0 16,1-6-9-16,-1 12 9 0,4-6 0 0,-3 0-9 15,3 0 9-15,-4 2 0 0,4-2-9 0,0 6 9 16,0-6-8-16,0-6 8 0,4 6-10 0,-1 0 10 15,1 0 0-15,3-1 0 0,0 4-8 0,0 3 8 16,0 0 0-16,0 0 15 0,3-1-3 0,1 4-1 0,-4-3-11 0,4 0-9 16,-1-1 9-16,1 1-13 0,-1-6 13 15,5 3 8-15,-5-3 0 0,1 0-8 16,-1-1-14-16,1-5-10 0,-1 0-1 0,1 0-1 16,0-5-10-16,3 5-1 0,0-6-1 0,0 0 0 15,0 0-42-15,0-3-8 0,0 3-1 0,0-6-1 16,1 1-8-16,-5 5-2 0,1-9 0 0</inkml:trace>
  <inkml:trace contextRef="#ctx0" brushRef="#br0" timeOffset="4108.232">10125 1699 1545 0,'0'0'44'0,"0"0"9"15,0 0-42-15,-4 11-11 0,4-11 0 0,-3 6 0 16,3-6 70-16,0 0 12 0,0 0 2 0,0 0 1 16,0 0-47-16,0 0-10 0,0 0-1 0,0 6-1 15,-4 0-13-15,4 0-2 0,4 9-1 0,-4-10 0 16,3 7-2-16,4-6 0 0,-3 12 0 0,3-9 0 15,0 2 7-15,-4-5 1 0,4 6 0 0,-3 0 0 16,3 5 0-16,0-2 0 0,0 9 0 0,0-1 0 16,0-2-16-16,0 2 0 0,-3 4 0 0,3-4 0 15,4 7 0-15,-4-10 0 0,3 9 0 0,-3-2 0 16,0-4 0-16,-3 4 0 0,3-4 8 0,-4 7-8 0,1-10 13 16,-1 4 0-16,1-6 0 0,-1-4 0 0,1 10 0 0,-4-12 0 15,0-1 0-15,4-2 0 0,-4-3 8 0,0 0 2 0,0-6 0 16,0 0 0-16,0 0 17 0,0 0 3 0,-8-6 1 15,1-3 0-15,0-3-12 0,0 1-3 0,0-1 0 16,-3 6 0-16,3-9-21 0,3 4-8 0,-3 5 0 16,0 0 9-16,3 0-9 0,1-12 0 0,-1 12 0 0,1-5 0 15,3 2 0-15,0 3 0 0,-4-6-9 0,4 0 9 16,0 7 0-16,0-1 0 0,0-3 0 0,0 3 0 16,4-6 0-16,-1 6-13 0,1 0 4 0,-1-5 1 15,1 5-10-15,3 0-2 0,0-6 0 0,0 9 0 16,0-3 10-16,4 0 2 0,-1 1 0 0,1-1 0 15,0 6-5-15,-1 0-1 0,1 0 0 0,-4 6 0 16,3-6-5-16,1 5-1 0,-1 7 0 0,-2-6 0 16,2 9 12-16,-3-3 8 0,4-1-12 0,-4 7 12 15,3 3 0-15,-3-10 0 0,1 7 0 0,-5 0 0 16,8 8 0-16,-4-8 0 0,0 8 0 0,0-2 0 16,3-7 0-16,-3 4 11 0,4-3-11 0,-4-1 10 15,-3-5-10-15,3 3 0 0,-4-9 9 0,1-1-9 16,3 7 0-16,-4-6 0 0,4 0 0 0,-3 0 0 15,3 0 0-15,0-6 0 0,0 3 0 0,-3-3 0 16,3 0-9-16,-4 0 9 0,4-3-10 0,-3 3 10 16,3-6-57-16,-4-6-6 0,1 6-1 0</inkml:trace>
  <inkml:trace contextRef="#ctx0" brushRef="#br0" timeOffset="4739.493">10608 2272 1497 0,'0'0'63'0,"0"0"-51"16,0 0 59-16,0 0 11 0,0 0 2 0,0 0 1 15,0 0-23-15,0 0-5 0,0 0-1 0,0 0 0 16,0 6-40-16,0-6-8 0,0 0-8 0,7 0 12 16,0 6 7-16,0-6 1 0,0 0 1 0,0 0 0 15,4 0-9-15,-4 5-3 0,0-5 0 0,0 0 0 16,0 3-9-16,0-6 8 0,0 3-8 0,0-5 8 16,0 5 0-16,0 0-8 0,0 0 12 0,-3 0-4 15,3 0-8-15,0 0 12 0,0-6-12 0,-3 0 12 16,3 0-3-16,-4 6 0 0,1-6 0 0,-1-6 0 15,1 12-9-15,-4-6 0 0,3 1 0 0,-3-1 0 16,0 3 0-16,0-3 10 0,4 6-1 0,-4-6 0 16,0 6-9-16,-4-12-12 0,4 12 2 0,0 0 1 15,-3-6 32-15,-1 0 6 0,1 1 2 0,3 5 0 0,-4 0-31 16,1-6 0-16,-1-3 0 0,-3 6 0 16,4 0 0-16,3 3 8 0,-7 0-8 0,-4 0 0 0,4 0 0 0,-4-6 0 15,4 6 0-15,-3 6 0 0,-1-6 0 0,1 6 0 0,-1 3 0 16,0-3 0-16,1-1 0 0,-1 7-10 0,1 0 2 15,-1 0 0-15,4-3 8 0,0-4 0 0,3 1 8 0,1 6-8 16,3 0 0-16,0 0 0 0,0-1 0 0,3 4 0 16,-3-3 0-16,7 0 0 0,-3-1 0 0,3-2 0 15,-3 3 0-15,6-6 0 0,-3 0 0 0,4 0 0 16,-4 5 0-16,3 1 8 0,1-6-8 0,-4-3 8 16,4 3-8-16,3 0 0 0,0 0 0 0,0-1 0 15,0-5 0-15,0 6 0 0,0 0 0 0,0-6 0 16,1 0 0-16,-1 0 0 0,0-6 0 0,0 0 0 15,0 6-19-15,-3-5-1 0,-1 5-1 0,1-6 0 16,-1 6-29-16,1-6-6 16,-1 3 0-16,1 0-1 0,0 0-42 0,-4-3-8 0,3 6-1 0</inkml:trace>
  <inkml:trace contextRef="#ctx0" brushRef="#br0" timeOffset="5342.787">11116 2087 1241 0,'0'0'25'0,"0"0"8"0,0 0-33 15,0 0 0-15,0 0 0 0,0 0 0 0,0 0 68 0,4-6 6 0,-4 6 2 0,0-6 0 16,0 6-16-16,0 0-2 0,0 0-1 0,0 0 0 15,0 0-5-15,0 0-2 0,0 0 0 0,0 0 0 16,0 0-10-16,0 0-3 16,0 0 0-16,0 0 0 0,0 0-1 0,0 0 0 0,-8 0 0 0,8 0 0 15,-7 0-18-15,7 0-4 0,-10 0-1 0,3 6 0 16,0 0-5-16,0-1 0 0,0 1-8 0,0 0 12 16,0 0-12-16,-1 3 0 0,1 3 0 0,0-1 0 15,4-5 0-15,-1 6 0 0,1-3 0 0,-1 3 0 16,1-1 0-16,3-5 0 0,0 6 0 0,0 0 0 15,0-6 0-15,0 3 0 0,3 2 0 0,-3 1 0 16,0-12 0-16,0 0 0 0,7 0 0 0,0 0 0 16,-3 0 0-16,-1 6-8 0,4-6 8 0,-3 6 0 15,0 0 0-15,3-6 0 0,-7 0 0 0,3 6 0 16,4-6 0-16,0 0 0 0,-3 5 0 0,3-5 0 16,0 3 0-16,0 0 0 0,0 0 0 0,-4 9 0 15,5-12 0-15,2 0 0 0,-3 6 11 0,0-6-11 16,0 6 0-16,-7-6 0 0,4 0 0 0,-1 6-12 15,4 0 12-15,4-6 0 0,-4 5 0 0,4 1 0 16,-4-6 0-16,0 6 0 0,3-3 12 0,-3 3-12 16,0 0 0-16,1-6 0 0,-1 6 0 0,-4 0 0 15,1 0 8-15,-1-1-8 0,4 7 0 0,-3-6 0 16,-4 3 0-16,3 3 0 0,1-6 0 0,-4 5-12 16,0 1-5-16,0 0-1 0,0-3 0 0,-4 8 0 0,1-11 5 0,-1 12 1 15,1-6 0-15,-4-4 0 16,0 10-13-16,-4-6-3 0,0-1 0 0,1 1 0 0,-1-6 4 0,1 0 0 15,-1-3 0-15,0 3 0 16,1-6-116-16,-1 6-22 0,4-6-5 0</inkml:trace>
  <inkml:trace contextRef="#ctx0" brushRef="#br0" timeOffset="10580.122">12365 2104 1185 0,'0'0'24'0,"0"0"7"0,0 0-31 0,0 0 0 0,0 0 0 0,0 0 0 16,0 0 103-16,0 0 14 0,0 0 3 0,0 0 1 16,0 0-45-16,-4 0-10 0,-3 3-2 0,0-3 0 15,7 0-44-15,-10 3-10 0,3 6-2 0,0-9 0 16,-1 0 8-16,1 0 2 0,0 0 0 0,4 0 0 16,3 0-8-16,-7 0-2 0,7 0 0 0,-7 0 0 15,0 0-8-15,7 0 0 0,-7 0 0 0,3 0 8 16,4 0-8-16,-7 0 0 0,0 6 0 0,0-6 8 15,3 6-8-15,-3 0 0 0,4-1 0 0,-1 1-11 16,1 6 11-16,-1-6 0 0,1 0 0 0,-1 3 0 16,1-3 24-16,-1 5 6 0,-3-5 2 0,7 6 0 15,-3 0-32-15,-1-3 0 0,4 2 0 0,-4 1 0 16,4-6 12-16,0-6-3 0,0 0-1 0,0 6 0 16,0 0-8-16,0 0 0 0,0-6 9 0,-3 5-9 15,3-5 11-15,0 0-3 0,0 0 0 0,0 0 0 16,3 6 1-16,1 3 0 0,-4-9 0 0,0 0 0 15,0 6 1-15,0-6 0 0,0 0 0 0,4 6 0 16,-4-6-10-16,7 0 0 0,0 6 0 0,-4-6 8 0,4 6-8 0,0-6 0 16,0 6 0-16,-7-6 0 0,4 0 0 0,-4 0 8 0,3 5-8 15,4-5 0-15,-3 6 0 0,3-6 0 0,0 0 0 16,0 0 0-16,-3 6 0 0,3-6 0 16,0 0 0-16,-4 3 0 0,4-3 0 0,0 3 0 0,0 0 0 0,1 3 0 15,-1-6 0-15,0 6 0 0,0-6 8 0,0 0-8 16,-7 0 0-16,7 6 0 0,0 0 0 0,-4-6 0 15,4 5 0-15,0-5 0 0,-3 6 0 16,3 0 0-16,-3 0 0 0,-1 0 0 0,4-3 0 16,-3 3 0-16,-1 6 0 0,-3-7 0 0,4 7 0 0,-1-6 0 15,-3 0 0-15,4 0-17 0,-4-6 4 0,0 6 1 16,3 2 12-16,-3-8 10 0,0 12-2 0,-3 0 0 16,-1-6-8-16,4 0 0 0,-3 0 0 0,-4 0 0 15,3 2 8-15,-3-2-8 0,4 0 0 0,-4 0 8 16,-1 0-8-16,-2 0 10 0,3 0-10 0,-4-6 10 15,-3 5 7-15,0-5 2 16,0 6 0-16,0 0 0 0,0-6-10 0,3 0-1 0,-3-6-8 0,0 6 12 16,3-6-12-16,-3 6 0 0,4 0 0 0,-1 0 0 15,4 0 0-15,-4 0-13 0,4-5 2 0,0 5 1 16,7 0-10-16,0 0-1 0,0 0-1 0,0 0 0 16,0 0-10-16,0 0-1 0,0 0-1 15,0 0 0-15,0 0-19 0,0 0-4 0,0 0-1 0,0 0 0 16,0 0-22-16,0 0-4 0,0 0 0 0,4-6-1 15,-1 0-17-15,1 0-3 0,-1 6-1 0</inkml:trace>
  <inkml:trace contextRef="#ctx0" brushRef="#br0" timeOffset="11254.89">12788 2354 923 0,'-7'0'39'0,"0"0"-31"15,-3-3 54-15,2 3 11 0,1 0 3 0,-3-6 0 16,-1 6 2-16,1 0 1 0,-1 0 0 0,0 0 0 16,1 0-19-16,-1-6-4 0,1 6-1 0,-4 0 0 15,3 0-33-15,0 0-6 0,4 0-2 0,0 0 0 16,0 6 14-16,-3 0 4 0,6-3 0 0,-3 3 0 16,4 0-32-16,-4 0 0 0,3 6-13 0,0-7 4 15,1 7 20-15,3 0 4 0,-4-3 1 0,4 3 0 16,-3 5 0-16,3-5 0 0,0 0 0 0,3-4 0 15,-3 4-7-15,0 0-1 0,4 0 0 0,-1-6 0 16,1 0-8-16,3 5 8 0,0-5-8 0,0 3 8 16,4-3 14-16,-1 0 2 0,1 0 1 0,-1-6 0 15,1 5 0-15,0-5 0 0,3 0 0 0,-4 0 0 0,4-5-9 16,-3 5-3-16,0-6 0 0,-1 0 0 0,1 0-5 16,-1 0-8-16,1 0 11 0,0-3-11 0,-4-2 12 15,0 5-12-15,0-6 12 0,0 6-12 16,-4-9 10-16,1 7-10 0,-1 5 8 0,1-9-8 0,-4 6 0 0,0 0 0 0,0-6 8 15,0 1-8-15,-4 5 0 0,1-3 0 16,-4 3 0-16,3 0 0 0,1 0 0 0,-4-5 0 0,3 5 0 0,1 0 0 16,-4-6 0-16,3 6-12 0,-3 3 4 0,0-3 8 15,3 6-23-15,4 0 3 0,-7-6 1 0,0 6 0 16,-3 0-5-16,-1 0 0 0,4 0-1 0,-4 0 0 16,4 6 1-16,-3-6 1 0,-1 9 0 0,4-6 0 15,-3 0 11-15,3 3 1 0,-4 0 1 0,7 0 0 16,-3 0 10-16,0-1-12 0,4 7 12 0,-4-6-12 15,3 0-1-15,4-3-1 0,0-3 0 0,0 6 0 16,4 0-7-16,-4 0-2 0,3-1 0 0,1 7 0 16,-1-12-19-16,1 6-4 0,-1 0-1 15,4 0 0-15,0 0-30 0,1 2-7 16,2 4 0-16</inkml:trace>
  <inkml:trace contextRef="#ctx0" brushRef="#br0" timeOffset="11796.212">13010 2395 1060 0,'0'0'22'0,"0"0"5"0,-3 12-27 16,3-12 0-16,-4 6 0 0,4-6 0 0,0 0 79 0,0 0 10 0,0 0 3 0,0 3 0 15,0-3-46-15,0 6-9 0,0-6-1 0,0 12-1 16,0-7 1-16,0 7 1 0,4-6 0 0,-4 6 0 16,0-6-10-16,0 2-3 0,0 4 0 0,0 0 0 15,0 0 5-15,0-6 1 0,0 5 0 0,0-5 0 16,0-6-18-16,0 0-4 0,-4 9-8 0,4-9 12 16,0 0 1-16,0 0 0 0,0 0 0 0,0 0 0 15,0 0 26-15,0 0 5 0,0 0 0 0,0 0 1 16,0 0-20-16,-3-6-4 0,-1-3-1 0,-3-8 0 15,7 5-20-15,-3 0 0 0,3-8 0 0,0 8 0 16,3-6 0-16,-3 1 0 0,0 2 0 0,4-3 0 16,-4 7 0-16,0-1 0 0,3-3 0 0,1 3 0 15,-1 1-8-15,1-1 8 0,-1 6-8 0,5 0 8 16,-5-6-16-16,4 6 3 0,0 3 0 0,-3-2 0 16,3 5-7-16,0 5-2 0,0-2 0 0,3 3 0 15,1 6 8-15,-4 0 2 0,7 0 0 0,-3-1 0 16,-1 10 12-16,-3-3-11 0,4-1 11 0,0 4-10 15,-4-4 10-15,0 13 0 0,0-13 0 0,0 10 0 16,-4-9 0-16,4 2 0 0,-3-2 0 0,-1-1 8 16,1-2-8-16,-1-3 12 0,1-6-4 0,-4-6 0 15,0 0-8-15,0 0 0 0,0 0 8 0,0 0-8 16,0 0 0-16,0 0 8 0,0 0-8 0,0 0 0 16,4 6-19-16,3-6-8 0,-4-6-1 0,1-3-1 15,3 0-107-15,-4 0-20 0,4-8-5 0</inkml:trace>
  <inkml:trace contextRef="#ctx0" brushRef="#br0" timeOffset="12290.15">13342 1637 1197 0,'-3'12'50'16,"-1"-1"-40"-1,4 1 30-15,-4-3 7 0,1-3 1 0,3 11 0 16,-4 1 17-16,4-6 4 0,0 8 1 0,0-2 0 16,0 6-38-16,0-10-8 0,4 4-2 0,-4 5 0 15,0-8-3-15,3 9-1 0,-3-1 0 0,4-2 0 16,-4 2 12-16,4 1 2 0,-1-4 1 0,1 4 0 16,-1-4-13-16,1 10-2 0,3-7-1 0,0 4 0 15,0-4 17-15,-4 10 3 0,4-10 1 0,0 4 0 16,-3 2-26-16,3-5-4 0,0 2-8 0,-3-2 11 0,3-1 4 15,0 4 1-15,-4-4 0 0,4 4 0 0,-3-4-7 0,3-5-1 0,-4 8 0 16,1-8 0-16,-1-6-8 0,1 2 0 0,0-2 0 16,-4 0 0-16,0-6 0 0,0-6-11 15,0 0 3-15,0 0 0 16,0 0-36-16,0 0-8 0,0 0 0 0,0 0-1 16,3-12-2-16,-3 6 0 0,0-9 0 0,0 4 0 15,-3-1-33-15,3-6-6 0,-4 0-2 0</inkml:trace>
  <inkml:trace contextRef="#ctx0" brushRef="#br0" timeOffset="12594.547">13109 2092 1690 0,'0'0'35'0,"0"0"9"15,-7 6-36-15,7-6-8 0,0 0 0 0,0 0 0 16,0 0 48-16,0 0 8 0,0 0 2 0,0 0 0 16,4 6-39-16,-1-3-8 0,4 0-2 0,0 6 0 15,4-3 3-15,-1-6 0 0,5 0 0 0,-1 0 0 16,3 0-12-16,-3 0 0 0,4 0 0 0,0 0 8 0,-1 0-8 16,1 0 0-16,0 0 0 0,-1 0 0 15,1 0-8-15,0-6 8 0,3 6-10 0,-4 0 10 16,1-9-18-16,3 6 2 0,0 3 1 0,-3-3 0 15,0 3-21-15,3-6-4 0,-4 6 0 0,1-6-1 16,3 6-99-16,4 0-20 0</inkml:trace>
  <inkml:trace contextRef="#ctx0" brushRef="#br0" timeOffset="13311.778">14609 1995 1414 0,'0'12'40'0,"-4"6"9"0,4 0-39 0,0-4-10 0,-4-2 0 0,4 0 0 15,0-1 64-15,0 1 12 0,0-9 1 0,0-3 1 16,0 0-18-16,0 0-4 0,0 0-1 0,0 0 0 16,0 0 5-16,0 0 0 0,0 0 1 0,0 0 0 15,0 0-13-15,0 0-2 0,-7-3-1 0,0-3 0 16,4 0-45-16,-4 1 0 0,3-7 0 16,1 6 0-16,-4 0 0 15,3 0 0-15,1-6 0 0,-1 10-10 0,1-4 10 0,3 6 0 0,-7-6 0 0,3 6-8 16,4 0 8-16,-7-6-13 0,3 6 5 0,-3 0 8 15,0-6-20-15,0 6 4 0,0 6 1 0,-3-6 0 16,3 6-1-16,-4-6-1 0,0 6 0 0,4-6 0 16,-3 8 7-16,3-2 2 0,0 6 0 0,0 0 0 15,-1 0-11-15,5-7-1 0,-4 7-1 0,3 3 0 16,1-3 21-16,-1-6-11 0,4 5 11 0,-3-5-8 16,3 6 8-16,-4-3 0 0,1 3 0 0,3-7-8 15,0 1 8-15,3 0 0 0,-3 6 0 0,0-6 0 16,4 0 8-16,-1 0-8 0,-3 2 8 0,4-2-8 15,-1 6 21-15,4-6 0 0,-3 0 0 0,3 0 0 16,-3 0-21-16,6-6 0 0,1 5 0 0,-4 1 0 16,3 9 11-16,1-9-3 0,-4 6 0 0,4-1 0 15,3-5-8-15,-4 9-11 0,4-3 3 0,1-6 0 16,-5 5 8-16,4-5 0 0,0 6 0 0,-3-12 0 16,3 9-20-16,4-6 0 0,-4 6 1 0,3-9 0 15,-3 6-48-15,1-6-9 0,-1 5-3 0,0-5 0 16,0 0-127-16,0-5-26 0</inkml:trace>
  <inkml:trace contextRef="#ctx0" brushRef="#br0" timeOffset="13913.641">14753 2237 1288 0,'-3'11'54'0,"3"7"-43"15,-4-12 73-15,4 0 16 0,0-6 2 0,0 0 1 16,0 0-18-16,0 0-3 0,4 6-1 0,-4-6 0 16,3 0-33-16,1 5-6 0,3-5-2 0,0 0 0 15,0 0-16-15,3 0-3 0,1-5-1 0,0 10 0 16,-1-5-9-16,1 0-3 0,-1 0 0 0,1 0 0 15,0 0-8-15,-1-5 0 0,-3-1 0 0,4 6 0 16,-4-6 0-16,0 0 0 0,0 0 0 0,0 0 0 16,-4 0 0-16,-3 6 0 0,8-6 0 0,-8 6 0 15,0 0 0-15,0-5 0 0,3 2 0 0,-3 3-11 16,0-6 11-16,-3 0 0 0,-1 0 8 0,0 6-8 16,1-12 0-16,-4 12 0 0,0-6 0 0,0 0 0 15,-4 6 0-15,-3-5 0 0,4-1 0 0,-5 0 0 16,1 0 0-16,0 3-10 0,0-3 1 0,0 0 0 0,3 6 9 15,1-6-10-15,-1 6 10 0,4 0-10 0,7 0-3 16,0 0-1-16,0 0 0 0,0 0 0 0,-3 6 1 0,3-6 0 16,-4 12 0-16,4-3 0 0,0 3 4 0,0-1 1 15,4 7 0-15,-4-6 0 0,3-3 8 0,1 2 0 16,-1 1 0-16,1 0-8 0,-1-6 8 0,4 5 0 16,-3 10 0-16,-1-9 0 15,4 0 0-15,1-1 11 0,-5 10-3 0,4-9 0 0,0-1 15 0,0 1 2 0,0 0 1 0,4-6 0 16,-4 3-7-16,0-3-2 0,0-1 0 15,4 7 0-15,-4-6-2 0,3-6-1 0,1 6 0 0,-1-6 0 16,1 0-14-16,0 6 0 0,-4-6 8 0,3 0-8 31,1-6-19-31,-1 0-6 0,4 0-2 0,-3 0 0 0,3-5-31 0,-3-1-6 0,3-3-2 16,-4-3 0-16,1 7-35 0,0-10-7 16,-1 3-2-16,1 1 0 0,-4-1-26 0,3 3-4 0,1 4-2 15</inkml:trace>
  <inkml:trace contextRef="#ctx0" brushRef="#br0" timeOffset="14333.848">15078 1649 1482 0,'0'0'31'0,"0"0"6"0,-4 5-29 0,1 1-8 0,-1 6 0 0,1 3 0 31,-1 2 75-31,4-5 13 0,-3 6 4 0,3-3 0 0,0 2-32 0,0-5-5 0,0 0-2 0,0-1 0 16,0 10-20-16,0 3-4 0,0-7-1 0,0 10 0 16,3-4 0-16,-3 4-1 0,4-4 0 0,-1 9 0 15,1-8-6-15,-1 2-1 0,-3 10 0 0,4-13 0 16,-1 10 0-16,4-10-1 0,-3 4 0 0,-1-4 0 15,1-2-5-15,3 8-1 0,-4-11 0 0,1 2 0 16,3 4-13-16,-3-1 9 0,-1 4-9 16,4-10 8-16,-3 7-8 0,-1-9 0 15,4 8 0-15,-3-11 8 0,-1 6-8 0,1-4 0 0,-1 4 0 16,-3-6 0-16,4-6 0 0,-4 2-9 0,0-8 9 0,0 0 0 16,0 0-28-1,0 0 2-15,0 0 0 0,0 0 0 0,0 0-13 0,3-8-2 0,1-4-1 16,-1 0 0-16,1 0-11 0,0-8-3 0,-1 2 0 15,4 0 0-15,-3-2-124 0,-1 2-24 0</inkml:trace>
  <inkml:trace contextRef="#ctx0" brushRef="#br0" timeOffset="14785.938">15268 1804 1190 0,'0'0'33'0,"0"0"9"0,0 0-34 0,0 0-8 0,0 0 0 0,0 0 0 16,0 0 68-16,0 0 12 0,0 0 3 0,0 0 0 15,0 0-23-15,0 0-4 0,-3 6 0 0,3-6-1 16,-4 6-15-16,4-6-4 0,-3 12 0 0,3-6 0 15,-4 6-9-15,4-7-3 0,0 4 0 0,0 3 0 16,0 0-4-16,0 0 0 0,0-1-1 0,0 1 0 16,-3 3-3-16,3-4 0 0,0 7 0 0,0 0 0 15,0-4 6-15,0 10 1 0,0 0 0 0,0-4 0 16,0 4-8-16,3-4-2 0,-3 10 0 0,0-1 0 16,4-8-1-16,-4 8-1 0,3-8 0 0,1 8 0 15,-1-6-3-15,1 10 0 0,-1-10 0 0,1 4 0 16,-4 2 0-16,3-11-8 0,-3 2 12 0,0 4-4 15,4-9-8-15,-4 2 8 0,0-5-8 0,3 0 8 16,-3-6-8-16,0-6 0 0,0 0 0 0,0 0 0 16,0 0 0-16,0 0-16 0,0 0 4 0,0 0 1 15,0 0-21-15,0 0-4 0,0-6 0 0,0 0-1 16,0 0-32-16,0 0-7 16,0 0 0-16,0-6-1 0,4 10-123 0,-4 2-25 0,0-6-5 0</inkml:trace>
  <inkml:trace contextRef="#ctx0" brushRef="#br0" timeOffset="15597.25">15448 2192 1188 0,'0'0'24'0,"4"0"8"0,-4 0-32 0,-4 6 0 0,1-6 0 0,3 6 0 16,0-6 81-16,0 0 11 0,0 0 1 0,0 0 1 15,0 0-37-15,0 0-7 0,0 0-2 0,7 0 0 16,0 6-3-16,3 0-1 16,1 0 0-16,3-6 0 15,-3 0-28-15,3 6-7 0,3-3-1 0,-3 0 0 0,1 0-8 0,-1 2 0 0,0-5 9 0,-4 0-9 16,4 0 9-16,-3 0-9 0,0 0 12 0,-1 0-12 15,-3 0 16-15,0-5-3 0,-3 2-1 0,-1 0 0 16,1 0-3-16,-1-3-1 0,-3 0 0 0,0-6 0 16,-3 6 16-16,-1-5 2 0,1 5 1 0,-4-6 0 15,0 3-27-15,0-3 0 0,-4 1 0 0,1 5 0 16,2-6-12-16,-6 0-7 0,4 9-1 0,-1-3-1 16,1 0 9-16,-4 1 3 0,-1-1 0 0,5 6 0 15,-4-6-1-15,0 6 0 0,3 0 0 0,-3 0 0 16,3 0 10-16,4 6-12 0,-3-6 12 0,3 6-12 15,3-1 2-15,-3 7 0 0,3-6 0 0,1 9 0 16,-1-3 10-16,4-1 0 0,-3 7 0 0,3 3 0 16,0-10 0-16,0 7-8 0,0-3 8 0,0 2 0 15,3 1 0-15,-3-6 0 0,4-1 0 0,-1 10 0 16,1-9 0-16,3 0 0 0,-3 5 0 0,-1-2 0 16,4 3 10-16,4-1 1 0,-4-5 0 0,3-3 0 15,5 8 26-15,-1-5 6 0,-4 6 1 0,4-9 0 16,0 8-28-16,1-11-6 0,-1 0-1 0,0 6 0 15,0-12-9-15,4 6 0 0,-4-6 0 0,0 6 0 16,0-12-28-16,0 6-7 0,0-6-1 0</inkml:trace>
  <inkml:trace contextRef="#ctx0" brushRef="#br0" timeOffset="16227.16">15991 2092 1440 0,'0'0'30'0,"-7"0"6"0,0 6-28 0,0-6-8 0,0 0 0 0,0 6 0 15,7-6 72-15,-10 0 12 0,2 3 4 0,1 0 0 16,-3 6-29-16,-1-3-6 0,1 0-1 0,-1 0 0 16,1-1-28-16,-5 7-7 0,5 0-1 0,-1-3 0 15,1-3-16-15,3 5 10 0,3-5-10 0,-3 0 8 16,4 6-8-16,-1-6 0 0,0 0 0 0,1 3 8 15,3-4 12-15,3 1 1 0,-3-6 1 0,0 0 0 16,0 0-12-16,0 0-2 0,0 0-8 0,0 0 12 16,4 12-12-16,3-12 11 0,0 6-11 0,0-6 10 0,0 0 11 15,0 0 3-15,0 0 0 0,0 0 0 0,0 6-13 16,4-6-3-16,-4 0 0 0,0 6 0 16,4-6-8-16,-4 6 0 0,0-6 0 0,0 0 0 15,0 5 0-15,3-2 0 0,1 0 0 0,0 0 0 16,-4 3 0-16,3 0 0 0,-3 0 0 0,0 6 0 0,4-6 0 0,-4-1 0 15,0 1 0-15,-3 6 0 0,3-3 0 0,0-3-11 16,-4 0 11-16,4 5-8 0,-3 1 8 0,-1-6-8 0,1 0 8 16,-1 3-8-16,1 3 8 0,-4-7-12 0,4 7 12 0,-4-6-12 15,0 0 12-15,-4 6 0 0,4-4 0 16,-4 4 0-16,4 0-12 0,-3-6 0 0,3-6 0 0,-7 6 0 16,0 6 12-16,0-7-8 0,0 1 8 0,-4-3-8 15,1 0 8-15,-5 0-8 0,1 3 8 16,0-6-8-16,-3 0-26 15,2 0-5-15,1 0-1 0,0-6 0 0,0 6-19 0,4 0-4 0,-1-3-1 16,0 0 0-16,1 3-16 0,3-3-3 0,0 0-1 16</inkml:trace>
  <inkml:trace contextRef="#ctx0" brushRef="#br0" timeOffset="25282.19">17417 2289 1265 0,'0'0'53'16,"0"0"-42"0,0 0 56-16,0 0 11 0,-7-5 2 0,0-1 1 0,7 6-13 15,-8 0-2-15,8 0-1 0,-7 0 0 0,7 0-27 0,0 0-6 0,0 0 0 0,-7 0-1 16,0 0-5-16,-3 0-1 0,-1 6 0 0,1-6 0 15,-1 0-7-15,4 5-2 0,-4-5 0 16,1 0 0 0,-1-5-16-16,1 5 0 0,3 0 0 0,-4 0 0 15,4 0 0-15,-4 0 0 0,4 0 0 0,0 0 0 0,7 0 0 0,-7 5 18 0,0 4-2 0,4 3-1 16,-5-6-28-16,5 6-6 0,-1-6-1 0,1 5 0 16,-4-2 20-16,3 3 0 0,1 0 0 0,-1-1 0 15,1 1 0-15,-1 0 0 0,4-6 0 0,-3 3 0 16,3 2 0-16,0-11 0 0,0 6 0 0,3 0 0 15,-3-973 0-15,4 1946-8 0,-1-973 8 0,4 0 0 16,-3-3-10-16,3 2 10 0,0 7-8 0,4-6 8 16,-4-6 0-16,3 6 0 0,-3 0 0 0,7-6-8 15,-3 0 8-15,3 6 0 0,-3-6 0 0,-1 0-8 16,1 0 8-16,-1 0 0 0,1-6 0 0,0 0-8 16,-4 0 8-16,3 0 0 0,1-3 0 0,-1 4 0 15,1-1 0-15,-4-6 0 0,4 6 0 0,-4-12 0 16,0 7 0-16,0-1 0 0,0-3 0 0,-4-2 0 15,1 5 0-15,-1 6 0 0,1-6 8 0,-4 3-8 16,0-2 0-16,0 5 0 0,-4 0 0 0,4 6 8 16,-3-6-8-16,3 6 0 0,0 0 0 0,0 0 0 15,0 0 0-15,0 0 0 0,0 0 0 0,0 0 0 16,-7-6 0-16,7 6-8 0,-7 6 8 0,0-6-12 16,3 6 0-16,1 0-1 0,-1 0 0 0,1 5 0 15,3-2 2-15,0 3 1 0,0 0 0 0,0-1 0 16,3 1 10-16,-3 0-8 0,0 3 8 0,4-4-8 15,-1 1 8-15,-3 0 0 0,4 0 0 0,-1-4 0 16,1 4 0-16,-4 0 0 0,3-6 8 0,1 0-8 0,-1 6 0 16,1-7 0-16,3 1 0 0,-4 3 0 0,4-3 0 15,-3 0 0-15,3 0 0 0,0 0 0 0,-3-1 0 0,-1 7-10 16,4-12 1-16,-3 6 0 16,3-6-44-16,0 3-9 0,0-3-2 0</inkml:trace>
  <inkml:trace contextRef="#ctx0" brushRef="#br0" timeOffset="25833.121">17649 2334 922 0,'0'0'19'0,"0"0"5"16,0 0-24-16,0 0 0 0,0 0 0 0,0 0 0 15,-3-6 76-15,3 6 9 0,0 0 3 0,0 0 0 0,0 0 1 0,0 0 1 16,0 0 0-16,0 0 0 0,0 0-34 0,0 0-6 0,0 0-2 15,0 0 0-15,0 0-16 0,-4 6-4 16,1 5-1-16,-1-2 0 16,4 3-11-16,0 0-1 0,0-1-1 0,0 7 0 15,0-9 2-15,4 3 0 0,-1-1 0 0,-3 7 0 0,4-6 0 0,-1 0 1 0,1 2 0 16,0-2 0-16,-1 0-4 0,4 0-1 16,4-1 0-16,-4-2 0 0,3 3-4 0,-3-6 0 0,4 5-8 15,3-5 12-15,-3 0 8 0,-1 0 0 0,1-3 1 0,-1 0 0 16,1 0-4-16,0-3-1 0,-1 0 0 0,1 0 0 15,-1 0-6-15,-3-3-2 0,0 0 0 16,4 0 0-16,-4-3 0 0,4-6-8 0,-1 7 12 16,-3-1-4-16,0-6-8 0,0 3 12 15,0 0-12-15,-3-5 12 0,0 8-1 0,-1-6 0 16,-3 0 0-16,4-8 0 0,-8 8-11 0,4 0 12 0,-3-5-12 0,-1 2 12 16,0 3-12-16,-3 6 0 0,4-6 9 0,-1 1-9 15,1 5 0-15,-4 0 0 0,3-3 0 0,4 9-12 16,0 0-13-1,0 0-3-15,0 0-1 0,0 0 0 0,-7-6-47 0,7 6-8 16,0 0-3-16</inkml:trace>
  <inkml:trace contextRef="#ctx0" brushRef="#br0" timeOffset="26931.205">18683 2407 1409 0,'0'0'60'0,"0"0"-48"15,-3 6 32-15,3-6 6 0,0 0 2 0,-7 3 0 16,7-3 24-16,0 0 6 0,0 0 1 0,0 0 0 16,0 0-47-16,0 0-10 0,0 0-2 0,0 0 0 15,-4 12-16-15,4-12-8 0,-4 6 0 0,1-1 8 16,3 7-8-16,0 0 0 0,0-6 0 0,0 6 0 15,3 8-9-15,1-8 9 0,0 6 0 0,3-1 0 16,-4-2 0-16,1 2 0 0,3 7 0 0,-4-3 0 16,1-4 0-16,3 1 11 0,-4 8-11 0,1-8 10 0,3 0 3 15,-4-4 1-15,1-2 0 0,-1 6 0 0,1-7-1 16,0 4 0-16,-1-3 0 0,-3 0 0 0,4 5-13 0,-4-5 0 16,0-6 0-16,0 0-10 0,3 9 10 0,-3-10 0 0,0-5 0 15,0 6 8-15,0-6 10 0,0 0 2 0,0 0 1 16,0 0 0-16,0 0 17 0,0 0 3 0,0 0 1 15,0 0 0-15,0 0-22 0,0 0-4 0,-7-6 0 0,0 1-1 16,0 5-1-16,0-12 0 16,0 6 0-16,0 3 0 0,0-9-14 0,0 0 0 0,0 1 0 15,0-1 0-15,0 0 0 0,-1 3 8 0,5 3-8 0,-4-5 0 16,3-1 0-16,1 0 0 0,-1 0 0 0,1-2 0 16,-1 2 0-16,4-6 8 0,-3 1-8 0,3 2 0 15,0-3 0-15,0 1 0 0,0-1 0 0,0-3 0 16,0 4 0-16,0-1-10 0,0-2 10 0,0-4-12 15,3 4 12-15,-3-4 0 0,4 1 0 0,-1 2 0 16,1-3 0-16,-1 7 0 0,1-4 0 0,-1-2 0 16,4 5 0-16,-3-3 0 0,0 10 0 0,3-7 0 15,-4 6 0-15,1-5 0 0,3 8 0 0,0 3 0 16,-4-6 0-16,4 0 0 0,-3 7 0 0,3-1 0 16,-4 6 0-16,1-6 0 0,3 3-9 0,-3 3 9 15,3 3-12-15,0 3 1 0,0-6 1 0,0 6 0 16,0-1-4-16,-4 7-1 0,4 0 0 0,-3-6 0 15,3 3-4-15,-3 2-1 0,-1 7 0 0,4-6 0 0,-3 0 8 16,-4-4 2-16,3 10 0 0,1-6 0 0,-1 0 10 16,1-1-10-16,-1 4 10 0,1-3-10 0,-1 0 10 15,-3 5 0-15,0-11 0 0,0 3 0 0,0 3 0 16,-3-6 0-16,3-6 10 0,-7 5-10 0,3 1 15 16,1 0-3-16,-1 0-1 0,4-6 0 15,0 0 16-15,-7 6 3 0,0 0 1 0,-4-6 0 16,4 0-14-16,-3 6-2 0,-1-6-1 0,1-6 0 0,-4 6-4 0,3 0-1 15,-3-6 0-15,0 6 0 0,0-6-9 0,3 0 0 0,-3-6 0 0,0 1 0 16,0 5 0-16,0-3 0 0,3 3 0 0,0 0-11 16,1 0 0-16,-1-5 0 0,4 5 0 0,-3 0 0 15,6 0-18 1,1-3-4-16,-1 3-1 0,4 6 0 0,0-6-10 0,0 6-1 16,0 0-1-16,0 0 0 0,4-6-31 0,3 6-7 0,3 0 0 15,1 0-1-15,-1 0-21 0,8 0-4 0,0 0-1 16</inkml:trace>
  <inkml:trace contextRef="#ctx0" brushRef="#br0" timeOffset="27533.696">19110 2278 1720 0,'0'0'48'0,"0"0"12"0,-7 0-48 16,0 0-12-16,7 0 0 0,-7 0 0 0,0 6 57 0,0-6 9 0,0 5 2 0,0-2 0 16,0 0-36-16,-1 0-8 0,1 3 0 0,0 0-1 15,0-6-15-15,0 6-8 0,0 0 10 0,0-6-10 16,-3 6 0-16,2 0 0 0,1-1 0 15,0 1 0-15,4 0 0 0,-4 0 0 0,3 3 0 0,1-3 0 16,-1 6-9 0,4-7 9-16,0 7 0 0,0-6-9 0,0 3 9 15,0 3 0-15,0-1 0 0,0 1-8 0,0 0 8 0,4 0 0 0,-1-9 0 16,1 5 0-16,-1 7 12 0,1-9-1 0,3 0-1 16,-4 6 0-16,4-6 4 0,1 2 1 0,2-2 0 0,1 0 0 15,-4 0-2-15,3-6 0 0,4 0 0 0,-6 6 0 16,6-12-13-16,-4 6 0 0,1 0 0 0,-1-9 0 15,1 3 0-15,0 0 8 0,-1-5-8 0,-3-1 0 16,4 6 0-16,-4-6-16 0,0-5 1 0,-4 8 1 16,4-3 6-16,-3 0 8 0,-4 1-13 0,4 5 5 15,-4-6 8-15,0 9 0 0,0 3-9 0,-4-6 9 16,4 6-8-16,0 0 8 0,0 0-10 0,0 0 10 16,0 0 0-16,0 0 0 0,-7 6 0 0,3-3 0 15,1 9 0-15,-1-1 0 0,4 1 0 0,0 0 0 16,0 0 0-16,4-4 0 0,-4 10 0 0,3-6 10 15,1 0-10-15,-1-1 0 0,5 1 0 0,-1 3 0 16,-4-9 0-16,4 5 0 0,0 1 0 0,0-6 0 16,0-3 0-16,0 3 0 0,0 0 0 0,0 0 0 15,1-6 0-15,-1 0 0 0,0 0 0 0,3 0-11 16,-3 0-26-16,4 0-6 0,-1 0-1 0,5-6 0 16,-5 3-76-16,1 0-16 0,-1 0-4 0</inkml:trace>
  <inkml:trace contextRef="#ctx0" brushRef="#br0" timeOffset="28070.005">19442 2428 1288 0,'0'0'54'0,"0"0"-43"15,0 6 25-15,3-1 4 0,-3-5 2 0,4 12 0 16,-4-6 15-16,3 0 3 0,1 0 1 0,-4 0 0 16,3 2-40-16,-3 4-8 0,4-6-1 0,-4 0-1 15,3 0-1-15,-3 0 0 0,4 0 0 0,-4 5 0 16,3-5-2-16,1 3 0 0,-4 3 0 0,3-6 0 15,1 0 16-15,-4-1 4 0,3 7 0 0,1-6 0 16,-4-6-10-16,0 0-2 0,0 0 0 0,0 0 0 16,0 0 4-16,0 0 0 0,0 0 0 0,0 0 0 15,0 0 16-15,0 0 3 0,0 0 1 0,0 0 0 16,0 0-20-16,0 0-4 0,0-6-1 0,-4-6 0 16,4 7-2-16,-3-7 0 0,3 0 0 0,-4 0 0 0,1-2-13 0,-4 2 8 15,3 0-8-15,-3-3 0 0,4 4 0 16,-4-1-13-16,0 0 1 0,3-5 0 0,-3 5 12 0,3 3 13 0,1-3-2 15,-1 0-1-15,1 7-10 0,3-7 0 0,-4 6 0 0,4 0 0 16,0 6 0-16,0 0 0 0,0 0-11 16,4-6 11-16,-4 6 0 0,3-9 0 0,1 3 0 15,-1 1 0-15,1-1-8 16,3 6 8-16,0-6-8 0,0 6 8 0,0-6-8 0,0 6 8 0,4 0-8 16,-1 0 8-16,-3 0-21 0,4 0 1 0,0 0 0 0,-4 0 0 31,3 6-42-31,1-6-8 0,3 6-2 0,-3-6 0 0,3 6-108 0,-4-1-23 15,4-5-4-15</inkml:trace>
  <inkml:trace contextRef="#ctx0" brushRef="#br0" timeOffset="28583.431">20034 2366 1242 0,'0'0'52'16,"0"0"-41"-1,0 0 52-15,0 0 10 0,0 0 3 0,-7-6 0 0,0 6 12 0,0-3 4 0,0 0 0 16,0 3 0-16,0-3-44 0,0-3-8 0,0 6-1 0,0 0-1 15,0-6-7-15,-4 6-2 0,4-5 0 0,0 5 0 16,-4-6-11-16,4 6-2 0,0 0-1 0,-3 0 0 16,3 0-2-16,0 0 0 0,-4 6 0 0,4-1 0 15,0-5-13-15,0 6 0 0,0 0 0 0,0-3 0 16,0 3 0-16,3 6 0 0,-3-6 0 0,4 0 0 16,-1 11 0-16,-3-11 0 0,3 3 0 0,-3 3 0 15,4-1 0-15,-1 7 0 0,-3-6 0 0,4-3 0 16,-1 8 0-16,1-5 0 15,-1 6-8-15,1-4 8 0,3 4 0 0,-4-6 0 16,4-1 8-16,0 7-8 0,4-6 19 0,-4 3-3 0,0-4 0 0,3 1 0 16,1-6 7-16,-1 6 1 0,1-9 0 0,3 3 0 15,0 5-5-15,0-5-1 0,4 0 0 0,-1 0 0 16,1 0-18-16,3 0 0 0,0 0 0 0,0 2 0 16,0-5 0-16,0 0 0 0,0 3 0 0,0-6 0 15,1 6-18-15,-1-6-4 0,0 0-1 0,0 0 0 16,0-6-32-16,0 6-6 0,0-6-2 0,-3 3 0 15,3 0-113-15,-3-5-24 0,-1 2-4 0</inkml:trace>
  <inkml:trace contextRef="#ctx0" brushRef="#br0" timeOffset="28904.045">20419 2710 1956 0,'0'6'56'0,"3"0"11"0,1 2-54 0,-4-2-13 0,3 0 0 0,-3-6 0 16,0 0 24-16,0 0 1 0,0 0 1 0,0 0 0 15,0 0-26-15,0 0 0 0,0 0 0 0,0 0 0 16,0 0-18-16,0 0-9 0,0 0-1 16,0 0-1-16,0 0-17 0,0 0-3 0,-3-6-1 0,3 0 0 15,0 3-9-15,3-2-1 0,-3-7-1 0,4 6 0 16,-4 0-97-16,3-6-19 0</inkml:trace>
  <inkml:trace contextRef="#ctx0" brushRef="#br0" timeOffset="64556.896">10784 626 518 0,'-3'5'14'0,"-1"1"5"0,4-6-19 0,0 0 0 0,0 0 0 0,0 0 0 15,0 0 31-15,0 0 2 0,-3 0 1 0,-4-6 0 16,3 1-17-16,1-1-3 0,-1 3-1 0,4-9 0 16,-3 6-13-16,-1 0-15 0,4 0 3 0,-3 0 1 15,3-5-23-15,-4 11-5 16,1-15-1-16</inkml:trace>
  <inkml:trace contextRef="#ctx0" brushRef="#br0" timeOffset="65063.664">10622 490 494 0,'0'0'10'0,"0"0"2"0,0 0-12 16,0 0 0-16,0 0 0 0,0 0 0 0,0 0 43 0,0 0 5 0,0 0 2 0,0 0 0 16,0 0-9-16,0 0-1 0,-7 12-1 0,7-12 0 15,-3 6 0-15,-1 6 0 0,4-12 0 0,0 6 0 16,0 5 10-16,0 1 3 15,0-3 0-15,4 3 0 0,-4-1 7 0,0-5 1 0,0 6 1 0,3-6 0 16,-3 6-15-16,4-3-3 0,-4-4-1 0,3 1 0 16,1 6-2-16,-4-6 0 0,7 0 0 0,-4 6 0 15,1-7-7-15,-1 4-1 0,4-3-1 0,-3 0 0 16,-4 12-4-16,0-7-1 0,0 1 0 0,0 9 0 16,0-4 0-16,0 1 0 0,0 3 0 0,3-4 0 15,-3 7 8-15,4-4 2 0,-4 4 0 0,0 2 0 16,3 4-2-16,-3-7 0 0,0 10 0 0,0-10 0 15,-3 4-15-15,3-4-3 0,0-5-1 0,0-4 0 16,0 4-15-16,0-6 11 0,0 0-11 0,3-1 10 16,-3-2-10-16,0-9 0 0,0 0 0 0,0 0 8 15,0 0-8-15,0 0-11 0,0 0 3 0,0 0 0 16,0 0-12-16,0 0-1 0,0 0-1 0,0 0 0 16,0 6-5-16,4 0-1 0,-4-6 0 0,4 6 0 15,-1-6-20-15,1 0-4 0,-1 0 0 0,-3 6-1 16,4-6-107-16,-1 0-20 0,4 0-5 0</inkml:trace>
  <inkml:trace contextRef="#ctx0" brushRef="#br0" timeOffset="65770.959">10851 902 908 0,'0'0'19'0,"0"0"4"0,0 0-23 0,0 0 0 0,-7-6 0 0,7 6 0 16,0 0 72-16,0 0 9 0,0 0 3 0,0 0 0 16,0 0-37-16,0 0-7 0,0 0-2 0,0 0 0 15,0 0-11-15,0 6-3 0,0 6 0 0,0-7 0 16,0 4 3-16,0 3 0 0,4 0 0 0,-1-6 0 16,-3 5 5-16,4-5 0 0,-1 6 1 0,-3-3 0 15,4-3 7-15,3 0 0 0,-3 0 1 0,3-1 0 16,-4 1-6-16,4 0-2 0,0 0 0 0,0 0 0 15,0-6-11-15,0 6-2 0,1-6-1 0,-1-6 0 16,3 6 5-16,-3 0 0 0,0-6 1 0,4 6 0 16,-4 0-14-16,0 0-3 0,0 0-8 0,-7 0 12 15,7-6-12-15,-7 6 0 0,7-6 0 0,-3 0 0 0,-1 1 0 16,-3 5 0-16,4-6 0 0,-4 0 0 0,0 0 0 16,0 6-10-16,0-6 2 0,-4-3 0 15,1 3-13-15,-1 0-3 0,1 1 0 0,-1-1 0 0,-3 0 16 0,0 0 8 16,3 0-10-16,-6 0 10 0,3-3 0 0,0 3-9 15,0 1 9-15,0-1 0 0,-4 0 0 0,4 0 0 16,-4 6 0-16,1 0 0 0,3 0 0 0,-4 0 0 0,4 0 8 0,0 6-8 16,0-6 0-16,0 12 8 0,3-1-8 0,1-2 0 15,-1 3 0-15,1 0 0 0,-1-1 0 0,4 1 0 16,0 3 0-16,0 3-8 0,4-7 8 0,-4 7 0 16,0-3 0-16,3-4-8 0,1 7 8 0,-1 0 0 15,-3-7 0-15,4 10 0 0,-4-9 0 0,3 0 0 16,-3 5 0-16,4-2 0 0,-4 3 0 0,4-7 11 15,-1 1 10-15,-3-3 3 0,4 3 0 0,-1-6 0 16,-3-6-24-16,0 0 0 0,0 0 0 0,4 5 8 16,3-5 1-16,-7 0 1 0,7-5 0 0,0-1 0 15,3 0-10-15,1-9-11 0,0-3 3 0,3 1 0 16,0-4-128-16,3 4-24 16,1-1-6-16</inkml:trace>
  <inkml:trace contextRef="#ctx0" brushRef="#br0" timeOffset="66476.959">11289 834 1034 0,'0'0'29'0,"0"0"7"0,0-12-36 0,-4 7 0 0,1-7 0 0,3 12 0 16,0 0 96-16,0 0 12 0,0 0 2 0,0 0 1 15,0 0-14-15,0 0-2 0,-4-3-1 0,4 3 0 16,0 0-18-16,0 0-4 0,0 0-1 0,0 0 0 15,0 0-23-15,-10-6-4 0,-1 6 0 0,1 6-1 16,-1-6-18-16,4 9-3 0,3-9-1 0,-6 6 0 16,3-1-8-16,0 7-1 0,3-6-1 0,-3 6 0 15,4-6-11-15,-4 3 8 0,3 2-8 0,-3 1 8 16,3 0-8-16,1-6 0 0,-1 5 0 0,1 4 8 16,-1-3-8-16,1-6 0 0,-1 6 0 0,1-7 0 15,3 1 0-15,-4 0 0 0,4-6-11 0,0 9 11 16,0-9 0-16,0 0 0 0,4 6 0 0,-4-6-8 15,0 0 8-15,0 6 0 0,0-6 10 0,0 0-10 16,0 0 0-16,7 6 8 0,-7-6-8 0,7 6 0 16,0-6 0-16,-4 5 0 0,4-5 0 0,-3 6 0 15,3 0 0-15,0-6 0 0,-3 6 0 0,3-6 0 0,0 0 0 16,0 0 0-16,0 0 0 0,3 0 0 0,-2 0 8 16,-1 0-8-16,-4 0 0 0,4 0 0 15,0 6 0-15,0-6 0 0,0 6 0 0,-3-6 0 16,-4 0 0-16,7 9 0 0,-4-9 0 0,-3 11 0 0,0-11 0 0,4 6 8 15,-1 0-8-15,1 6 0 0,0-6 0 0,-4 0 9 16,0 0-9-16,0-1 8 0,-4 10-8 0,4-9 0 0,-4 6 0 16,1 0 0-16,-1-1 0 0,4-2 0 0,-3 3 0 15,-1-6 0-15,1 6 0 0,-4-7 0 0,3 7 0 0,-3 0 0 16,0-3 0-16,4 3 0 0,-4-1 0 0,3-5 0 16,-3 6 0-16,0-6 0 0,7-6 0 0,0 0 0 15,-14 3 9-15,0 0-9 0,3 0 10 0,1-6-10 16,2 0 0-16,5 0 0 0,-4-3 0 0,7 0 0 15,-4 0-34-15,4 0-6 0,0 0-2 16,0 1 0-16,0-7-124 0,4 6-25 0,-4-3-5 16</inkml:trace>
  <inkml:trace contextRef="#ctx0" brushRef="#br0" timeOffset="67498.73">12086 858 1429 0,'0'0'40'0,"-7"6"10"15,7-6-40-15,-7 8-10 0,0-2 0 0,3 0 0 16,1 6 65-16,-4-6 11 0,3 6 3 0,1-7 0 16,-1 4-28-16,1 9-6 0,-1-12-1 0,4 6 0 0,-3-1-26 0,-1 1-6 15,4-3 0-15,-3 9-1 0,3-7-3 16,0 7-8-16,0-3 12 0,3 2-4 16,-3 7-8-16,0-7 0 0,4 4 0 0,-4 3 0 0,0-4 0 0,3-2 0 0,1 5 0 15,-4-2 8 1,3 2 8-16,1 1 0 0,-1-4 1 0,1-2 0 15,-1-6 9-15,-3 0 2 0,4-1 0 0,-4-2 0 0,0-3-5 0,3 6-1 0,1-6 0 16,-4 6 0-16,4-7-10 0,-4-5-1 0,0 0-1 16,0 0 0-16,0 0 1 0,0 0 0 0,0 0 0 0,0 0 0 15,0 0 5-15,0 0 0 0,0 0 1 0,0 0 0 16,0 0-8-16,-4-5-1 0,4 5-8 0,-7-6 12 16,3-6-3-16,1 6-1 0,-4-6 0 0,0-2 0 15,3 2-8-15,-3-6 10 0,4 0-10 0,-1 4 10 16,1-4-10-16,-1 1 0 0,1-4 0 0,-1 3 0 15,4-5 0-15,-3 2 0 0,-1-2 0 0,4-1 0 16,0 4 0-16,0-4 0 0,0-5 0 0,0 8 0 16,4-2 0-16,-4-1 0 0,3 3 9 0,1-2-9 15,-4 2 0-15,3 4 0 0,1 5 0 0,-1-6 0 16,1 4 0-16,-1 2 0 0,1-6 12 0,3 12-4 16,-4-5-8-16,1 5 0 0,3 0 0 0,0 3 0 15,-4-3 0-15,5 6-10 0,-1 0 10 0,-7 0-10 16,3 6 10-16,1-6 0 0,3 9-9 0,-4-3 9 15,1-1 0-15,3 7 0 0,0 0 0 0,0 0 0 16,0-3 0-16,-4 2 0 0,5 1 0 0,-5 0 0 16,1 0 0-16,3-1 0 0,-4-2 0 0,1 3 0 15,-4 0 0-15,0-1 0 0,0 1 0 0,0 3 0 16,-4-3 0-16,4-1 0 0,-3 7 0 0,-1-6 0 0,1 3 0 16,-4-4 0-16,3 1 0 0,0 0 0 0,-3-6 0 15,0 5 0-15,4 4 0 0,-4-9 0 0,0 0 0 16,0 0 0-16,-4 0 0 0,1-6 0 0,2 0 9 0,-6-6 0 15,4 6 0-15,-8-12 0 0,4 6-9 0,0-9 0 0,3 4 0 16,-3-7 0-16,4 0-12 0,-1 7 12 16,4-4-12-16,0-9 12 15,3 7-71-15,1 2-6 0,3-3-2 0</inkml:trace>
  <inkml:trace contextRef="#ctx0" brushRef="#br0" timeOffset="67991.285">12192 434 1197 0,'0'6'50'16,"0"0"-40"-16,4 6 88 0,-4-6 18 0,0 0 3 0,3 5 1 15,-3-5-39-15,4 3-7 0,-4 3-2 0,3 6 0 16,1-7-12-1,-1 7-4-15,1-3 0 0,-1 2 0 0,4-5-44 0,-3 6-12 16,3 2 0-16,-4-8 0 0,1 12 8 0,-1-4 0 0,5 4 0 16,-5-7 0-16,1 10-8 0,-1-4 8 0,1 4-8 0,-1-4 8 15,1 1-8-15,-1 2 0 0,1-2 0 0,-1-4 0 16,1 4 8-16,-1-1 0 0,1 4 0 16,-4-10 0-16,3 1 7 0,1 3 1 0,-1-10 0 15,-3-5 0-15,0-6-7 0,4 12-1 0,-4-12 0 0,0 0 0 16,0 0 9-16,0 0 2 0,0 0 0 0,0 0 0 15,0 0-31-15,0 0-7 0,0 0-1 0,0 0 0 16,0 0-18-16,0 0-4 16,7 0-1-16,-3 0 0 0,3-6-119 0,-4 0-24 0,4 6-5 15</inkml:trace>
  <inkml:trace contextRef="#ctx0" brushRef="#br0" timeOffset="68426.918">12442 858 1437 0,'0'0'40'0,"0"0"10"0,-3 6-40 16,-1 8-10-16,4-2 0 0,-3 0 0 0,3 5 93 0,0-8 17 0,0 9 3 0,0-6 1 16,0-1-40-16,0 7-8 0,3-3-2 0,-3-3 0 15,4-1-22-15,-4 7-5 0,3-3-1 0,1-4 0 16,0-5 4-16,3 6 0 0,-4-6 0 0,1 6 0 16,3-12-17-16,0 6-3 15,-4-3-1-15,4-1 0 0,0-2 11 0,4 0 2 0,-4 0 1 0,0-5 0 16,4 5-33-16,-4-6 0 0,3 0 0 0,-3 0 0 15,0 0 0-15,-3-6 0 0,-1 6 0 0,1 1 0 16,0-1 13-16,-1-3-4 0,1 3-1 0,3-12 0 16,-4 12-8-16,-3-5 0 0,4-1 0 0,-1 3 0 15,-3-3 0-15,4 1 0 0,-4 5 0 0,0-6 0 16,0-6-30-16,-4 9-8 16,4-2-2-16,0-1 0 0,0 0 13 0,-3-5 3 0,3 8 0 0,0-3 0 15,0 0-112-15,3 0-23 16,-3 1-4-16</inkml:trace>
  <inkml:trace contextRef="#ctx0" brushRef="#br0" timeOffset="69014.633">12876 896 801 0,'0'0'34'16,"0"0"-34"-16,-3 0 58 0,3-12 5 0,-4 6 1 15,4 0 0-15,-3 6-2 0,-1-8 0 0,1 8 0 0,-1-6 0 16,-3 0-3-16,4 0-1 0,-1 0 0 0,4 6 0 16,-7-6 7-16,7 6 2 0,0 0 0 0,-7 0 0 15,7 0 5-15,-7 0 0 0,-4 6 1 0,4-6 0 16,0 6-22-16,0 0-5 0,7-6-1 0,-7 6 0 15,0 0-27-15,-3 2-6 0,2 4 0 0,1 0-1 16,-3 0-11-16,3-1 0 0,-4 4 9 0,8-3-9 16,-4 0 12-16,0-1-3 0,-1-5 0 0,5 6 0 15,-4-3 4-15,3-3 1 0,1 6 0 0,3-12 0 16,0 0-2-16,0 0-1 0,0 0 0 0,0 0 0 16,0 0-11-16,0 0 0 0,0 0 9 0,0 0-9 15,0 0 0-15,0 0 0 0,0 0 0 0,0 0 8 16,3 0-8-16,-3 0 0 0,4 0 0 0,3 0 0 15,-4 5 0-15,5-5 0 0,-5 0 0 0,4 0 8 16,0 0-8-16,4 0 0 0,-4 0 0 0,0 6 0 16,0-6 0-16,0 0 0 0,0 6 0 0,4 0 0 15,-4 0 0-15,0-6 0 0,3 6 0 0,-3-3 0 16,0 3 0-16,0 0 0 0,1-1 0 0,-5 1 0 16,4-6 0-16,-3 12 0 0,-1-6 0 0,4 0 0 15,-3 0 0-15,-4-6 0 0,0 0 0 0,3 6 0 0,-3-6 0 16,0 0 0-16,4 5 0 0,-4-5 0 0,0 9 0 15,0-9 0-15,0 0-11 0,0 12 11 0,-4-6-12 0,1 0 3 16,-1 0 1-16,1 0 0 0,3-6 8 0,-4 5-12 16,-3-5 12-16,7 0-12 15,-3 9-11-15,-4-6-2 0,-1 0-1 0,1-3 0 16,7 0-26-16,-10-3-6 0,3 0-1 0</inkml:trace>
  <inkml:trace contextRef="#ctx0" brushRef="#br0" timeOffset="69812.2">13398 817 794 0,'0'0'33'16,"-3"5"-33"-1,3-5 108-15,-7 6 14 0,7-6 3 0,-4 12 1 0,1 6-44 0,-1-9-9 16,1 8-1-16,-1 1-1 0,1-6-37 0,3 8-7 0,-4-2-2 15,4-1 0-15,0-5-9 0,-3 9-1 16,-1-4-1-16,1 1 0 0,3-6 2 16,-4 3 0-16,4-4 0 0,0 7 0 0,-3-12 2 0,3 0 1 0,0 0 0 15,0-6 0-15,-4 8 4 0,4 4 1 16,0-6 0-16,0-6 0 0,0 0-24 16,0 0 0-16,0 0-12 0,0 0 4 15,0 0-40-15,0 0-7 0,0 0-1 0,0 0-1 16,0 0-131-16,0-12-27 0</inkml:trace>
  <inkml:trace contextRef="#ctx0" brushRef="#br0" timeOffset="70007.403">13310 667 1085 0,'0'0'22'0,"0"0"7"0,0 0-29 0,0 0 0 0,0 0 0 0,0 0 0 16,0 0 71-16,0 0 8 0,-7 6 1 0,7-6 1 16,-7 0-55-16,7 0-11 0,0 0-3 0,-10 0 0 15,10 0-57-15,-7 0-12 0</inkml:trace>
  <inkml:trace contextRef="#ctx0" brushRef="#br0" timeOffset="70753.079">13497 884 1101 0,'0'0'31'16,"-3"12"7"-16,-1-6-30 0,1 0-8 0,3-6 0 0,-4 6 0 16,4-6 27-16,0 0 4 0,0 0 1 0,0 5 0 15,-3 1-32-15,3 3 0 0,3 3 0 0,-3-6 0 16,0 0 0-16,0 5 0 0,4-5 0 0,-4 6 0 15,0-3 0-15,3-3 0 0,1 0 0 0,-4 0 0 16,3-1 0-16,-3-5 0 0,0 0 0 0,0 6 0 16,0-6 19-16,0 0-3 0,0 0 0 0,0 0 0 0,0 0 25 15,0 0 5-15,0 0 1 0,0 0 0 0,0 0-2 0,0 0 0 0,0 0 0 0,-3-11 0 16,-1 5-30-16,4 0-7 16,-3 0 0-16,3-9-8 15,-4 3 9-15,-3 7-9 0,4-13 0 0,-1 6 9 0,-3-3-1 0,3-2 0 0,1 5 0 16,-1 0 0-16,1-2 2 0,3 2 0 15,0 0 0-15,0 6 0 0,3 0-10 0,-3 0 0 0,0 6 0 0,4-5 0 16,-4-1 0-16,3 0-9 0,1 3 9 0,-4 3-13 16,4-6 13-16,-1 0 0 0,4 0 0 0,0 6 0 15,0 0 0-15,0 6 0 0,0-6-9 0,0 6 9 16,0 0 0-16,-7-6 0 0,4 0 0 0,0 9 0 16,6-3 0-16,1-1 0 0,-1 7 0 0,1 0 0 15,-1 0 0-15,-3 8 0 0,1-2 0 0,-1 0 8 16,0 2-8-16,0 10 0 0,-4-7-8 0,4 4 8 15,-3-4 0-15,-1-2-8 0,1 2 8 0,-1 1 0 16,1-10 0-16,-1 10-8 0,4-6 8 0,-3-7 0 16,0 4 0-16,-1-9 0 0,1-6 0 0,-1 6 0 15,-3-6-49-15,0 0-5 0,4-6-1 0</inkml:trace>
  <inkml:trace contextRef="#ctx0" brushRef="#br0" timeOffset="71204.929">13762 408 1242 0,'0'18'52'0,"0"-10"-41"16,0 4 61-16,0 6 13 0,0-1 3 0,0 4 0 15,0-3-4-15,0 5-1 0,0 4 0 0,0-10 0 16,3 13-55-16,-3-10-12 0,4 4-1 0,-1 2-1 15,1 4 2-15,0-7 0 0,-1 4 0 0,1-4 0 16,-1 4-16-16,-3-4 0 0,4 1 0 0,-1-10 0 16,1 10 0-16,-1-7 0 0,1-2 0 0,-1 9 0 15,1-13 0-15,-1 7 0 0,1-3 8 0,-1-3-8 16,1-1 0-16,-1 1 0 0,-3 0 0 0,4-3 0 16,-1-3 0-16,1 5 0 0,-4 1 0 0,4-6 0 15,-4-6 0-15,0 6 0 0,0-6 0 0,0 0 0 16,0 0-16-16,0 0-7 0,0 0-1 0,0 0 0 15,0 0-65-15,0 0-14 0,0 0-2 0</inkml:trace>
  <inkml:trace contextRef="#ctx0" brushRef="#br0" timeOffset="71533.803">13652 802 1242 0,'0'0'52'0,"0"0"-41"15,0 0 68-15,0 0 13 0,0 0 4 0,0 0 0 16,0 0-12-16,0 0-1 0,-7-6-1 0,7 6 0 16,0 0-27-16,0 0-6 0,0 0-1 0,0 0 0 15,0 0-24-15,0 0-6 0,0 0-1 0,0 0 0 16,0 0-17-16,0 0 0 0,0 0 0 0,4 0 0 15,3 6 0-15,4-3 0 0,-1 3 0 0,1 0 0 16,-1-1 0-16,1 1 0 0,0 0-10 0,3 0 10 16,-4 0 0-16,1-6-9 0,3 6 9 0,0-6 0 15,-3 0-15-15,-1 0 4 0,4 0 1 0,-3 0 0 32,-1 6-45-32,1-6-9 0,3 0-1 0,-3 0-1 0,-1 0-118 0,1 0-23 0</inkml:trace>
  <inkml:trace contextRef="#ctx0" brushRef="#br0" timeOffset="72448.224">13906 890 1212 0,'0'0'25'0,"0"0"6"0,0 0-31 0,0 0 0 0,0 0 0 0,0 0 0 16,0 0 97-16,0 0 14 0,0 0 2 0,0 0 1 15,0 0-70-15,0 0-13 0,0 0-3 0,0 0-1 16,0 0-10-16,0 0-1 0,0 0-1 0,8-6 0 16,-5 6-15-16,4-6 0 0,0 6 0 0,0 0-10 15,4 0 10-15,-1 0 0 0,1 0 0 0,3 0 0 16,-3 0 0-16,-1 0-8 0,1 0 8 0,-1 0-8 16,1 0 8-16,0 0 0 0,-1 0 0 0,1 0 0 15,-4 0 0-15,0 0 0 0,0 0 0 0,0-6 0 16,-3 6-12-16,-4 0 4 0,3-5 0 0,-3 5 0 15,0 0 8-15,0 0 0 0,0 0-9 0,0 0 9 16,0-3 0-16,0 3 0 0,0-6 0 0,0 6 0 16,0 0 0-16,-7 0 0 0,0-6 0 0,0 0 0 15,0 0 8-15,0 6-8 0,-4-6 8 0,4 6-8 16,0-6 9-16,0 6-9 0,0 0 10 0,-4 0-10 16,1 0 0-16,-1 6 0 0,-3-6 0 0,0 6 0 15,3 0 31-15,1 0 0 0,-4-6 0 0,3 0 0 16,4 6-31-16,0 0-13 0,0 2 1 0,3 4 0 15,4 0 12-15,-3 0 0 0,-1-1 0 0,4-2 0 16,0 9 0-16,0-6 16 0,4-1-3 0,-4 1-1 16,3 3-12-16,1-3 0 0,-1-6 0 0,1 5 0 15,0 1 0-15,3 0 0 0,0-3 0 0,0-3 0 16,0-1 0-16,0 1 0 0,3 0 0 0,-3 0 0 16,4 0 0-16,-4 0 0 0,4-6 0 0,-4 6 0 0,0-6 0 0,3 6 0 15,-3-6 0-15,1 0 0 16,2 0 0-16,1-6 0 0,-1 0 0 0,1 6 0 15,-1-6-45-15,5 0-15 0,-1-6-4 0</inkml:trace>
  <inkml:trace contextRef="#ctx0" brushRef="#br0" timeOffset="72887.155">14185 440 801 0,'0'0'16'0,"0"0"5"16,0 0-21-16,0 0 0 0,0 0 0 0,0 0 0 15,0 0 97-15,0 0 15 0,-3 6 4 0,-1 0 0 16,1 0-30-16,-1 6-6 0,1-1 0 0,-1-2-1 16,4 9-19-16,0 0-3 0,4-1-1 0,-4 4 0 15,3 2-12-15,-3 1-2 0,4 2-1 0,-4-2 0 16,3 2-9-16,1 4-1 0,-4-7-1 0,3 10 0 0,1-4-2 0,-1-3-1 16,1 4 0-16,-4-4 0 0,3 4-6 0,1-10-1 15,-1 10 0-15,-3-4 0 0,4-2-7 0,-1-1-1 16,-3-8-1-16,4 2 0 0,-1 1-3 0,-3 0-8 15,0-9 12-15,4 8-4 0,-4-17-8 0,0 0 0 0,0 0 9 16,0 0-9-16,0 0 0 0,0 0 0 0,0 0 0 0,0 0-12 31,0 0-15-31,0-15-3 0,0 10-1 0,4-1 0 16,-4-6-43-16,0-6-9 0,3 7-1 0</inkml:trace>
  <inkml:trace contextRef="#ctx0" brushRef="#br0" timeOffset="73322.33">14302 440 972 0,'0'0'41'15,"0"0"-33"1,-4 12 70-16,4-6 14 0,0 0 2 0,0 6 1 16,0-7-7-16,0 1 0 0,0 0-1 0,0 3 0 15,0 3-24-15,0 0-5 0,0-1-1 0,0 1 0 16,0 3-13-16,0-3-2 0,4 5-1 0,-4-5 0 16,0 0-8-16,3 2-1 0,-3-2-1 0,4 6 0 15,-4-6-19-15,3 2-3 0,1-2-1 0,-1 6 0 16,1-1 0-16,-1 4 0 0,1-3 0 0,-1-7 0 0,1 10-8 15,-4-4 0-15,0 1 0 0,0 6 8 0,3-10-8 16,-3 10 0-16,4-7 0 0,-4 4 8 0,3-3-8 0,-3 5 0 16,0-2 0-16,0-9 0 0,4 11 8 0,-4-11 0 0,0 3 0 15,0-4 0-15,0 1 2 0,0-12 0 0,0 0 0 16,4 6 0-16,-4-6-10 0,0 0 8 0,0 0-8 0,0 0 8 16,0 0-20-16,0 0-5 0,0 0-1 0,0 0 0 15,0 0-51 1,0-6-11-16,0 6-1 0,3-12-1 0,1 6-143 15,-4 6-29-15</inkml:trace>
  <inkml:trace contextRef="#ctx0" brushRef="#br0" timeOffset="73701.061">14563 834 1409 0,'-7'30'29'0,"3"-22"7"0,1 4-28 0,3 0-8 0,-4 0 0 0,4 5 0 15,-3-8 74-15,-1 9 14 0,4-6 2 0,-4-1 1 16,4-5-31-16,-3 3-7 0,3 3-1 0,0-6 0 16,-4 0-22-16,4-6-5 0,0 0-1 0,0 5 0 15,0-5 8-15,0 0 0 16,0 0 1-16,0 0 0 0,4 6-33 16,-4 0 0-16,0-6 0 0,0 6 0 0,0-6 0 0,0 0 0 0,0 0-15 0,0 0 5 31,3 6-42-31,-3 0-9 0,4 3-2 0,0-3 0 15,-4-1-103-15,0-5-21 0,3 6-4 0</inkml:trace>
  <inkml:trace contextRef="#ctx0" brushRef="#br0" timeOffset="73907.359">14471 570 1257 0,'0'0'26'0,"0"6"6"0,0-6-32 0,0 11 0 0,0-11 0 0,0 0 0 16,0 0 39-16,0 0 1 0,0 0 0 0</inkml:trace>
  <inkml:trace contextRef="#ctx0" brushRef="#br0" timeOffset="74715.1">14905 969 1572 0,'-7'-5'32'0,"0"-7"9"0,0 6-33 0,0-6-8 0,0 3 0 0,-4 3 0 15,0 1 76-15,1-1 12 0,3 0 4 0,-4 0 0 16,1-6-56-16,-4 6-12 0,3-5-1 0,0 8-1 16,1-3-14-16,-1 6-8 0,4 0 10 0,-3-6-10 15,10 6 12-15,-11 0-4 0,11 0-8 0,0 0 12 16,0 0-12-16,0 0 0 0,0 0-9 0,0 0 9 16,0 0-12-16,0 0 12 0,0 0-13 0,-4 12 5 15,1-4 8-15,3-2-10 0,0 6 10 0,0 0-10 16,0 0 10-16,3-7 0 0,1 10 0 0,-1-3-8 0,1 0 8 15,0-1 0-15,-1 7 0 0,4-3 0 0,-3-3 0 16,-1-7 0-16,4 7 0 0,0 0 0 0,-3-6 0 0,3 3 0 16,0-9 0-16,0 6 0 0,0-6 16 0,0 0 0 0,4 0-1 15,-4 0 0-15,0 0 1 16,0-6 1-16,0 6 0 0,0-9 0 0,0 3-5 16,4 0-2-16,-4-6 0 0,0 6 0 0,-4-5-10 15,4 5 12-15,-3-6-12 0,-1-3 12 0,1 9-12 0,-1-5 8 16,1-1-8-16,-1 0 8 0,-3 3-8 0,0-2 0 0,0 5 0 0,0-6-11 15,-3 0 3-15,3 6 0 0,-4 0 0 0,1 1 0 16,3 5-14-16,0 0-2 0,0 0-1 0,0 0 0 16,0 0 2-16,0 0 1 0,0 0 0 0,-4 11 0 15,1-5 10-15,-1 12 3 0,1-6 0 0,-1 2 0 16,8 4 9-16,-4 5 0 0,3-5 0 0,-3 3-8 16,4 2 8-16,-1 4 0 0,1-10 0 0,-1 13 0 15,1 2 0-15,-1-8 0 0,1 2 0 0,-1 3 0 16,1-2 0-16,0 8 0 0,-1-11 0 0,1 8 0 15,-4-8 0-15,3 2 8 0,1-2-8 0,-1-4 0 16,-3 4 8-16,0-7-8 0,4 4 10 0,-4 2-10 16,0-5 8-16,0-6-8 0,0-3 0 0,-4 2 0 15,4-5 12-15,-3 0-4 0,3-6-8 0,0 0 12 16,-7 0 6-16,-4 0 1 0,4-6 0 0,-4 0 0 16,1 0 1-16,-1-5 0 0,-3 8 0 0,4-9 0 15,-8 6-20-15,4-6 0 0,0 1 0 0,0-1 0 16,-4 3 0-16,4-3 0 0,0 6 0 0,0-5-12 15,-1 5-18-15,1-6-3 0,4 3-1 0,-4 3 0 16,3 0-32-16,0-5-6 0,1 11-2 0</inkml:trace>
  <inkml:trace contextRef="#ctx0" brushRef="#br0" timeOffset="75439.811">14990 1002 767 0,'0'0'32'15,"0"0"-32"-15,0 0 97 0,0 0 13 0,0 0 2 16,0 0 1-16,0 0-29 0,0 0-7 0,0 0-1 0,0 0 0 15,0 0-20-15,0 0-5 0,0 0-1 0,0 0 0 16,0 0-16-16,0 0-3 0,7 6-1 16,-4 0 0-16,4-1 5 0,0-5 1 0,4 6 0 15,-4-6 0-15,0 6-7 0,0-6-1 0,0 6 0 16,-3-6 0 0,6 0-4-16,-3 0 0 0,0 0-1 0,4-6 0 15,-4 6-11-15,0-6-3 0,0 6 0 0,0-6 0 0,0 6-1 0,-7 0 0 0,4-5 0 16,3-1 0-16,-4 0 0 0,1 0-8 0,-1-3 12 0,-3 3-4 15,0 0-8-15,0 0 8 0,0 1-8 0,-3-1 8 16,3 0-8-16,-4 0 0 0,1 0 0 0,-4 0 0 16,0-3-26-16,3 3 2 0,-3 1 1 0,-4-1 0 15,4 0-7-15,-3 0-2 16,3 6 0-16,-4-6 0 0,1 0 17 0,-1 12 3 0,-3 0 1 0,3-6 0 16,1 6 11-16,-1 0 0 0,4 0-9 0,-4 5 9 15,4-2 0-15,4 3 0 0,-4 6 0 0,0-7 0 16,3 10 0-16,-3-3 10 0,4 5-10 0,-1-2 10 15,1-4-10-15,3 7 10 0,0-7-10 0,3 4 10 16,-3-3-10-16,4-1 8 0,-4-2-8 0,3-3 8 16,1 0-8-16,-1-1 0 0,1 1 0 0,-4-6 0 15,7 3 0-15,0-3 0 0,0 0 0 0,0-1 0 16,4 1 0-16,3-6 0 0,-4-6 0 0,1 6 0 16,3-5 0-16,-3 5 8 0,3-6-8 0,-4 0 0 15,4 0 0-15,0 0-9 0,1 3 0 0,-5-3 0 16,4 0-39-16,-3 0-8 0,-1-5-2 0</inkml:trace>
  <inkml:trace contextRef="#ctx0" brushRef="#br0" timeOffset="76036.111">15201 1019 1162 0,'0'12'49'0,"0"0"-39"15,0-6 74-15,4 3 14 0,-4-3 3 0,0-1 1 16,3 1-24-16,1 6-5 0,-4-6-1 0,0-6 0 15,3 6-28-15,1 0-7 0,-4-6-1 0,0 6 0 16,3-3-13-16,1 2-3 0,-1 7-1 0,1-6 0 16,-4-6-9-16,3 6-2 0,-3-6 0 0,0 0 0 15,0 0-8-15,0 0 10 0,0 0-10 0,0 0 10 16,0 0-1-16,0 0 0 0,4 6 0 0,-4-6 0 16,0 0 1-16,0 0 0 0,0 0 0 0,0 0 0 15,0 0-2-15,0 0 0 0,0 0 0 0,0-6 0 16,0 0 0-16,0-6-8 0,0 3 12 0,-4 4-4 15,4-7 0-15,-3 6-8 0,3-12 12 0,0 12-4 16,0-5-8-16,3 2 0 0,1-3 0 0,-4 0 0 0,0 6 0 16,4 1 0-16,-4-7 0 0,3 6 0 0,1-3 0 15,-1 3 0-15,-3 0 0 0,4 0-11 0,-1-5 11 16,4 5 0-16,-3 0 0 0,-1 6 0 0,1-12 0 16,3 3 9-16,-4 9-9 0,1-6 10 15,3 1-10-15,-3 5 0 0,-1-6 0 0,-3 6 0 0,7 6 0 0,0-6 0 0,-3 5 0 0,3 1-11 16,0 3 11-16,-4 9-8 0,4-6 8 15,-3-1-8-15,-1 10 8 0,4-3 0 0,-3 5 0 0,0-2 0 16,-1-4 0-16,4 1 0 0,-3 0 0 0,-1-4 0 16,1 4 0-16,3-6 11 0,-4-1-3 0,1 4 0 15,-1-9-8-15,1 0 0 0,-4-6 0 0,0 0 0 16,0 0-16-16,0 0 2 0,3 0 0 0,4 0 0 16,0-6-47-16,-3 0-10 15,3-3-1-15</inkml:trace>
  <inkml:trace contextRef="#ctx0" brushRef="#br0" timeOffset="76563.321">15367 240 1302 0,'-7'9'27'0,"3"-3"7"0,1 6-34 16,-1-6 0-16,1 5 0 0,3-5 0 0,0 0 102 0,-4 3 14 0,4 3 2 0,0-6 1 15,0 5-55-15,4 1-12 0,-4 0-1 0,3-6-1 16,1 9 1-16,-1-4 0 0,1-5 0 0,-1 6 0 16,5 0-28-16,-5-3-6 0,4 2-1 0,0 1 0 15,-3 0-3-15,3 5-1 0,0-11 0 0,-4 9 0 16,1 3-12-16,-1-7 9 0,-3 7-9 0,4-3 8 16,-1 2-8-16,1 1 0 0,3 9 0 0,0-10 0 15,0 7 0-15,0-4 0 0,-3 4 0 0,3-1 0 16,0 4 0-16,0-10 0 0,0 10 0 0,0-4 0 15,-3 7 0-15,-1-10 0 0,4 10 0 0,-3-4 0 16,-1 4 0-16,1-7 12 0,3 4-2 0,-4-4 0 16,1-2-10-16,3-10 8 0,-4 7-8 0,1-6 8 15,-4-6-8-15,3 0 0 0,-3-6 9 0,0 0-9 16,0 0 0-16,0 5 0 0,0-5 0 0,0 0 0 16,0 0-24-16,0 0-8 0,4-2-3 0,-4-1 0 15,0 3-24-15,-4 0-5 0,4-6 0 0,-3 0-1 16,-1 6-111-16,4-6-21 0,-3 6-5 15</inkml:trace>
  <inkml:trace contextRef="#ctx0" brushRef="#br0" timeOffset="76909.764">15282 778 1437 0,'0'0'40'0,"0"0"10"0,0 0-40 0,0 0-10 0,0 0 0 0,0 0 0 16,0 0 102-16,0 0 18 0,0 0 4 0,0 0 1 15,0-5-58-15,0 5-12 0,4 0-3 0,3-6 0 16,0 6-37-16,4 0-15 0,-1 0 11 0,4 0-11 15,0 6 12-15,0-1-3 0,4-5-1 0,-4 6 0 16,0 0-8-16,-3 0 0 0,3 0 0 0,-3-3 0 16,3 3 0-16,0-6 0 0,0 0 0 0,0 6 0 15,0-6 0-15,-3 0 0 0,-1 0-10 0,1 0 10 16,0 0-34-16,-4 0-1 0,3 0 0 0,-3-6 0 16,0 0-85-16,0 3-16 0,0 3-4 0</inkml:trace>
  <inkml:trace contextRef="#ctx0" brushRef="#br0" timeOffset="77463.957">15617 964 1149 0,'0'0'32'0,"0"0"8"0,0 0-32 0,0 0-8 0,8 0 0 0,-5 5 0 15,4-5 76-15,0 0 12 0,-3 0 4 0,3 6 0 16,0-6-20-16,-4 0-4 0,4 6-1 0,0-6 0 16,4 6-12-16,-4-6-3 0,4 3 0 0,-4 3 0 15,3-6-24-15,1 0-4 0,-1 0-2 0,1 6 0 16,0-6-8-16,-1 0-2 0,1-6 0 0,-4 6 0 15,0 0 0-15,0-6 0 0,0 3 0 0,-3-3 0 16,3 6 4-16,-4-6 1 0,1 0 0 0,-1 1 0 16,-3-1-4-16,0-6-1 0,-3 0 0 0,3 3 0 15,-4-2-12-15,1-1 8 0,-4-6-8 0,3 6 0 16,-3 4-12-16,3-4-8 0,-3 0-1 0,0 6-1 16,0 0-18-16,-3 0-4 0,-1 6-1 0,1-5 0 15,-1 5 9-15,0 0 1 0,4 0 1 16,0 0 0-16,0 5 19 0,0 1 4 0,0 0 1 0,4 0 0 15,-1 6 10-15,4-12 0 0,0 0 0 0,-4 6-8 16,1 3 8-16,3 2 0 0,-4 7 0 0,4-6 8 0,0-1 6 16,0 4 2-16,0 3 0 0,0-1 0 15,4-5 5-15,-4 9 2 0,3-4 0 0,1 1 0 16,0-3-2-16,3 2 0 0,-4 1 0 0,4 0 0 16,-3-9-9-16,3 8-1 0,0-5-1 0,0 0 0 0,0-6-10 15,0-1 10-15,0 1-10 0,0 0 10 0,4-6-10 16,-4 3 0-16,3-3-10 0,-3-3 10 15,4 0-40-15,-4-6-3 0,4 4 0 0,-1-1 0 16,-3 0-115-16,4-6-23 0,-4 0-5 0</inkml:trace>
  <inkml:trace contextRef="#ctx0" brushRef="#br0" timeOffset="78061.377">16154 778 1621 0,'0'0'33'0,"-7"0"10"15,0 6-35-15,0-6-8 0,-1 0 0 0,8 0 0 16,-7 0 63-16,-3 0 10 0,3 0 3 0,7 0 0 16,0 0-47-16,-7 6-9 0,7-6-1 0,0 0-1 15,-7 0-18-15,-4 0 0 0,11 0 0 0,-7 6 0 16,-4 0-44-16,4-6-4 0,7 0 0 0,-7 0 0 16,7 0-15-16,-7 3-3 0,7-3-1 0,-7 6 0 0,7-6 38 0,-3 6 7 15,3-6 2-15,-4 5 0 0,4-5 20 0,0 0-11 0,0 12 11 16,0-12-8-16,4 6 17 0,-4 6 4 0,0-12 1 0,0 6 0 15,3 0 22-15,1-3 4 0,-4-3 0 0,7 5 1 16,-4-5-13-16,1 6-4 0,3 0 0 0,0-6 0 16,-3 0-12-16,3 6-2 15,0 0-1-15,-7-6 0 0,7 0 19 16,-4 0 3-16,4 0 1 0,-3 0 0 0,-4 0-32 0,7 0 0 0,0 0 0 0,-7 0 0 16,7 0 0-16,0 0 0 0,0 6 0 0,0-6 0 15,-7 0 0-15,7 6 0 0,-3 0 0 0,3-1 0 16,-4 1 0-16,1 3 0 0,-1 3 0 0,1-6 0 15,-1 6 0-15,1-7 0 0,-1 7 0 0,-3-3 0 16,4 3 0-16,-4 0 0 0,0-7 0 0,0 1 0 16,-4 6 0-16,4 0 0 0,-3-3 0 0,-1 2 0 15,1 1 0-15,-1 0 0 0,1 0 0 0,-4-6 0 16,3-1 0-16,-3 4 0 0,0-3 0 0,0 0 0 16,0-6-20-16,-4 0-9 0,1 6-3 0,-1-6 0 15,1 0 7-15,-1 0 1 0,4 0 0 0,-4 0 0 16,1 0-116-16,-1-6-22 0</inkml:trace>
  <inkml:trace contextRef="#ctx0" brushRef="#br0" timeOffset="79491.051">11501 2031 281 0,'0'0'12'0,"0"0"-12"16,0 0 9-16,0 6 0 0,0-6 0 0,-4 6 0 16,4-1-9-16,0-5-17 0,0 9 4 0</inkml:trace>
  <inkml:trace contextRef="#ctx0" brushRef="#br0" timeOffset="80658.638">11564 2057 326 0,'0'0'14'0,"0"0"-14"15,0 0 10-15,0 0-1 0,0 0 0 0,0 0 0 16,0 0-9-16,0 0 0 0,0 0 0 0,0 0 0 16,0 0 0-16,0 0 0 0,0 0 12 0,0 0-4 15,0 0 20-15,0 0 3 0,0 0 1 0,0 0 0 16,0 0 37-16,0 0 8 0,0 0 2 0,0 0 0 16,0 0 8-16,0 0 1 0,0 0 1 0,0 0 0 15,0 0-40-15,0 0-8 0,0 0-1 0,0 0-1 16,0 0-6-16,0 0-1 0,0 0 0 0,0 0 0 15,0 0-16-15,0 0-3 0,0 0-1 0,0 0 0 16,0 6-12-16,0 6 0 0,-3-6 0 0,3 5 0 16,0-5 0-16,0 3 0 0,0 3 0 0,0 6-10 15,3-7 10-15,-3 7 9 0,0 3-1 0,0-4-8 16,4 1 30-16,-4 2-1 0,0 4 0 0,3-1 0 16,-3 4-1-16,0-4 0 0,4 10 0 0,-4-4 0 15,3 4-17-15,-3-4-11 0,0 9 12 0,-3-8-12 0,3 2 17 16,-4 3-3-16,4-8-1 0,-3 8 0 0,-1-9 0 15,1 4 0-15,-1-4 0 0,-3-2 0 0,3 2 7 0,-3-2 2 16,4-1 0-16,-4-2 0 0,0 2-22 0,3-5 8 16,-3-3-8-16,4 2 0 15,-1-5 8-15,1 0-8 0,-1 5 10 0,4-11-10 0,0 3 8 16,0-9-8-16,0 0 0 0,0 12 0 16,0-12 0-16,0 0 0 0,4 6 0 0,-4-6 0 0,0 0 0 0,0 0 0 0,0 0 0 0,0 0 0 15,0 0 0-15,0 0-10 0,0 0 10 0,3-6-12 31,4 0-12-31,-3 0-2 0,-1-6-1 0,1 4 0 0,-4-10 15 0,3 6 2 0,-3-5 1 0,0 2 0 16,4-3 9-16,-4 1 0 0,0-10 0 0,0 9 0 16,0-11 0-16,0 8 0 0,0-8 0 0,0 3 0 15,0-4 27-15,3-2 7 0,-3-3 2 0,0 2 0 16,4-2-24-16,-4-3-4 0,3-3 0 16,-3 8-8-16,4 1 11 0,-1-3-11 0,-3 2 10 0,4 4-10 15,-4-3 0-15,3 8 0 0,-3-8 0 0,0 8 0 16,4 1-20-16,0 8-1 0,-1-9 0 0,1 7 0 15,-1-1 9-15,-3 9 3 0,0-2 0 0,0-1 0 16,0 0 9-16,0 6 0 0,4 0 0 0,-4 0-8 16,3 4 8-16,-3 2 0 0,4-6 0 0,-4 6 0 15,0 0 0-15,0 0 0 0,0 0 0 0,0 0 0 16,0 0 0-16,3-6 0 0,1 6 0 0,-1-6-8 16,4 0 8-16,-3 6-13 0,3-6 5 0,-7 6 8 15,3 0-23-15,-3 0 3 0,4 6 1 0,-4-6 0 16,3 6 1-16,1 0 0 0,0 0 0 0,-1 0 0 15,1 2 18-15,-4 4-10 0,3 0 10 0,-3 0-8 0,4-1 8 16,-1 1 0-16,1 9 0 0,-1-4 0 0,-3 1 0 16,4 3 0-16,-1-4 0 0,1 7 0 0,-4-4 0 0,3 4 0 15,-3-1 0-15,0 4 0 0,4-4 0 0,-1 10 0 16,1-4 0-16,-1 3 0 0,1-2 8 0,0-4-8 16,-1 4 10-16,1 2-10 0,-1-3 8 0,-3 4-8 15,4-4 0-15,-1-2 0 0,1 2 8 16,3 0-8-16,-4-2 0 0,4 2 0 15,0-8 9-15,-3 8-9 0,-1-8 8 0,5 8-8 0,-5-2 0 0,4-4 0 0,-3 7 0 0,3-10 0 16,0 4 0-16,-4-1 0 0,4 4 0 0,0-10 0 16,-3 7-10-16,3-4 10 0,0-2 0 0,-3 3-9 31,3-4-15-31,-4 7-2 0,4-13-1 0,-3 1 0 0,-1-3-9 0,1 3-3 0,-4-12 0 0,0 0 0 16,0 0-44-16,0 0-9 0,0 0-1 0</inkml:trace>
  <inkml:trace contextRef="#ctx0" brushRef="#br0" timeOffset="165289.63">12767 5112 1177 0,'-7'6'52'0,"3"5"11"0,-3-5-51 0,4 0-12 16,-1 0 0-16,-3 0 0 0,4 0 25 0,-1 3 3 16,4-9 0-16,0 0 0 0,0 0-2 0,0 0 0 15,0 0 0-15,0 0 0 0,0 0 6 0,0 0 2 16,0 0 0-16,0 0 0 0,0 0-10 0,0 0-3 15,0 0 0-15,0 0 0 0,0 0 6 0,0 0 1 0,0 0 0 0,0 5 0 16,0-5-3-16,0 0 0 0,0 0 0 0,0 0 0 16,0 0-5-16,0 0-2 0,0 0 0 0,0 0 0 15,0 0-3-15,0 0-1 0,0 0 0 0,0 0 0 16,0 0 6-16,0 0 2 0,0 0 0 0,0 0 0 16,0 0-6-16,7-5-2 0,-3 5 0 0,-4 0 0 15,3-6-14-15,1 0 8 0,-1 3-8 0,-3 3 0 16,0-6 8-16,0 0-8 0,0 6 0 0,0 0 0 15,0 0 0-15,-3 6 0 0,-1-6 0 0,-3 3 0 16,0 0 0-16,0-3 0 0,0 3 0 0,0 0 0 16,-4 6-9-16,-3-4 9 0,4 7 0 0,-4-6-9 15,0 0 9-15,-1-6 11 0,5 6-3 0,-1 0 0 16,-3-6-8-16,7 6 0 0,-3 2 0 0,2 4 0 16,1-6 0-16,0 6 0 0,-3 5 0 0,3-8 0 15,0 3 0-15,0 0 0 0,0-6 0 0,0 5 0 0,-1-5 0 16,1 3 0-16,4-3 0 0,-4 3 0 0,0 0 0 15,0-4 0-15,0 7 0 0,0-6 0 0,3 0-16 16,1 0-1-16,-1 3-1 0,-3 8 0 0,0-5 18 0,3-6 0 16,1 6 0-16,-1-3 0 0,1 2 0 0,-1 1 0 15,1-6 0-15,-1 12 0 0,4-13 0 0,0 1 0 16,0 0 0-16,4 0 0 0,-4 9 0 0,3-3 0 16,1-1 0-16,3 1 0 0,-4-6 0 0,4 9 0 15,0-4 0-15,4-5 0 0,-4 6 0 0,4 0 0 16,-1 0 0-16,1-4 0 0,3-2 0 0,-3 12 0 15,-1 3 0-15,4 2 0 0,-3-11 16 0,3-6 6 16,0 0 2-16,0 5 0 0,7-2-16 0,-3 3-8 16,0-6 8-16,-4-6-8 0,3 0 0 0,1 0 0 15,-4 0 0-15,4 0 8 0,-1-6-8 0,-2 6 0 0,2-6 0 16,-3-3 8-16,0-3-17 0,4-5-3 0,-4-1-1 0,0 9 0 31,0 1-158-31,0-1-31 0,1-3-6 0,-1 6-2 0</inkml:trace>
  <inkml:trace contextRef="#ctx0" brushRef="#br0" timeOffset="165933.702">13063 5511 694 0,'0'0'20'0,"-3"6"4"0,-1 3-24 0,1 0 0 16,-1 0 0-16,1 3 0 0,-1-7 71 0,4 7 9 15,-3-6 3-15,3-6 0 0,0 0-1 0,3 3 0 16,-3-3 0-16,0 0 0 0,0 0-18 0,4 6-4 0,-1 3-1 0,1-6 0 16,-4-3 1-16,7 6 0 0,0-6 0 0,3 0 0 15,-2 0-40-15,2 0-8 0,1 0-2 16,-1 0 0-16,1 5 22 0,-1-5 4 0,-3 0 0 16,4 0 1-16,0 0-26 0,-1 0-11 0,1-5 8 0,-4 5-8 15,0 0 0-15,-7 0 0 0,0 0 0 0,0 0 0 16,0 0 0-16,7 0 0 0,-7 0 0 0,0 0-11 15,0-9-5-15,0 9-2 16,0 0 0-16,0-9 0 16,-4 3-13-16,1 3-2 0,3-3-1 0,-4 0 0 0,-3 0 8 0,4 6 2 0,-4-5 0 0,3 5 0 15,-3-6 0-15,0 0 0 0,0 0 0 0,-4 6 0 16,4-3 24-16,-3 3 0 0,3 0 0 0,-4 0 0 16,1 3 24-16,-1 3 11 0,0-6 1 0,1 6 1 15,-1 0-28-15,4-1-9 0,-3-5 0 0,3 12 0 16,3-3 8-16,1 0-8 0,-4 6 0 0,3-10 0 15,4 7 0-15,0 0 0 0,0 3 0 0,4-7 0 16,-1 7 8-16,4-3-8 0,-3 6 0 0,3-7 0 16,3-2 14-16,-3 9-1 0,4-12 0 0,-1 5 0 0,5-5-3 15,-5 3-1-15,4 9 0 0,0-12 0 0,0 0 11 0,1-1 1 16,-1 1 1-16,0 0 0 0,3-6-12 0,1 0-2 16,0 0-8-16,-4 0 12 0,0-6-22 0,0 6-5 15,0-6-1-15,0 6 0 16,0-11-100-16,4-1-20 0</inkml:trace>
  <inkml:trace contextRef="#ctx0" brushRef="#br0" timeOffset="166302.373">13381 5191 1206 0,'0'0'26'0,"0"6"6"0,0 0 0 0,3 6 3 0,-3 8-35 0,4-2 0 0,3-1 0 0,-4 4 0 15,1-3 80-15,3 5 10 0,0-5 2 0,0 8 0 16,0-5-32-16,0 8-7 0,4-5-1 0,-4-1 0 15,4 10-28-15,-4-13-7 0,3 10-1 0,-3-7 0 0,0 4-7 0,-3-4-1 16,3-5-8-16,0 2 12 0,-4 10-12 16,1-13 11-16,0 10-11 0,-1-10 10 15,1-5-10-15,-4 9 0 0,3-9 0 0,-3 5 0 0,4-11 0 0,-4 6 0 16,3-6-10-16,1 3 10 16,-4-9-39-16,0 0-1 0,0 0-1 0,0 0 0 15,3 5-55-15,-3-5-10 0,0 0-2 0,7-11-1 0</inkml:trace>
  <inkml:trace contextRef="#ctx0" brushRef="#br0" timeOffset="166673.614">13526 5129 1146 0,'0'0'32'0,"0"0"8"0,0 0-32 0,0 0-8 0,0 6 0 0,0 0 0 15,3 0 72-15,-3 0 12 0,4 3 4 0,-1 2 0 16,-3 1-13-16,4 0-3 0,-1-6 0 0,1 6 0 16,-1 8-6-16,4-2-2 0,-3 2 0 0,3 4 0 15,0 5-19-15,-4-8-4 0,1 8-1 0,3-8 0 16,-3 8-22-16,3 1-5 0,-4-4-1 0,4 3 0 15,-3-2-4-15,-1 2 0 0,4-8-8 0,-3 8 12 16,-1-5-12-16,4-4 0 0,-3-2 0 0,3 6 0 16,-4-10 0-16,1 10 0 0,3-7 0 0,-3 1 0 0,3 3 0 15,0-4 0-15,-4-5 0 0,4 6-10 16,0-4-14-16,-3-2-4 16,3 6 0-16,0-6 0 0,0 2-40 0,4-8-8 15,-4 6-1-15,-4-6-1 0,4 6-139 0,0-12-28 0,4 5-6 16,-4-10-1-16</inkml:trace>
  <inkml:trace contextRef="#ctx0" brushRef="#br0" timeOffset="167138.729">13892 5606 1101 0,'0'0'24'0,"0"0"4"0,0 0 2 0,0 5 2 0,0-5-32 0,4 6 0 0,-4-6 0 0,3 6 0 16,1 0 92-16,-4 0 12 0,3 3 3 0,1-3 0 16,0 2-18-16,3 1-3 0,0-9-1 0,0 6 0 15,0-6-32-15,0 6-6 0,3-6-2 0,-3 6 0 16,4-6-35-16,0 0-10 0,-1 0 0 0,1 0 0 16,-1 0 36-16,-3 0 2 0,4-6 1 0,-4 0 0 15,0 0-27-15,0-5-12 0,-3 2 10 0,-1-3-10 16,1 0 0-16,-1 0-15 0,1 1 2 0,-4-4 0 15,0 9 0-15,0-6 0 0,-4 6 0 0,1-5 0 16,3-1-28-16,-4 6-6 0,4 0-1 16,-3 0 0-16,-1 3 31 0,4 3 5 0,0 0 2 0,-7 0 0 15,-3 0 10-15,3-6-13 0,-1 1 5 0,-2 5 8 16,-1 5 0-16,4 1 8 0,0-3 2 0,-3 6 0 0,3-3 0 16,-1 3 0-16,1 8 0 0,0-5 0 0,4-3-2 15,-1 9-8-15,1-1 12 0,-1-5-4 0,4 3 7 0,0-1 1 16,0 7 0-16,4-3 0 0,-1-4-5 0,1 4-1 15,3-6 0-15,0 5 0 0,4-5-10 0,-1 9 0 16,1-9-12-16,3-1 12 0,0-5 0 0,0 0 0 16,0 3 0-16,0-3 0 0,0-3 0 0,4 0 0 15,-4-3 0-15,0 0 0 16,0 0-121-16,0-3-17 0,-3 3-3 0</inkml:trace>
  <inkml:trace contextRef="#ctx0" brushRef="#br0" timeOffset="168202.464">14531 5517 1026 0,'0'0'28'0,"0"0"8"0,0 0-28 0,0 0-8 15,0 0 0-15,0 0 0 0,0 0 97 0,0 0 19 16,-7-6 3-16,7 6 1 0,0 0-36 0,0 0-8 16,0 0 0-16,-7 0-1 0,0-5-31 0,0 5-5 15,7 0-2-15,-7 0 0 0,0 5-25 0,0-5-12 16,-4 0 10-16,4 6-10 16,0-3 0-16,0 3 0 0,0 0 0 0,-4 0 0 0,4 6 0 0,-4-1 0 15,4 1 0-15,0-3 0 0,-3 6 0 0,3-1-10 16,0-8 10-16,3 6-8 15,-3-6 8-15,4 3 0 0,-1 0 0 0,1-4-8 0,-1 4 8 0,4-9 0 16,0 0 0-16,0 0 0 0,0 6 0 0,0-6 0 16,0 0 0-16,0 0 0 0,0 0 16 0,0 0-2 0,0 0 0 0,0 0 0 15,0 0 2-15,0 0 0 0,0 0 0 0,0 0 0 16,0 0-5-16,0 0-1 0,0 0 0 0,0 0 0 16,11 0-2-16,-1 6 0 0,-10-6 0 0,0 0 0 15,7 0-8-15,-7 0 0 0,11 6 0 0,-1 0 8 16,-10-6-8-16,0 0-16 0,0 0 4 0,7 6 1 15,4 0 11-15,-7-1 0 0,-4-5 0 0,3 6 0 16,1 9-24-16,-1-3-4 0,-3 0 0 16,-3-1 0-16,3 1-13 0,-4 9-3 0,1-10-1 15,-1 7 0-15,-3-3 21 0,3 2 5 0,-3-5 1 0,4 6 0 16,-4-6 10-16,0 2 8 0,3 4-12 0,-3-6 12 0,0-6 0 16,-3-1 0-16,2 4 8 0,1 3-8 0,0-6 0 0,0 0 0 15,0-6 0-15,0 6 0 0,0-6 0 0,4 0-21 16,-4 0 3-16,0 0 1 15,-1-6-42-15,5 0-8 0,-1 0-1 0</inkml:trace>
  <inkml:trace contextRef="#ctx0" brushRef="#br0" timeOffset="168538.924">14873 5667 1086 0,'0'0'31'0,"0"0"6"0,-3 6-29 0,3-6-8 0,0 0 0 0,-7 6 0 16,-1 0 113-16,1 6 22 0,4-6 4 0,-1-1 1 15,1 1-52-15,-4 0-11 0,3-3-1 0,1 3-1 16,3-6-36-16,0 0-7 0,0 0-2 0,0 0 0 15,0 0 4-15,0 0 1 0,0 0 0 0,0 0 0 16,0 0-7-16,0 0 0 0,0 0-1 0,7 6 0 16,-7-6-15-16,10 0-4 0,-3-6 0 0,4 6 0 15,-11 0-8-15,11 0-9 0,-4 0 9 0,3-6-13 16,1 3-11-16,-4-3-3 0,0 3 0 0,0-2 0 16,4 2-134-16,-4-3-27 0,3-6-6 0,-3 12-1 15</inkml:trace>
  <inkml:trace contextRef="#ctx0" brushRef="#br0" timeOffset="169043.112">15406 5585 1184 0,'0'0'26'0,"0"0"6"0,0 0 0 0,0 0 1 0,0 6-33 0,0-6 0 0,0 0 0 0,0 9 0 16,0 2 40-16,0-11 2 0,0 0 0 0,0 0 0 16,0 0-10-16,0 6-1 0,0-6-1 0,0 0 0 15,-4 0 13-15,4 0 2 0,0 0 1 0,0 0 0 16,0 0-6-16,-7 6 0 0,0-6-1 0,0-6 0 15,0 6-19-15,4 0-3 0,-5 0-1 0,-2-6 0 16,3 6-8-16,0 0-8 0,0-5 9 0,-4 5-9 16,1 0 21-16,-1 0-1 0,4 0-1 0,-7 0 0 15,7 0 1-15,-4 5 1 0,1-5 0 0,-1 6 0 16,0-6-21-16,-3 6 9 16,4 6-9-16,-1-3 0 0,1-3 17 0,2 2-3 0,-2 1-1 15,-1 3 0-15,4-6-4 0,0 6-1 0,0 2 0 0,4 4 0 16,-1-6-8-16,1 5 8 0,3-5-8 0,0 3 8 0,0 3 0 15,3-7-8-15,1 1 12 0,-1 3-4 0,4-3-8 0,0-1 8 16,0 7-8-16,0-6 8 16,4-6-8-16,-4 2 8 0,4 4-8 0,-1 0 8 0,4 0-8 0,-3-6 0 15,3-6 0-15,-3 5 0 0,3-2-9 0,0 3-7 16,-4-3-2-16,1-3 0 16,3 0-21-16,-3 0-4 0,-1-3-1 0,1 3 0 15,-1-3-139-15,1 0-28 0,0 0-5 0,-4-2-2 0</inkml:trace>
  <inkml:trace contextRef="#ctx0" brushRef="#br0" timeOffset="169423.094">15635 5679 1220 0,'0'0'27'0,"0"0"5"16,0 0 2-16,-3 6 0 0,3 6-34 0,0 2 0 0,3 4 0 0,-3-6 0 0,4 5 84 0,-1-2 9 16,-3 3 3-16,0-1 0 15,4 1-56-15,-4-6-12 0,0 3-1 0,0-4-1 16,0 7-16-16,0-6-10 0,0-1 12 0,0 4-12 16,-4-3 32-16,4-6 0 0,0-6 0 0,0 0 0 15,0 0-51-15,0 0-10 0,0 0-3 0</inkml:trace>
  <inkml:trace contextRef="#ctx0" brushRef="#br0" timeOffset="169581.283">15529 5315 1212 0,'0'11'51'0,"-3"-2"-41"0,3 0-10 15,-4 6 0-15,4-4 0 0,4 1 0 0,-4-6 0 0</inkml:trace>
  <inkml:trace contextRef="#ctx0" brushRef="#br0" timeOffset="170348.359">16750 5656 1011 0,'0'0'22'0,"0"0"5"0,0 0 1 0,-4 5 0 0,4-5-28 0,-7 6 0 0,4 6 0 0,-4-6 0 16,7-6 26-16,-7 0-1 0,3 0 0 0,4 0 0 16,-7 0 35-16,7 0 8 0,0 0 0 0,-7 0 1 15,3 0-8-15,-3-6-1 0,0 0-1 0,0 6 0 16,4-6-15-16,-1 6-2 0,4 0-1 0,-7-6 0 15,7 6-25-15,0 0-6 0,-3 6-1 0,-4-6 0 16,3 6-9-16,-3 0 0 0,0 0-12 0,0 6 12 16,0-3-8-16,3 2 8 0,-6 1 0 0,3 6 0 0,3-7 0 0,-3-2 0 15,4 3 0-15,-1 6 0 0,-3-7 16 0,7 1-3 16,-3 0 0-16,6-3 0 0,-3-3-13 0,0 5 8 16,4-5-8-16,-1 0 0 0,-3-6 13 0,4 12-3 15,-1-6-1-15,-3-6 0 0,0 0 15 0,7 6 4 16,0 2 0-16,4-2 0 0,-4 0-7 0,3 0-1 15,-10-6 0-15,11 6 0 0,0 0-12 0,-1-6-8 0,1 6 10 0,-4 0-10 16,-7-6 9-16,10 6-9 16,1-1 8-16,0-5-8 0,-11 0 0 0,0 0 0 0,7 6 0 0,0 0 0 15,-4 9 0-15,1-9 0 16,-8 5 0-16,1 1 0 16,-1-3-37-16,1 3-10 0,-4 0-1 0,-4-1-1 0,0 7 21 0,-3-9 4 0,0 3 0 15,0-1 1-15,-4 1 13 0,1-6 10 0,-1 0-13 0,-3 0 5 16,3-6 8-16,1 6-10 0,-1-6 10 0,0 0-10 31,1 0-21-31,-1 0-4 0,1-6-1 0,2 6 0 0,1-6-20 0,4-6-5 16,-1 0-1-16</inkml:trace>
  <inkml:trace contextRef="#ctx0" brushRef="#br0" timeOffset="170847.892">17064 5785 1530 0,'0'0'32'0,"-7"6"8"16,3 0-32-16,-3 0-8 0,4-1 0 0,-8-5 0 0,4 6 36 0,-7 0 5 15,3 0 2-15,-3 6 0 16,0-6 7-16,-4 3 2 0,4 2 0 0,0-5 0 0,4 6-41 0,-1 0-11 16,1-4 0-16,2 4 0 0,1 0 0 0,0 6 0 0,0-7 0 0,0 10 0 15,4-9 9-15,-1-1-9 0,1 7 12 16,-1-6-12-16,4 3 14 0,0-4-4 0,4 7-1 0,-1-9 0 16,1 0 3-16,-1-3 1 0,4 2 0 0,0-8 0 15,0 12 3-15,0-12 0 0,4 0 0 0,0 0 0 16,3-12 3-16,0 4 1 0,0-1 0 0,0 0 0 15,4-9-20-15,-4 6 0 0,0-2 0 16,0-4 0-16,-3 0 0 16,-4 7 0-16,0-1-11 0,-4-6 11 0,1 10 0 0,-1-4 0 0,-3 0 0 15,0 0 0 1,0-2-24-16,-3 2-8 0,-1 6-2 0,-3-12 0 0,0 7 6 0,0 2 0 16,0 0 1-16,-4 0 0 0,1 3-4 15,-1 0-1-15,1 0 0 0,-1 6 0 0,1 0 20 0,-1 0 3 0,0 6 1 0,1 0 0 16,3 0-7-16,0 6-1 0,3-3 0 0,1 2 0 15,-1 1 5-15,1 6 1 0,-1-1 0 0,4-2 0 16,0 3-26-16,0-6-4 0,4-4-2 0</inkml:trace>
  <inkml:trace contextRef="#ctx0" brushRef="#br0" timeOffset="171250.652">17187 5773 1288 0,'0'0'27'0,"-3"6"5"0,-1 6-32 15,1-6 0-15,-1 5 0 0,1 1 0 0,-1 3 77 0,4 3 9 0,-3-7 2 16,-1 7 0-16,1-3-21 0,3-4-4 0,0 1-1 0,-4 0 0 16,4 0-13-16,0-6-2 0,0-6-1 0,-3 5 0 15,3 4-9-15,0-9-1 0,0 0-1 0,0 0 0 16,0 0-3-16,7 0-1 0,-4-3 0 0,4-3 0 15,-3 1-1-15,3-1 0 0,3-6 0 0,-3-6 0 16,0 4-19-16,4 2-11 0,-4-12 12 0,4 7-12 16,-4-4 8-16,3 9-8 0,-3-5 0 0,0 5 0 15,0-3 0-15,1 3 0 16,-1 1 0-16,0 5 0 0,-4 0 0 0,1 0 0 16,3 6-12-16,0 0 12 0,-4 6-20 0,4 0 1 0,4-6 1 0,-4 6 0 15,0 0-4-15,0 5-1 0,0-5 0 0,0 3 0 16,-3 9 9-16,-1-12 2 0,1 5 0 0,-1 1 0 15,1 0 12-15,-1 3-9 0,4-4 9 0,-3-5-8 16,0 12 8-16,-1-12 0 0,1 2 0 0,-4-2 0 16,0-6-12-16,3 6 0 0,-3-6 0 0,0 0 0 15,4 6-137-15,-4 6-28 0,3-6-6 0</inkml:trace>
  <inkml:trace contextRef="#ctx0" brushRef="#br0" timeOffset="171585.544">17607 5068 1288 0,'0'26'54'0,"-3"-2"-43"16,3 5 68-16,0-8 13 16,0 8 4-16,0 3 0 0,-4-2-16 0,4 8-2 0,0 0-1 0,-3 9 0 15,3-3-27-15,0-3-6 0,3 3 0 0,-3 1-1 16,4-4-19-16,-1-3-3 0,1 6-1 0,-1-3 0 16,-3-3-4-16,4 1 0 0,-1-10-1 0,1-2 0 15,-4 2-15-15,3-9 9 0,-3-2-9 0,4 0 8 16,-4-6-8-16,3-7 0 0,-3 1 0 0,0-6 0 15,0 0-54-15,0 0-3 0,7-6-1 0</inkml:trace>
  <inkml:trace contextRef="#ctx0" brushRef="#br0" timeOffset="171852.747">17364 5585 1698 0,'3'-6'48'0,"1"0"11"0,3 0-47 15,0-5-12-15,0-1 0 0,4 3 0 16,-1 0 98-16,1 3 18 0,3-3 3 0,-4 4 1 16,4-7-48-16,1 12-10 0,-1-6-2 0,0 0 0 0,0 0-46 0,0 3-14 0,4 0 0 15,-4 3 8-15,-4-3-8 0,5 3 0 0,-1-3 0 0,-4 3-8 16,1-2 8-16,-1 2-12 0,1 0 12 0,0-3-12 31,-1 3-21-31,1-3-5 0,-1-3-1 0,4 0 0 16,0 0-108-16,1 0-21 0,2 0-5 0</inkml:trace>
  <inkml:trace contextRef="#ctx0" brushRef="#br0" timeOffset="183966.85">18736 5370 906 0,'0'0'25'0,"0"0"7"0,0 0-32 0,0 0 0 0,0 0 0 0,0 0 0 16,0 0 58-16,0 0 5 0,-4 6 1 0,4-6 0 16,-3 6-20-16,3-6-3 0,0 12-1 0,-4-9 0 15,1 9 23-15,3-1 4 0,-4-5 1 0,1 6 0 16,3 0-7-16,-4 5-1 0,1 4 0 0,-1-3 0 15,1 2-29-15,-1 10-7 0,1-7 0 0,-1 4-1 16,1 2-23-16,-1-3 0 0,1 4 0 0,-1-1 0 16,1 4 8-16,3-1-8 0,-4 3 8 0,4-2-8 15,-4-4 0-15,1 3 0 0,3-8 0 0,0-4 0 0,-4 4 0 0,1-7 0 16,3 1 0-16,-4-6 0 0,4 3 0 0,0-4 9 16,-3-5-9-16,3 6 0 0,0-6 0 0,-4 3 0 15,4-6 0-15,0 5 0 0,0-2-18 0,0 6-4 16,0-12-1-16,4 0 0 15,-4 6-12-15,0-6-2 0,0 0-1 0,0 0 0 16,3 6-130-16,-3-6-27 0,0 0-5 0,4 0 0 0</inkml:trace>
  <inkml:trace contextRef="#ctx0" brushRef="#br0" timeOffset="184510.611">18824 5914 1134 0,'0'0'24'0,"0"0"6"0,0 0 1 0,0 0 1 0,0 0-32 0,0 0 0 0,0 0 0 0,0 0 0 15,0 0 24-15,0 0-1 0,0 0-1 0,0 0 0 16,0 0 16-16,0 0 3 0,7 6 1 0,4-6 0 0,-4-6-14 0,0 6-2 16,0 6-1-16,0-6 0 0,4 6 0 15,-1-6 0-15,1 0 0 0,-1 0 0 0,1-6-16 0,0 6-9 16,-1 0 10-16,1-6-10 0,3 0 9 0,-4 0-9 16,1-2 8-16,3 2-8 0,-7 0 8 15,4-6-8-15,-4 0 8 0,0 1-8 16,0 2 0-16,0-3 0 0,-3 0 0 0,-1 6 0 15,1 1 0-15,-4-7 0 0,0 6 0 0,-4-3 0 16,4 6 0-16,-3 0 0 0,-5 0 11 0,1 0-11 16,0 3 12-16,-3 3-3 0,-1 0-1 0,-3 0 0 15,0 3 0-15,0 6-8 0,0-6 12 0,-4 0-4 16,4 5-8-16,0-5 12 0,-4 6-12 0,8 0 12 0,-4 2-12 0,-1-2 0 0,8 0 9 0,0 3-9 16,7 2 0-16,-3 1 0 0,-1 0 0 0,1-4 0 15,6 10-8-15,-3-7 8 0,4 1-8 0,3 3 8 16,-4-4 0-16,4 4 0 0,1-6 0 0,2 5 0 15,-3-14 0-15,4 6-8 0,-1-3 8 0,4-1 0 16,-3 7 0-16,3-3-8 0,-3-6 8 0,-1-6 0 16,4 6-23-16,0-6 1 0,-14 0 0 0,11 0 0 15,3 0-21 1,-14 0-4-16,14-6-1 0,0 0 0 16,-3 6-119-16,-11 0-24 0</inkml:trace>
  <inkml:trace contextRef="#ctx0" brushRef="#br0" timeOffset="185061.198">19519 5773 1161 0,'-17'-6'24'0,"9"3"7"15,1 3-31-15,0 0 0 0,0 0 0 0,-3 0 0 16,-1 3 58-16,1 0 6 0,-1 0 0 0,-3 0 1 16,3 0-12-16,1 3-2 0,-4 0-1 0,3-6 0 15,0 6-16-15,1 0-3 0,-1-1-1 0,1 1 0 0,3 6-21 0,-4-3-9 16,4 0 8-16,-4 0-8 0,4 2 0 0,0-5 0 16,0 6 0-16,4 0 0 0,-1-1 0 0,1-2 0 15,3 3 0-15,0 0 0 0,0-6 0 0,0 0 0 16,0-1 0-16,-4 1 0 0,1 0 0 0,3 3-11 15,0-9 1-15,0 0 0 0,0 0 0 0,0 6 0 0,0-6 0 0,0 0 0 16,0 0 10-16,0 0-12 0,7 0 12 0,0 6-12 16,-4-6 12-16,4 0 0 0,0-6 0 0,-3 6 0 15,3 0 0-15,0 0 0 0,0 0 0 0,0 0 0 16,0 0 0-16,-3 6 0 0,3-6 0 0,0 6 8 16,0-1-8-16,0 1 0 0,0 0 0 0,0 0 8 15,-3 3-8-15,-1 3 0 0,1 5 0 0,-1 1 8 16,-3-6-8-16,0 8 8 0,0-2-8 0,0-6 8 15,0-6-8-15,0 2 8 0,-3 10-8 0,-1-6 8 16,1 0-8-16,-4-1 0 0,-1 1 0 0,1-3 0 16,0-3 0-16,-3 0 0 0,3 0 0 0,-4-6 0 15,1 0 0-15,-1 0 0 0,0-6 0 0,1 6 11 16,-1-6-11-16,1 6 12 0,-1-6-12 0,4 3 12 16,-4-3-40-16,4 0-7 0,0 0-1 0,0-5-1 15,4 5 37-15,3 6 0 0,-4-6 0 0,1 0 0 16,3-6-88-16,0 12-11 0,0-9-1 0,0 9-1 0</inkml:trace>
  <inkml:trace contextRef="#ctx0" brushRef="#br0" timeOffset="186249.355">20246 5964 1429 0,'0'0'40'0,"0"0"10"0,0 0-40 0,0 0-10 0,0 0 0 0,0 0 0 15,0 0 42-15,0 0 6 0,0 0 2 0,0 0 0 16,0 0 12-16,0 0 2 0,0 0 1 16,0 12 0-16,3-6-24 0,-3-6-5 0,0 6 0 0,-3 0-1 15,3-1-5-15,0 7-1 16,0-3 0-16,0 0 0 0,0 0-29 0,0 2 8 0,-4 1-8 0,8 0 0 16,-4-3 0-16,0 3 0 0,3-1 8 0,-3 1-8 15,7-6 8-15,-7-6-8 0,0 0 11 0,0 0-11 31,0 0-15-31,8 0-9 0,-1 6-3 0,-4-6 0 0,4 6 44 0,-7-6 9 0,0 0 2 0,7 0 0 16,-3 0-19-16,3 6-9 0,-4-3 10 0,-3-3-10 16,0 0 0-16,0 0 8 0,7-3-8 0,-7 3 0 15,4 0 0-15,3 0 0 0,-3 5 0 0,3 1 0 16,-4-3 0-16,-3-3 0 0,7-6-9 0,-3 1 9 16,3-4 0-16,-4 3 0 0,4-6-8 0,-3 0 8 15,3-5 0-15,4 2 0 0,-4-3 0 16,0 1 0-16,0-1 0 0,0-3 0 0,0 4 0 0,0-10 0 0,0 10 8 15,0-7-8-15,0 4 0 0,0-4 0 0,0 1 0 16,0 2 0-16,0-2 0 0,0 5-9 16,-3-3-2-16,3 10 0 0,-4-7 0 0,4 3 0 15,-3 6-74-15,-1 4-15 0,1 2-4 0</inkml:trace>
  <inkml:trace contextRef="#ctx0" brushRef="#br0" timeOffset="186805.198">20761 5882 1364 0,'0'0'30'0,"0"0"6"0,0 0 2 0,0 0 0 0,0 0-30 0,0 0-8 15,0 0 0-15,-11 6 0 0,8 0 56 0,-4-3 9 0,-4-3 3 0,4 0 0 16,-3 0-44-16,-1 0-9 0,0 0-2 0,1 0 0 16,-1 3-13-16,1-3-8 0,3 0 8 0,-4 2-13 15,4-2 13-15,-4 0-12 0,4 0 12 0,0 3-12 16,4-3 12-16,-4 9 0 0,3-3 0 0,-3 0-9 16,4 0 9-16,-1 6 0 0,4-6-9 0,-7-1 9 15,3 16 0-15,1-9 0 0,3-6-9 0,0 5 9 16,0-5 0-16,-4 6 11 0,4-6-2 0,0 3 0 15,0 2 5-15,0 1 1 0,4 0 0 0,-4-6 0 16,0-3 13-16,0-3 4 0,0 0 0 0,0 0 0 16,0 0-9-16,11 6-2 0,-11-6 0 0,10 0 0 0,1-3 4 0,-1-3 1 15,4-6 0-15,-3 0 0 16,3-5-5-16,0 5-1 0,0-3 0 0,-3-2 0 16,-1 5-20-16,1-12 0 0,-4 10 0 0,0 2 0 15,-3-6 0-15,-1 6 0 0,1 4 0 0,3 2 0 16,-7 6-35-16,0 0-8 0,0 0-1 0,0 0-1 0,0 0 21 15,0 0 4-15,-4 6 0 0,1 2 1 16,-1 4-13-16,1 0-4 0,-1 6 0 0,1-1 0 16,-1 10 36-16,-3-10 0 0,0 7 12 0,0-4-3 0,0 4 15 0,3-12 2 15,-3 0 1-15,4 8 0 0,-1 4-12 0,1 2-3 0,3-8 0 0,0-1 0 16,0-5-12-16,3 3 11 0,1-9-11 0,3 0 10 16,0-1-10-16,0 7 0 0,-4-12 0 0,5 0 0 31,2 0-32-31,-3-6-9 0,0 0-2 0</inkml:trace>
  <inkml:trace contextRef="#ctx0" brushRef="#br0" timeOffset="187241.721">21124 5844 1325 0,'0'0'37'0,"0"0"9"0,4 9-37 0,-4-4-9 16,3 7 0-16,-3 0 0 0,4 0 66 0,-4-4 11 16,3 4 3-16,-3 6 0 15,0-6-34-15,0-1-6 0,0-2-2 0,0 9 0 16,0-12-10-16,0 0-1 0,0-6-1 0,0 0 0 16,0 0-14-16,0 0-4 0,0 0 0 0,0 0 0 15,0 0 11-15,0-6 1 0,0-15 1 0,0 9 0 0,0 1-21 0,0-7 0 16,0 0-12-16,0 4 4 15,0 2-1-15,0-6 0 0,-3 7 0 0,-1-1 0 16,1 3 9-16,-1 3 0 0,1 0-9 0,-1 0 9 16,1 6-8-16,-1 0 8 0,1 0-10 0,-4 6 10 0,3 0-12 15,-3 6 12-15,0-3-13 0,0 8 5 0,0 1 8 16,-4-6 9-16,4 8-1 0,0-2-8 0,0 0 28 16,4-1-2-16,-1 4 0 0,1-4 0 0,-1-2 6 0,4 0 0 0,-4-1 1 15,4-2 0-15,0 6-22 0,4-12-11 16,0 0 10-16,-1 2-10 0,1 4 16 15,-1 0-2-15,4 0-1 0,0-6 0 0,0 2-5 0,4 4-8 0,-4-6 11 0,4-6-11 16,3 0 0-16,0 0 0 0,0-6 0 0,0 0 0 31,4-3-92-31,-4 4-13 0,0-7-3 0</inkml:trace>
  <inkml:trace contextRef="#ctx0" brushRef="#br0" timeOffset="187731.587">21512 5247 1235 0,'-7'6'52'16,"0"6"-42"0,4-1 3-16,-4 4 1 0,3 3 0 0,-3-1 0 15,4 4 30-15,-1 8 5 0,1-8 2 0,-1 8 0 16,0 4 5-16,1-4 0 0,3 0 1 0,0 4 0 15,-4-1-13-15,4 3-4 0,0 4 0 0,0 2 0 0,4-9-25 16,-4 3-6-16,0 4-1 0,0-1 0 0,0 3-8 0,0-9 0 16,0 4 9-16,0 2-9 0,0-15 0 0,-4 10 8 15,1-10-8-15,3-5 0 0,-4 2 10 0,1-8-2 0,3-6-8 0,0 0 12 16,0-6 9-16,0 0 2 16,0 0 0-16,0 0 0 0,0-6 8 0,0-12 1 15,0 10 1-15,0-4 0 0,3 0-33 0,-3-12 0 0,4 10 0 0,-1-1 0 16,1-6 0-16,-1 10 0 0,5-13 0 0,-5 10 0 15,1 2 0-15,3-6 0 0,-4 0-10 0,4 10 10 16,0-4 0-16,-3-6 0 0,3 12-9 16,0-5 9-16,0 5 0 0,0 0 0 0,0-3 8 0,-3 3-8 15,3 6 8-15,0 0-8 0,-4 0 0 0,4 0 0 16,0 6-9-16,4 3-8 0,-4-6-2 0,-3 6 0 16,3 2 6-16,0 1 1 0,-4 6 0 15,4-1 0-15,-3-2-3 0,3 9 0 0,-4-10 0 0,-3 10 0 0,0-1 3 16,0 1 1-16,0-4 0 0,0 4 0 15,-3-15 11-15,3 3 0 0,0 5 0 0,0 1 0 0,-4-12 0 16,4 5-12-16,0-2 4 0,0-3 0 16,0-6-76-16,0 0-16 0,0 0-2 0</inkml:trace>
  <inkml:trace contextRef="#ctx0" brushRef="#br0" timeOffset="188144.741">21837 5876 1450 0,'0'0'32'0,"0"12"6"0,3-6 2 0,-3 5 1 0,4 4-33 16,0-3-8-16,3 6 0 0,-4-10 0 0,4 10 79 0,0-6 13 0,0-1 4 0,0-5 0 15,0 0-50-15,0 3-10 0,4-6-1 0,0 0-1 16,-4 0-10-16,3-3-1 0,1-3-1 0,-1-3 0 15,1-3-11-15,0 3-3 0,-1-5 0 0,1-1 0 32,-1-3-8-32,1 3 0 0,-4 1 0 0,0-1 0 0,-3-6-13 0,-1 1-2 0,-3 2 0 0,0 3 0 15,-3 0-7-15,-1 1-2 0,0 2 0 0,-3-3 0 16,4 6 3-16,-8 0 0 0,1 0 0 0,-1 6 0 16,1 0 21-16,-1 0 0 0,0 0 0 0,-3 0 0 15,4 6 12-15,-1 0 0 0,-3 0 0 0,3 3 0 16,1 0 1-16,3 5 1 0,-4-2 0 0,4 0 0 15,0 3-3-15,4 2-1 0,-4 1 0 0,3 0 0 16,0-7 10-16,4 10 3 0,0-4 0 0,0-5 0 16,0 6-23-16,4-3 0 0,3-10 0 0,-3 7 0 15,3 6 0-15,3-9 0 0,-3 2 0 0,4 7 0 16,-1-12-28-16,5 0-9 0,-5 0-3 0,4-6-536 16,0 0-108-16</inkml:trace>
  <inkml:trace contextRef="#ctx0" brushRef="#br0" timeOffset="188549.358">22416 5708 1257 0,'0'0'26'0,"0"0"6"0,-4 6-32 0,-3 3 0 0,0 3 0 0,-4 0 0 15,1-6 90-15,-1 5 11 0,1-5 3 0,-5 3 0 16,1 3-49-16,0-6-10 0,-3 5-1 0,2-5-1 16,-2 6-8-16,3-6-2 0,-4 0 0 0,7 3 0 15,1-3-17-15,-1-1-3 0,11-5-1 0,0 0 0 16,-3 6-3-16,3-6-1 0,0 0 0 0,-4 6 0 16,4-6-8-16,0 12 0 0,0-12 0 0,0 6 0 15,0-6 0-15,4 6 0 0,-4-6 0 0,3 3 0 16,4 0 0-16,0 2 0 0,4-2 0 0,0 3-11 15,-1 0 0-15,1 0 0 0,-1 0 0 0,-3 0 0 16,0-6 11-16,0 6-10 0,-3 0 10 0,0-1-10 16,-1 4 10-16,1 3 0 0,-4-6 0 0,3 6 0 15,-3-7 0-15,-3 1-8 0,-1 0 8 0,1 6-8 16,-5-6-26-16,1 3-5 0,-3 2-1 0,-4-5 0 16,0 0 7-16,-4 6 1 0,-3-12 0 0,0 0 0 15,0 0-20-15,-4-12-3 0,-3 6-1 0</inkml:trace>
  <inkml:trace contextRef="#ctx0" brushRef="#br0" timeOffset="189117.17">23336 5370 1165 0,'-42'12'24'0,"28"-6"7"16,0-6-31-16,0 6 0 0,3-6 0 0,-3 3 0 15,3 3 0-15,4 0 0 0,-3-1 0 0,3 1 0 16,0 0 25-16,0 6-1 0,-1-6 0 0,5 6 0 16,-4-1 37-16,3 4 7 0,1-3 2 0,-1 11 0 0,1-2-3 15,-1 8-1-15,1-5 0 0,-1 14 0 0,4-9-11 16,0 10-3-16,-3-13 0 0,3 15 0 0,-4-2-32 0,1 5-6 16,-1 3-2-16,1 3 0 15,-1-12-12-15,0 3 0 0,1-3 0 0,-1-5 0 0,1 2 0 0,-1-12-10 16,4 10 2-16,-3-16 0 0,3 4-4 0,0-9 0 0,0-1 0 0,0-11 0 31,0 0-25-31,0 0-6 0,0 0-1 0,0-5 0 0,3-7 16 0,-3 3 2 0,0-3 1 0,-3 0 0 31,3-5-131-31,0 5-27 0,0-9-5 0</inkml:trace>
  <inkml:trace contextRef="#ctx0" brushRef="#br0" timeOffset="189539.759">23329 6049 1044 0,'0'0'21'0,"0"0"7"15,0 0-28-15,0 0 0 0,0 0 0 0,0 0 0 16,0 0 0-16,0 0 0 0,4 0 0 0,3 6 0 15,0-6 82-15,3 0 11 0,-3 0 3 0,4 0 0 16,0 0-59-16,3 0-11 0,-4-6-2 0,1 6-1 16,3-5-6-16,0-4-1 0,-3 0 0 0,3-6 0 15,-4 9-8-15,-3-5-8 0,4-1 9 0,-4 6-9 0,-3-6 12 0,3 6-3 16,-7 6-1-16,0 0 0 0,0 0 4 0,0 0 0 0,-7-3 0 0,0 3 0 16,0-5-3-16,-4 10 0 15,-3-5 0-15,3 0 0 0,-3 6 2 0,0 0 0 0,0 3 0 0,0 3 0 16,0-6 2-16,0 11 1 15,-1-5 0-15,5 3 0 16,-1 2-14-16,1 1 0 0,-1-9 0 0,4 6 0 16,0 5 0-16,0-8 0 0,0 0 0 0,3 2 9 0,1 4 15 0,3-6 4 15,0 5 0-15,0-2 0 0,3 3-28 0,-3-7 0 0,4 7 0 16,3-9 0-16,-4 0 0 0,5 0 0 16,2-4 0-16,-3 7 0 0,4-6-20 0,-1-6 3 0,4 6 1 0</inkml:trace>
  <inkml:trace contextRef="#ctx0" brushRef="#br0" timeOffset="189989.411">23823 5905 1440 0,'-39'9'30'0,"25"-9"6"0,0 6-28 15,-4 0-8-15,4 0 0 0,-3 6 0 16,-1-1 11-16,4-2 1 0,0 9 0 0,-4-1 0 0,4-5-12 16,3 9 0-16,1-4 0 0,3 1 0 15,0-3 0-15,3 0 8 0,4-1-8 0,0-2 8 16,0 0 0-16,0-3 0 0,-3 2 0 0,3 7 0 0,0-12-8 0,3 6 0 0,4-1 0 0,-3-2 0 15,3 0 0-15,0 0 0 0,0-3 0 0,0 0 0 16,4-1-14-16,-1 1-5 0,1 0-1 0,-4-6 0 16,3 0 7-16,-2 6 1 0,2-6 0 0,-3 0 0 15,0 0-16 1,0 0-4-16,0 3 0 0,-7-3 0 0,7 3 32 0,-7-3 0 0,0 0 0 0,0 0 0 16,0 6 0-16,-3 0 0 0,-1 3 0 0,-6-4 0 15,3 7 0-15,-4 0 0 0,1-6 0 0,-5 0 0 16,1 0-12-16,0 8 3 0,-3-8 1 0,-1 0 0 15,-3 0 38-15,3-6 8 0,4 0 2 0,-4 0 0 16,1 0-40-16,-1-12-12 0,0 6 0 16,4-5 0-1,0-1-35-15,0 3-7 0,0-3-2 0</inkml:trace>
  <inkml:trace contextRef="#ctx0" brushRef="#br0" timeOffset="190779.939">24483 5976 1364 0,'-11'6'28'0,"1"0"7"0,3 0-35 0,0-6 0 0,-1 5 0 0,8-5 0 16,-7 0 45-16,7 0 3 0,0 0 0 0,-3 6 0 16,3-6-4-16,-4 6 0 0,1 3 0 0,3 0 0 15,0 0 8-15,0 2 0 0,3 1 1 0,-3 6 0 16,4-6-22-16,-1 2-5 0,1 4-1 0,-1 0 0 16,1-4-13-16,0 10-2 0,-1-1-1 0,1-2 0 15,-4 2-9-15,3 1 8 0,-3-3-8 0,0 2 8 16,4-11-8-16,-4 3-17 0,0 2 4 0,0-5 1 15,0-6 12-15,0 6 0 0,-4-10 9 0,4-2-9 16,0 0 8-16,0 0-8 0,0 0 0 0,0 0 9 16,0 0 7-16,0 0 0 0,-3-2 1 0,-4-4 0 15,-1 0-7-15,5 0-2 0,-4-6 0 0,0-5 0 16,3 5 2-16,-3 3 0 0,4-9 0 0,-1 1 0 16,4 2 2-16,-3 3 0 0,3-11 0 0,-4 8 0 15,4-3-12-15,0 7 10 0,4-1-10 0,-4 0 10 16,3-9-10-16,1 4 0 0,-1-7 0 0,1 4 0 0,3 2 0 15,0 0 0-15,0-2 0 0,0 2 0 0,4 6 0 0,-1 1 0 16,1-1-11-16,-1 0 11 0,1 3-11 0,-1 4 11 16,5-1-13-16,-5 6 5 0,1 0-6 0,-1 0-1 0,1 6 0 15,-4-1 0 1,4-2-13-16,-1 6-4 0,1 6 0 0,-1-9 0 0,-3 5 16 0,0 1 4 0,0 3 0 16,1-3 0-16,-5-1 0 0,1 1 0 0,-4 6 0 15,0-6 0-15,0-6 12 16,0-6 0-16,0 0 0 0,0 0 0 0,-4 8 0 0,1 4 0 0,-5-6 0 0,1 0 0 15,0 0-12-15,0 0 12 0,-3-3-13 0,3-1 5 16,-4 1 8-16,4-3 9 0,-4 0-1 0,1 0-8 16,-1-3 8-16,1-2-8 0,-4 5 0 0,-1-6 0 15,1 6 0-15,0 0 0 0,0 0 0 0,0-6 0 16,3 0 0-16,-3 0 0 0,4-6 0 0,3 4 0 16,-4-4-49-16,4 0-11 0,0 0-1 0</inkml:trace>
  <inkml:trace contextRef="#ctx0" brushRef="#br0" timeOffset="191170.06">24959 5500 1496 0,'0'0'42'0,"0"0"10"0,0 0-41 16,0 0-11-16,-7 11 0 0,0-5 0 0,0 6 35 0,-4 3 5 0,4 2 0 0,0-5 1 16,0 6-14-16,-3 8-3 0,2-8-1 0,-2 3 0 15,3 2 22-15,0 6 5 0,-4 4 1 0,4-7 0 16,0 4-14-16,0-1-2 0,0 3-1 0,0 4 0 15,0-10-10-15,0 4-1 0,3 2-1 0,-3-3 0 16,4-5-13-16,-4 2-9 0,3-8 12 0,1 0-12 16,-1 2 8-16,1-2-8 0,-1-4 0 0,0 4 0 15,1-6 0-15,3 0 0 0,0-7 0 0,-4 1 0 16,4 3-9-16,0-6-9 0,0-3-2 0,0 0 0 16,0 0-26-16,0 0-6 0,0 0 0 0,0 0-1 15,0 0-51-15,0 0-9 0,0 0-3 0</inkml:trace>
  <inkml:trace contextRef="#ctx0" brushRef="#br0" timeOffset="191556.747">24871 5914 923 0,'0'0'39'15,"-4"6"-31"-15,1 0 12 0,3 6 4 16,-4-6 0-16,1 5 0 0,3-5 22 0,-4 9 5 0,4-9 1 0,0 6 0 15,-3-1 16-15,3 7 3 0,0-3 1 0,3 2 0 16,-3 1-16-16,4-9-4 0,-4 6 0 0,3 5 0 16,1-8-22-16,-1-6-5 0,1 3-1 0,3-1 0 15,-4 7 7-15,4-9 1 0,-3 0 0 0,3 0 0 16,0 0-13-16,4-1-3 0,-4-5 0 0,0 0 0 16,3 0 10-16,1 0 2 0,0-5 0 0,3-1 0 15,-4 0 0-15,1 0 0 0,-1-6 0 0,-3 3 0 16,1 3-20-16,-5 1-8 0,1-1 8 15,-4-6-8-15,3 6 12 0,1-6-4 0,-1-5 0 0,4 2 0 16,-3 3-8-16,-1 0 0 0,4-5 0 0,-3 5 0 16,-1-3 0-16,-3 4 12 0,4-1-12 0,-4-3 12 15,3 3-12-15,-3 1 0 0,0-1-12 0,4 0 12 16,-4-3-14-16,3 7 5 0,-3 5 1 0,4-9 0 16,-4 12-21-16,0 0-4 15,4-12-1-15,-4 12 0 0,3-6-160 0,-3 0-32 0</inkml:trace>
  <inkml:trace contextRef="#ctx0" brushRef="#br0" timeOffset="192025.474">25340 5976 1085 0,'14'-9'22'0,"-10"6"7"0,-1 0-29 0,1-3 0 0,3 6 0 0,-4-5 0 16,-3-1 86-16,4 0 11 0,-4 0 3 0,0-6 0 15,0 6-28-15,-4 6-6 0,1-9-1 0,-1 4 0 16,-3 2-21-16,0 0-5 0,-3-3-1 0,-1 6 0 16,-3 0-16-16,0 0-3 0,0 6-1 0,0-3 0 15,-4 2-18-15,7 7 10 0,-3-6-10 0,4 12 8 16,-4-6-8-16,3-4 0 0,0 10 0 0,1-6 0 15,-1-1 0-15,4 1 0 0,0 3 0 0,0-3 0 16,0-1 12-16,3-5 0 0,4 0 0 0,-3 6 0 16,3-6-4-16,0-3 0 0,0-3 0 0,3 9 0 15,-3-9 1-15,4 6 0 0,-1 2 0 0,5-8 0 16,-8 0 11-16,7 12 3 0,0-12 0 16,0 6 0-16,0 0-23 0,0 0 0 0,0-6 0 0,0 6 0 15,0-6 0-15,-7 0 0 0,4 0 0 0,-4 0 0 16,7 0 0-16,0 3-16 0,0 2 2 0,-4 1 1 15,1 0 3-15,-4 6 1 0,3-6 0 0,-3 0 0 16,-3 0-4-16,-1 5-1 0,1-5 0 0,-4 0 0 16,0 0-11-16,0 3-3 0,-4 3 0 0,0-7 0 15,1 1-54-15,-4 0-11 0,-4 0-3 0,4-3 0 16,-4-3 16-16,4 3 4 0,0-6 0 0,0 0 0 16,0 3 7-16,3-6 1 0</inkml:trace>
  <inkml:trace contextRef="#ctx0" brushRef="#br0" timeOffset="192545.754">25908 5964 832 0,'0'0'17'0,"0"0"4"16,0 0-21-16,0 0 0 0,0 0 0 0,0 0 0 15,0 0 80-15,-4 12 12 0,4-6 3 0,-3 0 0 16,-1 0-23-16,1 5-4 0,-1-5 0 0,1 3-1 15,-4 0-5-15,3 6-1 0,1-4 0 0,-4-5 0 16,0 12-17-16,3-12-3 0,-3 0-1 0,0 8 0 16,3-2-12-16,1 0-2 0,-1 0-1 0,-3 2 0 15,4 4-13-15,-1-6-2 0,1-1-1 0,-4 4 0 16,3-3-9-16,4 0 0 0,-3-1 0 0,-1 1 0 0,4-6 0 16,0 0 0-16,0-6 0 0,0 0 0 15,0 0-42-15,0 0-4 0,0 0-1 0</inkml:trace>
  <inkml:trace contextRef="#ctx0" brushRef="#br0" timeOffset="192735.203">25848 5667 1384 0,'-11'12'39'0,"4"-6"9"16,4 6-38-16,-4-3-10 0,3 2 0 0,-3 1 0 15,4 0-24-15,3 0-6 0,-4-1-2 0,4-5 0 16,0 3 0-16,0 3 0 0,0 0 0 0,0-7 0 16,4 1-57-16,-4-6-12 0,3 6-3 0</inkml:trace>
  <inkml:trace contextRef="#ctx0" brushRef="#br0" timeOffset="193219.85">26106 5976 999 0,'-4'12'42'0,"4"-6"-34"15,-4-1 80-15,-3 7 16 0,4 3 4 0,-4-3 0 16,0 5-21-16,-4 1-4 0,4-3-1 0,-3 2 0 15,3-5-21 1,-1 6-4-16,1-12-1 0,0 5 0 0,0 4-1 0,-3-3-1 0,3 0 0 0,-4-7 0 16,4 7-34-16,0-3-6 0,0-3-2 0,3 0 0 15,1 0-12-15,3-6 0 0,0 0 0 0,0 0 0 16,0 0 9-16,0 0-1 0,3-6 0 0,4-6 0 16,1-3-8-16,-1 4 12 0,0-1-12 0,3-6 12 15,-3 3-12-15,0 10 0 0,0-7 0 0,0 6 0 16,0-12 0-16,1 7 0 0,-1-1-12 0,0-3 12 15,0 3-14-15,0 1 5 0,0-4 1 0,0 6 0 16,0-6 8-16,-4 9-8 0,1 1 8 0,3-1-8 16,-3 0 8-16,-1 0 0 0,-3 6 0 0,0 0 0 15,0 0 0-15,0 0 0 0,0 0 0 0,0 0 0 16,0 0 0-16,0 0 0 0,4 12 0 0,-4-6 0 16,3 5 0-16,-3 4 0 0,0 0 0 0,0-1 0 15,0-2-8-15,0 6 0 0,0-9 0 0,0 8 0 16,-3 1 8-16,3 0 0 0,0 2 0 0,-4-2 0 15,4-1-28-15,-3-2-3 0,-1-3-1 0,0 0 0 16,1-1-32-16,-1 7-6 0,1-9-2 0</inkml:trace>
  <inkml:trace contextRef="#ctx0" brushRef="#br0" timeOffset="193594.948">26490 5462 1234 0,'-3'8'25'0,"-4"4"7"0,3 0-32 0,-3 0 0 0,0-1 0 0,0-2 0 16,0 3 34-16,0 6 0 0,0-7 0 0,0 1 0 15,-4 0 18-15,7 8 3 0,-3-8 1 0,0 0 0 16,0 3 6-16,4-7 2 0,-4 7 0 0,0-3 0 16,3 6-20-16,1-4-3 0,-4 10-1 0,3-1 0 15,0 4-12-15,1-4-4 0,-1 7 0 0,1-4 0 16,-1 1-3-16,-3-4-1 0,4 7 0 0,-1-4 0 16,-3-3-20-16,4 4 0 0,-1 2 0 0,1-5 0 15,3-6-21-15,-4 2-9 0,4-8-2 0,0 0 0 16,0-4 20-16,-3 10 3 0,3-12 1 0,0 6 0 15,0-6-36-15,0 5-6 0,0-5-2 0,0 0 0 16,0-6-115-16,0 0-23 0,0 0-5 0</inkml:trace>
  <inkml:trace contextRef="#ctx0" brushRef="#br0" timeOffset="193860.225">26134 5870 1288 0,'0'0'27'0,"0"0"5"0,0 0-32 0,0 0 0 0,0 0 0 0,0 0 0 15,0 6 58-15,0-6 5 0,7 6 1 0,-4 0 0 16,8-6 25-16,-4 0 6 0,0 0 1 0,4 0 0 16,-1 0-63-16,1 0-12 0,3 0-2 0,-3 0-1 15,6 0-4-15,-3-6-1 0,4 6 0 0,0-6 0 16,-1 0-13-16,1 0 8 0,-1 0-8 0,1 6 0 15,-4-5 0-15,4-4 0 0,-1 3 0 0,-2 3 0 16,-5-6-24-16,1 9-4 0,-4-6 0 0,0 0-1 16,0 6-21-16,-4-6-4 0,5 1-1 0</inkml:trace>
  <inkml:trace contextRef="#ctx0" brushRef="#br0" timeOffset="194328.745">26391 6020 1272 0,'0'0'26'0,"-3"9"7"0,-1-3-33 0,4 3 0 0,4-4 0 0,-4-5 0 16,0 6 45-16,0-6 3 0,7 6 0 0,-4-6 0 15,4 6 19-15,0 0 4 0,1-6 1 0,-1 6 0 16,0-3-23-16,0 0-4 0,0 0-1 0,0-3 0 15,0 3-19-15,0-3-4 0,4 3-1 0,-1-3 0 16,-3-3-3-16,0 3-1 0,0-3 0 0,0-3 0 16,4 3 10-16,-4-3 2 0,0-6 0 0,0 0 0 15,-3 7-16-15,-1-7-4 0,4 0 0 0,-3 3 0 16,-4-3-8-16,3 1 12 0,-3-1-12 0,0 0 12 16,-3 3-12-16,3-2 0 0,-4 5 0 0,1-6 0 15,-1 0 0-15,1 6 0 0,-4 0 0 0,7 6 0 16,-8-2 0-16,8 2 0 0,-7-3 0 0,-3 3 0 15,-1 3 0-15,4-1 0 0,0 1 0 0,0 6 0 16,4 3 0-16,-4 0 0 0,3 0 0 0,-3-1 0 16,3 10 0-16,-3-9 0 0,0-1 0 0,4 7 0 15,-4-3 0-15,3 2 0 0,1 1 0 0,-1-6 8 16,1 0-8-16,3 2 0 0,0-8 0 0,3 6 0 16,-3-6 0-16,4 5 0 0,3-2 0 0,-4 3 0 15,4 0 0-15,-3-6 0 0,3 0 0 0,0-1-11 16,0 1-1-16,4 3 0 0,-1-3 0 0,1-3 0 15,-1 0-92-15,4 3-20 0,1-6-3 16</inkml:trace>
  <inkml:trace contextRef="#ctx0" brushRef="#br0" timeOffset="195513.359">26928 5573 933 0,'0'0'26'0,"0"0"6"0,0 0-32 0,0 0 0 0,0 0 0 0,0 0 0 15,-8-6 51-15,8 6 3 0,0 0 1 0,-7 0 0 16,7 0-43-16,-7 6-12 0,7-6 0 0,-10 0 8 15,3 6-8-15,0 3 12 0,0 0-4 0,0 0 0 16,-1-4-8-16,5 1 9 0,-1 6-9 0,-3-6 10 16,7-6 18-16,-3 9 3 0,3-9 1 0,-4 9 0 15,-3 5 3-15,0-2 1 0,4 6 0 0,-4-4 0 16,3 4-7-16,-3 6-1 0,4-7 0 0,-1 10 0 16,-3-4-7-16,3 4-1 0,1 2-1 0,-4-3 0 15,3 4-9-15,-3-1-2 0,4 4 0 0,-4-7 0 16,3-2-8-16,1-1 0 0,-4-2 9 0,3-4-9 15,-3 7 8-15,3-12-8 0,1 8 8 0,-4-2-8 16,3-6 0-16,1-7 8 0,3 7-8 0,-4-6 0 16,4 0 0-16,0-6 0 0,0 0 0 0,0 0 0 15,0 0-10-15,0 0-6 0,0-9-2 0,0 0 0 16,4-2-144-16,-4-7-29 0</inkml:trace>
  <inkml:trace contextRef="#ctx0" brushRef="#br0" timeOffset="195902.977">26995 5644 922 0,'7'0'19'0,"-7"0"5"0,0 0-24 0,3 0 0 0,1 0 0 0,-4 0 0 16,3 6 56-16,1-3 7 0,-1 0 1 0,-3-3 0 15,0 0 6-15,0 0 2 0,0 0 0 0,0 0 0 16,-3 11-8-16,-4 1-2 0,3 6 0 0,-3-1 0 16,0 4-36-16,0 2-7 0,0-8-2 0,-4 9 0 15,4-1-7-15,0 4-2 0,0 2 0 0,-3-3 0 16,-1 10 20-16,0-10 4 0,1 9 1 0,-1-5 0 15,1-4-22-15,3-2-11 0,0-9 10 0,-1 8-10 16,5 1 8-16,-1 2-8 0,1-2 0 0,-1-1 0 16,1 4 0-16,-1-10 8 0,4 4-8 0,0-4 0 15,0-5 0-15,0 0 0 0,4-6 0 0,-4 0 0 16,0-6-38-16,0 0-7 0,0 0-2 0,0 0 0 16,0 0-128-16,0 0-25 0</inkml:trace>
  <inkml:trace contextRef="#ctx0" brushRef="#br0" timeOffset="196200.634">27009 6167 1409 0,'-7'12'60'15,"-4"5"-48"1,4 1 41-16,0-3 9 0,0-3 2 0,0 5 0 16,7-8-32-16,-4 0-7 0,1 0-1 0,3-9 0 15,0 0-24-15,0 0 0 0,0 0 0 0,0 0 0 16,0 0-16-16,7 0-8 0,-4-3-1 0,1-3-1 15,3-3-70-15,0 0-15 0</inkml:trace>
  <inkml:trace contextRef="#ctx0" brushRef="#br0" timeOffset="196386.945">27058 5644 1409 0,'-7'9'60'0,"3"-1"-48"15,1 10 9-15,-4 0 3 16,3-4 0-16,4 4 0 0,-3 0-13 0,3-1-3 0,3-5 0 0,1 9 0 16,-4-15-8-16,3 5-11 0,1-5 3 0,-4 0 0 31,7 0-39-31,-3-3-7 0,-1 0-2 0</inkml:trace>
  <inkml:trace contextRef="#ctx0" brushRef="#br0" timeOffset="197088.421">27368 6088 1440 0,'-3'-3'60'15,"-1"-3"-48"1,-3 6 60-16,4-6 12 0,-4 0 3 0,-4 0 0 16,1 0-29-16,-1 0-6 0,0 6 0 0,1-5-1 15,-1-1-31-15,-3 6-5 0,4-3-2 0,-1 3 0 16,4 3-13-16,0-3 0 0,0 6 0 0,0-1 0 0,0 7 32 16,0 0 0-16,0 3 0 0,0 2 0 15,3-5-20-15,-3 0-3 0,3-6-1 0,4 3 0 16,-3 2-8-16,3 7 0 0,3-6 0 0,-3-1 8 15,4 7-8-15,0-3 8 0,-1-3-8 0,4-7 8 16,-3 13-8-16,3-15 0 0,0 3 0 0,3 0 8 16,-3-6-8-16,4 3 0 0,0-3-12 0,-1-3 12 0,4 0-9 0,-3 0 9 15,3 0 0-15,-3-3 0 0,-1 0 0 0,1-6 0 16,-4 7 0-16,0-1 0 0,0-6 0 0,-4 6 0 16,4 0 0-16,-3-3 0 0,-1 3 0 0,1-5 0 0,0-1 0 15,-1 0 0-15,-3 0 0 0,0 12-8 0,0 0 8 0,0 0 0 16,0 0-9-16,0 0 9 0,0 0-13 0,0 0 5 15,-3 3-20 1,-1 0-3-16,0 3-1 0,-3 0 0 0,4 0 24 0,-1 0 8 0,1 0 0 0,-1 5-9 16,1-5 1-16,-1 9 0 0,1-3 0 0,-1 0 0 15,1-1 8-15,-1 1 9 16,1 3-1-16,-1-3-8 0,4 11 0 0,-3-8 0 0,-1 8 0 0,4-5 0 16,-3 8 0-16,-1-2 0 0,0 5 0 0,1-2 0 15,-1 2 0-15,-3-5-9 0,4 2 9 0,-8 6 0 16,8-2 0-16,-8-1 0 0,4 4 0 0,-3-1 0 15,2 3 0-15,-2-5 0 0,-1 2 0 0,4-6 0 16,-3-2 0-16,-1 5 8 0,4-8-8 0,-4 8 11 16,1-11 19-16,-1 3 4 0,4-4 1 0,-3 1 0 15,3-6-35-15,-1-4 0 0,5 4 0 0,3-12 0 16,0 0 13-16,0 0-4 0,0 0-1 0,-7-6 0 16,0 0-8-16,3-2-11 0,1-4 3 0,-1-6 0 15,1-5 8-15,-1 2 0 0,1-2 0 0,-1-10 0 16,1 10-30-16,-1-10-4 0,1 4-1 0,-1 0 0 15,-3 2-21-15,0 4-5 0,0-4-1 0,0 4 0 16,0-4-52-16,3-2-10 0,-3 5-3 0</inkml:trace>
  <inkml:trace contextRef="#ctx0" brushRef="#br0" timeOffset="197704.109">27524 6152 1094 0,'-7'15'46'16,"0"-9"-37"-1,0 0 24-15,0-6 5 0,7 0 1 0,-8 0 0 16,5 6 13-16,-1 5 4 0,4-5 0 0,0 6 0 16,4-3 5-16,-4-3 2 0,3 0 0 0,5-6 0 15,-5 0-8-15,4 0-2 0,0 0 0 0,0 0 0 0,4 6-27 16,-4-6-6-16,3 5 0 0,-3-5-1 0,1 0-11 0,2 0-8 15,-3-5 9-15,0-1-9 16,0 6 0-16,0-6 0 0,0 6 0 0,0-6 0 16,0 0 0-16,-3-3-13 0,0-3 1 0,-1 7 0 15,1-1 0-15,-4 6 0 0,0-6 0 0,0 6 0 16,0-6-26-16,0 6-5 0,-4-6-1 0,1-6 0 0,3 12 25 0,-4-3 5 0,-3 0 1 0,3 0 0 16,-3 1 21-16,-3 2 4 0,3 0 0 0,-4 0 1 15,-3 2-1-15,3 1 0 0,1 3 0 0,-4 6 0 16,0-12 16-16,3 6 4 0,-3 0 0 0,3-6 0 15,1 12-32-15,-1-7 0 0,1 7 0 0,3 0 0 16,3 3 12-16,1-4-3 16,-1 7-1-16,0-6 0 0,4 3 2 0,0 2 0 0,0 1 0 15,0-3 0-15,0 2-10 0,-3-5 10 0,6 0-10 0,-3-4 10 16,4 7-1-16,3-6 0 0,0 3 0 0,-3-6 0 16,6 0-9-16,-3 5 0 0,0-8 0 0,4 3 0 15,0-3-9-15,-1 0-4 0,1 0-1 0,-1-3 0 16,1 3-33-16,-1 3-6 15,1-6-2-15,-4 0 0 0,4 0-125 0,-1-9-24 0</inkml:trace>
  <inkml:trace contextRef="#ctx0" brushRef="#br0" timeOffset="198482.591">27802 6079 922 0,'0'0'19'0,"0"0"5"16,0 0-24-16,0 0 0 0,0 0 0 0,4 9 0 16,-4-3 47-16,0 5 4 0,0-5 1 0,-4 6 0 15,1-6-7-15,-1 0-1 0,1-6 0 0,-4 9 0 16,-4-1-4-16,4 7-2 0,-3-3 0 0,-1 5 0 15,4 1 22-15,-4 3 5 0,4 2 1 0,0-5 0 16,-3 2-34-16,3-2-6 0,3-3-2 0,-3-3 0 16,3 5-24-16,1-5 0 0,-1-6 0 0,4-6 0 15,0 0 31-15,0 0 1 0,0 0 0 0,0 0 0 0,0 0 0 16,4-6 0-16,-4-6 0 0,3-5 0 0,5 5 0 0,-5-3 0 0,4-3 0 0,0 1 0 16,0 2-32-16,0-8 0 0,-3 2 0 15,3 3 0-15,-4 1 0 0,4-1 0 0,-3 0 0 16,0 10 0-16,-4 2 0 0,0 6 0 0,0 0 0 0,0 0 0 15,0 0-12-15,0 0-8 0,0 0-1 0,0 0-1 16,0 0 10-16,0 0 1 0,0 0 1 0,7 0 0 16,-7 0-2-16,7 0 0 0,-4-6 0 0,-3 6 0 15,7 0 12-15,-3 6-8 0,3-6 8 0,0 6-8 16,0 2 8-16,0 10-8 0,4-6 8 0,-4 5-8 16,0-2 8-16,0 3 0 0,0-1 0 0,-4 1 0 15,4-6 0-15,-7 8-8 0,0-2 8 0,0 0-8 16,0 2 8-16,-3-2 0 0,-1 0 0 0,-3 2 0 15,4-2-11-15,-1-6 11 0,4 5-13 0,-3-8 5 16,-1 3-29-16,4-12-6 0,0 0-1 0,0 0 0 16,0 0-25-16,7-6-6 0,-3 0-1 0</inkml:trace>
  <inkml:trace contextRef="#ctx0" brushRef="#br0" timeOffset="198798.943">28198 5459 1409 0,'0'0'29'0,"0"0"7"0,-8 5-28 15,1 1-8-15,0 6 0 0,4 0 0 16,-4 0 20-16,3 5 4 0,1-2 0 0,-4 8 0 0,0-5 38 0,3-6 8 15,1 8 2-15,-1-2 0 0,0 3-16 0,1 2-4 0,-4 10 0 0,3 2 0 16,-3-6-24-16,4 4-4 0,-1 5-2 0,1 3 0 16,-1-9 0-16,1 4 0 0,-1 2 0 0,1-9 0 15,-1-2-22-15,1 2 0 0,-1-11 0 0,1 8 0 16,3-14-12-16,0 3-6 0,3 2-2 0,-3-5 0 16,4 0-19-16,-1-1-4 0,1 1-1 0,-4-6 0 15,3 3-57-15,-3-9-12 0,0 0-3 0</inkml:trace>
  <inkml:trace contextRef="#ctx0" brushRef="#br0" timeOffset="199086.305">27880 5870 1265 0,'0'0'36'0,"0"12"8"16,0-6-36-16,0 0-8 0,0 0 0 0,0-1 0 0,0 4 79 16,0-3 13-16,-4 6 4 0,4-6 0 0,4 0-26 0,0 0-5 0,3-1-1 15,3 4 0 1,4-6-25-16,-3 6-6 0,7 3-1 0,-4-12 0 16,7 6 7-16,-4-6 1 0,5 0 0 0,-1 0 0 0,-4 0-29 0,5-6-11 0,-1 0 8 0,0 0-8 15,0-6 0-15,0 3 0 0,0 4 0 0,-3-7 0 31,0 6-56-31,-4 0-3 0,0-6-1 0,-3 6 0 16,-1 0-38-16,-3 1-8 0,4 2-2 0</inkml:trace>
  <inkml:trace contextRef="#ctx0" brushRef="#br0" timeOffset="-185375.336">28310 6049 874 0,'0'0'18'0,"0"0"4"0,0 0-22 0,0 0 0 0,0 0 0 0,0 0 0 16,0 0 30-16,0 0 2 0,0 0 0 0,0 0 0 16,0 0-32-16,0 0 0 0,0 0 0 0,-3 12 0 15,3-12 12-15,-4 6-4 0,4-6-8 0,-7 6 12 16,4 0 18-16,-4 0 3 0,0 0 1 0,3 0 0 16,-3 2 0-16,0 4 0 0,4-6 0 0,3-6 0 15,-8 6 0-15,8-6 0 0,0 0 0 0,0 0 0 16,0 0-7-16,0 0-2 0,0 0 0 0,0 0 0 15,0 0 10-15,0 0 1 0,0 0 1 0,0 0 0 16,0 0 4-16,4 0 1 0,3 6 0 0,0-6 0 16,0 0-15-16,4 0-3 0,-1-6-1 0,1 6 0 15,-1-6-23-15,1 6 0 0,3-6 0 0,-3 6 8 16,3 0-8-16,-4 0 0 0,5-6 0 0,-5 6 0 16,4-6 0-16,-3 6 0 0,-1 0 0 0,-3 0 0 15,4 0 0-15,0-6 0 0,-4 4 0 0,3-1 0 16,-3 0 0-16,0 0 0 0,0 3 0 0,4-3 0 15,-4 0 0-15,0 0 0 0,0-3 0 0,0-6 0 16,0 6 0-16,0 0 9 0,-3-5 0 0,3 2 0 0,-4 0-9 16,-3 0 0-16,4-3-12 0,-4 1 12 0,0-1-9 0,0-3 9 15,-4 4 0-15,1-1 0 16,-1 6-16-16,-3-12 4 0,0 9 1 0,0 1 0 0,0-1 1 16,-3 3 0-16,-1-6 0 0,0 6 0 0,-3 0 10 0,-3 1 0 15,3-4 0-15,-4 6-8 0,4 3 8 0,-4 0 0 16,4 3 0-16,-4 0-8 0,4 3 8 0,0 5-8 15,4-5 8-15,-4 12-8 0,-1-12 8 16,1 5 0-16,0-2 0 0,0 3-8 0,4 0 8 0,-1 0 0 16,4 2 0-16,0 4 0 0,0-6 0 0,0-1 0 0,0-5 0 0,3 9 0 15,-3-3 0-15,4-1 9 0,3 1 0 0,-4 0 0 16,4-6 11-16,0 3 3 0,0 0 0 0,0-1 0 16,4 4-14-16,-1-6-9 0,1 6 12 0,-1-6-12 15,1-3 15-15,3 2-4 0,0-5-1 0,0 6 0 16,3 0-1-16,1 0 0 0,3-6 0 0,0 6 0 15,0-6-9-15,4 6 0 0,0-6 9 0,-1 6-9 16,4-6 0-16,1 6 0 0,2-6 0 0,-3 5 0 16,4-5-24-16,0-5 0 0,-4 5 0 0,4-6 0 15,-4 6-50-15,0-6-10 0,0 0-1 16</inkml:trace>
  <inkml:trace contextRef="#ctx0" brushRef="#br0" timeOffset="-184516.357">29027 5779 1013 0,'-4'12'20'0,"4"-12"8"0,-7 6-28 0,7-6 0 0,-4 6 0 0,4-6 0 16,-7 0 96-16,0 5 15 0,7-5 2 0,0 0 1 0,-3 6-22 16,-4-6-5-16,7 0-1 0,-7 0 0 15,0 0 8-15,7 0 2 0,-7 0 0 0,0-6 0 16,-1 6-58-16,1 0-11 0,-3-5-3 0,3 5 0 16,0 0-24-16,-4 0 0 0,4 0 0 0,0 0 0 15,-4 0 0-15,4 0 0 0,-3 0 0 0,3 5 0 16,-4-5 0-16,4 6 0 0,4 0 0 0,-4-6 0 15,-1 6 0-15,5 0 0 0,3-6 0 0,-7 6-11 16,0 0 11-16,7-6 0 0,-4 9 0 0,1-4 0 16,3-5 0-16,-4 6 0 0,1 0-8 0,-1 6 8 15,4-6-8-15,-3 0 8 0,3-6-8 0,0 8 8 16,0 4 0-16,0-6 0 0,0 0 0 0,0 6 0 16,0-6 0-16,0 0 0 0,0-1 0 0,0-5 0 15,0 6 0-15,0 9 0 0,0-15 0 0,0 6 0 16,3 0 0-16,-3-6 0 0,0 6 0 0,0-6 0 0,4 11 0 0,-1-5 0 15,-3-6 0-15,7 0 0 0,-3 9 0 0,3-6 0 16,-4-3 0-16,4 3 0 0,-7-3 0 0,0 0 0 0,4 0 9 0,3 0-9 16,-3 0 8-16,3 0-8 0,0 0 0 0,0 0 0 15,0 0 0-15,3 0 0 0,-3 0 0 0,0 0 0 16,1 3 0-16,-5 0 0 0,4 3 0 0,0 0 0 16,-3-1 0-16,-4-5 0 0,3 6 0 0,4 0 0 15,-3-6 0-15,-4 12 0 0,3-6 0 0,-3 0 0 16,0 3 13-16,0 2-4 0,0 1-1 15,0 0 0-15,-3-6-8 0,3-6 0 0,-4 6 0 16,1-1 0-16,-4 1 0 0,0 3 0 0,3 3 0 0,-3-6 0 16,0 0 8-16,0 0 0 0,3-1 0 0,-3 1 0 15,0 3 0-15,0-6-8 0,4 3 12 0,-4-3-4 16,0 3 11-16,-4 0 1 0,4-6 1 0,-4 6 0 16,4-6-21-16,0 0 0 0,-3 0 0 0,3 0 0 15,-4 0 0-15,4-6 0 0,-4 0 0 0,1 0 0 16,3 3 0-16,-4-6 0 0,1 0 0 0,-1 3 0 15,0-5-12-15,1 5-8 0,-1 0 0 0,4-6-1 16,-3 3-18-16,3 3-3 0,0 1-1 0,3-1 0 16,0 0-60-16,4 0-12 0,0 0-2 0</inkml:trace>
  <inkml:trace contextRef="#ctx0" brushRef="#br0" timeOffset="-184181.952">29203 6246 1896 0,'-21'0'40'0,"14"12"8"0,0-12-39 0,0 6-9 0,0 0 0 0,7-6 0 16,0 0 12-16,0 0 0 0,0 0 0 0,0 0 0 15,0 0-12-15,0 0 0 0,0 0 0 0,0 0-11 16,0 0-23-16,0 0-5 0,0 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6681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French 2</a:t>
            </a:r>
          </a:p>
          <a:p>
            <a:pPr marL="0" indent="0" algn="ctr">
              <a:buNone/>
            </a:pPr>
            <a:r>
              <a:rPr lang="fr-FR" dirty="0"/>
              <a:t>lundi,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2789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Quelle langue </a:t>
            </a:r>
            <a:r>
              <a:rPr lang="en-US" sz="2800" b="1" dirty="0" err="1"/>
              <a:t>parlent</a:t>
            </a:r>
            <a:r>
              <a:rPr lang="en-US" sz="2800" b="1" dirty="0"/>
              <a:t> les vaches?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4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5704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Elles</a:t>
            </a:r>
            <a:r>
              <a:rPr lang="en-US" sz="2800" b="1" dirty="0"/>
              <a:t> </a:t>
            </a:r>
            <a:r>
              <a:rPr lang="en-US" sz="2800" b="1" dirty="0" err="1"/>
              <a:t>parlent</a:t>
            </a:r>
            <a:r>
              <a:rPr lang="en-US" sz="2800" b="1" dirty="0"/>
              <a:t> </a:t>
            </a:r>
            <a:r>
              <a:rPr lang="en-US" sz="2800" b="1" dirty="0" err="1"/>
              <a:t>grèc</a:t>
            </a:r>
            <a:r>
              <a:rPr lang="en-US" sz="2800" b="1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6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 err="1"/>
              <a:t>Elles</a:t>
            </a:r>
            <a:r>
              <a:rPr lang="en-US" sz="2800" b="1" dirty="0"/>
              <a:t> </a:t>
            </a:r>
            <a:r>
              <a:rPr lang="en-US" sz="2800" b="1" dirty="0" err="1"/>
              <a:t>disent</a:t>
            </a:r>
            <a:r>
              <a:rPr lang="en-US" sz="2800" b="1" dirty="0"/>
              <a:t>...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7481D7-868D-4050-A81F-57DF487B7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304" y="3266903"/>
            <a:ext cx="872097" cy="10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5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6189"/>
          </a:xfrm>
        </p:spPr>
        <p:txBody>
          <a:bodyPr>
            <a:normAutofit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Les vaches qui </a:t>
            </a:r>
            <a:r>
              <a:rPr lang="en-US" sz="2800" b="1" dirty="0" err="1"/>
              <a:t>donnent</a:t>
            </a:r>
            <a:r>
              <a:rPr lang="en-US" sz="2800" b="1" dirty="0"/>
              <a:t> le plus de lait </a:t>
            </a:r>
            <a:r>
              <a:rPr lang="en-US" sz="2800" b="1" dirty="0" err="1"/>
              <a:t>sont</a:t>
            </a:r>
            <a:r>
              <a:rPr lang="en-US" sz="2800" b="1" dirty="0"/>
              <a:t> </a:t>
            </a:r>
            <a:r>
              <a:rPr lang="en-US" sz="2800" b="1" dirty="0" err="1"/>
              <a:t>celles</a:t>
            </a:r>
            <a:r>
              <a:rPr lang="en-US" sz="2800" b="1" dirty="0"/>
              <a:t> qui </a:t>
            </a:r>
            <a:r>
              <a:rPr lang="en-US" sz="2800" b="1" dirty="0" err="1"/>
              <a:t>mangent</a:t>
            </a:r>
            <a:r>
              <a:rPr lang="en-US" sz="2800" b="1" dirty="0"/>
              <a:t> la </a:t>
            </a:r>
            <a:r>
              <a:rPr lang="en-US" sz="2800" b="1" dirty="0" err="1"/>
              <a:t>meilleure</a:t>
            </a:r>
            <a:r>
              <a:rPr lang="en-US" sz="2800" b="1" dirty="0"/>
              <a:t> </a:t>
            </a:r>
            <a:r>
              <a:rPr lang="en-US" sz="2800" b="1" dirty="0" err="1"/>
              <a:t>herbe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128" y="2581984"/>
            <a:ext cx="5934102" cy="33230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21B9AA-68D1-4671-B16B-AC9493360BBA}"/>
                  </a:ext>
                </a:extLst>
              </p14:cNvPr>
              <p14:cNvContentPartPr/>
              <p14:nvPr/>
            </p14:nvContentPartPr>
            <p14:xfrm>
              <a:off x="2644200" y="86400"/>
              <a:ext cx="7869240" cy="244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21B9AA-68D1-4671-B16B-AC9493360B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4840" y="77040"/>
                <a:ext cx="7887960" cy="24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6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B2E5-521B-4945-BE27-63A7C260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A498-C32E-41C7-A68D-1E8AFB6F4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règle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d’orée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5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règle</a:t>
            </a:r>
            <a:r>
              <a:rPr lang="en-US" dirty="0"/>
              <a:t> </a:t>
            </a:r>
            <a:r>
              <a:rPr lang="en-US" dirty="0" err="1"/>
              <a:t>dorée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Celui</a:t>
            </a:r>
            <a:r>
              <a:rPr lang="en-US" dirty="0"/>
              <a:t> qui </a:t>
            </a:r>
            <a:r>
              <a:rPr lang="en-US" dirty="0" err="1"/>
              <a:t>possède</a:t>
            </a:r>
            <a:r>
              <a:rPr lang="en-US" dirty="0"/>
              <a:t> de </a:t>
            </a:r>
            <a:r>
              <a:rPr lang="en-US" dirty="0" err="1"/>
              <a:t>l’or</a:t>
            </a:r>
            <a:r>
              <a:rPr lang="en-US" dirty="0"/>
              <a:t>, fait des </a:t>
            </a:r>
            <a:r>
              <a:rPr lang="en-US" dirty="0" err="1"/>
              <a:t>règles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6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06029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Completez</a:t>
            </a:r>
            <a:r>
              <a:rPr lang="en-US" dirty="0"/>
              <a:t> la phrase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un </a:t>
            </a:r>
            <a:r>
              <a:rPr lang="en-US" dirty="0" err="1"/>
              <a:t>pronom</a:t>
            </a:r>
            <a:r>
              <a:rPr lang="en-US" dirty="0"/>
              <a:t> </a:t>
            </a:r>
            <a:r>
              <a:rPr lang="en-US" dirty="0" err="1"/>
              <a:t>démonstratif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Les castors qui </a:t>
            </a:r>
            <a:r>
              <a:rPr lang="en-US" dirty="0" err="1"/>
              <a:t>construient</a:t>
            </a:r>
            <a:r>
              <a:rPr lang="en-US" dirty="0"/>
              <a:t> les </a:t>
            </a:r>
            <a:r>
              <a:rPr lang="en-US" dirty="0" err="1"/>
              <a:t>meilleurs</a:t>
            </a:r>
            <a:r>
              <a:rPr lang="en-US" dirty="0"/>
              <a:t> barrages…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1045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am so happy that today we begin a new unit in French class.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BC8863-FA6E-4D10-B5EE-C436DA382E03}"/>
                  </a:ext>
                </a:extLst>
              </p14:cNvPr>
              <p14:cNvContentPartPr/>
              <p14:nvPr/>
            </p14:nvContentPartPr>
            <p14:xfrm>
              <a:off x="4702680" y="2477160"/>
              <a:ext cx="1256400" cy="46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BC8863-FA6E-4D10-B5EE-C436DA382E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20" y="2467800"/>
                <a:ext cx="1275120" cy="4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5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8848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six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7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9218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r>
              <a:rPr lang="fr-FR" sz="2800" b="1" dirty="0"/>
              <a:t>César Ritz était hôtelier Suisse, qui a établi quelques hôtels aux grandes villes du monde. Grâce à son exigence, son nom est maintenant synonyme de luxe.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44509-EE96-40D7-8D3D-F68FB47AF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332" y="3026229"/>
            <a:ext cx="2035602" cy="30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61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195"/>
            <a:ext cx="10515600" cy="5546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pronoms démonstratifs </a:t>
            </a:r>
          </a:p>
          <a:p>
            <a:pPr marL="0" indent="0">
              <a:buNone/>
            </a:pPr>
            <a:r>
              <a:rPr lang="fr-FR" dirty="0"/>
              <a:t>celui		celle</a:t>
            </a:r>
          </a:p>
          <a:p>
            <a:pPr marL="0" indent="0">
              <a:buNone/>
            </a:pPr>
            <a:r>
              <a:rPr lang="fr-FR" dirty="0"/>
              <a:t>ceux		celles</a:t>
            </a:r>
          </a:p>
          <a:p>
            <a:pPr marL="0" indent="0">
              <a:buNone/>
            </a:pPr>
            <a:r>
              <a:rPr lang="fr-FR" dirty="0"/>
              <a:t>Les pronoms démonstratifs tous veulent dire « the one » or « </a:t>
            </a:r>
            <a:r>
              <a:rPr lang="fr-FR" dirty="0" err="1"/>
              <a:t>those</a:t>
            </a:r>
            <a:r>
              <a:rPr lang="fr-FR" dirty="0"/>
              <a:t> »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pronom démonstratif doit être suivi par:</a:t>
            </a:r>
          </a:p>
          <a:p>
            <a:pPr marL="0" indent="0">
              <a:buNone/>
            </a:pPr>
            <a:r>
              <a:rPr lang="fr-FR" dirty="0"/>
              <a:t>une proposition prépositionnelle.</a:t>
            </a:r>
          </a:p>
          <a:p>
            <a:pPr marL="0" indent="0">
              <a:buNone/>
            </a:pPr>
            <a:r>
              <a:rPr lang="fr-FR" dirty="0"/>
              <a:t>un pronom relatif</a:t>
            </a:r>
          </a:p>
          <a:p>
            <a:pPr marL="0" indent="0">
              <a:buNone/>
            </a:pPr>
            <a:r>
              <a:rPr lang="fr-FR" dirty="0"/>
              <a:t>ci, là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0356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043"/>
            <a:ext cx="10515600" cy="5274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une proposition prépositionnelle.</a:t>
            </a:r>
          </a:p>
          <a:p>
            <a:pPr marL="0" indent="0">
              <a:buNone/>
            </a:pPr>
            <a:r>
              <a:rPr lang="en-US" dirty="0" err="1"/>
              <a:t>Duquel</a:t>
            </a:r>
            <a:r>
              <a:rPr lang="en-US" dirty="0"/>
              <a:t> </a:t>
            </a:r>
            <a:r>
              <a:rPr lang="en-US" dirty="0" err="1"/>
              <a:t>président</a:t>
            </a:r>
            <a:r>
              <a:rPr lang="en-US" dirty="0"/>
              <a:t> </a:t>
            </a:r>
            <a:r>
              <a:rPr lang="en-US" dirty="0" err="1"/>
              <a:t>parlez-vous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Celui</a:t>
            </a:r>
            <a:r>
              <a:rPr lang="en-US" dirty="0"/>
              <a:t> sans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barbe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err="1"/>
              <a:t>Ceux</a:t>
            </a:r>
            <a:r>
              <a:rPr lang="en-US" dirty="0"/>
              <a:t>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barbe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3" y="3108026"/>
            <a:ext cx="2606117" cy="1700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77" y="3123351"/>
            <a:ext cx="2298355" cy="1700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86E29D-3639-47FD-813F-5EDEB79CC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720" y="2975208"/>
            <a:ext cx="1690897" cy="20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707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6015"/>
            <a:ext cx="10515600" cy="494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un pronom relatif</a:t>
            </a:r>
          </a:p>
          <a:p>
            <a:pPr marL="0" indent="0">
              <a:buNone/>
            </a:pPr>
            <a:r>
              <a:rPr lang="fr-FR" dirty="0"/>
              <a:t>Quelle voiture voulez-vous?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Celle qui </a:t>
            </a:r>
            <a:r>
              <a:rPr lang="en-US" dirty="0" err="1"/>
              <a:t>est</a:t>
            </a:r>
            <a:r>
              <a:rPr lang="en-US" dirty="0"/>
              <a:t> noire.</a:t>
            </a:r>
          </a:p>
          <a:p>
            <a:pPr marL="0" indent="0">
              <a:buNone/>
            </a:pPr>
            <a:r>
              <a:rPr lang="en-US" dirty="0" err="1"/>
              <a:t>Celles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rouges.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27" y="283478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41" y="2716297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82" y="27823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924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9751"/>
            <a:ext cx="10515600" cy="507721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 pronom démonstratif peut être suivi par:</a:t>
            </a:r>
          </a:p>
          <a:p>
            <a:pPr marL="0" indent="0">
              <a:buNone/>
            </a:pPr>
            <a:r>
              <a:rPr lang="fr-FR" dirty="0"/>
              <a:t>ci, là</a:t>
            </a:r>
          </a:p>
          <a:p>
            <a:pPr marL="0" indent="0">
              <a:buNone/>
            </a:pPr>
            <a:r>
              <a:rPr lang="fr-FR" dirty="0"/>
              <a:t>Quelle boisson est empoisonnée?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Celle-ci?						Celle-</a:t>
            </a:r>
            <a:r>
              <a:rPr lang="en-US" dirty="0" err="1"/>
              <a:t>là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00619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88" y="25667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CE02-3581-4050-AD7F-2A4ABA68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CAEEA-C1C1-48CD-8783-B15234924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84" y="1964453"/>
            <a:ext cx="699795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3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42445</TotalTime>
  <Words>270</Words>
  <Application>Microsoft Office PowerPoint</Application>
  <PresentationFormat>Widescreen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Bonjour!</vt:lpstr>
      <vt:lpstr>  Travail de cloche </vt:lpstr>
      <vt:lpstr> Bonjour!</vt:lpstr>
      <vt:lpstr> César Ritz était hôtelier Suisse, qui a établi quelques hôtels aux grandes villes du monde. Grâce à son exigence, son nom est maintenant synonyme de luxe.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Quelle langue parlent les vaches?</vt:lpstr>
      <vt:lpstr>  Elles parlent grèc.</vt:lpstr>
      <vt:lpstr> Elles disent...</vt:lpstr>
      <vt:lpstr>PowerPoint Presentation</vt:lpstr>
      <vt:lpstr>  Les vaches qui donnent le plus de lait sont celles qui mangent la meilleure herbe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526</cp:revision>
  <cp:lastPrinted>2017-03-02T18:34:36Z</cp:lastPrinted>
  <dcterms:created xsi:type="dcterms:W3CDTF">2016-10-03T16:25:09Z</dcterms:created>
  <dcterms:modified xsi:type="dcterms:W3CDTF">2023-03-06T19:34:49Z</dcterms:modified>
</cp:coreProperties>
</file>