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16" r:id="rId3"/>
    <p:sldId id="425" r:id="rId4"/>
    <p:sldId id="272" r:id="rId5"/>
    <p:sldId id="261" r:id="rId6"/>
    <p:sldId id="432" r:id="rId7"/>
    <p:sldId id="403" r:id="rId8"/>
    <p:sldId id="398" r:id="rId9"/>
    <p:sldId id="420" r:id="rId10"/>
    <p:sldId id="421" r:id="rId11"/>
    <p:sldId id="423" r:id="rId12"/>
    <p:sldId id="422" r:id="rId13"/>
    <p:sldId id="418" r:id="rId14"/>
    <p:sldId id="411" r:id="rId15"/>
    <p:sldId id="424" r:id="rId16"/>
    <p:sldId id="412" r:id="rId17"/>
    <p:sldId id="414" r:id="rId18"/>
    <p:sldId id="406" r:id="rId19"/>
    <p:sldId id="409" r:id="rId20"/>
    <p:sldId id="413" r:id="rId21"/>
    <p:sldId id="417" r:id="rId22"/>
    <p:sldId id="387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1"/>
            <p14:sldId id="416"/>
            <p14:sldId id="425"/>
            <p14:sldId id="272"/>
            <p14:sldId id="261"/>
            <p14:sldId id="432"/>
            <p14:sldId id="403"/>
            <p14:sldId id="398"/>
            <p14:sldId id="420"/>
            <p14:sldId id="421"/>
            <p14:sldId id="423"/>
            <p14:sldId id="422"/>
            <p14:sldId id="418"/>
            <p14:sldId id="411"/>
            <p14:sldId id="424"/>
            <p14:sldId id="412"/>
            <p14:sldId id="414"/>
            <p14:sldId id="406"/>
            <p14:sldId id="409"/>
            <p14:sldId id="413"/>
            <p14:sldId id="417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20:59:01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12372 14732 345 0,'0'0'0'0,"0"0"14"0,0 0-4 0,0 0 2 0,0 0-12 0,3-4 0 0,-3-2 0 0,0 6 0 16,0 0 0-16,0 0 0 0,0 0 0 0,0 0 0 0,0 0 0 0,0 0 0 16,0 0 0-16,-7-3 0 0</inkml:trace>
  <inkml:trace contextRef="#ctx0" brushRef="#br0" timeOffset="110.739">12333 14763 248 0,'0'0'0'16,"0"0"11"-16,0 0-3 0,0 0-8 0,0 0 0 0,0 0 0 0,0 0 0 0,0 0 0 0,0 0 53 16,0 0 4-16,7-6 1 0,-3-1 0 15,-1 1-42-15,1-6-16 0</inkml:trace>
  <inkml:trace contextRef="#ctx0" brushRef="#br0" timeOffset="809.141">12305 14703 115 0,'0'0'0'0,"0"0"0"0,0 0 0 0,0 0 10 0,0 0-10 0,0 0 0 16,-4 10 0-16,4-10 0 0,0 0 53 0,0 6 9 15,0-6 2-15,-3 9 0 0,3-5-31 0,0-4-5 16,0 0-2-16,0 0 0 0,0 0 10 0,0 0 1 16,0 0 1-16,0 0 0 0,0 0 2 0,0 0 1 15,0 0 0-15,0 0 0 0,0 0-9 0,0 0-3 16,0 0 0-16,0 0 0 0,7 0-29 0,-7 0 0 15,3 0-8-15,-3 0 8 0,4-4-14 0,-4 4 4 16,0 0 1-16,0 0 0 0,7-6 0 0,-7 6 0 0,0 0 0 0,0 0 0 16,0 0 9-16,0 0 0 15,0 0 0-15,0 0 0 0,0 0 0 0,0 0 16 0,0 0-4 0,-7 10-1 16,3-4 0-16,-3 0 0 0,4 0 0 0,3-6 0 16,-4 7 4-16,4-7 1 0,-7 3 0 0,7-3 0 15,-7 6-16-15,7-6-15 0,0 0 3 0,-7-3 1 16,7 3 2-16,-7-3 0 0,4 0 0 0,-1 0 0 15,4 3-44 1,0 0-9-16,-3-4-2 0,3 4 0 0,-4-6 52 0,4 6 12 0,0 0 0 0,-4-6 0 16,4 0-18-16,0 6-1 0,0 0 0 0,0 0 0 15,0 0 36-15,0 0 7 0,0 0 2 0,0 0 0 0,0 0-6 16,0 0-2-16,0 0 0 0,4-4 0 16,-4 4-10-16,7-6-8 0,-3 3 9 0,-4 3-9 0,3-6 0 0,1 3 0 15,-1-7-11-15,1 4 11 16,-1 0-37-16,1 3 0 0,-4-4 0 0,0 7 0 15,0 0-9-15,0 0-2 0,3-3 0 16,-3 3 0-16,0-6 36 0,0 6 12 0,0-6-9 0,0 6-95 16,0 0-18-16</inkml:trace>
  <inkml:trace contextRef="#ctx0" brushRef="#br0" timeOffset="902.449">12270 14694 115 0,'0'0'0'0,"0"0"0"0,0 0 0 0,0 0 10 0,0 0-10 0,0 0 0 15,3-6 0-15,-3 6 0 0,0 0 0 0,4-7 0 16,-1 4 0-16,1-3 0 0,-1-3 0 0</inkml:trace>
  <inkml:trace contextRef="#ctx0" brushRef="#br0" timeOffset="3577.739">12308 14634 162 0,'0'0'0'0,"0"0"14"0,0 0-14 0,0 0 0 0,0 0 0 16,0 0 0-16,0 0 67 0,0 0 10 0,0 0 3 0,0 0 0 15,0 0-12-15,0 0-3 0,0 0 0 0,0 0 0 16,0 0-16-16,0 7-3 16,0-7-1-16,0 6 0 0,0 0-5 0,0-6 0 0,0 0-1 0,0 0 0 15,0 6 31-15,0-6 6 0,0 0 2 0,0 0 0 16,0 0-52-16,0 0-10 0,0 0-3 0,0 0 0 15,0 0 3-15,0 0 0 0,0 0 0 0,0 0 0 16,0 0-16-16,0 0 0 0,0 0 8 0,0 0-8 16,0 0 0-16,0 0 0 0,0 0 0 0,0 0 0 15,0 0 0-15,0 0 0 0,0 0 8 0,4 7-8 16,-4-7 28-16,0 0 2 0,0 0 1 0,0 9 0 16,0-3-31-16,-4 1-12 0,4-1 1 0,-3 0 0 15,3-6 11-15,0 10 16 0,0-10-4 0,-4 3-1 16,1 6-11-16,3-9 0 0,0 0 0 0,0 0 0 15,0 0 0-15,0 0 0 0,0 0 0 0,0 0 0 0,0 0 0 0,0 0 0 16,0 0 0-16,0 0 0 0,0 0 0 0,0 0 0 16,0 0 0-16,0 0 0 0,0 0 40 0,0 0 5 15,0 0 2-15,0 0 0 0,7 0-33 0,-7 0-6 16,0 0-8-16,3 0 11 0,-3 0-11 0,0 0 0 16,7 0 0-16,-7 0 0 0,0 0 0 0,0 0 8 15,0 0-8-15,8 6 0 0,-5-2 12 0,-3-4-4 16,0 0 0-16,0 0 0 0,0 0-8 0,0 0-11 15,4 0 3-15,-4 0 0 0,0 0 16 0,7 0 4 0,-7 0 1 16,3 0 0-16,1-10-3 0,-1 10-1 0,-3 0 0 0,0-9 0 16,4 6-9-16,-1-7 12 0,1 1-12 0,-4 3 12 15,3-1-26-15,-3 1-5 0,0 0-1 16,0-1 0-16,0 1 20 0,0 6 0 0,0 0 0 0,0 0 0 16,-3-6 0-16,3 6 0 0,0 0 0 0,0 0 0 15,-4-3 0-15,4 3 0 0,0 0 0 0,-10 0 0 16,10 0 0-16,0 0 0 0,0 0 0 0,-7 3 0 15,3 3 0-15,4-6 0 0,0 0 0 0,-7 6 0 16,7-6 9-16,0 0 6 0,0 0 1 0,0 0 0 16,0 0-26-16,0 0-5 0,0 0-1 0,0 0 0 15,0 0 16-15,0 0 0 0,0 0 0 0,0 0 0 16,0 0 24-16,0 0 8 0,0 0 2 0,0 0 0 16,0 0-34-16,0 0 0 0,0 0 0 0,0 0 0 0,0 0 0 0,0 0 0 15,0 0 0-15,0 0 0 16,0 0 0-16,0 0 0 0,0 0 0 0,0 0 0 15,0 0 0-15,0 0 0 0,-3 4 0 0,-1 2 0 16,4-6 0-16,-7 6 0 0,3 0 0 0,1 1 0 16,-1-1 0-16,1 0 0 0,3-6 0 0,0 0 0 15,0 3 0-15,0-3 0 0,0 0 0 0,0 0 0 0,0 0 0 0,0 0 0 16,0 0 0-16,0 0 0 0,0 0 0 0,0 0 0 16,0 0 0-16,0 0 0 0,0 0 0 0,0 0 0 15,3 0 0-15,-3 0 0 0,0 0 0 0,0 0 0 16,0 0 0-16,0 0 0 0,0 0 0 0,0 0 0 15,4-3 0-15,-4 3 0 0,0 0 13 0,0 0-4 16,0 0-1-16,0 0 0 0,0 0 1 0,0 0 0 0,0 0 0 16,0 0 0-16,0 0-9 0,0 0 0 0,0 0 0 0,0 0 0 15,0 0 0-15,0 0 0 0,0 0 0 16,0 0 0-16,0 0-13 0,0 0 1 0,0 0 1 16,0 0 0-1,0 0-21-15,-7 0-5 0,7 0-1 0,0 0 0 0,0 0 38 0,-4 3 0 0,4-3 0 0,-7 0 0 16,7 0 0-16,0 0 0 0,-3 10 0 0,3-10 0 15,-7 0 0-15,7 0 0 0,-4 9 0 0,1-3 8 16,-1-2-22-16,1 5-5 0,-1-3-1 0,1 4 0 16,-1-4 8-16,0 0 2 0,4-6 0 0,-3 6 0 15,3-6 10-15,0 10 11 0,0-10-3 0,0 0 0 16,0 0 6-16,0 0 1 0,0 0 0 0,0 0 0 16,0 0-15-16,0 0 0 0,0 0 8 0,0 0-8 15,0 0 0-15,0 0 0 0,0 0 0 0,0-6 0 16,0 6 0-16,3-7 0 0,-3 7 0 0,4-6 0 15,-4 3 0-15,0 3 0 0,0 0 0 0,0 0 0 16,0 0-14-16,0 0 1 0,0 0 0 0,0 0 0 0,0 0-1 0,0 0 0 16,0 0 0-16,0 0 0 15,0 0-17-15,0 0-3 0,0 0-1 16,0 0 0-16,0 0 56 0,0 0 11 0,0 0 3 0,0 0 0 16,0 0-19-16,4-6-3 0,-4 6-1 0,0 0 0 0,0 0-12 0,0 0 11 15,0-7-11-15,0 1 10 0,0 6-10 16,0-6 0-16,-4 0 0 0,4 6 8 0,0-10-8 0,0 10 0 15,0 0 0-15,-4 0 0 0,4 0-12 0,-3-9 3 16,3 9 0-16,0 0 0 16,0 0-27-16,0 0-6 0,0 0-1 0,0 0 0 0,0 0 35 0,0 0 8 15,0 0 0-15,-7 9 0 0,3-3 0 0,1-2 0 16,3-4 0-16,0 9 0 0,-4 0 0 0,4-2 0 0,0-1 0 0,0-6 0 16,0 0 0-16,0 0 0 0,0 0 0 0,0 0 0 15,0 0 0-15,0 0 0 0,0 0 0 0,0 0 0 16,0 0 0-16,0 0 0 0,0 0 0 0,0 0 0 15,0 0 0-15,0 0 0 0,4-3 0 0,-1 0 0 16,-3 3 0-16,7-3 0 0,-3-1 0 0,-1-2 0 16,1 3 0-16,0-6 0 0,-4 9 0 0,3 0 0 15,-3 0 0-15,4-10 0 0,-4 10 0 0,7 0 0 16,-7 0 0-16,0 0 0 0,0 0 0 0,0 0 0 16,3 0 0-16,-3 0 0 0,4-9 0 0,-4 9 0 15,0 0 0-15,0 0 0 0,3 0 0 0,-3 0 0 16,0 0 0-16,0 0 0 0,0 0 0 0,0 0 0 15,0-10 0-15,0 10 0 0,0 0 0 0,0 0 0 16,0 0 0-16,-3-3 0 0,3 3 0 0,0 0 0 0,0 0 0 16,0 0 0-16,0 0 0 0,-7-6 0 15,7 6 0-15,0 0 0 0,0 0 0 0,0 0 0 0,0 0 0 0,0 0 0 16,0 0 0-16,0 0 0 0,0 0 0 0,0 0 0 16,0 0 0-16,0 0 0 0,0 0 0 0,0 0 0 15,0 0 0-15,0 0 0 0,0 0 0 0,3 0 0 16,-3 0-9-16,0 0 9 0,4-6 0 0,-4 6-11 15,0 0 11-15,0 0-8 0,0 0 8 0,0 0 9 16,0 0-1-16,0 0-8 0,0 0 0 0,0 0 0 16,0 0 0-16,0 0 0 0,0 0 0 0,0 0 0 0,0 0 0 15,0 0 0-15,0 0 0 0,0 0 0 16,0 0 0-16,0 0 0 0,0 0 0 0,0 0 0 0,0 0 0 0,0 0 0 16,0 0 0-16,0 0 0 0,0 0 0 15,0 0 0-15,0 0 0 0,0 0 0 16,0 0 0-16,0 0 0 0,3-3 15 0,1-1-4 15,3 1-1-15,-4-3 0 0,1 3-10 0,-4 3 0 0,0 0 0 0,0 0 8 16,3-3-8-16,-3 3 0 0,4-7 0 0,-4 7 8 16,0 0-17-16,0 0-4 0,0 0-1 0,0 0 0 15,0 0 26-15,0 0 4 0,0 0 2 0,0 0 0 16,0 0-29-16,0 0-5 0,0 0-2 0,0 0 0 16,0 0 18-16,0 7 16 0,0-4-4 0,0-3 0 15,0 0-12-15,0 0-16 0,0 0 3 0,0 0 1 16,0 0-3-16,0 0 0 0,0 0 0 0,0 0 0 15,0 0-49-15,3-3-9 0,4-4-3 0,-3 1 0 16,0 3-32-16,-4 3-8 0,3-6 0 0,-3 6-1 16,0 0 55-16,0 0 11 0,7-3 3 15,-7 3 0-15,0 0 19 0,0 0 4 0,0 0 1 0,0 0 0 0,0 0 32 0,0 0 8 16,0 0 0-16,0 0 1 0,0 9 12 16,0-3 3-16,0 1 0 0,0-7 0 0,-3 6 16 0,3 3 3 15,0-9 1-15,-4 7 0 0,4-7-8 0,-3 6-2 16,3-6 0-16,0 0 0 0,0 0-8 0,0 0-2 15,0 0 0-15,0 0 0 0,0 0 8 16,0 0 0-16,0 0 1 0,0 0 0 0,0 0-41 0,0 0 0 16,0 0-11-16,0 0 3 0,0 0 8 0,0 0 0 15,0 0 0-15,0 0 0 0,0 0 0 0,0 0 0 16,0 0 0-16,0 0 0 0,0 0 0 0,0 0 0 0,0 0 0 0,-8 3 0 16,5 3 0-16,-1-3 0 0,4-3 0 0,-3 7 0 15,3-7 13-15,-4 3-1 0,4-3-1 0,-3 9 0 16,-1 1-11-16,1-10 0 0,3 0-10 15,0 0 10-15,0 0 33 0,0 12 13 0,0-12 2 0,0 0 1 16,0 0-34-16,0 0-7 0,0 0-8 0,0 0 11 16,0 0-11-16,0 0 0 0,0 0 0 0,0 0 0 15,0 0 0-15,0 0 0 0,0 0-9 0,0 0 9 16,0 0 0-16,0 0 0 0,0 0 0 0,0 0 0 16,3-3 0-16,-3 3 0 0,4-9 0 0,-4 9 0 15,3 0 12-15,-3 0-1 0,0 0 0 0,0 0 0 16,4-10-11-16,-4 10 0 0,0 0 0 0,0 0 0 15,0 0 33-15,0 0 5 0,0 0 1 0,0 0 0 16,0 0-31-16,0 0-8 0,0 0 0 0,0 0 0 16,0 0 0-16,0 0 0 0,0 0-8 0,0 0 8 15,-4-9 0-15,4 9 0 0,0 0 0 0,0 0 0 0,0 0 0 0,0 0 0 16,-3 0 0-16,3 0 0 0,0 0 0 0,0 0 11 16,0 0-11-16,-4-10 12 0,4 10-12 0,0 0 0 15,-7 0 0-15,7 0 8 0,0 0-8 0,0 0 0 16,0 0 0-16,-7 0 0 0,7 0 0 0,0 0-11 15,0 0 11-15,0 0-8 0,0 0 8 0,0 0-8 16,0 0 8-16,0 0-8 0,0 0 8 0,0 0 0 16,0 0 0-16,0 0 0 0,0 0-8 0,0 0 8 15,0 0-8-15,0 0 8 0,0 0-8 0,0 0 8 0,0 0-8 0,0 0 8 32,0 0-26-32,0 0 0 0,0 0 0 0,0 0 0 0,0 0 15 0,0 0 11 15,0 0-13-15,0 0 5 0,0 0 8 0,0 0 0 16,0 0 0-16,0 0 0 0,0 0 0 0,0 0 0 0,0 0 0 0,0 0 0 15,0 0 0-15,0 0 0 16,0 0 0-16,0 0 0 0,0 0 8 0,0-9-8 0,0 9 10 0,0-3-10 16,0-3 12-16,4-1-4 0,-4 4-8 0,0-3 12 15,3 3-12-15,-3 3 0 0,0 0 0 0,0 0 0 16,0-7-15-16,0 7 1 0,0 0 0 0,0 0 0 16,0 0-3-16,0 0-1 0,0 0 0 0,0 0 0 15,0 0-2-15,0 0 0 0,0 0 0 0,0 0 0 16,0 0 3-16,-3 7 0 0,3-7 0 0,0 0 0 15,-7 6 17-15,3 0 0 0,4-6 0 0,0 0 0 16,-3 3 0-16,3-3 0 0,-7 7 0 0,7-7 0 0,0 0 0 16,-7 3 0-16,7-3 0 0,0 0 0 15,-8 3 0-15,8-3 0 0,0 0 0 0,0 0 0 0,0 0 0 0,0 0 0 16,0 0 0-16,0 0 0 16,0 0 0-16,0 0 0 0,-3-3 0 0,3 3 0 0,0 0 0 0,0 0 0 15,0 0 0-15,0 0 0 0,0 0 0 0,0 0 0 16,0 0 0-16,0 0 0 15,0 0-55-15,0-3-7 0,0 3-2 0,3-7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6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0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0705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six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AA2C-8BC1-42BE-A5C0-A6E422DA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rmAutofit/>
          </a:bodyPr>
          <a:lstStyle/>
          <a:p>
            <a:pPr algn="ctr"/>
            <a:br>
              <a:rPr lang="fr-FR" sz="2800" b="1" dirty="0"/>
            </a:br>
            <a:br>
              <a:rPr lang="fr-FR" sz="2800" b="1" dirty="0"/>
            </a:br>
            <a:r>
              <a:rPr lang="fr-FR" sz="2800" b="1" dirty="0"/>
              <a:t>Je voyage en voiture, en train, en bus, en avion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CE09-183B-494F-A3F9-A323C04C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D3BD1-D809-4B2F-A400-778B9F58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71" y="1948186"/>
            <a:ext cx="1767221" cy="1948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E2CE3-8FDB-402E-9CE8-6FDC86A0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649" y="3060335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3FA82-AE07-4DDA-B94A-B90DCC24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67" y="3682682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5F795-0F06-4B97-A676-0880C15FD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081" y="437818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7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8916-BAD4-480D-9FFB-DE1B5AD9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sur le train, sur le bus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88CAEB-3C4A-44AB-85C4-93B8D0EBA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367" y="2406685"/>
            <a:ext cx="4415537" cy="247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21987-8AF9-4878-8847-C3EA35B6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65" y="2494721"/>
            <a:ext cx="4041476" cy="24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CB6A0-ACB8-46C9-8886-7A9CB893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53DAB-E3D6-4EC1-A520-287C15FFF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monter</a:t>
            </a:r>
            <a:r>
              <a:rPr lang="en-US" dirty="0"/>
              <a:t> dans la </a:t>
            </a:r>
            <a:r>
              <a:rPr lang="en-US" dirty="0" err="1"/>
              <a:t>voiture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28DFFE-BEC6-4746-A3EB-5C490C1B7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6691" y="2868961"/>
            <a:ext cx="4461594" cy="319887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6ECC76-2F31-4718-BA4A-28F2BFDF1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descendre</a:t>
            </a:r>
            <a:r>
              <a:rPr lang="en-US" dirty="0"/>
              <a:t> de la </a:t>
            </a:r>
            <a:r>
              <a:rPr lang="en-US" dirty="0" err="1"/>
              <a:t>voiture</a:t>
            </a:r>
            <a:endParaRPr lang="en-US" dirty="0"/>
          </a:p>
        </p:txBody>
      </p:sp>
      <p:pic>
        <p:nvPicPr>
          <p:cNvPr id="1026" name="Picture 2" descr="Image result for exit a car">
            <a:extLst>
              <a:ext uri="{FF2B5EF4-FFF2-40B4-BE49-F238E27FC236}">
                <a16:creationId xmlns:a16="http://schemas.microsoft.com/office/drawing/2014/main" id="{3831807B-C91E-4834-B3F1-09DECB1E858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96" y="2934631"/>
            <a:ext cx="4058095" cy="29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C7362-9720-4FD7-A305-F283919A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6322D-486E-43A0-8902-0D771981F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gare</a:t>
            </a:r>
            <a:r>
              <a:rPr lang="en-US" dirty="0"/>
              <a:t> du </a:t>
            </a:r>
            <a:r>
              <a:rPr lang="en-US" dirty="0" err="1"/>
              <a:t>nord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1CD588-EC37-4B8D-A8B4-F15F177311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2749" y="3047984"/>
            <a:ext cx="4447829" cy="222391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ACC4E3-CEDA-4FF2-98BE-9EDD684AC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station du </a:t>
            </a:r>
            <a:r>
              <a:rPr lang="en-US" dirty="0" err="1"/>
              <a:t>métro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879457-5F63-48D8-ACCF-8B24A39AA2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31281" y="3047984"/>
            <a:ext cx="3712919" cy="27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7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bronzer</a:t>
            </a:r>
          </a:p>
          <a:p>
            <a:pPr marL="0" indent="0">
              <a:buNone/>
            </a:pPr>
            <a:r>
              <a:rPr lang="en-US" dirty="0"/>
              <a:t>les gens / les </a:t>
            </a:r>
            <a:r>
              <a:rPr lang="en-US" dirty="0" err="1"/>
              <a:t>personnes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 plan</a:t>
            </a:r>
          </a:p>
          <a:p>
            <a:pPr marL="0" indent="0">
              <a:buNone/>
            </a:pPr>
            <a:r>
              <a:rPr lang="en-US" dirty="0"/>
              <a:t>le journal</a:t>
            </a:r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avion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 pays</a:t>
            </a:r>
          </a:p>
          <a:p>
            <a:pPr marL="0" indent="0">
              <a:buNone/>
            </a:pPr>
            <a:r>
              <a:rPr lang="en-US" dirty="0"/>
              <a:t>faire la valise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fais</a:t>
            </a:r>
            <a:r>
              <a:rPr lang="en-US" dirty="0"/>
              <a:t> ma valise </a:t>
            </a:r>
            <a:r>
              <a:rPr lang="en-US" dirty="0" err="1"/>
              <a:t>avant</a:t>
            </a:r>
            <a:r>
              <a:rPr lang="en-US" dirty="0"/>
              <a:t> de </a:t>
            </a:r>
            <a:r>
              <a:rPr lang="en-US" dirty="0" err="1"/>
              <a:t>partir</a:t>
            </a:r>
            <a:r>
              <a:rPr lang="en-US" dirty="0"/>
              <a:t> pour </a:t>
            </a:r>
            <a:r>
              <a:rPr lang="en-US" dirty="0" err="1"/>
              <a:t>l’aéroport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E09F-6367-403A-9CCF-173E0085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50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2FF1D-3FD4-4F99-9799-F49E3E64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387"/>
            <a:ext cx="10515600" cy="4770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s’asseoir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je m’assieds </a:t>
            </a:r>
          </a:p>
          <a:p>
            <a:pPr marL="0" indent="0">
              <a:buNone/>
            </a:pPr>
            <a:r>
              <a:rPr lang="fr-FR" dirty="0"/>
              <a:t>tu t’assieds </a:t>
            </a:r>
          </a:p>
          <a:p>
            <a:pPr marL="0" indent="0">
              <a:buNone/>
            </a:pPr>
            <a:r>
              <a:rPr lang="fr-FR" dirty="0"/>
              <a:t>il s’assied </a:t>
            </a:r>
          </a:p>
          <a:p>
            <a:pPr marL="0" indent="0">
              <a:buNone/>
            </a:pPr>
            <a:r>
              <a:rPr lang="fr-FR" dirty="0"/>
              <a:t>nous nous asseyons </a:t>
            </a:r>
          </a:p>
          <a:p>
            <a:pPr marL="0" indent="0">
              <a:buNone/>
            </a:pPr>
            <a:r>
              <a:rPr lang="fr-FR" dirty="0"/>
              <a:t>vous vous asseyez </a:t>
            </a:r>
          </a:p>
          <a:p>
            <a:pPr marL="0" indent="0">
              <a:buNone/>
            </a:pPr>
            <a:r>
              <a:rPr lang="fr-FR" dirty="0"/>
              <a:t>ils s’asseyent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participle</a:t>
            </a:r>
            <a:r>
              <a:rPr lang="fr-FR" dirty="0"/>
              <a:t>: assis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1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Il bronze </a:t>
            </a:r>
            <a:r>
              <a:rPr lang="en-US" dirty="0" err="1"/>
              <a:t>assis</a:t>
            </a:r>
            <a:r>
              <a:rPr lang="en-US" dirty="0"/>
              <a:t> sur un </a:t>
            </a:r>
            <a:r>
              <a:rPr lang="en-US" dirty="0" err="1"/>
              <a:t>transat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573" y="2150076"/>
            <a:ext cx="3323968" cy="25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0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3" y="2143919"/>
            <a:ext cx="24574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04" y="2693773"/>
            <a:ext cx="2600325" cy="2199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11" y="3830595"/>
            <a:ext cx="3055723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Québec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8670" y="2829697"/>
            <a:ext cx="3892379" cy="30891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Québec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89589" y="2829697"/>
            <a:ext cx="4967415" cy="29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New York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New York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1222" y="2644346"/>
            <a:ext cx="3188043" cy="26814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1568" y="2903839"/>
            <a:ext cx="4373819" cy="24219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77F865-D80F-422D-BE8A-7AC6C4C10C33}"/>
                  </a:ext>
                </a:extLst>
              </p14:cNvPr>
              <p14:cNvContentPartPr/>
              <p14:nvPr/>
            </p14:nvContentPartPr>
            <p14:xfrm>
              <a:off x="4401720" y="5268240"/>
              <a:ext cx="53640" cy="5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77F865-D80F-422D-BE8A-7AC6C4C10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2360" y="5258880"/>
                <a:ext cx="72360" cy="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09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8415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bon </a:t>
            </a:r>
            <a:r>
              <a:rPr lang="en-US" dirty="0" err="1"/>
              <a:t>endoit</a:t>
            </a:r>
            <a:r>
              <a:rPr lang="en-US" dirty="0"/>
              <a:t> pour </a:t>
            </a:r>
            <a:r>
              <a:rPr lang="en-US" dirty="0" err="1"/>
              <a:t>aller</a:t>
            </a:r>
            <a:r>
              <a:rPr lang="en-US" dirty="0"/>
              <a:t> à la </a:t>
            </a:r>
            <a:r>
              <a:rPr lang="en-US" dirty="0" err="1"/>
              <a:t>plage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026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l’aéroport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gare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gare</a:t>
            </a:r>
            <a:r>
              <a:rPr lang="en-US" dirty="0"/>
              <a:t> </a:t>
            </a:r>
            <a:r>
              <a:rPr lang="en-US" dirty="0" err="1"/>
              <a:t>routière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station de taxi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Pour voyager </a:t>
            </a:r>
            <a:r>
              <a:rPr lang="en-US" dirty="0" err="1"/>
              <a:t>d’ici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/ au / à  ____________ on </a:t>
            </a:r>
            <a:r>
              <a:rPr lang="en-US" dirty="0" err="1"/>
              <a:t>va</a:t>
            </a:r>
            <a:r>
              <a:rPr lang="en-US" dirty="0"/>
              <a:t> à __________.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7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06FB-18C8-4929-B11D-BE61E588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8A640-1D7A-470A-A4EA-3CB57186F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3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7671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Quand vous faites votre valise pour vos vacances, que prenez- vous? Nommez trois choses. Donnez la couleur de vos trois choses.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8415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six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Nous allons en vacances!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begin</a:t>
            </a:r>
            <a:r>
              <a:rPr lang="fr-FR" dirty="0"/>
              <a:t> to </a:t>
            </a:r>
            <a:r>
              <a:rPr lang="fr-FR" dirty="0" err="1"/>
              <a:t>acquire</a:t>
            </a:r>
            <a:r>
              <a:rPr lang="fr-FR" dirty="0"/>
              <a:t> </a:t>
            </a:r>
            <a:r>
              <a:rPr lang="fr-FR" dirty="0" err="1"/>
              <a:t>vocabulary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travel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4541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/>
            </a:br>
            <a:r>
              <a:rPr lang="en-US" sz="3200" b="1" dirty="0" err="1"/>
              <a:t>Pourquoi</a:t>
            </a:r>
            <a:r>
              <a:rPr lang="en-US" sz="3200" b="1" dirty="0"/>
              <a:t>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01E2-387C-439A-B54B-D0F47D38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2562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Marguerite </a:t>
            </a:r>
            <a:r>
              <a:rPr lang="en-US" sz="2800" b="1" dirty="0" err="1"/>
              <a:t>Yourcenar</a:t>
            </a:r>
            <a:r>
              <a:rPr lang="en-US" sz="2800" b="1" dirty="0"/>
              <a:t> was a francophone Belgian writer who, in 1980, became the first woman elected to </a:t>
            </a:r>
            <a:r>
              <a:rPr lang="en-US" sz="2800" b="1" dirty="0" err="1"/>
              <a:t>L’Académie</a:t>
            </a:r>
            <a:r>
              <a:rPr lang="en-US" sz="2800" b="1" dirty="0"/>
              <a:t> </a:t>
            </a:r>
            <a:r>
              <a:rPr lang="en-US" sz="2800" b="1" dirty="0" err="1"/>
              <a:t>Française</a:t>
            </a:r>
            <a:r>
              <a:rPr lang="en-US" sz="2800" b="1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0F9564-7415-452F-9207-D6839257C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2188" y="2525608"/>
            <a:ext cx="2329420" cy="37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vacances</a:t>
            </a:r>
            <a:r>
              <a:rPr lang="en-US" dirty="0"/>
              <a:t>	(</a:t>
            </a:r>
            <a:r>
              <a:rPr lang="en-US" dirty="0" err="1"/>
              <a:t>pluriel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je </a:t>
            </a:r>
            <a:r>
              <a:rPr lang="en-US" dirty="0" err="1"/>
              <a:t>veux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	au </a:t>
            </a:r>
            <a:r>
              <a:rPr lang="en-US" dirty="0" err="1"/>
              <a:t>Brésil</a:t>
            </a:r>
            <a:r>
              <a:rPr lang="en-US" dirty="0"/>
              <a:t>, au </a:t>
            </a:r>
            <a:r>
              <a:rPr lang="en-US" dirty="0" err="1"/>
              <a:t>Japon</a:t>
            </a:r>
            <a:r>
              <a:rPr lang="en-US" dirty="0"/>
              <a:t>, au Colorado, au Vermont</a:t>
            </a:r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nous </a:t>
            </a:r>
            <a:r>
              <a:rPr lang="en-US" dirty="0" err="1"/>
              <a:t>voulons</a:t>
            </a:r>
            <a:r>
              <a:rPr lang="en-US" dirty="0"/>
              <a:t> </a:t>
            </a:r>
            <a:r>
              <a:rPr lang="en-US" dirty="0" err="1"/>
              <a:t>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en</a:t>
            </a:r>
            <a:r>
              <a:rPr lang="en-US" dirty="0"/>
              <a:t> France,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Alemagne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Floride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Pennsylvanie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</a:t>
            </a:r>
            <a:r>
              <a:rPr lang="en-US" dirty="0" err="1"/>
              <a:t>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à Montréal, à Paris, à Denver</a:t>
            </a:r>
          </a:p>
        </p:txBody>
      </p:sp>
    </p:spTree>
    <p:extLst>
      <p:ext uri="{BB962C8B-B14F-4D97-AF65-F5344CB8AC3E}">
        <p14:creationId xmlns:p14="http://schemas.microsoft.com/office/powerpoint/2010/main" val="9420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2778"/>
          </a:xfrm>
        </p:spPr>
        <p:txBody>
          <a:bodyPr>
            <a:normAutofit fontScale="90000"/>
          </a:bodyPr>
          <a:lstStyle/>
          <a:p>
            <a:pPr algn="ctr"/>
            <a:endParaRPr lang="fr-F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leurs vacances prochaines, elles veulent visiter</a:t>
            </a:r>
          </a:p>
          <a:p>
            <a:pPr marL="0" indent="0">
              <a:buNone/>
            </a:pPr>
            <a:r>
              <a:rPr lang="fr-FR" dirty="0"/>
              <a:t>	la France, le Canada, Oslo, Boston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15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7343-E2C4-43C7-A6C0-EE83DA81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3789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Je voyage à </a:t>
            </a:r>
            <a:r>
              <a:rPr lang="en-US" sz="2800" b="1" dirty="0" err="1"/>
              <a:t>vélo</a:t>
            </a:r>
            <a:r>
              <a:rPr lang="en-US" sz="2800" b="1" dirty="0"/>
              <a:t>, à cheval, à skateboard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9181-1339-4411-9643-DD83CC8C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393EC-59CC-4C26-80DE-E94B95CE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79" y="2498241"/>
            <a:ext cx="2057400" cy="221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5AC0A-A734-425A-A195-6EDB11CB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38" y="2796002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51983-9B43-4428-A9CE-1935FAE6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377" y="26568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45041</TotalTime>
  <Words>353</Words>
  <Application>Microsoft Office PowerPoint</Application>
  <PresentationFormat>Widescreen</PresentationFormat>
  <Paragraphs>130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 Bonjour!</vt:lpstr>
      <vt:lpstr>   Travail de cloche </vt:lpstr>
      <vt:lpstr> Bonjour!</vt:lpstr>
      <vt:lpstr> Pourquoi tombons-nous?</vt:lpstr>
      <vt:lpstr>PowerPoint Presentation</vt:lpstr>
      <vt:lpstr>  Marguerite Yourcenar was a francophone Belgian writer who, in 1980, became the first woman elected to L’Académie Française </vt:lpstr>
      <vt:lpstr>PowerPoint Presentation</vt:lpstr>
      <vt:lpstr>PowerPoint Presentation</vt:lpstr>
      <vt:lpstr>  Je voyage à vélo, à cheval, à skateboard</vt:lpstr>
      <vt:lpstr>  Je voyage en voiture, en train, en bus, en avion</vt:lpstr>
      <vt:lpstr> sur le train, sur le 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570</cp:revision>
  <cp:lastPrinted>2017-03-06T18:32:43Z</cp:lastPrinted>
  <dcterms:created xsi:type="dcterms:W3CDTF">2016-10-03T16:25:09Z</dcterms:created>
  <dcterms:modified xsi:type="dcterms:W3CDTF">2023-03-06T19:28:07Z</dcterms:modified>
</cp:coreProperties>
</file>