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31" r:id="rId2"/>
    <p:sldId id="397" r:id="rId3"/>
    <p:sldId id="472" r:id="rId4"/>
    <p:sldId id="430" r:id="rId5"/>
    <p:sldId id="413" r:id="rId6"/>
    <p:sldId id="476" r:id="rId7"/>
    <p:sldId id="477" r:id="rId8"/>
    <p:sldId id="478" r:id="rId9"/>
    <p:sldId id="405" r:id="rId10"/>
    <p:sldId id="415" r:id="rId11"/>
    <p:sldId id="392" r:id="rId12"/>
    <p:sldId id="475" r:id="rId13"/>
    <p:sldId id="393" r:id="rId14"/>
    <p:sldId id="400" r:id="rId15"/>
    <p:sldId id="416" r:id="rId16"/>
    <p:sldId id="387" r:id="rId1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97"/>
            <p14:sldId id="472"/>
            <p14:sldId id="430"/>
            <p14:sldId id="413"/>
            <p14:sldId id="476"/>
            <p14:sldId id="477"/>
            <p14:sldId id="478"/>
            <p14:sldId id="405"/>
            <p14:sldId id="415"/>
            <p14:sldId id="392"/>
            <p14:sldId id="475"/>
            <p14:sldId id="393"/>
            <p14:sldId id="400"/>
            <p14:sldId id="416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1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08T16:21:20.5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1972 7275 597 0,'0'0'16'0,"0"0"5"16,0-6-21-16,0-2 0 0,0 5 0 0,0-3 0 0,4 0 68 0,-1 0 8 16,-3 0 3-16,4 0 0 0,-1 0-24 0,-3 6-5 15,0 0-1-15,0 0 0 0,0 0-39 0,0 0-10 16,0 0 0-16,0 0 0 16,0 0 53-16,0 0 9 0,-7 0 2 0,0 6 0 15,3 0-18-15,-3 6-3 0,4-6-1 0,-4 3 0 0,3 2-16 0,-3 1-3 16,0 0-1-16,4 0 0 0,3-6-22 0,-4 5 0 15,1 10 0-15,-1-9 0 0,1-1 0 0,3 7 0 16,-4-3 0-16,4 2 0 0,4-5 28 0,-4 6 0 16,0-1 1-16,3 10 0 0,1-9-10 0,3 2-3 0,-7-2 0 15,3 5 0-15,4-2 3 0,0 8 0 0,-3-5 0 16,-1 8 0-16,1-2-29 0,-1 2-6 16,1 3 0-16,-4 3-1 0,3-11 27 0,-3 8 6 0,0-3 0 0,0 4 1 15,0 2-17-15,0-9 0 0,-3-8 0 0,-1 2 0 16,4 16 0-16,-3-16-11 0,-1-8 2 0,4 0 0 31,-3-1 9-31,-1 4 12 0,4 2-2 0,-3-8-1 0,3 0 20 0,-4 0 4 0,1 0 1 0,-4-7 0 16,7 4-3-16,-4 0-1 0,-3-3 0 0,0-3 0 15,4-3-30-15,-5 0-15 0,-2-3 2 0,3-6 0 16,-7 3 13-16,3 0 0 0,1-2 9 0,-1 2-9 16,0-12 0-16,1 6 0 0,-1-2 0 0,1-4-10 15,-4 0-15-15,-1 1-3 16,-2-4-1-16,6 3 0 0,1-8-46 0,-5 8-9 0,5-5-1 0,-4-1-1 15,3 10-113-15,1-10-22 16</inkml:trace>
  <inkml:trace contextRef="#ctx0" brushRef="#br0" timeOffset="389.361">1418 7093 680 0,'0'0'15'0,"0"0"3"0,0 0 1 0,0 0 0 0,0 0-19 0,0 0 0 0,0 0 0 0,0 0 0 15,0 0 57-15,7 0 8 0,-3 6 2 0,3-6 0 16,0 6-3-16,3 0-1 0,1-6 0 0,3 6 0 16,0-6-24-16,7 6-5 0,-3-6-1 0,7 5 0 15,-4 1 11-15,4-3 1 0,6-6 1 0,-2 3 0 16,-1 0-26-16,0 0-4 0,4 0-2 0,0 0 0 16,-4 0-14-16,0 0 0 0,4 0 0 0,3 0 0 15,-10 0 8-15,3 0-8 0,0 0 0 0,4 0 0 16,0 3 0-16,-8 3 0 0,8 6 0 0,0 0 0 15,-4-1-12-15,-7 1-3 0,4 0 0 0,-4 3 0 16,4-10-37-16,-4 7-7 16,0 6-1-16,-7-12-516 0</inkml:trace>
  <inkml:trace contextRef="#ctx0" brushRef="#br0" timeOffset="1087.858">2191 7937 1036 0,'0'0'23'0,"0"0"5"0,-4 0 0 0,1 6 1 0,-1 3-29 0,1-1 0 0,3-5 0 0,0 9 0 16,-4-6 57-16,4 0 6 0,-3 6 1 0,3-7 0 15,0 1 2-15,0 0 1 0,0 0 0 0,0-6 0 16,3 9-30-16,-3-9-5 0,4 6-2 0,-4 0 0 15,7 0 1-15,-4-6 0 0,8 0 0 0,-8 5 0 16,4-5-7-16,0 0-2 0,0 0 0 0,4 0 0 0,0 6-22 16,3-6 0-16,-4 0 0 0,1 0 8 0,3 0-8 0,-3-6 0 15,-1 6 0-15,4 0 0 0,-3-5 0 16,-4-1 0-16,4 0 0 0,-8 0 0 0,8 6-17 16,-8-9-5-16,1 3-1 0,3-3 0 0,-4 6 23 0,1-8 0 15,-4-1 0-15,0 0 0 0,0 0 0 0,-4-2 0 16,1 2 0-16,-4 0 0 0,3 0-16 0,-3-2 5 15,4 2 1-15,-4 0 0 0,0 6 10 16,-1-5 0-16,-2-4 0 0,-1 6 0 0,1 3 0 0,3 0 11 16,-4 3-3-16,-3-3 0 0,7 1 11 0,-7 5 1 15,0-6 1-15,0 6 0 0,-1 0-4 0,1 0-1 16,4 6 0-16,-4-1 0 0,7 1-16 0,-4 0 0 16,4 3 0-16,-4 0 0 15,4 0-26-15,0 8-6 0,4-5 0 0,3 3-1 0,0 2 33 0,0 1 0 16,3 0 0-16,4-1 0 0,0 4 0 0,-3-3 11 0,3-7 0 0,0 1 0 15,0 3-11-15,0-3-16 0,-3-1 4 0,6-5 1 16,1 6 11-16,-1 3 12 0,1-9-2 0,3 5-1 16,4 7-9-16,3-6 0 0,-7-1 0 0,4-2 0 15,-4 3 0-15,3-6 0 0,1 6 0 0,0-6 0 16,3-1-10-16,0 1 10 0,-3 0-13 0,6-3 5 16,-3 3-7-16,1-6-1 0,2 0 0 0,-2-6 0 15,-1 3-144 1,3-3-30-16</inkml:trace>
  <inkml:trace contextRef="#ctx0" brushRef="#br0" timeOffset="1800.113">3358 7728 1425 0,'0'0'31'0,"0"0"6"0,-3 0 2 0,3 0 2 0,0 0-33 0,-7-6-8 0,0 6 0 0,0-6 0 16,0 12 65-16,-4-6 11 0,4 0 3 0,0 0 0 15,3 0-30-15,1 0-5 0,-4 0-2 0,0 0 0 16,0 0-23-16,-4 0-5 0,1 0-1 0,-1 6 0 16,4-6-13-16,0 6 0 0,0 0 0 0,0 0 0 15,0 0 0-15,0 2 0 0,0 1 0 0,3 0 0 16,1 3 0-16,-1 0-10 0,1-1 10 0,3-5-8 15,0-6 22-15,0 0 5 0,3 9 1 0,1-3 0 16,3 6-36-16,0-6-8 0,0-1 0 0,0 7-1 16,0-6 25-16,-4 3-8 0,4 0 8 0,0 0 0 15,1-9 0-15,-1 5 0 0,3-5 0 0,1 6 0 0,-4-6 0 16,0 6 0-16,0-6 0 0,-4 6 0 0,5-6 0 0,-1 6 0 16,0-6 0-16,3 0 0 0,-3 6 0 15,0-6 0-15,0 0 0 0,4 0 0 0,-4 6 0 0,4-6 0 16,-1 0 0-16,-3 0 0 0,4 0 0 15,-4 6 0-15,0-3 0 0,-4-3 0 16,5 2 0-16,-1 4 0 0,0-3 0 0,0 3 0 0,-4 0 0 0,1 0 0 16,-1 0 0-16,1 6-8 0,-1-4 8 0,-3 1 0 15,0 6 0-15,0-9 0 0,-3 11 0 0,3-11 0 16,-4 9 0-16,1 3 0 0,-1-7 0 0,1-5 0 16,-4 6 10-16,0-3-10 0,3 3 13 0,-3-4-3 15,0 1-1-15,3-3 0 0,-3 0-9 0,0 0 10 0,0 0-10 16,0 0 10-16,-3-6-10 0,-1 0 0 0,4 0 9 0,-4-6-9 15,1 6 0-15,-1-6 0 0,-3 6 0 0,0-6-12 16,3 6-8-16,-6-6-3 0,-1 6 0 0,0-6 0 31,1 6-57-31,3 0-11 0,-4-6-2 0,4 6-1 16,3 0 7-16,-3 0 2 0,7 0 0 0</inkml:trace>
  <inkml:trace contextRef="#ctx0" brushRef="#br0" timeOffset="2342.467">3577 7857 1119 0,'0'0'24'0,"0"0"6"0,0 0 1 0,0 0 1 0,0 0-32 0,0 0 0 16,-7 0 0-16,4 6 0 0,-4 0 90 0,3 0 12 0,0-3 2 0,1 0 1 15,-1 3-84-15,4-3-21 0,-3 3 0 0,-1 5 0 16,4 1 56-16,-3-6 6 0,3 0 2 0,0 0 0 15,-4 0-52-15,4 5-12 0,-3-2 0 0,3 3 0 16,0 0 16-16,0 0 0 0,-4-7 0 16,8 7 0-16,-4 3-26 0,3-3-5 0,4-1-1 0,-3 1 0 15,-1-12 40-15,8 9 8 0,0 0 2 0,-1 6 0 16,1-4-23-16,-1 7-11 0,1-9 10 0,3 3-10 16,-3-1 13-16,6-5-3 0,-6 0-1 0,-1 0 0 15,1 0 4-15,0 0 1 0,3 0 0 0,-4-4 0 16,1-4-2-16,-4 2-1 0,-7 0 0 0,10-3 0 15,1 0-11-15,0-3 10 0,-4 0-10 0,0 0 10 16,0-6-10-16,0 3 10 0,-4 1-10 0,1-7 10 16,-1 3-2-16,1 0 0 0,0 1 0 0,-1 2 0 0,-3-3-8 15,4 0 8-15,-1 1-8 0,-3-7 8 16,0 3-31-16,0 3-6 16,0-5-2-16,0 5 0 0,0-6 20 0,0 4 11 0,-3 8-12 0,3-6 12 15,0 0-156 1,0-8-24-16,-4 8-4 0,4 0-2 0</inkml:trace>
  <inkml:trace contextRef="#ctx0" brushRef="#br0" timeOffset="2661.215">3976 7919 1036 0,'0'0'23'0,"0"0"5"0,0 0 0 0,0 0 1 0,0 0-29 0,0 0 0 0,0 0 0 0,0 12 0 15,0-6 80-15,0 6 11 0,0-4 1 0,-4 4 1 16,8 0-21-16,-4 6-5 0,0-4-1 0,0 4 0 16,0 5-14-16,-4-5-4 0,8-6 0 0,-4 8 0 15,0-2-2-15,0-3-1 0,3 2 0 0,1 1 0 16,-1 6-14-16,1-10-3 0,-1-2-1 0,1 6 0 15,-1-12-19-15,1 2-8 0,0 1 0 0,3-3 8 16,-4 3-8-16,-3-9-14 0,7 6 3 0,-3-6 1 31,3-6-46-31,0-3-8 0,-4 3-3 0,4-3-490 0,0 1-99 0</inkml:trace>
  <inkml:trace contextRef="#ctx0" brushRef="#br0" timeOffset="2840.519">4064 7537 1314 0,'-14'6'37'0,"14"-6"8"0,-7 0-36 0,0 6-9 15,0 0 0-15,0 0 0 0,3-1 53 0,-6 4 9 16,2 0 2-16,5 0 0 0,3-3-52 0,0-6-12 16,0 0 0-16,0 0 0 15,0 0-75-15,3-6-17 0,12-9-4 0,2-8-473 0</inkml:trace>
  <inkml:trace contextRef="#ctx0" brushRef="#br0" timeOffset="3395.56">4544 7696 1074 0,'0'0'30'0,"0"0"8"0,0 0-30 0,0 0-8 0,0 0 0 0,0 0 0 15,0 0 52-15,0 0 10 0,0 0 2 0,-4 3 0 16,-3 0 51-16,-3 0 10 0,3 5 3 0,-4-5 0 0,0 3-62 0,4 0-12 16,-3 0-2-16,-1 0-1 0,4 0-31 0,-3 0-5 15,-1 2-2-15,0 1 0 0,4-3-1 16,-3 3-1-16,-1-3 0 0,-3 6 0 0,3-7-11 0,1 1 0 15,-1 3 0-15,4 0 0 16,4 0 0-16,-4 3 0 0,3-12 0 0,1 5 0 16,-1 1-9-16,1 6 9 0,3-9 0 0,-4 3 0 0,4 0 0 0,0-6 0 15,0 0 0-15,4 12 0 0,-4-1-9 0,3 1 9 16,-3-12 0-16,0 0-9 0,0 0 9 0,0 0 0 16,11 0 0-16,-11 0-8 0,10 0 8 0,-10 0 0 15,7 6 0-15,-7-6 0 0,14 6 0 0,-7-6 0 16,4 6 0-16,-11-6 0 0,14 0 0 0,-14 0 0 15,11 9 0-15,-1-4 0 0,-3 1 0 0,0 6 0 16,-7-12 0-16,11 6 0 0,0 0 0 0,-4 6 0 0,3-7 0 16,-6 4 0-16,-1 3 0 0,1 0 0 0,-4 0 0 0,3-1 8 15,-3-2-8-15,0-3 0 0,-3 0 0 16,3-3 0-16,-4 6 0 0,4 2 0 0,-3-5 0 0,-4 6 8 16,3-6-8-16,-3 6 0 0,0-1 0 15,-4-2 8-15,1-3-8 0,-1-6-12 16,1 6 4-16,-4 0 0 0,-8-6 8 0,8 0 0 0,-3 0 0 0,-1 0 0 15,-3-6-14-15,7 0-1 0,-7 0 0 0,-1-3 0 32,5 1-36-32,-1 5-7 0,4 0-2 0,3-6-726 0</inkml:trace>
  <inkml:trace contextRef="#ctx0" brushRef="#br0" timeOffset="4171.615">5108 7031 1134 0,'0'0'24'0,"0"0"6"0,-3 6 1 0,-1 6 1 0,1 0-32 0,-1 0 0 0,4-1 0 0,-3 10 0 15,3-3 99-15,0 2 13 0,3 9 2 0,-3-5 1 16,4 2-52-16,-4 4-11 0,7-4-1 0,-4 4-1 0,4 2 1 16,0 3 0-16,0-8 0 0,0 8 0 15,4-11-31-15,0 8-5 0,-4 3-2 0,-4 3 0 0,4 1-13 16,4 5 0-16,-1 0 0 0,-3 3 0 15,1-9 0-15,-5 0 0 0,1-2 0 0,-1-7 0 16,1 3 0-16,-1-2 0 0,1 2 0 0,-4-3 0 16,0-2 14-16,3-4 0 0,-3-5 0 0,0 9 0 0,0-16-22 0,0 1-5 15,0 3-1-15,0-9 0 0,0 0 14 0,0-1 0 16,0-5 0-16,0 0 0 0,-3-3 0 0,3-2 0 16,-4-1 0-16,1-6 0 0,3 0 0 0,0 0 0 15,-4-11 0-15,4 8 0 0,-3-2 0 0,3-1 0 16,0 0 0-16,0 9 0 0,0-2 0 0,0-1 0 15,0-6 0-15,3 4 0 0,-3 2 0 0,4-6 0 0,-1 6 0 16,1-5 0-16,-1 2 0 0,4-3 0 16,-3 7 0-16,3-1 0 15,-4 3-24-15,4-3-3 0,0 1 0 0,1-1 0 16,-1 0-8-16,-4 3-1 0,1 3-1 0,3 3 0 0,0-2 37 0,0 5 0 0,3 5 0 16,1 4 0-16,0 6-9 0,-1-3 9 0,1-1 0 0,-4 1 0 15,3-3 0-15,5 0 0 16,-5 0 0-16,-3 2 0 0,0 7 0 0,4 0 0 0,-1 8 0 0,4-2 0 15,-6 2 0-15,2-2 0 0,-3-1 0 0,0 4 0 16,0-4 51-16,-3-5 10 0,-1 8 3 0,-3-8 0 16,0 0-52-16,0-4-12 0,0-8 0 0,0 0 0 31,0-6-32-31,0 0-10 0,0 0-2 0,4 0-509 0,-4-12-103 0</inkml:trace>
  <inkml:trace contextRef="#ctx0" brushRef="#br0" timeOffset="4704.157">5740 7913 1404 0,'0'0'31'0,"0"0"6"0,-7 6 2 0,7-6 0 0,0 0-31 0,0 0-8 16,0 0 0-16,0 0 0 0,0 0 73 0,0 0 14 0,0 0 2 15,0 0 1-15,0 0-21 0,0 0-4 16,0 0-1-16,0 6 0 0,3 0-52 0,4 6-12 0,0-6 0 16,0-1 0-16,7-5 0 0,-7 0 0 15,4 0 0-15,-4 0 0 0,7-2 0 0,-3-1 0 0,3-3 0 0,-3 6 0 16,3-6 0-16,-4 0 0 0,1 0 0 0,-1 6 0 16,5-6 0-16,-8 0 0 0,-7 6 0 15,7-6 0-15,-7 6 0 0,0-5 0 0,0 5 0 0,0-9 0 16,-4 0 0-16,1 3 0 0,3 3 0 0,-7-9 0 15,-1 6 0-15,-2-5 0 0,-1-1-11 0,-3 0 11 16,4-8-9-16,-1 8 9 0,-3-3 0 0,0 3-9 16,0 1 9-16,3 5 12 0,0 0-2 0,-6 6-1 15,6-6-21-15,1 6-5 0,3 6-1 0,-4-6 0 16,8 6 18-16,-5 0 0 0,1 5 0 0,0 1 0 16,4 3 11-16,-1 2 5 0,4 1 2 0,-3 3 0 15,3 2-18-15,-4-2-11 0,4 2 2 0,0 1 0 16,0 2 9-16,4-2 0 0,-1 2 10 0,4-2-10 15,-3-1 8-15,3-5-8 0,0 3 0 0,4-4 0 0,-1 4 0 16,1-7 0-16,-1 1 0 0,4-3 0 16,-3 3 8-16,0-4-8 0,-1-2 0 0,1 0 0 15,3 3 0-15,0-6 0 0,0 0 0 0,0-1 0 0,0-2 0 0,4 0 0 16,-7-3 0-16,-4 0-10 16,10 0-32-16,-3 0-6 0,0-6-2 0,1 6-495 15,-1-5-99-15</inkml:trace>
  <inkml:trace contextRef="#ctx0" brushRef="#br0" timeOffset="5087.195">6131 7881 1267 0,'0'0'28'0,"0"0"5"0,0 6 2 0,-3 0 1 0,3-6-36 0,0 9 0 0,0-4 0 0,0 1 0 15,0 0 57-15,0 0 5 0,3 6 1 0,-3-6 0 16,0 3 1-16,-3-1 1 0,3 1 0 16,0 3 0-16,0 6-25 0,3-10-4 0,-3 7-2 0,0 0 0 15,4 2-19-15,-1-2-4 0,1 0-1 0,-4 5 0 16,7-2-10-16,-4-3 8 0,5-1-8 0,-5 1 8 16,4-3-8-16,-3 0 0 0,3-6 0 0,0 2 8 15,0-2 0-15,0 0 0 0,3 0 0 0,-10-6 0 16,0 0-8-16,11 6 12 0,0 0-12 0,-1-6 12 15,-10 0 21-15,11-6 5 0,-1 0 1 0,4-3 0 0,-7 0-15 0,4-5-4 16,0-4 0-16,-8 6 0 0,4-11-8 0,-3 2-3 16,3 4 0-16,-4-10 0 0,1 9-9 0,-1-5 0 15,1 2 0-15,-1 4-11 0,1-1-1 0,-4 3 0 16,4-2 0-16,-4 5 0 16,0 0-39-16,0 0-8 0,0-5-1 0,-4 2-1 15,8-8-98-15,-1-1-19 0,-3 9-4 0,0 4-1 0</inkml:trace>
  <inkml:trace contextRef="#ctx0" brushRef="#br0" timeOffset="5603.666">6555 7831 1087 0,'0'0'24'0,"0"9"4"0,0 8 2 0,0-5 1 0,0-3-31 0,0 6 0 0,0 5 0 0,3-8 0 0,-3 6 98 15,0 2 14-15,4 4 2 0,-4-4 1 0,3 4-22 16,-3-6-4-16,4 2-1 0,-4 4 0 15,3-7-24-15,1-5-6 0,-1 6-1 0,4-4 0 16,-3-2-22-16,-1 0-5 0,4 0-1 0,-7-9 0 16,4 2-11-16,-4-5-2 0,0 0-1 0,4 6 0 0,-1 3-15 0,-3 0 0 15,0-9 8-15,0 0-8 0,0-15 26 0,4 4 2 16,-4-7 1-16,0 6 0 0,-4-5-29 0,4-4 0 16,-3 3-8-16,3-8 8 0,0 2-17 0,0 1 3 15,-4-1 1-15,4-2 0 0,0 2 1 0,0 4 0 16,0-4 0-16,4 7 0 0,-4-4 12 0,0 9-11 15,0-5 11-15,3 2-10 0,1 3 10 0,-1 0 0 16,1 6-9-16,-1-5 9 0,1 5 0 0,-1 0 0 16,1 6-9-16,-1-9 9 0,1 6 0 0,6 0-8 15,-3 0 8-15,-7-3 0 0,11 6-9 0,-4-5 9 16,4 2 0-16,-1 3-9 0,4 0-5 16,0-6-1-16,1 6 0 0,-1 6 0 15,7-6-17-15,-7 0-4 0,7 0-1 0,-7 8 0 16,4-5-17-16,0 3-3 0,-4 0-1 0,0 3-745 0</inkml:trace>
  <inkml:trace contextRef="#ctx0" brushRef="#br0" timeOffset="6184.702">6759 7813 836 0,'0'0'24'0,"0"6"4"16,0 3-28-16,4-3 0 0,-1 6 0 0,4-6 0 0,-3 5 108 0,-4-5 16 16,3 0 4-16,1-3 0 0,-1 0-52 0,1 3-9 15,3-3-3-15,0 3 0 0,0 5 32 0,0-11 5 16,4 6 2-16,-1-6 0 0,1 6-63 0,-4-6-12 15,4 6-2-15,-1-6-1 0,1 0 27 0,3 0 6 16,-4 0 1-16,5 0 0 0,-5 0-33 0,4 0-6 16,-3 0-2-16,3 0 0 0,-3-6-6 0,-1 0 0 15,1 0-1-15,-1 1 0 0,1-4-28 0,-4 3-6 16,0 0-1-16,4 0 0 0,-8-6 47 0,4 1 9 0,0-1 1 16,-3 3 1-16,3 0-26 0,-4 0-8 0,-3-2 0 15,0 5 0-15,4 0 0 0,-4-6-11 0,3 3 2 0,-3 3 0 31,-3-5-14-31,3 11-2 0,-4-6-1 0,1 0 0 0,3 6 3 0,-7-6 1 0,7 6 0 0,-7 0 0 32,3 0-16-32,-3 0-3 0,0 0-1 0,-4 0 0 0,4 6 34 0,4 0 8 0,-11 0 0 15,7 8 0-15,-4-5 8 0,4 6 4 0,0 8 1 0,0-8 0 16,0 9-13-16,0-1 0 0,3-2 0 0,-3 8 0 16,0 0 9-16,4 4-1 0,-1-4 0 0,1 4 0 15,-4-10 10-15,3 4 2 0,4-4 0 0,0 1 0 16,-3-10-5-16,6 4-1 0,-3-6 0 0,4 2 0 15,-1-5 2-15,4 0 0 0,-3 3 0 0,3-6 0 0,3 0-16 16,4-1-8-16,-3 1 8 0,3 3-13 16,0 9 13-16,4-7 13 0,-4 1-2 0,4-6-1 15,-4-3-37-15,3 3-7 0,1-3-2 0,0-6 0 16,-4-12-155-16,0 3-31 0,7 1-6 16,-3-4-2-16</inkml:trace>
  <inkml:trace contextRef="#ctx0" brushRef="#br0" timeOffset="6536.684">7310 7931 1036 0,'0'0'23'0,"0"0"5"0,0 0 0 0,0 12 1 0,3-3-29 0,1-1 0 0,-4 1 0 0,0 3 0 15,0 6 108-15,0-10 16 0,3 4 4 0,-3 6 0 16,4-1-52-16,-1-5-9 0,-3 3-3 0,0 3 0 15,0-7 0-15,-3 1 0 0,6 3 0 0,-3-3 0 16,4-1-51-16,-1 1-13 0,1 6 0 0,-1-10 0 16,4 1 0-16,0 6 0 0,0-3 0 0,1-6 0 15,-1 5 0-15,0-8 0 0,0 3 0 0,3-3 0 16,-3 0 0-16,0 0 0 0,0-3 0 0,1 0 0 16,2 0 0-16,-3-3 0 0,0 0 0 0,4 0 0 15,-4-3 40-15,0-2 6 0,-4 2 1 0,4-12 0 16,1 6-24-16,-5-2-5 0,4-4-1 0,-3 0 0 15,-1-2-17-15,1-4 0 0,-1 7 0 0,4-10 0 16,-7 9-48-16,0-5-12 16,0-4-4-16,0 4 0 0,0-1-65 0,0-2-14 15,0 2-2-15,-7-5-347 0,4 8-70 0</inkml:trace>
  <inkml:trace contextRef="#ctx0" brushRef="#br0" timeOffset="6845.537">7694 7822 1494 0,'0'0'32'0,"0"0"8"0,0 0 0 0,0 6 3 0,0 3-35 0,0 0-8 0,0 2 0 0,4-5 0 15,-4 6 81-15,3-3 15 0,-3 3 2 0,4 5 1 16,3-5-55-16,0 0-12 0,0 0-1 0,-4 2-1 15,4 4 12-15,-3 0 2 0,7-4 1 0,-4 4 0 16,3 0-34-16,1-1-11 0,-4 1 0 0,0 2 0 16,3-2 0-16,1-3 0 0,0-1 0 0,3 1 0 15,-4-3 0-15,4 6 0 0,1-7-15 0,-5-2 5 16,4-3-19 0,-7-6-4-16,4 6-1 0,-1 0 0 0,5 0-22 15,-5 0-4-15,1-1 0 0,-4-5-1 0,0 6-29 16,0-3-6-16,0-3 0 0</inkml:trace>
  <inkml:trace contextRef="#ctx0" brushRef="#br0" timeOffset="7241.476">7655 8196 1267 0,'0'0'28'0,"0"0"5"0,0 0 2 0,0 0 1 0,0 0-36 0,0 5 0 0,0-5 0 15,0 0 0-15,0 0 58 0,0 0 5 16,0 0 1-16,0 0 0 0,0 0 0 0,0 0 0 16,0 0 0-16,0 0 0 0,4 0 0 0,3 0 0 0,0-3 0 0,4-2 0 15,-4 2-52-15,3-9-12 0,-3 0 0 0,0-3 0 16,4 4 0-16,-1-7 0 0,1-5 0 0,0-1 0 16,-1 3 40-16,4-2 6 0,-3 2 1 0,3-2 0 15,4 5-39-15,-1-2-8 0,-3 2 0 0,0-6 0 16,4 1-37-16,0 2-7 15,-4-2-2-15,0 2-556 0,4-2-111 0</inkml:trace>
  <inkml:trace contextRef="#ctx0" brushRef="#br0" timeOffset="39182.64">8862 8049 665 0,'0'0'28'0,"0"0"-28"31,0 0 64-31,0 0 7 0,0 0 1 0,0 0 1 0,0 0 7 0,0 0 0 0,0 0 1 16,0-6 0-16,0 6-11 0,-4-6-2 0,4 6-1 0,-7-6 0 15,7 6-20-15,-3-6-4 0,3 6-1 0,-11-6 0 16,8 0-26-16,-5 6-6 0,8 0-1 0,-10-6 0 15,3 3-9-15,0 3 0 0,-4-5 0 0,4 5 0 16,0-6-10-16,0 0 10 0,-4 6-13 0,4 0 5 16,0 0 0-16,-3 0 0 0,3 0 0 0,0 0 0 15,0 6-5 1,0 0-1-16,0-1 0 0,-1 4 0 0,1 0 14 0,-3 0 0 0,3 3 0 0,0-1 0 16,0 1 0-16,3 0 0 0,-3 3 0 0,0 2 0 15,3 1 0-15,1 8 0 0,-1-2-10 0,1 2 10 16,-1-8 0-16,4 0 0 0,0-12 0 0,0 5 0 15,0 1 0-15,0 9 0 0,0-4 0 0,4 1 0 16,-1-3 0-16,1-4 0 0,3-5 0 0,-3 0 0 16,3 6 0-16,3-12 0 0,-3 0 0 0,4 0 0 15,-1-12 32-15,1 6 0 0,3-6 1 0,0 1 0 16,0-1-1-16,0-3-1 0,4-2 0 0,-4 2 0 16,4 0-31-16,-1 1-15 0,5 2 2 15,-5-12 0-15,4 4 13 0,-3-16 13 0,3 4-2 0,-3-9-1 16,0 3-10-16,-1-1 0 0,-3-2 9 0,0-3-9 15,0 0 0-15,-3-3 0 0,0-3 0 0,-1 0 0 16,1 0 0-16,-4 0 0 0,3-6 0 0,-3 3 0 16,-3 9-12-16,3 0-6 0,-3 6-2 0,-4-3 0 15,0 8-19-15,0-2-4 0,-4 3-1 16,-3 2 0-16,3-2 36 0,1 9 8 0,-1-1 0 0,-3 4 0 16,0 2 15-16,4 3 5 0,-4 3 0 0,0 7 1 15,3-1-33-15,4 6-8 0,0 0 0 0,0 0-1 16,-7 0 21-16,0 0-11 0,0 6 11 0,0-4-8 15,0 7-7-15,3 6-1 0,1 3 0 0,-1-1 0 0,-3 16 16 16,4-10 0-16,3 9 0 0,-4 4 0 0,4 2-9 0,0-6 1 16,0 4 0-16,0 8 0 0,0-3 8 0,0 3 0 0,0 6 0 15,0-6 0-15,0 0 0 0,0-3 0 0,0-5 0 16,0 8 0-16,0-6 11 0,0 3-3 0,-3-3 0 0,-1 6 0 16,4-8 17-16,-3 2 3 0,-1 6 1 15,1-9 0-15,3 3-29 0,0-5-12 16,0 2 1-16,0-6 0 0,0 4 28 0,0-10 6 15,0 4 1-15,3-4 0 0,-3 1-24 0,4-4 8 0,-4 4-8 16,0-6 0-16,3-4 0 0,-3-2 8 16,0 0-8-16,4-6 0 0,-4-6 0 0,3 5 0 0,-3-2 0 0,4 0 8 15,-1 0-30-15,-3 3-6 0,4 6 0 16,-4-12-1-16,0 0 10 0,3 0 3 0,4 0 0 0</inkml:trace>
  <inkml:trace contextRef="#ctx0" brushRef="#br0" timeOffset="39632.669">9285 7258 836 0,'0'0'24'0,"0"0"4"16,0 0-28-16,0 0 0 0,0 0 0 0,0 3 0 0,0-3 57 0,0 6 6 15,0-6 1-15,0 8 0 0,0 1 0 0,0 3 0 16,-3-6 0-16,3 6 0 0,3-4-52 0,-3 7-12 16,0 0 0-16,0 2 0 15,0 1 15-15,4 3 0 0,-1-4 0 0,1 10 0 16,-1-4-1-16,4 7 0 0,0-7 0 0,0 10 0 15,0-10-4-15,0 4-1 0,1 2 0 0,-1-3 0 16,0-2-9-16,0-1-9 0,-4-2 9 0</inkml:trace>
  <inkml:trace contextRef="#ctx0" brushRef="#br0" timeOffset="40528.286">9846 8054 867 0,'0'0'19'0,"0"12"4"0,-4-6 1 0,1 6 0 0,6 3-24 0,1-4 0 0,-4 1 0 16,4-3 0-16,-1 6 54 0,1-10 6 0,3 4 0 0,-4-3 1 16,4 0-9-16,0 0-3 0,0 0 0 0,4 0 0 15,0-3-9-15,-1-3-3 0,4 0 0 0,-3 3 0 16,-1-3-10-16,1 0-3 0,3-6 0 0,-3 6 0 15,-1 0-13-15,4-6-3 0,-3-6-8 0,-4 6 12 16,4 0-12-16,-4 0 0 0,0-5 0 0,0 5 0 16,0 6 0-16,-4-9 0 0,1 3 10 0,3-6-2 15,-4 1-8-15,1-4 0 0,-4 3-8 0,0 6 8 0,0-6-14 16,0 1 2-16,0-1 1 0,0-3 0 0,-4 3-2 0,1 1-1 16,-1-1 0-16,1 0 0 0,-1 3-7 15,-3 1-2-15,0-1 0 0,0 3 0 0,-3 0 3 0,3 0 0 16,-4 0 0-16,0 0 0 0,-3 6 20 0,4 0 0 15,-4 6 0-15,-1 0 0 0,5 0 0 0,-4 6 0 16,3-1 0-16,1 10 8 0,-1 3-8 0,0-7 0 16,1 10 0-16,3-4 0 0,-4 10 12 15,4-4 0-15,4 3 0 0,-4-2 0 0,3-10 10 0,0 10 2 16,1-10 1-16,3 10 0 0,3-13-5 0,1 7-2 16,0-4 0-16,-1-2 0 0,1-6-4 0,3-3-1 15,0-4 0-15,0 7 0 0,3 0 5 0,1-12 1 16,0 6 0-16,-1-6 0 15,4 6-36-15,-3 0-7 0,3-6-2 0,0 0 0 0,0 5 26 0,4-2 16 16,-4-3-3-16,4-3 0 16,-4 3-165-16,3-2-34 0,11-1-6 0,-6 3-2 15</inkml:trace>
  <inkml:trace contextRef="#ctx0" brushRef="#br0" timeOffset="41178.531">9786 7734 767 0,'0'0'32'0,"0"0"-32"32,0 0 72-32,0 0 8 0,0 0 2 0,-7 0 0 15,7 0-1-15,0 0 0 0,0 0 0 0,0 0 0 0,0 0-8 0,0 0-1 0,0 0-1 0,0 0 0 16,0 0-35-16,0 0-6 0,4 6-2 15,-4-6 0-15,7 6-9 0,0-6-3 0,3 6 0 0,1-6 0 16,-1 3-4-16,1 2 0 0,3-10-1 0,0 2 0 16,0-3-11-16,0 0 8 0,1 6-8 0,-5-6 8 15,4 0-18-15,-3 0-4 0,-4-3-1 0,0 1 0 16,0 2 27 0,0 3 4-16,0-3 2 0,-3 0 0 15,-1 0-18-15,1 0 10 0,-1 0-10 0,1 0 8 0,-4 6-8 0,0 0 0 0,0 0 0 0,0 0 0 16,0 0 8-16,0 0-8 0,0 0 8 0,0 0-8 31,0 0-16-31,0 0-9 0,0 0-2 0,0 0 0 0,0 0 39 0,0 0 8 0,0 0 2 0,0 0 0 16,0 0-22-16,0 0 0 0,0 0 0 0,0 0-8 15,3 12-8-15,4-6-2 0,0-6 0 0,-3 6 0 16,3 0 26-16,0 0 6 0,-3-3 1 0,3 3 0 16,-4-3-15-16,4 5 0 0,0-2 0 0,0-6 0 15,0 6 0-15,0 0 0 0,0 0 0 16,0 0 0-16,-3 0-9 0,3-3-5 0,-3 5-1 0,-1-2 0 0,-3 0 15 15,4 3 0-15,-4 3 0 0,3-1 0 16,-3 1-54-16,0-3-8 0,0 0-2 16,0 0 0-16,4 2 52 0,-4-5 12 0,0 0 0 0,0-6 0 15,3 6-54-15,4-6-8 0,11 0-2 16,-7 0 0-16</inkml:trace>
  <inkml:trace contextRef="#ctx0" brushRef="#br0" timeOffset="41614.903">10291 7234 1048 0,'0'12'29'0,"-4"-6"8"0,0 3-29 0,4 2-8 0,-3 1 0 0,3 6 0 16,0-1 57-16,0 4 11 0,3 3 1 0,1 2 1 0,-4 3-23 15,4 7-5-15,-1 2-1 0,4 0 0 16,-3 3-18-16,-1 9-4 0,4 6-1 0,0 0 0 15,0 0-9-15,4 0-1 0,-4 5-8 0,4 1 12 16,-4-12-3-16,3 0-1 0,-3-3 0 0,0 3 0 0,4-6-8 16,-4 0-12-16,0 3 2 0,-3-8 1 0,3-4 54 0,0-3 11 15,-4-2 3-15,1 8 0 16,-4-12-43-16,3 10-16 0,-3-7 11 0,0-3-11 16,0 4 20-16,0-10-1 0,0 10-1 0,0-16 0 15,-3 4-29-15,3-6-5 0,0 0-2 0,0-6 0 0,-4-1 18 16,1 4-8-16,3-9 8 0,0 0 0 15,0 0-75-15,0 0-8 0,3-3-1 0</inkml:trace>
  <inkml:trace contextRef="#ctx0" brushRef="#br0" timeOffset="41933.953">10298 8184 738 0,'0'0'20'0,"-7"0"7"0,7 0-27 0,0 0 0 0,-8-6 0 0,5 0 0 15,-1-6 65-15,4 3 8 0,-3-2 2 0,3-1 0 16,0 0 20-16,0 6 4 0,3-5 1 0,1-4 0 16,3 6-29-16,-3 3-6 0,3 3-1 0,3-3 0 0,-3 6-34 0,4 0-7 15,3-6-2-15,0 12 0 0,0-6 1 0,0 0 0 16,0 0 0-16,0 6 0 0,4-6-6 0,-4 3 0 15,0 3-1-15,4 0 0 0,-4-3-24 0,4 6-5 16,-4-21-1-16,0 12 0 0,4 0 15 16,-1 3 0-16,-3-3 0 0,7-3 0 0,-3-3 0 15,0-3 0-15,-4 3 0 0,7-5 0 16,-3-1-156-16,-1-3-29 0,1 3-6 0</inkml:trace>
  <inkml:trace contextRef="#ctx0" brushRef="#br0" timeOffset="42433.605">10809 8066 1378 0,'0'0'30'0,"-3"6"6"0,3-6 2 0,-4 6 2 0,4 0-32 0,0 9-8 15,0-10 0-15,0 7 0 0,4 0 48 0,-4 3 9 0,0 2 2 0,3 1 0 16,1 0-8-16,-1-1-2 0,4 10 0 0,0-10 0 15,0 10-19-15,0-10-4 0,0 4-1 0,0 2 0 16,1-5-10-16,2 3-3 0,-3-4 0 0,0 1 0 16,0 0-12-16,-3-13 8 0,3 4-8 15,-4-3 0-15,1 6 12 0,-4-12-4 0,0 0-8 0,0 0 12 16,0 0 19-16,0 0 3 0,0 0 1 0,0 0 0 16,0-12 1-16,-4 0 1 0,1 4 0 0,-1-4 0 15,1-6-37-15,-1 1 0 0,1 2 0 0,-1 3 0 16,1-6 0-16,-1 4 0 0,1-4 0 0,-4 0 0 15,3 1 8-15,-3-4 1 0,0 10 0 0,3-1 0 0,-3-6-9 16,0 6 0-16,4-2 0 0,-1 2 0 0,1 0 0 16,-1 6 0-16,4 6 0 0,0-6 0 0,0 1 0 0,0-4 0 15,0 0 0-15,0 9 0 0,0 0-18 0,0 0 4 16,4-3 1-16,3-3 0 0,0-6 13 0,0 6 8 16,0 6 0-16,0-5-8 15,0-1-44-15,4-6-16 0,-1 3-4 0,1 3 0 16,-1 0 64-16,-3-5 24 0,4-1 0 0,0 0-1 0,-4 3-37 0,3 0-7 15,4 1-2-15,1-4 0 0,-5 6 23 16,4 0 0-16,-3 0 0 0,3 0 0 0,0 3-12 16,0 3 3-16,0 0 0 0,0 0 0 15,4 0-37-15,-4 3-7 0,0 3-2 0,0 0 0 16,0 0-109-16,1 6-23 0,9-1-4 0,1-2-1 0</inkml:trace>
  <inkml:trace contextRef="#ctx0" brushRef="#br0" timeOffset="42953.542">11211 8160 1267 0,'-3'6'28'0,"3"0"5"0,0-6 2 0,0 0 1 16,0 0-36-16,3 6 0 0,1 6 0 0,6-6 0 0,-3-1 58 0,1-2 5 15,-1 3 1-15,0-3 0 16,3-3-6-16,1 3-1 0,-4-3 0 0,3 6 0 0,5-6-18 0,-5 0-4 16,1 0-1-16,-1 0 0 0,4-6-8 0,-3 3-2 15,0-3 0-15,-1 0 0 0,-3-2-10 0,4-1-2 16,-4-3-1-16,0 0 0 0,0 1-11 0,-4-1 10 15,5-3-10-15,-5 9 10 0,1-6-10 0,-4 7 0 16,3-1 9-16,-3-6-9 0,-3 3 0 0,3 3 0 16,-4 0 0-16,1 0-12 15,-5 1-13-15,1-1-3 0,0 0-1 0,-3 0 0 16,-1-3-4-16,1 6-1 0,-1 3 0 0,0-3 0 0,-3 0 15 0,0 3 3 16,4 3 1-16,-4 0 0 0,3 0 23 0,0 6 4 0,1-9 0 0,-1 6 1 15,1 6-13-15,3-1 0 0,0-5 0 0,-1 3 0 16,1 9 0-16,0-12 0 0,4 5 0 0,-1 1 0 15,1 9 24-15,3-4 3 0,3 1 0 0,1 2 0 16,-1-5-15-16,8 6-2 0,3-1-1 0,0 4 0 16,0-1-9-16,4 4 0 0,0-4 9 0,3 4-9 15,0-7 0-15,0 1 0 0,0-3 0 0,0-1 0 16,4 10-16-16,-4-10-8 16,7 1-2-16,-10-3 0 15,7-9-92-15,-4 5-18 0,4 1-4 0</inkml:trace>
  <inkml:trace contextRef="#ctx0" brushRef="#br0" timeOffset="48454.613">12400 8104 720 0,'0'6'20'0,"-3"0"5"0,3 6-25 0,0-9 0 0,0 9 0 0,0-4 0 16,-4 1 44-16,4 3 3 0,0 0 1 0,0 0 0 15,0-1 7-15,0-2 1 0,0 3 1 0,0 6 0 16,-3-7-1-16,3 1-1 0,0 9 0 0,0-4 0 15,0-2-16-15,0 0-3 0,0-1-1 0,0-2 0 16,3 3-11-16,-3 0-3 0,4-1 0 0,-4 4 0 16,3-6-21-16,-3-4 9 0,0 4-9 0,4 0 0 15,-4-6 8-15,0 0-8 0,0-6 0 0,3 11 0 16,-3-5 0-16,0-3 0 0,4 9 0 0,-4-12 0 16,0 0-48-16,0 0-11 0,0 0-1 0</inkml:trace>
  <inkml:trace contextRef="#ctx0" brushRef="#br0" timeOffset="49106.56">12767 8190 734 0,'0'0'16'0,"-3"6"3"0,-1 2 1 0,0-2 1 0,4-6-21 16,-3 6 0-16,-1 0 0 0,1 6 0 0,3-12 73 0,0 0 11 16,0 0 1-16,0 0 1 0,0 0-12 0,0 0-2 15,0 0-1-15,0-12 0 0,0 6-37 0,0-3-7 16,0 0-2-16,3 1 0 0,-3-4 4 0,0 6 1 16,0-6 0-16,4 6 0 0,-4-2-18 0,0 2-4 15,0 6-8-15,0 0 12 0,0 0-12 0,0 0 0 16,0 0 0-16,0 0 0 0,-4 6-14 0,-3-1 1 15,0-2 0-15,-3 3 0 16,3 0-35-16,0 0-6 0,0 12-2 0,-1-10 0 0,-2 7 45 16,-1 6 11-16,1-4 0 0,-1-5 0 15,1 9 0-15,-1-10 0 0,0-5 0 0,-3 6 0 16,4 3 21-16,-1-6 7 0,-3 5 0 0,3-2 1 0,1 0 11 0,3-6 1 16,-4 3 1-16,4-4 0 0,4 7-10 0,-4-6-1 15,3 0-1-15,1 0 0 0,-1 0-3 0,0 0-1 0,4-6 0 0,-3 0 0 16,3 0-15-16,0 0-3 15,0 0-8-15,0 5 12 0,3 4-12 0,-3 3 0 0,0 0-12 16,4 0 12-16,0-7 0 16,-1 4 11-16,1 3 0 0,3-3 0 0,-4 0-11 0,8 2-16 15,-4-5 4-15,0 0 1 0,3-6 11 0,1-6 0 16,0 0 0-16,-1 6 0 0,4 6 0 0,0 6 0 0,4 3 0 16,-4 2 0-16,0-11 0 0,4-6 12 0,-4-6-2 0,0 6-1 15,4-8-21-15,-4 2-5 0,0 0-1 0,0 0 0 16,0 0-38-16,0-12-7 0,-3 7-1 15</inkml:trace>
  <inkml:trace contextRef="#ctx0" brushRef="#br0" timeOffset="49559.598">13007 8246 828 0,'0'0'18'0,"0"0"4"0,0 0 1 0,0 0 0 0,0 0-23 0,3 5 0 0,-3 1 0 0,0-6 0 15,4 6 51-15,-4 0 5 0,4 3 2 0,-4 3 0 16,0-7 17-16,0 1 3 0,0 6 1 0,3-9 0 16,-3 9-24-16,0-6-5 0,0 5-1 0,0 1 0 15,0 6-39-15,0-9-10 0,0 2 0 0,0 1 0 16,-3 6 46-16,3-6 7 0,0 2 2 0,-4 4 0 15,4 0-38-15,-4-4-7 0,4 4-2 0,0 0 0 16,-3-1 0-16,3 1-8 0,0-6 12 0,0 2-4 16,0 4-8-16,-4-9 0 0,4 0 0 0,0-1 0 15,0 4 0-15,0-6 0 0,4 0-12 0,-4-6 12 16,0 0-8-16,0 0 8 0,0 0 0 0,0 0-515 16,0-6-99-16</inkml:trace>
  <inkml:trace contextRef="#ctx0" brushRef="#br0" timeOffset="49971.437">12986 7902 1074 0,'0'0'30'0,"-4"5"8"15,4-5-30-15,0 0-8 0,0 0 0 0,-3 6 0 16,3-6 20-16,0 0 2 0,0 0 1 0,0 0 0 0,0 0-37 0,0 0-7 16,0 0-2-16,0 0 0 15,0 0-33-15,0 0-6 0,0 0-2 0</inkml:trace>
  <inkml:trace contextRef="#ctx0" brushRef="#br0" timeOffset="50570.309">12368 7840 900 0,'0'0'38'0,"0"0"-30"15,0 0 47-15,0 0 9 0,0 0 3 0,0 0 0 16,0 0-43-16,0 0-9 0,-3 12-2 0,3-12 0 15,0 0 18-15,0 0 3 0,0 0 1 0,0 0 0 16,0 0-35-16,0 0 0 0,0 0 0 0,0 0 0 16,0 0 33-16,0 0 3 0,0 0 1 15,0 0 0 1,0 5-17-16,0-5-3 0,0 0-1 0,0 0 0 0,0 0-3 0,0 0-1 0,0 0 0 0</inkml:trace>
  <inkml:trace contextRef="#ctx0" brushRef="#br0" timeOffset="55908.953">14083 8345 931 0,'0'6'39'0,"-4"-6"-31"31,1 0 7-31,-1 6 1 0,1-6 1 0,-1 6 0 0,-3-6 7 0,4 6 2 0,-4 0 0 0,0-3 0 16,0 3-26-16,-1-3 0 0,1 0 0 0,0 0 0 15,4-3 56-15,-4 2 7 0,7-2 1 0,0 0 0 16,-4 0 0-16,4 0 0 0,0 0 0 0,0 0 0 15,-7 0-52-15,0-2-12 0,0 2 0 0,0 0 0 16,-4 0 28-16,4 0 2 0,0-3 1 0,0 3 0 16,-3 3-31-16,3 2 0 0,0 4 0 0,-4-3 0 15,4 0 0-15,0 0 0 0,3 0 0 0,-3 5 0 32,0-2-24-32,0 9-4 0,0-6 0 0,0-1-1 0,4-2 29 0,-1 3 0 0,0-9 0 15,1 3 0-15,3 3 17 0,-4 2 10 0,4-5 1 0,-3 6 1 16,3-6-46-1,3 3-10-15,-3-3-1 0,4 0-1 0,-1-1 41 0,1 1 9 0,3 6 2 16,0-6 0-16,4 0-37 0,-4-3-7 0,0 0-2 0,3-3 0 0,1 3 23 16,0-3 0-16,-1 3 0 0,1-3 0 0,-1-3 27 15,4 3 9-15,-3-3 3 0,3 3 0 0,0-3-31 0,-3 0-8 16,-4-3 0-16,3 0 0 16,1 0 0-16,0 0 0 0,-4 0 0 0,0-2 0 15,-4-1-30-15,4 0-7 0,-3-9-2 0,-1 7 0 16,1-1 39-16,-1-3 21 0,-3 3-2 0,4 1-1 0,-4-1-28 0,3 0-6 15,-3 0 0-15,0 12-1 0,0 0 17 0,0 0 0 16,-3-9-8-16,3 9 8 0,0 0 0 0,0 0 0 16,0-5 0-16,0 5 0 0,0 0 0 0,0 0 0 15,0 0 0-15,0 0 0 0,0 0 0 0,0 0 0 16,0 0 0-16,0 0 0 0,-7 0 0 0,3 3 11 16,1-1-3-16,-4 4-8 0,3 3 10 0,4 3-10 15,-3-6 8-15,3 6-8 0,-4-1 0 0,4 1 8 0,0 0-8 16,-3 3 0-16,3-4 0 15,0 1-16-15,-4-3 3 0,4 3 0 0,4-1 21 0,-4 1 4 0,3 0 0 0,1-6 1 16,3 3-13-16,0-1 0 0,0-2 0 0,3 3 0 16,1-3-19-16,3 0 0 0,-3-6 0 0,3 0-425 15,3 0-84-15</inkml:trace>
  <inkml:trace contextRef="#ctx0" brushRef="#br0" timeOffset="56462.982">14386 8395 928 0,'0'0'20'0,"0"0"5"0,0 0 1 0,0 0 0 0,0 0-26 0,0 0 0 0,0 0 0 0,0 0 0 16,0 0 64-16,-3 12 7 0,-1-6 1 0,1 6 1 15,3-6-41-15,0 3-9 0,0-4-2 0,0 1 0 16,0 6 35-16,0-6 6 0,3 6 2 0,-3-6 0 15,4 5-52-15,-1-5-12 0,-3 6 0 0,4-3 0 16,3 3 13-16,-7-7 0 16,3 1 0-16,1 0 0 0,-1 3-13 0,4 0-18 0,-3 0 4 0,3 2 1 15,-3 1 61-15,6 0 13 0,1 0 3 0,-4-3 0 16,3-1-52-16,1 1-12 0,0-3 0 16,-1-6 0-16,1 6 0 0,-1-6 0 0,1 6 0 0,0-6 0 15,-1 0 0-15,4 0 0 0,-3 0 0 0,-1 0 0 16,4 0 0-16,-3 0 0 0,-11 0 0 0,11-6 0 15,-1 0 0-15,-3 0 0 0,0-6 0 0,0 1 0 16,-3 2 23-16,-1-3 1 0,1 0 1 0,-1-5 0 16,1 2-40-16,0-3-8 0,-4 1-1 0,3-1-1 15,-6-3 41-15,3 10 9 0,0-13 2 0,-4 7 0 16,4 2-43-16,-4-3-9 0,-3-2-2 16,0 8 0-16,0-12-83 0,0 10-17 15,0 2-3-15,-3-6-507 0</inkml:trace>
  <inkml:trace contextRef="#ctx0" brushRef="#br0" timeOffset="57297.495">14930 8290 728 0,'-4'32'20'0,"4"-23"5"0,0-9-25 0,0 0 0 0,0 0 0 0,0 6 0 16,0 2 80-16,0 4 10 0,0-12 2 16,0 6 1-16,0 6-23 0,0-9-5 0,0 3-1 0,0 3 0 15,4-1-10-15,-1-2-2 16,1 6-1-16,-1 0 0 0,4 2-31 0,0 4-5 0,0 0-2 0,-3-1 0 16,3 1 41-1,0 3 8-15,4 5 2 0,-8 3 0 0,4-5-52 0,0 5-12 0,0 4 0 0,-3-1 0 16,3-3 0-16,-4 10 0 0,1-1 0 0,-4-3 0 15,3-8-48 1,-3 8-13-16,4-6-3 0,-4 4 0 0,-4 2 52 0,4 3 12 0,-3-11 0 0,3 14 0 16,-4-12 0-16,1 3 0 0,-1-11 0 0,1 3 0 15,-1-1 0-15,1-5 0 0,-4 2 0 0,0-8 0 16,-4 3 48-16,4-6 13 0,0-1 3 0,-4-2 0 0,4 0-52 16,-3-6-12-16,-4 0 0 0,-1-6 0 0,5-3 54 15,-4-2 8-15,0-7 2 0,-4 6 0 0,0-14-52 16,4 8-12-16,0 1 0 0,-3-4 0 0,2 6 0 0,1 1 0 15,4-10 0-15,-4 6 0 0,3-2 0 0,0 8 0 16,1-6 0-16,3 1 0 0,-4 2 0 16,4 3 0-16,0-8 0 0,0 5 0 15,0 0-24-15,3-2-8 0,1-4-2 0,-1 6-526 16,1-5-104-16</inkml:trace>
  <inkml:trace contextRef="#ctx0" brushRef="#br0" timeOffset="57611.05">14901 7857 1497 0,'0'0'32'0,"0"0"8"0,0 0 0 0,0 0 4 0,0 0-36 0,0 0-8 0,0 0 0 0,0 0 0 0,0 0 53 0,0 0 9 16,0 0 2-16,0 0 0 16,0 0-64-16,0 0 0 0,0 0-16 0,-7 0 3 0,7 0 13 0,0 0 16 15,0 0-3-15,0 0-1 16,0 0-163-16,0 0-33 0,0 0-6 0</inkml:trace>
  <inkml:trace contextRef="#ctx0" brushRef="#br0" timeOffset="58240.408">15455 8257 1191 0,'0'0'26'0,"0"0"6"0,-7 3 0 0,0 0 2 0,7-3-34 0,-7 3 0 0,-4 0 0 15,4 6 0-15,0-3 60 0,0-6 4 0,0 6 2 0,-3-1 0 16,-1 1-38-16,4 0-7 0,-4 0-1 0,4-6-1 16,0 3 36-16,0 3 7 0,0 0 2 0,0-3 0 15,0 0-44-15,4 3-9 0,-4-1-2 0,-1 7 0 16,1 6 3-16,0-12 1 0,4 3 0 0,-4 2 0 16,3 7-1-16,1-6 0 0,-1-1 0 0,1 10 0 15,-1-3 4-15,4-1 1 0,-3 1 0 0,3 3 0 16,0 2-9-16,0-2-8 0,0 2 9 0,3 1-9 15,-3-7 8-15,4 10-8 0,-1-13 0 0,-3 7 9 16,4-6-9-16,-1-3 0 0,1-7 0 0,-4 7 0 16,3-3 0-16,1-3 0 0,-4 6 0 0,0-12 0 15,0 0 0-15,0 0 0 0,0 0 0 0,0 0 0 16,10-12 9-16,-3 6-9 0,1-3 10 0,-1-3-10 16,0-5 10-16,0 2-10 0,-4-8 10 0,1 5-10 15,-1-6 0-15,1 7 0 0,-1-4-8 0,1 1 8 16,-1 2 0-16,1-6 0 0,-4 7 12 0,0-7-3 15,0 10-9-15,0-4 0 0,0 0-10 0,-4 4 10 0,1 2-10 16,-1 0 10-16,1-6-10 0,-4 10 10 0,3-1 0 0,1 6 0 0,-1-9 0 16,1 6 0-1,-1 0-21-15,1 6-5 0,-4 0-1 0,3-6 0 0,0 6 10 0,1 0 1 16,-4 0 1-16,3 0 0 0,1 0-1 0,-1 0 0 0,-3 0 0 0,4 0 0 16,-1 0 16-16,1 0-12 0,-4 0 12 0,0 0-12 15,3 6-25 1,-3-6-5-16,0 6-1 0,0 0 0 0,0 6-33 0,3-6-8 15,-3 3 0-15</inkml:trace>
  <inkml:trace contextRef="#ctx0" brushRef="#br0" timeOffset="58956.725">15600 8390 813 0,'0'0'17'15,"0"0"4"-15,0 0 1 0,-4 5 2 0,1 1-24 0,3-6 0 0,0 0 0 0,0 12 0 0,-4-6 34 0,1 6 2 16,-1-6 0-16,4 2 0 15,-3 1-8-15,-1 6-2 0,4-3 0 0,0-6 0 16,-3 5 38-16,3-5 7 0,0 6 1 0,0-3 1 16,0-3-39-16,0 0-8 0,0-6-2 0,3 11 0 15,1 1-8-15,-1-3-3 0,1 3 0 0,-1 5 0 16,4-5 2-16,0 3 0 0,4-3 0 0,0 5 0 16,-1-5 3-16,-3 0 1 0,4-1 0 0,-1 4 0 0,-3-3-3 15,4 0-1-15,-4-6 0 0,4-1 0 16,-11-5 5-16,7 0 2 0,-7 0 0 0,10 9 0 0,-10-9-9 0,11-3-1 15,-1-3-1-15,-3 1 0 0,4-1-11 0,-4-6 0 16,0-6 0-16,-3 4 0 0,3 2 35 0,-4-6 5 0,-3-5 0 16,4 8 1-16,-4-9-25 0,3 7-4 0,-3-4-2 15,-3 4 0-15,3-4-10 0,-4 6 0 0,1 1 0 0,-1-4 0 32,1-3-43-32,3 10-1 0,-4-7 0 0,1 6 0 15,3 3-136-15,0 1-28 0</inkml:trace>
  <inkml:trace contextRef="#ctx0" brushRef="#br0" timeOffset="59458.564">15963 8522 1074 0,'0'0'30'0,"0"0"8"15,0 0-30-15,0 0-8 0,-3 9 0 0,3-9 0 0,0 0 104 0,3 6 19 16,-3 5 4-16,4 1 1 16,-4 0-52-16,3 0-9 0,1 2-3 0,-1-2 0 15,-3 3-51-15,4-1-13 0,-1 7 0 0,4-9 0 0,0 2 0 0,-3 4 0 16,0 0 0-16,-1-6 0 0,1-7 0 0,-1 7 0 15,1-6 0-15,-4 3 0 0,0-9 0 0,0 0 0 16,0 3 0-16,0-3 0 0,0 0 40 0,0 0 4 0,0 0 2 16,0 0 0-16,0-6-22 0,-4 0-5 15,4 0-1-15,-3-6 0 0,-1 1 16 0,-3-7 3 16,3 0 1-16,-3-2 0 0,0 2-28 0,0-2-10 16,4 2 0-16,-1-6 9 0,-3-2 4 0,4 2 1 0,-1 4 0 0,-3 2 0 15,4 1-5-15,-1 5-1 0,0 0 0 0,1 0 0 16,3 3-8-16,-4 4 0 0,4-7 0 0,0 6 0 15,0 0 0-15,0 0-11 0,0 6 3 0,4-6 0 16,-1 0 0-16,1 4 0 0,0-4 0 0,3 0 0 16,3 0 20-16,-3-6 4 15,7 6 0-15,0 0 1 0,-3-8-29 0,3 5-5 0,0-3-2 0,0 3 0 16,1-3 7-16,-1 7 0 0,0-7 1 0,0 0 0 16,3 3-104-16,-2 6-21 15,-1 0-4-15,0 3-644 0</inkml:trace>
  <inkml:trace contextRef="#ctx0" brushRef="#br0" timeOffset="60190.551">16482 8437 1036 0,'0'0'23'0,"0"0"5"0,0 0 0 0,0 0 1 0,-7 0-29 0,7 0 0 0,0 0 0 0,-7 0 0 15,3 0 57-15,-3 0 6 0,0 0 1 0,-4 0 0 16,4 0 0-16,0-6 0 0,0 6 0 0,0 0 0 16,0 0-52-16,4 0-12 0,-1 6 0 0,-3-6 0 15,4 5 0-15,-1 1 0 0,-3-3 0 0,3 9 0 16,1 0 0-16,-4-6 0 0,3 11 0 0,-3-5 0 15,4 3 20 1,-1-3 0-16,1 5 1 0,-4-2 0 0,3 0-4 0,1-1-1 0,-1 4 0 16,0-3 0-16,4-1 12 0,-3 7 3 0,3-9 0 0,0 2 0 15,3 1-31-15,-3-6 0 0,4 3 0 0,-4-6 0 16,0-6 34-16,7 5 14 0,-7-5 2 0,7 6 1 16,4-3-31-16,-4-3-5 0,3-3-2 0,1-3 0 15,-4 1-13-15,4 5 0 0,-4-6 0 0,3 0 0 0,1 0 0 16,-4-6 0-16,3-6 0 0,1 4 0 15,0-4 0-15,-1-8 0 0,1 8 0 0,-1-11 0 0,1 2 28 16,0-5 2-16,-1 2 1 0,-3-5 0 0,4 3-23 16,-4-9-8-16,0 8 0 0,0-11 9 0,-4 3-9 15,1 3 0-15,0 6 0 0,-4-4 8 0,3-2-8 0,-3 0 0 16,-3 8 0-16,-1-11 8 0,0 9-8 0,-3-6 0 16,0 8 0-16,-3-2 0 0,3 8 0 0,0-2 0 15,0 8 0-15,0 1 0 16,3-1 0-16,0 9 0 0,1 0 0 0,-1 1 0 15,4 8 0-15,0 0 0 0,0 0-9 0,0 0 9 16,0 0-12-16,0 0 4 0,-3 3 8 0,-1 8-13 16,1-2 13-16,3 0 0 0,0 3 0 0,0-1 0 0,0 1 0 0,3 0 0 15,1 9 0-15,3-4-9 0,-4-2 9 0,5 8 0 16,-1 1 0-16,0 8 0 0,0 4 0 0,3-10 0 0,-3 9 0 16,0-2 0-16,0-4-8 0,-3 9 8 0,3-2-8 0,0 8 8 15,-3-9-20-15,-4 3 0 0,3 0 1 0,-3-2 0 16,4 2 11-16,-4-9 8 0,3 4-12 15,1-4 12-15,-4-3-8 16,3 4 8-16,1-10 0 0,-4 10 0 0,3-10 0 0,4 4 0 0,-3-6 0 0,-1 5 0 16,-3-8 0-16,4 2 0 0,3-2 0 0,-3-3 0 15,-1 0-11-15,4-6 11 16,-3 5-10-16,3-11 10 0,-4 6-58 16,4 0-6-16,0-3 0 0</inkml:trace>
  <inkml:trace contextRef="#ctx0" brushRef="#br0" timeOffset="60587.739">16806 7705 1212 0,'0'0'25'0,"0"11"6"0,0-5-31 16,0 0 0-16,0 6 0 0,0-6 0 0,4 0 80 0,-4 5 11 0,3-2 1 0,1 3 1 16,-1 0-22-16,1-6-5 0,3 8-1 0,-3 1 0 15,-1 0-49-15,4 8-16 0,4-8 8 0,-4 8-8 16,0 1 0-16,0-3 0 0,-4 2 0 0,1 1 0 16,-1-4-10-16,1-2-6 0,3-1 0 0</inkml:trace>
  <inkml:trace contextRef="#ctx0" brushRef="#br0" timeOffset="61644.417">17283 7807 680 0,'0'0'15'0,"0"0"3"0,0 0 1 15,0 0 0-15,0 0-19 0,0 0 0 0,0 0 0 0,0 0 0 0,0 0 47 0,0 0 5 16,0 0 2-16,0 0 0 0,0 0-10 0,0 0-3 15,0 0 0-15,0 0 0 0,0 0 13 0,0 0 2 16,0 0 1-16,0 0 0 0,0 0 0 0,0 0 0 16,0 0 0-16,-7 6 0 0,7-6-25 0,0 0-6 15,0 0-1-15,-8 3 0 0,5 3-25 0,-1 0 0 16,4-6-12-16,-3 6 12 0,-1 6 24 0,1-1 12 16,-1-5 2-16,1 6 1 0,3-6-14 0,0 3-2 0,0 3-1 15,-4 5 0 1,4-5-8-16,4 0-2 0,-1 5 0 0,-3 4 0 0,4 2-12 0,-1-5-12 15,1 3 3-15,-1 2 0 0,4 4 9 0,1 2 0 16,-5 0 0-16,1 10 0 0,-1-7 0 0,1 6 0 0,-1-3 0 16,-3 4 0-16,4 2 0 0,-1-9 0 0,-3 3 0 0,4 4 0 15,-4-10 28-15,-4 3 7 0,4-5 1 0,-3 2 1 16,3-2-9-16,-4-7-3 0,4 1 0 0,0-3 0 16,0-13-25-16,0 7 8 0,0-6-8 0,0 3 0 15,0-9 0-15,0 6 0 0,0-6 0 0,0 0 0 16,0 0 36-16,0 0 3 0,4 0 0 0,-4-6 0 15,0 6-26-15,3-6-5 0,-3 3 0 0,0 0-8 16,4 0 0-16,-4-6 0 0,0 3 0 0,3-2 0 0,1 2-9 16,-1 0 1-16,1-6 0 0,3-5 0 15,-4 8-22-15,1 3-4 0,3-6-1 16,0 0 0-16,0-2 3 0,0 2 0 16,0 0 0-16,0-6 0 0,0 1 0 0,-3 2 0 0,3-3 0 15,-7 7 0-15,3-1 32 0,-3-9 0 0,4 10 0 0,0-1 0 0,-1-6 0 16,1 12 0-16,-4-2 0 0,3 2 0 15,-3 3 0-15,0 0 0 0,0-3 0 0,4 6 0 0,-4 3 0 0,0 0 0 16,3 0 0-16,1 3 0 0,-1 2 0 0,1 1 0 16,-1 3 0-16,1 6 0 0,3-4 16 0,0 10 11 15,0-12 1-15,0 5 1 0,0 4-29 0,0-4 0 16,0 4 0-16,4 0 0 0,-4-1 0 0,-4-2 0 16,4-6 0-16,-3 8 0 0,3-8 8 0,-3 6-8 15,-1-10 0-15,1 7 9 0,-1 0-9 0,-3-3 8 0,4-7-8 16,-4 4 8-16,3-6-8 0,-3 3 0 0,0 0 0 0,0-3 0 31,4 0-25-31,-4-3-7 0,0 0-2 0,3 0 0 16,-3 0-48-16,0 0-10 0,0 0-1 0</inkml:trace>
  <inkml:trace contextRef="#ctx0" brushRef="#br0" timeOffset="62195.993">17671 8469 1134 0,'0'0'24'0,"0"0"6"0,0 0 1 0,0 0 1 0,0 0-32 0,-4 6 0 15,4-6 0-15,-3 6 0 0,-1 0 63 0,1 5 5 0,3-5 2 0,-4 3 0 16,4 0-8-16,0 0-2 0,0 2 0 0,0-5 0 16,0 6-18-16,0-9-4 0,4 6-1 0,-1 0 0 15,1 2-9-15,-1 7-3 0,1-12 0 16,-1 6 0-16,4-1-5 0,0 4 0 15,0 3-1-15,0-6 0 0,4 2-11 0,-4 4-8 16,0-6 9-16,0 5-9 0,0-2 0 0,0 3 0 0,0-1 0 16,0-5 0-16,-3 0 0 0,3 2 0 0,0-2 0 0,-3 0 0 15,3-6 9-15,-4 0-9 0,1-3 8 0,-4-3-8 16,7 6 11-16,-7-6-3 0,3 0-8 0,4-3 12 16,0 0-12-16,0 0 0 0,-3-9 8 0,3 0-8 15,0-5 0-15,0 2 0 0,0 3 0 0,-3-11 0 16,-1 5 0-16,4-3 0 0,-7 4 0 0,4-7 0 15,-4 4 34-15,0 2 4 0,-4-3 1 0,4 7 0 16,-3 5-31-16,-1-9-8 0,4 7 0 0,0-1 0 16,-3 0-30-16,3 3-7 15,0-3-2-15,0 7 0 0,0-1 9 0,0 6 2 16,0-9 0-16,0 0 0 0,0 0-109 0,0 3-22 0,0 6-4 16,3-6-498-16</inkml:trace>
  <inkml:trace contextRef="#ctx0" brushRef="#br0" timeOffset="62649.414">18083 8560 1036 0,'0'0'23'0,"0"0"5"0,0 0 0 0,0 0 1 0,0 0-29 0,0 0 0 0,0 0 0 0,0 0 0 16,0 0 57-16,7 3 6 0,-3 3 1 0,0 0 0 16,-1 0 51-16,1 0 10 0,-4 5 3 0,3 1 0 15,1-6-103-15,-4 6-25 0,3-3 0 0,1 8 0 16,-4-5 0-16,3 0 0 0,1-4 0 0,-1 7 0 16,1 0 36-16,-4-3 3 0,3-1 0 0,-3 4 0 0,0-3-30 0,4 6-9 15,-4-7 0-15,0 1 0 0,0-3 0 0,0 3 0 16,0-1 0-16,0 1 0 15,0-6-26-15,0-6-12 0,0 6-2 0,0 0-1 16,0 3 31-16,0-9 10 0,0 0 0 0,0 0 0 16,0 0-159-16,0 0-25 0,0 0-4 0</inkml:trace>
  <inkml:trace contextRef="#ctx0" brushRef="#br0" timeOffset="62930.942">17985 8122 1267 0,'0'0'28'0,"0"0"5"0,0 0 2 0,0 0 1 0,-7 0-36 0,7 0 0 0,0 0 0 0,0 0 0 15,0 0 108-15,0 0 14 0,0 0 3 0,0 0 1 16,0 0-68-16,0 0-14 0,0 6-2 0,0-6-1 16,0 0-31-16,0 9-10 0,0-3 0 0,0-6 0 15,0 0-26-15,7 6-12 0,0-1-2 0,0 1-753 16</inkml:trace>
  <inkml:trace contextRef="#ctx0" brushRef="#br0" timeOffset="63840.303">18443 8801 836 0,'0'0'24'0,"0"0"4"0,0 0-28 0,0 0 0 15,0 0 0-15,-7 6 0 0,7-6 57 0,-3 0 6 0,3 0 1 0,-4 6 0 16,4-6 0-16,0 0 0 0,0 0 0 0,0 0 0 16,0 0-52-16,0 0-12 0,0 0 0 0,-3 6 0 15,3-6 54-15,0 0 8 0,0 0 2 0,3 9 0 16,1-4-52-16,-4 1-12 0,3 0 0 0,-3-6 0 15,4 6 0-15,-4-6 0 0,0 6 0 0,3 0 0 16,-3-6 0-16,0 6 0 0,4 0 0 0,-4-6 0 16,0 0 0-16,0 0 0 0,0 0 0 0,0 0 0 15,0 0 0-15,0 0 0 0,0 0 0 0,0 0 0 16,0 0 0-16,3-3 0 0,-3 3 0 0,7-3 0 0,-7-3 0 16,0 0 0-16,0 6 0 0,0-6 0 0,0 0 0 0,0 0 0 15,0 6 0-15,0-8 0 0,-3 2 0 16,3 6 0-16,0 0 0 0,0 0 0 15,0 0 0-15,0 0 0 0,0 0 0 0,0 0 0 16,-4 3 0-16,4-3 0 0,-3 5 0 0,-1 1 0 0,4-6 0 0,0 12 0 16,0-6 0-16,-3 0 0 0,3 0 0 0,-4-3 0 15,4-3 0-15,0 0 0 0,0 0 0 0,0 0 0 16,0 0 0-16,0 0 0 16,0 0-48-16,0 0-13 0,0 0-3 0,0 0 0 15,0 0-51-15,0 0-10 0</inkml:trace>
  <inkml:trace contextRef="#ctx0" brushRef="#br0" timeOffset="113656.087">19558 7752 554 0,'0'0'24'0,"0"0"-24"15,0 0 12-15,0 0-3 0,0 0 0 0,0 0 0 16,0 0 51-16,0 0 11 0,0 0 1 0,0 3 1 16,0-3-19-16,0 0-4 0,7 8-1 0,-7-8 0 15,4 3-24-15,-4-3-5 0,3 6 0 0,-3-6-1 16,7 6 0-16,-3 0 0 0,-1 0 0 0,1 0 0 15,-4 0 5-15,3 5 2 0,1 1 0 0,-4 0 0 16,3 3 3-16,-3-4 1 0,0 1 0 0,0 3 0 16,0 2-4-16,4-5-1 0,-4 6 0 0,0-1 0 15,3-2-4-15,-3 3-1 0,4-1 0 0,-4-5 0 16,3 3-20-16,1 3 0 0,-4-7 0 0,4 1 0 16,-1-3 0-16,1 9 0 0,-1-13 0 0,1 7 0 15,-1 0 37-15,1 3 3 0,-1-4 1 0,1 1 0 0,-4 0-17 16,3 0-3-16,1-4-1 0,-1 4 0 0,-3 0-20 15,4 0 9-15,-4 0-9 0,0-4 0 0,3 4 0 16,-3 6 0-16,0-7 0 0,0 1 0 0,0-3 58 16,0 6 5-16,0-6 1 0,-3 2 0 15,3 1-52-15,0 0-12 0,0-3 0 0,-4 0 0 0,4 5 0 0,0-2 0 16,0-6 0-16,-3 6 0 0,3-7 0 0,0 4 0 16,0 3 0-16,-4 0 0 0,4-6 0 0,0 0 0 15,0 5 0-15,-3-8 0 0,3-3 0 0,0 9 0 0,0-9 0 0,0 0 0 16,-4 6 0-16,4-6 0 0,0 0 0 0,-3 6 0 15,3-6 0-15,-4 9 0 0,4-9 0 16,-7 6 0-16,7-6 0 0,-7 0 0 0,0 5 0 0,0-5 0 16,0 0 33-16,0 0 4 0,-4 0 1 15,4 0 0-15,-3 0-30 0,3 0-8 0,-4 0 0 16,0 0 0-16,1-5-29 0,-1 5-7 0,1 0-2 16,-5-6 0-16,5 6 38 0,-1-6 0 0,4 0 0 0,-3 3 0 15,3-3-14-15,0-3 5 0,-4 6 1 0,4-8 0 16,3 5 0-16,-3 0 0 0,0-12 0 0,4 12 0 15,-4-3-1-15,3 4 0 0,1-7 0 0,-4 6 0 16,3-6-27-16,1 3-4 16,-1 1-2-16,1 2 0 0,-1-3-43 0,4 3-9 0,-4 0-2 0</inkml:trace>
  <inkml:trace contextRef="#ctx0" brushRef="#br0" timeOffset="114165.45">19184 7690 691 0,'0'0'29'0,"0"0"-29"15,0 0 66-15,0 0 7 0,0 0 2 0,0 0 0 16,0 0 7-16,0 0 2 0,0 0 0 0,0 0 0 16,0 0-8-16,0 0 0 0,0 0-1 0,-3 0 0 15,3 0-60-15,0 0-15 0,0-6 0 0,3 6 0 16,-3-6 39-16,0 6 5 0,4-6 0 0,-1 0 1 15,1 0-21-15,-1 6-4 0,1-5 0 0,3 2-1 16,0 3-19-16,-4 0 0 0,4 0 0 0,-3 0 0 16,3 0 0-16,0 0 0 0,0-3 0 0,4 3 0 15,-4 0 18-15,3-3 0 0,4 0 0 0,-3 3 0 16,3 0-18-16,0 3 10 0,4 0-10 0,0 0 8 16,-1 0-24-16,1 2-4 0,-1 1-2 0,1 0 0 15,0-6 22-15,-1 6 0 0,1-6 0 0,3 0 0 0,-3 6 0 16,-1 0 0-16,1 3 0 0,0 0 0 15,3-1 0-15,-3-2 0 0,-1-6 0 0,1 0 0 0,-1 6 0 16,1-6 0-16,-4-6 0 0,0 6 0 16,4-6-17-16,-4-2 1 0,4 2 0 0,-4 0 0 15,0 0-27-15,0-6-5 0,-3 6 0 0</inkml:trace>
  <inkml:trace contextRef="#ctx0" brushRef="#br0" timeOffset="114905.066">19759 8246 850 0,'0'0'17'0,"0"0"6"0,0 5-23 16,0-5 0-16,0 0 0 0,0 0 0 0,0 0 56 16,0 0 6-16,0 0 2 0,0 0 0 0,0 0 0 0,0 0 0 0,-3 12 0 0,3-12 0 15,0 0 0-15,0 0 0 0,0-3 0 16,0 3 0-16,3-3 0 0,-3 3 0 0,0 0 0 16,4-3 0-16,-1 3-52 0,1 3-12 0,3-3 0 0,0 0 0 15,3 0 28-15,-3 3 2 0,0-3 1 0,4 3 0 16,-4 0-20-16,4 0-11 0,-4 3 12 0,3-3-12 15,-3 3 10 1,4-6-10-16,-4 0 8 0,0 6-8 0,0-6 8 0,-3 0-8 0,3-6 0 0,-4 6 8 16,1-6 10-16,-1-3 2 0,-3 6 0 0,4-3 0 15,-4-3-20-15,0 4 10 0,0-7-10 16,0 0 8-16,-4 3-8 0,1 3 8 0,-1-3-8 0,-3 4 8 16,4-4-8-16,-4-3 0 0,0 0 0 0,-4-2 0 15,0 5 0-15,4 0-12 0,-3-3 2 0,-1 6 1 16,4 0-5-16,-3 1-1 0,2 5 0 0,1 0 0 15,0 5-26-15,4 1-6 0,-4 6-1 0,3-6 0 16,1 9 39-16,-1-4 9 0,1 7 0 0,3-6 0 16,-4 2 0-16,4 1 0 0,0 0 0 0,-3-3 0 15,3 2 0-15,-4-2 0 0,4 6 0 0,0-7 0 16,0 7 49-16,0-9 12 0,0 0 3 0,0 0 0 16,4 2-52-16,-1 1-12 0,1 0 0 0,-4-6 0 15,3 3 0-15,1 2-10 0,-1 7 2 0,1-6 0 16,-1-3 8-16,4-1 0 0,0 1 0 0,0 3 0 0,1 0 0 15,-1-6 0-15,3 5 0 0,1 1 0 0,-1-3 0 0,-3 3 0 16,4-6-12-16,0 5 4 16,-1-11-28-16,1 12-4 0,-1-12-2 0,1 6 0 15,-1-6-142-15,1 0-29 0</inkml:trace>
  <inkml:trace contextRef="#ctx0" brushRef="#br0" timeOffset="115721.634">20750 8078 1177 0,'0'0'25'0,"0"0"6"0,0 0 1 0,0 0 2 0,0 0-34 0,0 0 0 0,0 0 0 0,-3-3 0 15,3 3 58-15,0 0 5 0,-7 0 1 0,0 0 0 16,0 3-32-16,0 0-5 0,0 0-2 0,-4 6 0 16,4-3-25-16,0-6 0 0,0 5 0 0,0 1 0 15,0-6 0-15,3 6 0 0,-3-6 0 0,0 6 0 16,0 0 32-16,0-3 0 0,0 6 1 0,0-3 0 15,0-1-12-15,0 4-2 0,0-3-1 0,0 0 0 16,3 6 6-16,1-6 2 0,-4 2 0 0,3-2 0 16,0 0-6-16,1 0 0 0,3 6-1 15,-4 0 0-15,4-6 0 0,-3-1 0 0,3-5 0 16,0 6 0-16,0-6-10 0,0 0-1 0,0 0-8 0,3 9 12 16,-3 0-12-16,4 0 0 0,-1 2 8 0,1-5-8 15,0 0 0-15,-4 0 0 0,0-6 8 0,0 0-8 16,0 0 9-16,0 0-1 0,0 0 0 0,7 0 0 15,-7 0 0-15,10 3 0 0,-10-3 0 0,7 6 0 16,-7-6 1-16,0 0 0 0,7 0 0 0,-7 0 0 16,11-6-25-16,-11 6-6 0,7 0-1 0,-7 0 0 15,11-3 23-15,-11 3 0 0,7 0 0 0,-7 0 0 16,0 0 0-16,10 0 0 0,-10 0 0 0,11 0 0 16,-4 9 0-16,-4 0 0 0,1 5 0 0,-1-2 0 15,1-6 0-15,-1 6 0 0,-3-3 0 0,0 0 0 16,0-1 0-16,-3 4 0 0,3-6 0 0,0 6 0 15,-4-3 16-15,1 2 8 0,-1 7 2 0,1-6 0 16,-4 5-17-16,3-11-9 0,-3 9 10 0,0-3-10 16,4-6 32-16,-4-6 1 0,-4 0 0 0,4 5 0 15,0-5-33-15,0 0-20 0,3 0 2 0,-3 0 1 16,-3 0 17-16,3 0 0 0,-4 0 8 0,4 0-8 16,-4-5 10-16,1-1-10 0,-1 0 10 0,4 0-10 0,0 0-8 0,0 3-8 15,-4-3-2-15,8 3 0 16,-1 0-106-16,-3 3-22 0,4 0-4 0</inkml:trace>
  <inkml:trace contextRef="#ctx0" brushRef="#br0" timeOffset="116332.182">20856 8234 806 0,'0'0'17'0,"0"0"4"0,0 0 1 0,0 0 2 0,0 0-24 15,0 0 0-15,0 0 0 0,0 0 0 0,0 0 56 0,0 0 6 0,0 0 2 0,0 0 0 16,0 0 0-16,0 0 0 0,-3 6 0 0,-1 0 0 16,4-6 0-16,-3 5 0 0,3 4 0 0,0 0 0 15,-4 0 0-15,4 3 0 0,4-7 0 0,-4 1 0 16,0 0-52-16,3 3-12 0,-3 3 0 0,0 0 0 15,4-1 52-15,-4 1 7 0,3 3 1 0,1 0 1 16,-4 5-46 0,3-2-15-16,1-4 8 0,-1 4-8 0,1 0 28 0,-1-7 3 0,1 1 0 15,3 3 0-15,-3-3-19 0,-1-1-3 0,1 1-1 16,-1-6 0-16,4 0 4 0,-3 0 1 0,3-3 0 0,0 0 0 16,-4 0-1-16,4 0-1 0,0-3 0 0,0 0 0 15,4-3-11-15,-4-3 10 0,4 3-10 0,-4-6 10 16,3 0-10-16,-3-3 12 0,4 1-12 0,-4-7 12 15,0 3-12-15,0-2 0 0,-3 5 0 0,-1-9 8 16,1 4-8-16,-1 5 0 0,1-12 0 0,-1 7 0 0,-3-4-20 0,0 1 3 16,0-1 1-16,-3 6 0 15,3-2-14-15,-4-7-2 0,1 10-1 0,-4-10 0 16,7 9-11-16,-4-2-3 0,-3-1 0 16,4 6 0-16,-5-2-85 0,5-1-18 15,-1 6-3-15,1-3-527 0</inkml:trace>
  <inkml:trace contextRef="#ctx0" brushRef="#br0" timeOffset="116776.88">21195 8363 836 0,'0'0'24'0,"-4"12"4"0,4-6-28 0,0 0 0 0,0 0 0 0,0 2 0 16,-3 4 108-16,3-6 16 0,0 6 4 0,0-6 0 0,3 2-52 0,-3 1-9 16,0-9-3-16,4 9 0 15,-4 3 19-15,3-6 3 0,-3 0 1 0,0-1 0 16,0-5-41-16,4 6-8 0,-4-6-2 0,3 6 0 16,-3 3-24-16,4 0-4 0,-4 0-8 0,4-3 11 15,-4-1-11-15,-4 1 0 0,4 0 0 0,-4 0 0 16,4 6 0-16,-3-3 0 0,-1 2 0 0,1 1 0 15,-1 0 8-15,4-6 2 0,-3 0 1 0,3 0 0 16,0-6-20-16,0 0-4 0,0 0-1 0,0 0 0 16,0 0-38-16,-4-6-7 0,8 0-1 0</inkml:trace>
  <inkml:trace contextRef="#ctx0" brushRef="#br0" timeOffset="116962.274">21153 8013 1386 0,'0'0'30'0,"-7"3"6"0,-1 3 2 0,-2 3 2 0,3-9-32 0,0 12-8 0,3-1 0 0,-3-5 0 15,4 0 30-15,-4-3 5 0,3 3 1 0,1 3 0 16,-1 0-36-16,4-9 0 0,0 0 0 0,0 0-9 16,7 0-3-16,0-9 0 0,4 9 0 0,-1-3-641 15</inkml:trace>
  <inkml:trace contextRef="#ctx0" brushRef="#br0" timeOffset="117565.428">21526 8201 1157 0,'0'0'32'0,"0"0"8"0,0 0-32 0,0 0-8 0,0 0 0 0,0 0 0 16,0 0 59-16,0 0 9 15,0 0 3-15,0 0 0 0,0 0-29 0,0 0-6 16,0 0 0-16,0 0-1 0,0 0 23 0,-3 3 5 0,3-3 1 0,-4 0 0 15,4 0-16-15,-7 0-4 0,0 3 0 0,4-3 0 16,3 0-14-16,-7 6-3 0,3 3-1 0,1 3 0 16,-4 0-15-16,3-7-3 0,-3 1-8 0,4 3 12 15,-5 3-12-15,1 0 8 0,4-7-8 0,-4 7 0 16,3-3 8-16,-3 6-8 0,4-6 0 0,-4 2 0 16,3 1 0-16,1 0 0 0,-1-9 0 0,4 3 0 15,0-6 0-15,-3 9 0 0,3-4 0 0,0 4 0 16,0 3 0-16,0-12 0 0,0 6 0 0,0-6 0 15,0 0 0-15,0 0 9 0,7 0 1 0,-7 0 0 16,7 0 2-16,-7 0 0 0,10 0 0 0,-3 0 0 0,-7 0-12 16,7 0 0-16,0 0 9 0,-7 0-9 0,7 0 0 15,-7 0 8-15,8 0-8 0,-8 0 0 16,0 0 0-16,10 6 0 0,-3-6 0 0,-7 0 0 16,7 6 0-16,-7-6 0 0,4 3 0 0,3 2 0 0,-7 1 0 0,0-6 0 15,0 0 0-15,3 12 0 16,1-6 0-16,-4 6 0 0,3-6 0 0,-3 5 0 15,0-8-36-15,0 9-1 0,-3-6-1 0,3 6 0 16,-4-6 26-16,1-1 12 0,-1 1-12 0,1-6 12 16,-1 12-38-16,-3-6 0 0,4 0 0 0,-4 0 0 15,0-3 16-15,-1 0 3 0,1-3 1 0,-3 0 0 0,3 8 2 16,-4-2 1-16,-3 0 0 0,0 6 0 16,3-12-155-16,-3 6-31 0</inkml:trace>
  <inkml:trace contextRef="#ctx0" brushRef="#br0" timeOffset="124912.499">22112 7690 718 0,'0'0'30'0,"0"0"-30"15,0 0 60-15,0 0 5 0,0 0 2 0,0 0 0 16,0 0-16-16,0 0-3 0,-7 0-1 0,7 0 0 16,0 0 1-16,0 0 1 0,0 0 0 0,0 0 0 15,-7 3-30-15,7-3-7 0,0 0 0 0,-4 6-1 16,1 0-11-16,3-6-16 0,0 11 4 0,-4 1 1 15,4-6 60-15,4 6 12 0,-4-6 3 0,0 8 0 16,3-2-52-16,-3 6-12 0,4-1 0 0,0 1 0 16,-1 3 0-16,-3 2 0 0,4-2 0 0,-1 8 0 15,1-2 44-15,-4 2 7 0,3 0 1 0,1 4 0 16,-1-4-32-16,-3 3-7 0,4 1-1 0,-1-4 0 16,1-2-12-16,-4-4 0 0,3 7 0 0,-3-7 0 15,0 3 34-15,4-8 4 0,-4 3 1 0,0-4 0 16,0 7-23-16,0-12-4 0,0 2 0 0,0 4-1 0,0-6-11 15,0-1 10-15,0 1-10 0,0 3 10 16,0-3-10-16,0-12 0 0,0 6 0 0,0-6 0 0,3 5 12 0,-3-5-2 0,0 0-1 16,0 0 0-16,0 0-9 0,0 0 0 0,0 0 0 15,0 0 0-15,0 0 13 0,0 0 4 0,4 6 1 0,-4-6 0 16,0 0-10-16,0 0-8 0,0 0 9 0,0 0-9 16,3 0-12-16,5 0-9 0,-5-6-2 15,1 1 0-15,-4 5 23 0,0 0 0 0,3-6 0 16,1 0 0-16,-4 0 0 0,3-6 0 15,1 3 0-15,-4-2 0 0,0 5 0 0,3-6 0 16,-3 0 0-16,0 6 0 0,4-2 8 0,-4 5 7 0,0 3 1 0,3-6 0 16,-3-3-26-16,4-3-5 0,-1 0-1 0,-3 1 0 15,4-1 16-15,-1 0 0 0,-3 3 0 0,4 3 0 16,-1 0 0-16,-3 1 0 0,4-1 0 0,-4 6 0 16,0 0 0-16,3 0 12 0,1 6-3 0,0-6 0 15,-4 0-9-15,0 0 0 0,7-6-12 0,-7 6 12 16,3 6-13-16,1-6 5 0,3 11 8 0,-4-5-13 15,1-6 13-15,-4 0 0 0,3 0 0 0,-3 0 10 16,7-6-10-16,-7 6-11 0,4 6 3 0,-1-6 0 16,4 6 8-16,-3-6 0 0,3 9 0 0,-3-3 0 15,3 0 0-15,-4 0 9 0,1 5 0 0,3 1 0 16,-4 0-17-16,1-3-4 0,3 5-1 0,-4 7 0 16,1-9 13-16,-1-1 0 0,4 4 0 0,-3 3 0 15,-4-6 0-15,4 2 0 0,-4 4 0 0,0 0 10 0,3-7-10 16,-3 7 10-16,4-3-10 0,-4-4 10 0,3 7-10 15,-3-6 0-15,4-6 9 0,-1 3-9 0,-3-4 0 16,0-5 0-16,4 12 0 0,-4-12 0 0,3 6 0 16,-3-6 0-16,4 6 0 0,-4-6 0 15,7 0-48-15,-7 0-4 0,3 0 0 0</inkml:trace>
  <inkml:trace contextRef="#ctx0" brushRef="#br0" timeOffset="125666.661">22479 8357 1178 0,'0'12'49'15,"0"-3"-39"1,0-3 77-16,0-6 15 0,0 0 3 0,0 0 1 16,0 6-62-16,0-6-12 0,4 5-2 0,-4-5-1 15,0 6 5-15,0-6 1 0,3 6 0 0,1 0 0 16,-4-6-23-16,3 6-4 0,1 0 0 0,-1-6-8 15,4 6 16-15,0-6-4 0,-3 6-1 0,3-6 0 16,0 0-2-16,0 0 0 0,0 0 0 0,4 0 0 0,-4 0-9 16,0 0 0-16,3 0 9 0,-3 0-9 0,4 0 11 0,-4 0-3 0,0-6 0 15,0 6 0-15,0 0-8 16,-3-6 0-16,-1 6 0 0,-3 0 0 0,0 0 9 0,7 6-9 16,-3 0 10-16,-1-6-10 0,-3 0 11 0,0 0-11 0,4 0 12 15,-4 0-12-15,7 0 11 0,-4-6-11 16,1 0 10-16,-4 0-10 0,0-6 0 0,0 6 8 0,0 0-8 15,-4-2 0-15,4 2 0 0,-3 0 0 16,-1-6 0-16,1 6 0 0,-4-6 0 16,7 4 0-16,-4-1 0 0,-3-3 0 0,0 3 0 0,0 3 0 0,-3 0 0 15,2 1 0-15,-2 5-14 0,3-6 4 0,0 6 1 0,0 0 0 16,0 0 9-16,0-15-13 0,3 6 5 0,1 0 8 16,-5 9-16-16,5-5 5 0,-1 5 1 0,1 0 0 15,-1 5-14-15,-3-2-2 0,4 3-1 0,3 0 0 16,-4 6 27-16,1 0 0 0,-1-7 0 0,1 7 0 0,3-3 0 15,-4 6 0-15,4-6 0 0,-3 2 0 0,3 1 13 0,0 0 8 16,-4-3 2-16,4 2 0 0,-3 1-9 0,3 0-2 16,0 0 0-16,-4-3 0 0,4 2-12 0,0 1 9 15,4 0-9-15,-4 0 8 0,0-1-8 0,0 4 12 16,3-3-12-16,-3 5 12 0,4-5-4 0,-1 3-8 16,4-3 12-16,0-1-4 0,0 7-8 0,4-6 0 15,-4-3 0-15,0-1 8 0,4 7-8 0,-4-9 0 16,3 0 0-16,-3 0 0 0,4 0 0 0,-11-6 0 15,7 6 0-15,-7-6 0 0,11 2 0 0,-11-2 0 16,10 3-14-16,-10-3 5 16,0 0-31-16,11 0-5 0,-11 0-2 0,10 0 0 15,1-3-116-15,-4 1-23 0,4-4-5 0,-1 0-1 0</inkml:trace>
  <inkml:trace contextRef="#ctx0" brushRef="#br0" timeOffset="126267.568">22906 8328 846 0,'0'0'18'0,"0"0"4"0,0 0 1 0,0 0 1 0,0 0-24 0,-4 6 0 16,4-6 0-16,-3 6 0 0,3-6 48 0,-4 5 4 15,1 1 0-15,3-6 1 0,-4 6 19 0,4-6 4 16,-3 6 1-16,3 6 0 0,0-12-25 0,-4 6-6 15,4 0-1-15,0 0 0 0,0-1-8 0,0 4-1 0,0 3-1 16,0-6 0-16,0 0-2 0,0 0 0 0,0-1 0 0,0 4 0 16,4-3-1-16,-1 6 0 0,-3-6 0 0,4 0 0 15,-1 0-3-15,1-1-1 0,-1 1 0 0,-3 0 0 16,4 3 1-16,-1 0 0 0,-3 0 0 0,4-3 0 16,3-1-14-16,-3 1-3 0,-4 6-1 15,7-9 0-15,0 3-11 0,0 0 8 0,0 0-8 0,0 0 8 16,0-1-8-16,0 1 0 0,0-6 0 0,0 6 0 15,4 0 0-15,-4-6 10 0,0 0-10 16,0 0 10-16,0 0-10 0,3-6 8 0,-3 0-8 0,0 0 8 16,1 6 0-16,-5-11 0 0,1 5 0 0,3-3 0 15,-4-3 0-15,1 0 0 0,-1 1 0 0,1-4 0 16,-1 0-8-16,1 1 0 0,-4 2 0 0,0-6 0 16,-4 6 0-16,1 4 0 0,-1-10 0 0,-3 6 0 15,0-5 0-15,0 2 0 0,0-3 0 0,0 6 0 16,-4-8-48-16,4 2-12 15,-3 6-3-15,3-5 0 0,0-1-1 0,3 9 0 0,1-2 0 0,-1-1 0 16,4 0-102-16,4 6-21 0,-1 0-4 0,1 0-1 16</inkml:trace>
  <inkml:trace contextRef="#ctx0" brushRef="#br0" timeOffset="126910.272">23290 8213 1036 0,'0'0'23'0,"0"0"5"0,0 0 0 0,0 9 1 0,4-3-29 0,-4 0 0 0,0 6 0 0,3-7 0 0,-3-2 57 15,0 3 6-15,4 3 1 0,-4 0 0 0,3 3 0 16,-3-1 0-16,4-5 0 0,0 9 0 0,-1-6-9 0,1 5-2 15,-1-2 0-15,1 0 0 0,-1 0-23 0,1 0-5 16,-1 2-1-16,1-2 0 0,-1 0-4 16,-3-3 0-16,4-1-1 0,-4 1 0 15,3 3 0-15,-3-6 0 0,0-6 0 0,0 0 0 0,0 0-4 0,0 0-1 16,0 0 0-16,0 0 0 0,0 0 2 0,0 0 1 16,0 0 0-16,0 0 0 0,0 0-1 0,4-6 0 15,-4 0 0-15,0-6 0 0,0 3-16 0,0 4 10 16,-4-7-10-16,1 6 8 0,-1-12-8 0,4 7 0 15,-3-1 0-15,-4-3-11 0,3 9 11 0,1-6 0 16,-1-2 0-16,1-1 0 0,-1 6-8 0,-3-3 8 16,3 7-8-16,-3-10 8 0,4 3 0 0,-4 3-10 0,3 1 10 15,-3 2 0-15,4-6 0 0,-1 0 0 0,-3 3 0 0,7 3 0 16,-3-2-9-16,3-1 9 0,3 3 0 0,-3 0-9 16,0 6 9-16,7-6-10 0,-3-9 10 0,-1 4-10 15,4-1 10-15,-3 6-10 0,3-6 10 0,0 6-10 16,4 6-7-16,-4-5-2 0,7 5 0 0,-4 0 0 15,4-6-19 1,1 6-4-16,2 0-1 0,1 0 0 0,-1 0-13 16,-2 0-2-16,2 0-1 0,-3 0 0 15,4 6-122-15,-11-6-25 0,14 17-5 0,-7-5-1 0</inkml:trace>
  <inkml:trace contextRef="#ctx0" brushRef="#br0" timeOffset="127537.247">23580 8216 1337 0,'0'0'28'0,"0"0"6"0,0 0-34 0,0 0 0 0,0 0 0 16,-4 6 0-16,4-6 58 0,-3 12 5 0,3-12 1 0,0 6 0 16,0-6 12-16,0 6 2 0,0-6 1 0,3 5 0 15,1 1-38-15,-4-6-7 0,3 3-2 0,4 3 0 16,-3-3-12 0,3 6-2-16,-4-3-1 0,4 0 0 0,0-6-1 0,1 5-1 0,-1-5 0 15,0 0 0-15,0 6-6 0,0-6-1 0,0-6 0 0,0 6 0 16,0 0 4-16,0 0 1 0,0-5 0 0,0 5 0 15,-3-6 5-15,3 0 1 0,-4-3 0 0,1 3 0 16,-1 0-5-16,-3 0-1 0,4 1 0 0,-4-1 0 16,0 0-13-16,0 0 11 0,0 0-11 0,0-3 10 15,0 3-10-15,-4 0 0 0,1 1 0 0,-1-1 0 16,1 0 0-16,-4 0 0 0,3 0 0 0,-3 0 0 16,0 6-12-16,0-6 3 0,0 6 0 15,-4-6 0-15,4 6 9 0,4 0-13 16,3 0 5-16,-11 0 8 0,8 6-16 0,3-6 5 0,-7 6 1 0,3 0 0 15,0-6 2-15,1 12 0 0,-1-6 0 0,1 2 0 16,-1 1 8-16,1 0 0 0,3 3 0 0,-4 0-8 16,1-1 8-16,-1-5 0 0,4 6 0 0,0 3 0 15,0-4 0-15,-3 1 0 0,3 6 0 0,0-6 0 16,0 2-30-16,0-2-4 0,0 3-1 0,3-3 0 16,-3 5 55-16,0-5 12 0,4 0 1 0,-1-1 1 15,-3-2-23-15,4 9-11 0,-1-6 10 0,-3-1-10 16,4-5 0-16,-1 6 0 0,4-3-8 0,-3 3 8 15,3-12-33-15,0 6 0 0,4-1 0 0,-4 1 0 16,3-6 33-16,-3 6 0 0,4 0 0 0,0-6 0 16,-4 0-45-16,3 0-3 0,-3 0 0 0,4-6 0 15,-4 0-76-15,3 0-16 0,1 1-4 0</inkml:trace>
  <inkml:trace contextRef="#ctx0" brushRef="#br0" timeOffset="128004.431">23844 8240 774 0,'0'0'16'0,"0"0"4"0,0 0-20 0,0 0 0 0,0 0 0 15,0 6 0-15,0-6 63 0,4 5 8 0,-4-5 1 0,3 3 1 16,-3-3 29-16,0 6 6 0,0-6 0 0,4 6 1 16,-1 3-25-16,1 0-4 0,-1-3-2 0,1-1 0 15,-1 7-50-15,1-6-9 0,-4 6-3 0,4-3 0 16,-4 2 28-16,3-5 4 0,-3 6 2 0,0 0 0 16,4-3-24-16,-1 0-5 0,1 5-1 0,-4-2 0 15,3-6-20-15,1 6 0 0,-1-4-10 0,1 1 10 16,-1 6 0-16,4-3 0 0,0-6 0 0,-3 5 0 15,3-8 21-15,0 9 11 0,0-6 3 0,0 0 0 16,0 0-25-16,0 0-10 0,0-1 8 0,0-5-8 16,4 0 15-16,-4 0-3 0,0-5 0 0,4 5 0 15,-1-6 1-15,-3 0 0 0,4-970 0 0,-1 1937 0 16,-3-973-13-16,1 6 0 0,-1-5 0 0,0-1 0 16,0 0 0-16,-4 0 0 0,1 4 0 0,-1-4 0 0,1 6 0 15,-1-6 0-15,1-2 0 0,-1 5 0 0,-3 0-17 16,4-9-7-16,-4 6 0 0,-4 4-1 15,4-1-63-15,-3-6-12 0,3 9-2 0,-4 0-1 16,1 0-122-16,-1 1-25 0</inkml:trace>
  <inkml:trace contextRef="#ctx0" brushRef="#br0" timeOffset="129429.222">24264 8260 942 0,'0'0'20'0,"0"0"4"0,0 0-24 0,0 0 0 0,0 0 0 0,0 0 0 15,0 0 71-15,0 0 9 0,-3 9 3 0,3-9 0 16,0 0-31-16,0 0-7 0,0 0-1 0,0 9 0 16,-4-3-20-16,4 0-4 0,0-1 0 0,0 1-1 15,0-6-9-15,0 6-2 0,0 0 0 0,4 3 0 16,-1-3 5-16,-3 0 1 0,7 0 0 0,-3 5 0 16,-1-5-14-16,1 0 0 0,3 6 0 0,0-3 0 15,0 0 36-15,3 5 4 0,-3-2 0 0,4 0 1 16,0-1-14-16,-1 1-3 0,4 9-1 0,-7-9 0 15,0-1-23-15,4 4 0 0,0-3 0 0,-4 5 0 0,3 1 0 0,-3-6 0 16,4 0 0-16,0 8 0 0,-4-2 0 0,0-6 0 16,0 8 0-16,0-8 0 0,-4 0-10 0,1-4-6 0,3 4-2 15,-4-6 0 1,1 6-22-16,-4-12-5 0,0 0-1 0,0 0-419 0,0 0-84 0</inkml:trace>
  <inkml:trace contextRef="#ctx0" brushRef="#br0" timeOffset="129866.494">24208 8739 940 0,'0'0'26'0,"0"0"7"0,7-5-33 0,-4 5 0 0,4-6 0 0,0 0 0 0,-3 0 87 0,3 0 10 16,0 0 3-16,0 0 0 0,0-6 24 0,4 4 4 15,-4 2 2-15,3-6 0 0,-3-6-49 0,4 7-9 16,-4 2-3-16,4-3 0 0,-1-6-30 16,-3 7-7-16,4-4 0 0,-1-3-1 0,1 7-31 0,3-4 0 15,-3-3 0-15,3 6 0 0,-4-5 27 0,1 5-1 16,3-6 0-16,-3 10 0 16,-1-10-47-16,1 6-10 0,-1-5-1 0,4 2-1 15,1-3 1-15,-5 6 0 0,4-5 0 0,-3 2 0 16,-1-3-25-16,1 1-5 0,0-1-1 0,-1 4 0 15,-3 2-154-15,4-9-31 0,6-8-7 0,-2 5-1 0</inkml:trace>
  <inkml:trace contextRef="#ctx0" brushRef="#br0" timeOffset="185221.387">25368 8351 553 0,'0'0'11'0,"0"0"5"0,0 0-16 0,0 0 0 0,0 0 0 0,0 0 0 15,0 0 65-15,0 0 11 0,0 0 1 16,0 0 1-16,0 0-62 0,0 0-16 0,0 0 0 0,0 0 0 16,0 0 79-16,0 0 13 0,0 0 2 0,0 0 1 31,0 0 1-31,0 0 1 0,-3 6 0 0,3-6 0 0,-7 0-33 0,0 0-8 0,3 0 0 0,-3 0-1 16,0-6-30-16,0 6-5 0,3-6-2 0,-3 6 0 15,0 0-18-15,0 0-11 0,0-5 2 0,0 2 0 16,-3 3 9-16,2-3 0 0,1 0 0 0,0 6-8 15,0 0 8-15,4-3 0 0,-4 3 0 0,0-3 0 16,3 0-8-16,-3 0 8 0,0 11-8 0,0 1 8 0,0 0-8 16,0 0 8-16,0-1-8 0,0 10 8 15,0-9 0-15,0-1 0 0,3 10 0 0,1-3 0 0,-4-7 0 16,3 7 0-16,0-3-8 0,1-3 8 0,3-7 0 16,-4 1 0-16,4 0 0 0,0 0 0 0,0-6 10 0,4 3 1 15,-4 0 0-15,0-3 0 0,7 6 7 0,-7-6 2 16,0 0 0-16,7 6 0 0,4-3 2 15,-1-3 1-15,-3 0 0 0,4 0 0 0,-1 0-9 16,1 0-2-16,0-3 0 0,-1 0 0 0,1 3-12 0,-1-3 0 16,-3 0 0-16,4 0 0 0,-4-3 0 0,0 6 0 15,0-12 0-15,-3 1 0 0,3 5 12 0,-4-9-4 16,4 3-8-16,-3 6 12 0,-4-5-12 0,3-1 0 16,-3 0 0-16,0 0 0 0,0 3 0 0,0 4 0 0,0-1 0 15,0 0 0-15,0 0 0 0,0 6 0 16,0 0 0-16,0 0 0 0,0 0 0 0,0 0 0 0,0 0 0 0,0 0 0 15,0 0 0-15,-3 0-12 0,-1 6 1 0,1 0 0 16,3 0 11-16,0-3-10 0,-4 5 10 0,4 1-10 16,-3 3 10-16,3 0 0 0,3-1 0 0,-3-2 0 15,-3 6 8-15,3 0-8 0,0-4 10 0,0 7-10 16,0 0 0-16,0 2 8 0,0 7-8 0,0-7 0 16,0 7 0-16,0-7 0 0,0 4 0 0,3 5 0 15,-3-5 9-15,-3 2-1 0,3-2 0 0,0-4 0 16,0-2-8-16,0 3-11 0,-4-1 3 0,4 1 0 15,0-4 8-15,0 1 0 0,-3 3 0 0,3-4 0 16,0 1 0-16,0 2 0 0,-4-2 0 0,1-3 0 16,3 5 0-16,0-5 0 0,-4 3 0 0,4-7 0 15,-3 1 0-15,3 3 8 0,0-9-8 0,0 6 11 16,0-7-11-16,0-5 0 0,0 0 0 0,0 0 0 16,0 0 0-16,0 0 8 0,0 0 0 0,0 6 0 0,0 0-8 15,0 3 0-15,0-9 0 0,0 0-11 16,0 0 39-16,0 0 8 0,0 0 2 0,0 0 0 15,0 0-26-15,0 0-12 0,0 0 10 0,0 0-10 16,0 0 8-16,0 0-8 0,0 0 0 0,0 0 0 16,0 0 8-16,0 0-8 0,0 0 0 0,0 0 0 15,0 0 0-15,0 0 0 0,0 0 0 0,0 0-10 16,0 0 26-16,0 0 4 0,0 0 2 0,0 0 0 16,0 0-69-16,0-6-13 0,0 0-4 0,0 3 0 15,0-3 87-15,0 6 17 0,0-5 3 0,0-1 1 0,0-6-35 16,0-6-9-16,-4-2 0 0,8 2 0 0,-4 0 20 0,0 1-1 0,3 8 0 15,1-3 0-15,-4 0-19 0,3-2 0 0,1 5 0 16,-4 3 0-16,3-3 0 0,1 3 0 16,-1-5 0-16,1 5 0 0,-1-6-16 0,4 3-8 0,-3 0 0 0,3 0-1 31,0-2-11-31,0 5-3 0,0-6 0 0,-3 3 0 0,3-2 39 0,0 2 0 0,-4 0 0 0,4 3 0 16,0-6 0-16,0 0 0 0,1 7 0 0,-1-4 0 31,0 3-59-31,0 0-4 0,-7 6-1 0,10-6-742 0</inkml:trace>
  <inkml:trace contextRef="#ctx0" brushRef="#br0" timeOffset="185947.989">25538 8395 806 0,'0'0'17'0,"0"0"4"0,0 0 1 0,0 0 2 0,0 0-24 0,0 0 0 0,0 0 0 0,0 0 0 15,0 0 112-15,0 0 19 0,0 0 3 0,0 0 1 16,0 0-31-16,0 0-7 0,0 0-1 0,0 0 0 16,0 0-25-16,0 0-6 0,0 0-1 0,0 0 0 15,0 0-35-15,0 0-7 0,0 0-2 0,0 0 0 16,0 0-12-16,0 0-8 0,3 6 10 0,-3-6-10 16,0 6 0-16,0 6 0 0,0-12 0 0,4 6 0 0,-4 6 0 15,0-4 0-15,0 4 0 0,3 6 0 0,-3-6 0 16,0 2 0-16,4 4 0 0,-4-6 0 0,-4-1 37 0,4 7 2 15,4-9 0-15,-4 3 0 0,0-1-31 0,3 1-8 16,1 0 0-16,3 0 0 0,-4-1 21 0,4 4 3 16,4-9 1-16,0 0 0 0,-4 0-25 0,3-6 0 15,1 6 0-15,-4-6 0 0,0 0 0 0,3 0 0 16,1 0 0-16,-4 0 0 0,4-6 0 0,-4 0 0 16,0 0 0-16,3 0 0 0,-3-3 0 0,1 1 0 15,-1 2 0-15,0-3 0 0,0 3 0 0,0-6 0 16,-4 0 0-16,1 4 0 0,-1-1 0 0,1-3 0 15,-1-3 0-15,1 4 0 0,-1-1 0 0,-3 0 0 16,7-3 0-16,-7 4 0 0,4-1 0 0,-4 0 0 16,0-3 0-16,4 4 0 0,-4-1 0 0,0 6 0 0,0-12 0 0,-4 7 0 15,4-1 0-15,0-3 0 0,-4 3 0 0,1 1 0 32,3 2-46-32,-4-6-14 0,4 6-4 0,-3 3-546 0,3 0-110 0</inkml:trace>
  <inkml:trace contextRef="#ctx0" brushRef="#br0" timeOffset="186552.584">25961 8331 806 0,'0'0'17'0,"0"0"4"0,0 0 1 0,0 9 2 0,0-9-24 0,0 5 0 16,3 1 0-16,-3 6 0 0,4-6 107 0,-4 0 17 15,0-6 3-15,0 6 1 0,0-6 0 0,4 3 0 16,-1 3 0-16,-3-1 0 0,4 1-68 0,3 0-14 15,-4 0-2-15,1 0-1 0,3 0 4 0,-4 0 1 0,4-6 0 0,-7 0 0 16,0 0-12-16,7 0-1 0,4-6-1 0,0 6 0 16,-1-6-25-16,-3 6-9 0,4-12 0 0,-4 6 9 15,0 0-1-15,0 1-8 0,0-4 12 0,0 3-4 16,0-6-8-16,0 6-9 0,-3 0 9 16,-1-5-13-16,1 5 13 0,-1 0 0 0,1-6 12 15,-4 9-12-15,3-9 0 0,-3 6-14 0,0 1 1 0,-3-7 0 16,3 3-9-16,-4 3-2 0,4 6 0 0,-7-3 0 31,0-6-4-31,0 4 0 0,0-1-1 0,-4 0 0 0,4 0 9 0,-3 0 1 0,3 6 1 0,-4 0 0 16,8-6 9-16,-8 6 9 0,4 6-13 0,-7 6 5 15,3-12 8-15,1 6 0 0,-4 0 0 0,3 2 8 16,0-2-8-16,1 9 0 0,-1 0 0 0,1-4 0 16,3 1 0-16,0 3 0 0,0 8 0 0,-1 1 0 15,5-9 0-15,-1 8 0 0,1 1 0 0,3 2 0 16,0-2 0-16,0-7 0 0,3 4 0 0,4-4-8 0,-3 1 8 15,3 0 0-15,4-4 0 0,-4 4 0 0,3-3 0 16,4-1 11-16,1 7-11 0,-1-9 12 0,0 0 1 0,3-4 1 16,1 1 0-16,0 0 0 15,3-3-62-15,0 0-13 0,0 0-3 0,4-6 0 16,0 0-102-16,-4 0-21 0</inkml:trace>
  <inkml:trace contextRef="#ctx0" brushRef="#br0" timeOffset="192846.207">26804 8263 623 0,'0'0'26'0,"0"0"-26"31,0 0 36-31,0 0 1 0,-3-6 1 0,3 0 0 0,0 6-20 0,0-5-4 0,0 5-1 0,0 0 0 16,0-6-3-16,0 6-1 0,0-6 0 0,0 6 0 16,0 0-9-16,0 0 0 0,0 0 0 0,0 0 0 15,0 0 65-15,0 0 11 0,0-6 3 0,0 6 0 16,0 0-15-16,0 0-4 0,0 0 0 0,0 0 0 16,0 0-13-16,0 0-3 0,0 0-1 0,0 0 0 15,0 0-27-15,0 0-4 0,0 0-2 0,0 0 0 31,0 0-10-31,0 0 0 0,0 0 0 0,0 0 0 0,0 0 0 0,0 0 0 0,0 0 0 0,0 0 0 16,0 0 39-16,0 0 5 0,0 12 2 0,3-6 0 16,-3-6-30-16,0 5-5 0,0 1-2 0,4 0 0 15,-4 6 0-15,3-3 0 0,-3 2 0 0,4-5 0 16,-1 6-9-16,1 3 0 0,-1-3 0 0,1-1 0 16,-1 1 0-16,4 6 0 0,-3-6 0 0,-1 2 0 15,1-2 0-15,-1 6 0 0,1-10 0 0,-1 4 0 16,1 6 0-16,3-6 0 0,-3-1 0 0,-1 4 0 15,1-3 0-15,-1 0 0 0,4-7 0 0,-3 1 0 16,-4 6 53-16,3-6 9 0,1 3 2 0,-1 0 0 16,1-1-52-16,-1-2-12 0,1 0 0 0,-1 0 0 15,-3-6 0-15,0 0 0 0,0 0 0 0,0 0 0 16,0 0 0-16,0 0 0 0,8 6 0 0,-8-6 0 16,7 0 18-16,-4-6 1 0,4 6 0 0,0-12 0 15,-3 6-2-15,3 1 0 0,0-4 0 0,0-3 0 16,4-6-2-16,-4 1-1 0,3-1 0 0,-3-3 0 15,4-2-3-15,-4-1-1 0,3 4 0 0,-3 2 0 16,1-5-10-16,-1 2 0 0,-4 3 0 0,4 1 8 16,-3-4-8-16,-1 4 0 0,1-7 0 0,-1 9 8 0,1-2-18 0,-4-4-4 15,0 6-1-15,3 1 0 0,-3-4-1 0,4 6 0 16,-4-2 0-16,3 2 0 16,1 0-13-16,-1 0-3 0,4-8-1 0,1 11 0 15,-1 0-3-15,0 3-1 0,0-5 0 0,-4-1 0 16,4 6-23-16,0-6-4 0,0 3 0 0</inkml:trace>
  <inkml:trace contextRef="#ctx0" brushRef="#br0" timeOffset="193615.354">27245 8351 850 0,'0'0'17'0,"0"0"6"0,0 0-23 16,0 0 0-16,0 0 0 0,-3-6 0 0,3 6 0 0,0 0 0 0,0 0 0 15,-8-5 0-15,8 5 61 0,-3-3 8 0,3 3 2 0,-4-6 0 16,4 6-11-16,-7-3-3 16,7 3 0-16,-3-6 0 15,3 6 6-15,0 0 1 0,-4-6 0 0,4 6 0 0,0 0-18 0,0 0-3 0,-7-3-1 0,7 3 0 16,-7 0-17-16,0 3-3 0,0 3-1 0,0-6 0 15,3 6-21-15,1-3 0 0,-4 0 0 0,3 0 8 16,1 5-8-16,-4-2 0 0,3 0 0 0,-3 12 0 16,0-9 0-16,4 0 0 0,-4 5 0 0,3-2 0 15,0 0 0-15,4-3 0 0,-3-1 0 0,3 1 0 16,0 3 16-16,-4 0 3 0,4-6 0 0,4 5 0 16,-4-5-4-16,3 6-1 0,1-3 0 0,0 3 0 15,-1-1 0-15,1 1 0 0,-1-3 0 16,1 0 0-16,3 0 2 0,-4-4 1 0,4 1 0 0,0 6 0 15,-3-6-17-15,3-6 0 0,0 6 0 0,-3-6 0 16,3 3 0-16,0-6 0 0,-4 3 0 0,4 0 0 16,-3-6 0-16,3 6 0 0,-4-6 0 0,4 0 0 15,-3 0 0-15,3-5 0 0,0-1 0 0,-3 3 0 16,3 3 32-16,0-6 2 0,0 1 1 0,-4-1 0 16,4 3-25-16,0-6-10 0,0 6 8 0,0-2-8 15,-3 5 0-15,0-6 0 0,-1-3 0 0,1 4 0 16,-4-1-14-16,3 6 5 0,-3-15 1 0,0 13 0 15,0-4-27-15,-3-3-5 0,-1 9 0 0,1-6-1 16,-1 4 27-16,0-4 6 0,-3 0 8 0,4 0-13 16,-4 6 13-16,-4-5-12 0,4 2 12 0,0 0-12 0,0 6 12 15,0 0 0-15,0 0 0 0,0 3 0 0,0-3 0 0,-4 0 0 0,1 3 0 16,3-5 10-16,-4 5-10 0,4 0 0 16,0 0 0-16,7 0 8 0,-7 5-8 0,3-5 0 15,-3 6-12-15,7-6 12 0,-3 9-16 0,-1 0 5 0,4 0 1 16,-3 2 0-1,3-5-43-15,3 6-9 0,-3-3-2 0</inkml:trace>
  <inkml:trace contextRef="#ctx0" brushRef="#br0" timeOffset="194230.731">27428 8337 952 0,'0'0'27'0,"0"0"5"0,-3-6-32 16,3 6 0-16,0-3 0 0,0 3 0 0,0 0 48 0,-7-3 4 0,7 3 0 16,0 0 0-16,0 0-23 0,0 0-4 0,0 0-1 0,0 0 0 15,0 0 12-15,0 0 1 0,0 0 1 0,-4 3 0 16,4-3-5-16,0 0-1 0,-3 6 0 0,3-6 0 16,-4 6 8-16,4-6 0 0,-3 5 1 15,-1 1 0 1,1 6-13-16,3-6-4 0,0 3 0 0,0 0 0 0,0-1-24 0,0 4 0 0,3 0 8 0,-3 0-8 15,0-6 0-15,4 5 0 0,-1 4 0 0,1-3 0 16,-1 0 28-16,4 2 3 0,0 1 1 0,1 0 0 16,2-4-41-16,-3 7-8 0,4-3-2 0,-1 2 0 15,1-11 19-15,0 12 0 0,-1-12 0 0,-3 0 0 16,0 0 0-16,4-1 0 0,-4-2 0 0,0 0 0 16,0 6 25-16,0-9 9 0,0 0 2 0,4 0 0 15,-4 0-2-15,-4 0 0 0,4-9 0 0,-3 6 0 16,3-2-3-16,-4-1-1 0,4-3 0 0,-3 3 0 15,-1-6-3-15,1 0-1 0,0 1 0 0,-1-1 0 16,1 3-10-16,-4-9-1 0,3 7-1 0,-3-7 0 16,0 3 0-16,0-2 0 0,0 5 0 0,-3-9 0 15,3 10-14-15,-4-1 0 0,1-6-9 0,-1 4 9 16,4-1-8-16,-4 0 8 0,1-3 0 0,-1 4-9 16,1-4-11-16,-1 6-1 0,4-5-1 0,-3-1 0 15,3 6-17-15,0 4-3 0,0-4-1 0,0 0 0 16,3 6-111-16,1-3-22 0,-4 0-5 0</inkml:trace>
  <inkml:trace contextRef="#ctx0" brushRef="#br0" timeOffset="195010.37">27982 8137 998 0,'0'0'20'0,"0"0"7"0,0-9-27 0,0 9 0 0,0-6 0 0,0 6 0 15,0 0 92-15,-3 0 12 0,3 0 4 0,-7-6 0 16,0 6-36-16,3-6-6 0,-3 6-2 0,0 0 0 16,-4 0-44-16,4 0-10 0,0 6-2 0,-3-6 0 15,3 6 6-15,0-6 1 0,7 0 0 0,-7 6 0 16,-4 3 20-16,4-6 4 0,-4 3 1 0,1-1 0 15,3 4-40-15,-4-3 0 0,4 0 0 0,0 0 0 16,0 0 0-16,3 3 0 0,-3-4 0 0,4 1 0 16,-1 3 0-16,-3 0 0 0,4 3 0 0,-1 0 0 15,1-1 0-15,-1-2 0 0,1 0 0 0,-1 0 0 16,1 2 0-16,3-5 8 0,0 6-8 0,0 0 0 0,0-6 0 16,0 3 0-16,0-4 0 0,0 1 0 0,0-6 0 15,0 6 0-15,3 0 0 0,-3-6 0 16,0 0 10-16,0 0-2 0,0 0-8 0,0 12 12 0,0-12-4 0,0 0-8 15,0 0 11-15,4 0-11 0,-4 0 20 0,3 3-4 0,-3-3 0 16,7 3 0-16,-7-3-16 0,4 3 0 0,3-3 8 16,-4 0-8-16,-3 0 13 0,7 0-1 0,0 0 0 0,-3 3 0 15,0-3 42-15,3 3 8 0,-4 0 2 0,1-1 0 16,-4-2-103 0,3 3-20-16,1 6-4 0,-1-9-1 0,1 12 48 0,-1-12 16 0,1 6-9 0,-1 0 9 15,1 0 0-15,-1-1 0 0,1 1 0 0,-1 3 0 16,1 3 0-16,3-6 0 0,-3 0 0 15,-4 0 0-15,3-1-12 0,-3 1 4 0,4-3 0 16,-4 6 0-16,0-3 8 0,0 3 11 0,0-3-3 0,0 5 0 16,-4-5-8-16,4 0 8 0,-3 0-8 0,-5 0 8 15,5 3-8-15,-4 0 0 0,0-1 0 0,0 10 0 16,0-12 0-16,-4 6 0 0,1-3 0 0,-1-1 8 16,0 7-8-16,1-3 0 0,3-6 0 0,-7 0 0 15,0-1 0-15,3 4 0 0,0-6 0 0,-3 0 0 16,4 0 0-16,-1 0 0 0,1 3 0 0,-1-6 0 15,4 0-31-15,0 0-8 0,7 0-1 0,0 0-1 16,0 0-89-16,-4 0-18 0,4 0-3 0</inkml:trace>
  <inkml:trace contextRef="#ctx0" brushRef="#br0" timeOffset="-190738.219">28593 8307 866 0,'0'0'18'0,"0"0"4"0,0 0-22 0,3-6 0 0,-3 6 0 0,4-6 0 15,-4 6 42-15,3 0 4 0,-3 0 1 16,0 0 0-16,0 0-26 0,0 0-5 0,4-5 0 0,-4 5-1 15,0 0 19-15,0 0 4 0,0 0 1 0,0 0 0 16,0 0 12-16,0 0 2 0,0-6 1 0,0 6 0 16,0 0-2-16,-4-6-1 0,4 6 0 0,0-9 0 15,0 9-8-15,-3-6-2 0,3 6 0 0,-4-6 0 16,1 0-9-16,3 6-1 0,-4 0-1 0,-3-5 0 16,7 5-11-16,-3 0-3 0,3 0 0 0,-8-6 0 15,1 0-8-15,0 6-8 0,7 0 9 0,-10 0-9 16,3 0 16-16,-4 0-4 0,4 0 0 0,0 6 0 15,0-6-4-15,-4 0 0 0,4 0-8 0,0 6 12 16,0-6-12-16,7 0 0 0,0 0 8 0,-7 0-8 16,0 0 0-16,7 0 0 0,0 0 0 0,-7 5 0 15,7-5 0-15,-3 0 0 0,3 0 0 0,0 0 0 16,-4 6 0-16,4-6 0 0,-4 6 0 0,4-6 0 16,-3 6 0-16,-1 3 0 0,4-9 0 0,-3 12 0 15,-1-7 0-15,4 1 0 0,0-6 0 0,-3 6 0 16,3 0 0-16,0-6 0 0,0 9 0 0,0 0 0 15,0-9 8-15,0 6-8 0,0-6 0 0,0 8 0 16,0-8 16-16,3 6-4 0,-3-6 0 0,0 6 0 0,0-6-4 16,0 0-8-16,4 6 11 0,-4-6-11 0,3 6 12 0,-3-6-4 15,4 6 0-15,3-6-8 0,-7 0 17 16,4 3-3-16,3-3-1 0,0 3 0 0,-4-3-5 0,4 0-8 16,0 3 11-16,0-3-11 0,-3 3 0 0,3 0 0 0,0 0 0 15,0-1 0-15,-3 1 0 0,3 6 0 0,0-9 0 16,0 12 0-16,0-12 0 0,-4 12 0 0,4-6 0 0,0-3 0 15,-3 5-12-15,3-2 12 0,-3 3-13 16,-1 3 5-16,1-6 8 0,-4 0 0 16,3 5 0-16,1-8 0 0,-4 9 0 0,3-6 0 0,-3 0 0 0,4 0 0 15,-4-6 0-15,0 11 0 0,0-5 0 0,0-6 0 16,0 0 0-16,0 0 0 0,0 0 8 0,0 12-8 16,0-12 8-16,-4 6-8 0,4-6 8 0,-3 6-8 15,-1 3 11-15,1-3-3 0,-1-1 0 0,1 7 0 16,3-12-8-16,-8 6 0 0,-2 0 0 0,3 0 0 15,0-6 0-15,0 3 0 0,7-3 0 0,-7 3 0 16,0 0 8-16,3 0 0 0,4-3 0 0,-7 3 0 16,0-1 9-16,0 1 2 0,0-3 0 0,7 0 0 15,-7 3-19-15,7-3 0 0,-4 0 0 0,4 0 0 16,-7 0-12-16,0 0-5 0,0 0-2 0,0-3 0 16,7 3 2-16,-7 0 0 0,0-3 0 0,0 1 0 15,3-1-8-15,-3-3-2 0,0 3 0 0,0 0 0 16,0-3-17-16,4 0-4 0,-4-6-1 0,3 6 0 15,0-2-15-15,1 2-4 0,-1 0 0 0,1-3 0 16,-1 0-155-16,1-3-31 0</inkml:trace>
  <inkml:trace contextRef="#ctx0" brushRef="#br0" timeOffset="-189890.608">28825 8345 1288 0,'0'0'27'0,"0"0"5"0,0 0-32 0,0 0 0 0,0 0 0 0,0 0 0 15,0 0 89-15,0 0 11 0,0 0 3 0,0 0 0 16,-7 0-51-16,0 6-9 0,7-6-3 0,-7 0 0 16,4 6-13-16,-4-6-3 0,0 6-1 0,0 0 0 15,3 0 2-15,-3-3 1 0,0 0 0 0,3 3 0 16,-3-3-1-16,4 2 0 0,-4 1 0 0,7-6 0 0,-4 6-14 16,-3 6-3-16,7-12-8 0,-7 0 12 0,7 0-12 15,-7 6 0-15,4 0-9 0,3-6 9 0,-7 6 0 0,3-1 0 16,-3 1 0-16,3 0 10 0,1 3-10 15,-1-3 8-15,1 0-8 0,-1 0 8 0,1 5 0 16,3-5 0-16,-4-3 0 0,4 9 0 16,-3-6 0-16,3 6 0 0,0-6 0 0,0-1 0 0,0 1-8 15,0-6 8-15,3 12-8 0,-3-6 8 0,4 3-8 0,3-3 8 0,-4 5-8 16,4-5 8-16,0 6-8 0,1 0 0 0,-1-9 0 16,0 6 8-16,0-1-8 0,0-5 0 0,3 6 0 0,1-3 0 15,0 0 0-15,-4 0 0 0,7 0 0 0,-7 0 0 16,3-6 0-16,-3 0 0 0,4 0 0 0,-4 0 0 15,-3 0 8-15,3 0-8 0,-4-6 8 0,1 0-8 16,3 6 10-16,-4-6-10 0,1-6 12 0,3 3-12 16,-4 1 25-16,1-1-1 0,-1-3-1 15,4 6 0-15,-3-6-23 0,3 6 0 0,-3-5 0 0,3 2 0 16,-4-3 0-16,1 0 0 0,-1 1 0 0,1-4 0 0,-1 6 0 16,1-6 0-16,-1 9 0 0,1-5 0 15,-1-1-19-15,1 0-5 0,-1 3 0 0,-3-2-1 16,4 5 5-16,-4-6 0 0,0 0 1 0,-4 6 0 15,1-2 41-15,-1 2 8 0,1 0 2 0,-1 0 0 16,-3 0-117-16,0 0-23 0,0 0-5 16,-3 0-1-16,2 0 73 0,1 1 14 0,-3 2 3 0,-1 0 1 15,1 3 23-15,-4-3 10 0,-1 3-1 0,1 3 0 16,-3 0 8-16,-1 0 2 0,0 2 0 0,4 1 0 16,-3 0-19-16,3 0 0 0,-1 6 0 0,1-3 0 15,4 2 0-15,-1 1-12 0,4 6 1 0,0-6 1 16,4 5-104-16,-1 4-21 0,4-9-4 0</inkml:trace>
  <inkml:trace contextRef="#ctx0" brushRef="#br0" timeOffset="-189250.163">29044 8322 676 0,'0'0'28'16,"0"0"-28"-16,0 0 74 0,-3 3 9 0,3-3 1 0,-11 3 1 15,11-3-7-15,-3 3-2 0,3-3 0 0,0 0 0 16,0 0-9-16,0 0-3 0,0 0 0 0,-7 6 0 16,7-6-16-16,0 0-4 0,0 0-1 0,0 0 0 15,-4 3 0-15,4-3 0 0,0 0 0 0,-4 11 0 16,4-5-11-16,0-6-1 0,0 6-1 0,0 6 0 15,0-6-17-15,0 0-3 0,0 0-1 0,0 2 0 16,4 4-1-16,-4 0 0 0,4-6 0 0,-1 3 0 16,1 2 52-16,-1 7 11 0,4-6 1 0,-3-1 1 15,3 7-101-15,0-3-21 0,0-3-4 16,0-1-1-16,3 7 45 0,-2-3 9 0,2-4 0 0,1 13 0 0,-4-12 0 0,3 2 0 16,1 4 8-16,-4-6-8 15,0 2 0-15,4 1 0 0,-1 0 0 0,-3-9 0 16,-3 6-38-1,3-7-4-15,0 4-1 0,-4-6 0 0,1 0-131 0,-4-3-26 0</inkml:trace>
  <inkml:trace contextRef="#ctx0" brushRef="#br0" timeOffset="-188697.715">29199 8246 953 0,'0'0'40'0,"0"0"-32"15,0 0 55-15,0 0 10 0,0 0 3 0,0 0 0 16,0 0-16-16,0 0-4 0,0 0 0 0,0 8 0 16,0-2-3-16,0 3-1 0,0 6 0 0,0-9 0 15,4-1-16-15,-4 7-4 0,0-3-1 0,0 6 0 16,3-6 6-16,-3 2 2 0,0 1 0 0,0 3 0 16,0 0-7-16,0-1 0 0,0 4-1 0,4-3 0 0,0-1-11 0,-4 7-3 15,0 2 0-15,3-2 0 16,-3 2-2-16,0 1-1 0,4 2 0 0,-4 4 0 15,0-7 4-15,-4 10 1 0,4-1 0 0,-3-3 0 16,3 4-6-16,-4 2-1 0,0-11 0 0,1 8 0 0,-1 3 4 0,4-3 1 16,-3-5 0-16,-1 2 0 15,1-5 6-15,-1 2 1 0,1-2 0 0,-1-4 0 0,4 4-10 0,-3-6-2 0,-1 2 0 16,1-2 0-16,-1-1-12 16,-3-2 11-16,7 0-11 0,-3 0 10 0,3-4 0 0,-4 1 0 15,4-6 0-15,0 6 0 0,-4-6-10 0,4-6 0 16,0 8 0-16,0-8 0 0,0 6 0 0,0-6 0 0,0 0 0 0,0 0 0 15,0 0-26-15,0 0 2 0,0 0 1 16,0 0 0 0,0 0-31-16,0 0-6 0,0 0-2 0,0 0 0 15,0 0-46-15,0 0-10 0,0 0-2 0,4 0 0 16,-4 0-114-16,4-6-23 0</inkml:trace>
  <inkml:trace contextRef="#ctx0" brushRef="#br0" timeOffset="-187810.242">29379 8395 1183 0,'0'12'33'0,"0"-6"8"0,0 0-33 0,4 0-8 0,-4 0 0 0,0 0 0 15,0-6 69-15,0 3 12 0,0-3 3 0,0 0 0 16,3 8-20-16,-3-5-4 0,0-3-1 0,0 6 0 16,0-6-16-16,0 0-3 0,4 12-1 0,-4-12 0 15,0 0-10-15,0 0-1 0,3 6-1 0,-3-6 0 16,4 6 3-16,-4-6 1 0,3 0 0 15,5 6 0-15,-1-6-4 0,-4 5-1 0,4-5 0 0,0 0 0 16,0 0-13-16,0 0-2 0,0 0-1 0,0-5 0 16,1 5-10-16,-1 0 0 0,0-6 9 0,-4 6-9 15,4-6 0-15,0 6 8 0,-3-6-8 0,-1 6 0 16,4-12 0-16,-3 9 0 0,-1-3 0 0,1 0 8 16,0 1-8-16,-1-1 0 0,1 0 0 0,-1 0 0 15,1-6 0-15,-4 12-10 0,3-12 10 0,-3 7-10 16,0-1-4-16,0 0-1 0,0 3 0 0,-3-9 0 0,3 6 0 15,-4 0 0-15,-3-5 0 0,4 2 0 16,-1 3-1-16,-3-3 0 0,3 6 0 0,-3-3 0 16,0 0 16-16,0 0 0 0,0 1 0 0,0-1-9 15,0 6 9-15,-4-6 0 0,1 6 0 0,3-3 0 0,-4 3 0 0,4 0 0 16,0 0 0-16,0 3 0 16,0 3 0-16,0 0-10 0,0-1 10 0,0-5-10 15,0 12 10-15,0-6 0 0,0-3 0 0,3 9 0 0,-3-6 0 16,4 0 0-16,-1-1 0 0,1 7 0 0,-1-6 0 0,0 6 0 0,1-6 0 15,-1 0 0-15,1 0 49 16,-1 2 12-16,1-2 3 0,-1 6 0 16,1-6-103-16,-1 6-20 0,4-12-4 0,-3 5-1 0,-1 4 64 0,4-3 24 0,0 6 0 15,0 0-1-15,4-6-23 0,-4 5 0 0,0-5 0 0,3 6 0 16,1-3 8-16,-1-3 1 0,4 5 0 0,0-5 0 16,0 6-9-16,4 0 0 0,0 0 0 0,3-4 0 15,0 10 0-15,0-6 0 0,4-6 0 0,-1 5 8 16,1 4-8-16,0-3 10 0,3 0-10 0,-4-6 10 15,1-1-10-15,0 4 10 0,-4-3-10 0,3-3 10 16,-6 0-10-16,3 3 0 0,0-6 9 0,-3 0-9 16,-1 0 0-16,1 0 0 0,-4-6 0 0,4 3-12 15,-4 0-21-15,0-3-5 16,-4 0-1-16,4-2 0 0,-3 2-36 0,-1 0-7 16,4-6-2-16</inkml:trace>
  <inkml:trace contextRef="#ctx0" brushRef="#br0" timeOffset="-186712.058">29778 8295 1402 0,'0'0'29'0,"0"0"7"0,0 0-36 0,0 0 0 0,0 0 0 0,0 0 0 16,0 0 76-16,0 0 8 0,0 0 1 0,0 0 1 16,0 0-11-16,0 0-3 0,0 0 0 0,0 0 0 15,0 0-38-15,0 0-8 0,0 0-2 0,0 0 0 16,0 0-16-16,0 0-8 0,0 0 8 0,0 0-8 16,0 0 18-16,0 0-2 0,0 0 0 0,0 0 0 15,0 0 2-15,0 0 0 0,0 0 0 0,0 0 0 16,0 0-18-16,0 0 10 0,0 0-10 0,0 0 8 0,0 0-8 0,4 6 10 15,3-6-10-15,0 0 10 16,0 0 1-16,-7 0 0 0,3 6 0 0,4-6 0 0,-7 0-11 0,7 0 12 16,0 6-12-16,0-6 12 15,0 0-12-15,1 0 12 0,-1 3-12 0,0-3 12 0,-4 6-4 0,4-6 0 16,-3 0 0-16,-4 0 0 16,0 0-8-16,0 0 0 0,0 0 0 0,0 0 0 0,0 0 0 0,3 0 0 15,4 0 0-15,-7 0 0 16,0 0 0-16,0 0 0 0,0 0 0 0,0 0 0 0,4 3 0 0,-4-3 0 15,3-3 0-15,-3 3 0 16,0 0 0-16,0 0 0 0,4 3 0 0,-4-3-11 0,7 0 11 0,-4 3-10 16,1 0 10-16,0 0-10 15,-4-3 0-15,0 0 0 0,0 0 0 0,0 6 0 0,3 5 10 0,-3-5-8 0,0-6 8 0,-3 6-8 16,3 6 0-16,0-12 0 0,-8 3 0 16,5 3 0-16,-1 0 8 0,1 2 0 0,3-8 0 0,0 9 0 15,0-9 0-15,-7 12 0 0,3-6 0 0,-3 0 0 16,0 0 8-16,4-1 0 0,3-5 0 0,-7 6 0 15,0 3 0-15,3 3 0 0,-3-6 0 0,3 0 0 16,1 0-8-16,-1 5 0 0,4-5 8 0,-3 6-8 16,3-6 0-16,-4 3 0 0,4-3 0 0,-3 5 0 15,3-11 0-15,-4 6 0 0,4-6 0 16,0 9 0-16,-3 0 8 0,-4-3-8 16,3 3 8-16,1-4-8 0,-1 1 0 0,4 6 0 0,0-12 0 0,-3 6-8 15,3-6 8-15,-4 6 0 0,-3 0 0 0,7-6 0 16,-3 6 0-16,-1-1 0 0,4-5 0 0,-7 3 0 15,7-3 0-15,-4 12 0 0,4-12 0 0,0 0 8 16,0 0-8-16,0 0 9 0,0 0-9 0,-3 6 10 16,3-6-10-16,0 0 10 0,0 0-10 0,0 0 10 15,0 0-10-15,0 0 12 0,0 0-12 0,0 0 12 16,0 0-12-16,0 0 0 0,0 0 9 0,0 0-9 0,0 0 9 0,0 0-9 16,0 0 12-16,0 0-12 15,0 0 0-15,0 0 0 0,0 0 0 0,0 0 0 16,3 6 0-16,-3-6 8 0,0 6-8 0,0-6 0 15,4 6 9-15,-4-6-9 0,0 0 0 0,7 6 9 0,-3-6-9 16,-4 0 0-16,7 5 0 0,-7-5 0 0,3 9 0 16,1-6 8-16,3 3-8 0,-7-6 8 0,3 3-8 15,-3-3 0-15,7 6 0 0,0 0 0 0,-3-6 0 0,3 6 0 16,0-6 0-16,0 6 0 0,0-6 0 0,0 5 0 0,0-5 0 0,0 0 0 16,0 0 0-16,0 6 0 0,0-3 0 15,4 0 0-15,-4 0 0 0,4 3 0 0,-4-3 0 16,0 0 0-16,0 0-11 0,0 0-1 15,0 3 0-15,0 0 0 16,0-6-21-16,0 0-5 0,0 0-1 0,0 5 0 16,-3-5-9-16,3 6-3 0,-4-6 0 0,4 0 0 15,-3 0-1-15,-1-6-1 0,1 1 0 0</inkml:trace>
  <inkml:trace contextRef="#ctx0" brushRef="#br0" timeOffset="-184493.113">2353 12579 597 0,'0'0'16'0,"0"0"5"16,0 0-21-16,0 0 0 0,0 0 0 0,-7 0 0 15,0-6 93-15,7 6 15 0,-7-3 2 0,0 0 1 16,3-3-24-16,-3 3-5 0,0-6-1 0,7 9 0 16,-3-3-65-16,3 3-16 0,0 0 0 0,0 0 0 15,0 0 52-15,0 0 8 0,0 0 0 0,0 0 1 16,0 0-32-16,0 0-6 0,0 0-2 0,0 0 0 15,0 0-31-15,-4 9-6 0,1-6-2 0,-4 6 0 16,3 3 60-16,0 0 12 0,4-7 2 0,-3 10 1 16,-1-3-20-16,4 0-4 0,-3 5-1 0,-1-5 0 15,4 0-11-15,0-3-2 0,-3 8-1 0,3-5 0 16,0-3-18-16,3 0 8 0,-3 2-8 0,0-2 0 0,4-3 13 16,-1 6-4-16,-3-6-1 0,4-6 0 15,-1 6-8-15,-3-3 0 0,4 5 0 0,-4-8-11 16,4 6 11-16,-4-6 0 0,3 3 0 0,-3 3 0 15,4 0-18-15,-4 0-2 0,0 0 0 0,0-6 0 16,0 6-41-16,0 0-9 0,0-6-2 0</inkml:trace>
  <inkml:trace contextRef="#ctx0" brushRef="#br0" timeOffset="-184218.951">2258 12038 942 0,'-14'12'20'0,"7"-4"4"16,3 1-24-16,-3 3 0 0,7-6 0 0,0-6 0 16,0 0-25-16,0 0-10 0,0 0-1 0</inkml:trace>
  <inkml:trace contextRef="#ctx0" brushRef="#br0" timeOffset="-183621.684">2773 12494 1317 0,'-7'0'37'0,"-4"-3"9"15,11 3-37-15,-7 0-9 0,4-3 0 0,-4 3 0 16,-1 0 70-16,-2 0 12 0,3 0 2 0,0 3 1 15,0-3-11-15,0-3-2 0,0 3-1 0,0 0 0 16,0-3-18-16,-1 3-3 0,1-3-1 0,-3 3 0 16,3-3-11-16,-4 0-2 0,4 3-1 0,0 0 0 15,0-3-11-15,0 3-3 0,0 0 0 0,0 3 0 0,0-3-12 0,3 3-9 16,-3 0 12-16,0 3-12 0,4-3 0 0,-4 5 0 16,7 1 0-16,-4 0 0 15,1 3-8-15,3-3 8 0,0 2-13 0,0 4 5 16,0 0 8-16,0-3 0 0,0 5-9 0,0-5 9 0,0 3 0 15,0 2-9-15,-4-2 9 0,4-3 0 0,0 5 0 0,0-5 0 16,0 0 0-16,0-3 0 0,4 0 0 0,-4 5 0 0,0-2 0 16,0 0 0-16,3-6 0 0,-3 5 8 0,4-2-8 15,-4 0 0-15,0 0 0 0,3-3 0 0,4 6 0 16,-3-4 0-16,3-2 0 0,-4 3 0 0,4-3 0 0,0 0 0 16,0-3 0-16,1 8 9 0,-1-11-9 0,0 6 12 15,0-6-24-15,7 6-5 0,-7-6-1 0,0 0 0 16,3 0-19-16,-2 0-4 15,-1 0-1-15,0-6 0 0,3 6-34 0,-3-6-8 16,0-2 0-16</inkml:trace>
  <inkml:trace contextRef="#ctx0" brushRef="#br0" timeOffset="-183229.692">2970 12570 1242 0,'-3'9'52'16,"-4"-9"-41"-16,3 6 62 0,1 0 13 0,3 5 2 0,-4-2 1 16,1 0-20-16,-1 0-4 0,4 3-1 0,0-1 0 15,-3-2-16-15,3 0-4 0,0 0-1 0,3 0 0 16,-3 5-18-16,0-2-3 0,4-6-1 16,-1 3 0-16,-3 0-21 0,4 2-18 0,-1-2 3 0,1 3 1 15,-1 0 14-15,1-1 0 0,-1 1 0 0,1 0 0 16,-1 3-13-16,1-4 0 0,-1-2 0 0,1 0 0 15,-4 0-34-15,4 8-6 0,-1-11-2 16,1 0 0-16,-1 0-37 0,-3-3-7 16,0-3-1-16</inkml:trace>
  <inkml:trace contextRef="#ctx0" brushRef="#br0" timeOffset="-183035.527">2850 12191 1149 0,'0'12'32'0,"0"-7"8"0,0-5-32 0,4 6-8 0,-4-6 0 15</inkml:trace>
  <inkml:trace contextRef="#ctx0" brushRef="#br0" timeOffset="-182103.508">4399 12479 1417 0,'0'0'60'0,"0"0"-48"16,0 0 56-16,0 0 11 0,-7 3 2 15,-3-3 1-15,10 0 5 0,-11 3 1 0,4 0 0 0,0-3 0 16,0 3-19-16,0-3-3 0,7 0-1 0,-7 0 0 15,-4 0-52-15,0 0-13 0,4 0 0 0,-3 0 0 16,6 0 0-16,-6 0-12 0,3 3 3 0,0-3 0 16,-8 2 9-16,15-2 0 0,-7 6 0 0,0 3 0 15,0-3 0-15,0 0 0 0,-3 6 0 0,3-3 0 16,0 5-8-16,0-2 0 0,-1 3 0 0,1 2 0 16,0-2 8-16,4 3-10 0,-4 5 10 0,0-5-10 15,3-3 10-15,-3 8 0 0,-3-11 0 0,3 8 0 16,3-2 0-16,-3-6 0 0,3 8 0 0,1-5 0 15,-1 0 0-15,4 2 0 0,-3-8 0 0,3 3 0 16,3-3 0-16,-3-3 0 0,4 8 0 0,3-14 0 16,-4 6 0-16,5-6 8 0,-1 6-8 0,3-6 0 15,-3-6 9-15,4 6-9 0,-4 0 12 0,3-6-12 16,-3 0 9-16,4-8-9 0,0 5 0 0,-1-3 9 16,1 3-9-16,-4-8 8 0,3 2-8 0,-3 0 8 15,8 1-8-15,-8-4 0 0,0 3 0 0,-4-2 0 16,4 5 8-16,-7 0-8 0,7-8 8 0,-3 5-8 15,-1 0 0-15,-3 3 0 0,4-2 0 0,-4 5 0 0,0 0 0 16,3 0 0-16,-3 0 0 0,0 4 0 16,0 5-8-16,0 0-8 0,0 0 0 0,0 0-1 0,0 0 17 0,0 0-10 15,0 0 10-15,0 0-8 0,0 0-1 0,0 0 0 0,0 0 0 0,0 11 0 32,4-5-20-32,-4 3-4 0,4-3-1 0,-4 3 0 0,3 0 34 0,1 8 0 0,-1-8 0 15,1 3 0-15,-1 0 0 0,1 5 0 0,3-2 0 16,-4 5 0-16,4 1 0 0,-3 0 0 0,3 5 0 0,0 6 0 15,0-2 0-15,7 5 0 0,-7 0 0 0,4 4 0 16,-8-4-212 0,8-3-35-16</inkml:trace>
  <inkml:trace contextRef="#ctx0" brushRef="#br0" timeOffset="-180828.896">4643 12585 850 0,'-11'17'17'0,"7"-11"6"0,-3 0-23 0,4 0 0 0,-4 0 0 16,3 0 0-16,-3 3 101 0,0-4 16 0,4 1 3 0,-4 0 1 15,3-3-40-15,-3 3-8 0,7-6-1 0,-4 3-1 16,4-3-6-16,0 0-1 0,0 0 0 0,-3 3 0 16,3 3-51-16,0-3-13 0,0-3 0 0,3 6 0 15,5 2 0-15,-5 4 0 0,4-6 0 0,0 0 0 16,0 3 0-16,4 5 0 0,-4-2 0 0,3 3 0 31,5-3 0-31,-1 8 0 0,-4-2 0 0,1 8 0 0,-1-8 0 0,1 5 0 16,0-2 0-16,-4 3 0 0,3-7 0 0,-3-5 0 0,0 0 0 0,0 2 0 15,0-5 0-15,-3-3 0 0,7 3 0 0,-4-9 0 16,-4 0 54-16,4-9 8 0,-3 6 2 0,3-6 0 16,0-2 0-16,0-7 0 0,0 0 0 0,4-5 0 15,-4 2-52-15,3-5-12 0,1-1 0 0,-4 1 0 16,3 5 0-16,-3-2 0 0,4 2 0 0,-4-2 0 15,0 5 0-15,-3-5 0 0,3 5 0 0,-7 3 0 16,0-2 0-16,3 2 0 0,1 3 0 0,-4 3-10 16,0 0-19-16,0-2-4 0,3 5-1 15,-3-3 0-15,0 3-42 0,4 0-8 0,-1-6-1 0</inkml:trace>
  <inkml:trace contextRef="#ctx0" brushRef="#br0" timeOffset="-180300.22">5105 12602 850 0,'0'0'17'0,"0"0"6"0,0 0-23 0,0 0 0 0,0 0 0 0,0 9 0 16,0-3 0-16,3 3 0 0,-3 6 0 0,4-4 0 16,-1-2 107-16,-3 6 17 0,4-3 3 0,-1 8 1 15,1-5-65-15,3 8-13 0,-4 1-2 0,5-1-1 16,-1 1-6-16,0 8-1 0,0-2 0 0,-4 5 0 15,4 0-14-15,0 0-3 0,0-2-1 0,0 2 0 16,0-3 10-16,1-2 1 0,-5 8 1 0,4-11 0 16,-3 2-2-16,-1 0 0 0,1 4 0 0,-1-10 0 15,1 10-12-15,-1-10-2 0,-3 6-1 0,4 1 0 16,-1-7 38-16,-3 1 7 0,0-4 2 0,0-5 0 16,0 6-52-16,4-10-12 0,-4-5 0 0,0 0 0 15,0-3 0-15,0-3 0 0,0 0 0 0,0 0 0 16,0 0 0-16,0 0 0 0,0 0 0 0,0 0 0 15,-11-6 0-15,4-3 0 0,0-2 0 0,-3-4 0 16,-1-3 0-16,-3 1-12 0,0-13 3 0,0 7 0 16,-4-4-26-16,-3 1-5 0,0-3 0 0,0-7-1 15,-4 1-19-15,7 6-4 0,-10-4-1 0,0-2 0 16,7 3-10-16,-4-4-1 0,4 4-1 0,7 3 0 16,-4-4-92-16,4 7-19 0,3-1-3 0</inkml:trace>
  <inkml:trace contextRef="#ctx0" brushRef="#br0" timeOffset="-180088.704">5024 12394 1584 0,'-4'11'67'0,"-3"1"-54"16,3-3-13-16,4-3 0 0,0-6 0 0</inkml:trace>
  <inkml:trace contextRef="#ctx0" brushRef="#br0" timeOffset="-179519.562">5574 12473 1109 0,'0'0'47'0,"-11"3"-38"16,4 0 79-16,0 0 16 0,-3 3 4 0,3 0 0 16,-4-1 1-16,-3 7 1 0,0-6 0 0,3 6 0 15,1-3-28-15,-5-1-6 0,1 4 0 0,0-3-1 16,4 3-49-16,3 0-10 0,-4-1-1 0,-3 1-1 16,7 0-14-16,0-3 0 0,0 8 0 15,0-8 0-15,3 6 0 0,1-3 0 0,3 2 0 0,0-2 0 16,0 3 0-16,3-1 14 0,1 1-2 0,-1 3-1 15,1-4-11-15,3 4-12 0,0 0 2 0,0-1 1 16,4-2 9-16,-4 3 12 0,3-1-2 0,-6-5-1 16,6 3-9-16,1 0-12 0,-1-1 2 0,-3-8 1 15,4 6 9-15,0-9 0 0,-1 0 10 0,-3 3-10 16,4-12 0-16,3 0 0 0,-3 0 0 0,-4-6 0 16,0 0 8-16,3-5-8 0,1-4 0 0,-4 1 0 15,0 2 0-15,0 0 0 0,0-8 0 0,-3 5 0 16,-1 1 0-16,1-1 0 0,-4 1 9 0,0 5-9 15,0-3 0-15,0-2 0 0,-4 5 0 0,1 0-11 16,-1 4 11-16,1-4-10 0,-1 6 10 0,-3 0-10 16,-4-3 10-16,4 7 14 0,-3-1-3 0,-1 0-1 15,4-3-22-15,-4 6-4 0,-3 0 0 0,0-3-1 16,4 6-24-16,-1-3-5 0,-3 3-1 0,3 0 0 0,1 0 69 16,-1 0 14-16,1 0 2 0,3 0 1 15,0 6-63-15,0-3-12 0,3 0-2 0,-7 9-1 16,8-6-120-16,-1 5-24 0,1 1-5 0</inkml:trace>
  <inkml:trace contextRef="#ctx0" brushRef="#br0" timeOffset="-179102.874">5764 12632 1378 0,'0'0'28'0,"0"0"8"16,0 0-28-16,0 0-8 0,0 0 0 0,0 0 0 16,0 0 73-16,0 0 14 0,0 0 2 0,-7 3 1 15,7-3-50-15,-3 11-11 0,-1-5-1 0,1 3-1 16,-1-3 22-16,1 3 5 0,3 3 1 0,-4 2 0 15,4-2-37-15,0-3-7 0,0 3-2 0,4 2 0 16,-4 1 14-16,3 3 2 0,-3-1 1 0,4-2 0 16,3 3-42-16,-4-4-8 0,4 1-1 0,4 0-1 15,-4 2 26-15,0-11 0 0,-3 3 0 0,6-3 0 16,-3-6 39-16,4 3 13 0,-1-3 2 0,1 0 1 0,0-6-37 0,-1 0-7 16,1 0-2-16,-4 0 0 0,3-11 5 15,5 5 1-15,-8 0 0 0,0-2 0 0,0-4-7 0,-4 0-8 16,4 1 11-16,-3 2-11 0,-1 0-10 0,1-5-9 15,-1 5-1-15,1 3-1 0,-1-11 21 0,-3 8 0 0,0 3 12 16,0-5-4 0,-3 2-66-16,-1 0-14 0,1 0-2 0</inkml:trace>
  <inkml:trace contextRef="#ctx0" brushRef="#br0" timeOffset="-178666.773">6163 12602 1579 0,'0'0'32'0,"-3"6"10"0,-1 0-34 0,0 3-8 0,4 3 0 0,-3 5 0 15,3-8 53-15,0 9 9 0,3-1 2 0,1 7 0 16,0-12-25-16,-1 11-5 0,-3-2-1 0,4-1 0 15,-1-2-2-15,1 6-1 0,-1-7 0 0,1 1 0 16,-1 2-14-16,1-8-4 0,3 3 0 0,-4-3 0 16,-3-4-12-16,4 1-15 0,-4-9 3 0,0 0 1 15,0 0 40-15,0 0 8 0,0 0 2 0,0 0 0 0,0 0-3 16,0-6-1-16,-4 0 0 0,4-5 0 0,-3-1-35 16,-1 3 0-16,4-3 0 0,-3-8 0 15,-1 2 0-15,1 1 0 0,-1-4 0 0,1 3 0 16,-1-5 0-16,-3 5 0 0,7-5 0 0,-3 8 0 15,-5-3 9-15,5-5-9 0,-4 8 0 0,3 3 9 0,1-5-9 0,3 5 0 0,0 6-12 0,0 0 12 16,0 6-14-16,0 0 5 0,3-6 1 16,8-3 0-16,-8 9-13 0,5-5-3 0,-5 5 0 0,4-6 0 15,0 6-12 1,0-6-2-16,4 6-1 0,-4-6 0 16,7 3 2-16,-3 0 0 0,-1 3 0 0,4-3 0 0,7 0-95 0,-7 3-18 15,1-3-4-15</inkml:trace>
  <inkml:trace contextRef="#ctx0" brushRef="#br0" timeOffset="-177996.706">6847 12508 1580 0,'-21'9'67'16,"4"-3"-54"0,-5 0 71-16,1 0 13 0,0 0 3 0,0-1 1 15,0 7-40-15,0-6-8 0,3 0-1 0,-3 3-1 16,3-3-37-16,1 5-14 0,2-5 11 0,1 3-11 16,0 0 8-16,7 3-8 0,-3 2 0 0,2-2 0 15,5 3 8-15,3-3-8 0,-4 5 0 0,4 1 9 0,0-6-9 0,4 8 8 16,-4-2-8-16,3-3 8 0,5 5 0 0,-1-5-8 0,0 3 12 0,0-4-4 15,0-2-8-15,3 3 0 16,-3-1 0-16,0-8 8 0,4 0 4 0,-4 0 0 16,0 0 0-16,0-6 0 0,0 0-1 0,-3 0 0 15,6-3 0-15,-3-3 0 0,-7-3-11 16,4-3 0-16,3-2-12 0,-3-1 12 0,3 0 0 16,-4-2 0-16,4-4 0 0,0 1 0 15,-3 5 0-15,3-6 0 0,-4 1 0 0,4-1 0 0,-3-2 18 0,-1 2 11 0,5-2 3 16,-5-1 0-16,4 3 0 0,-3-2 0 0,-1-4 0 15,-3 4 0-15,4-4-32 0,-4 4 0 0,3-3 0 0,-3 2 0 16,-3 0 0-16,3-2 0 0,-4 2 0 0,-3 7 0 16,4-13 0-16,-1 16 0 0,-3-16 0 0,0 10 0 15,0-4 0-15,0 1 0 0,0-4 0 0,0 4 0 16,3-1-45-16,1 7-15 0,-1-4-4 0,1 3 0 16,-1 7 64-16,4-1 0 0,-3 3 9 0,3 3 0 15,0 6-22-15,0 0-5 0,7 6-1 0,-4 9 0 16,1-3-28-16,3 5-5 0,-4 7-2 15,8 2 0-15,-8 9 43 0,4 1 11 0,0 2 0 0,-3-6 0 16,3-2 29-16,0 8 8 0,0-3 2 0,-3 3 0 0,3 1-11 0,-4 2-3 16,8 3 0-16,-8 6 0 0,1-3-25 0,-4 0 0 15,0 0 0-15,0-3 0 0,0-3 56 0,0 0 7 16,0-8 1-16,-4 2 0 0,4-6-52 0,0-5-12 16,0-1 0-16,0-2 0 0,0-3 14 0,0-7 0 15,4 1 0-15,-4-3 0 0,0 3-14 0,3-6 0 16,1-1 0-16,3 1 0 0,-7-6-13 0,4 0 1 15,3 0 0-15,0-6-711 16,3 6-141-16</inkml:trace>
  <inkml:trace contextRef="#ctx0" brushRef="#br0" timeOffset="-177651.592">7112 12141 1497 0,'0'0'32'0,"-4"6"8"0,4 5 0 0,-3-8 4 0,3 6-36 16,0 3-8-16,0-3 0 0,3 8 0 0,-3-5 24 0,0 6 4 15,4-4 0-15,0 10 0 0,-1-9 19 0,1 2 4 16,-1 7 1-16,4-7 0 0,-3 4-22 0,-1 3-4 16,1-7-1-16,6 4 0 0,-6-4-25 0,-4 7 0 0,7-12 0 15,0 2-554 1,0-2-111-16</inkml:trace>
  <inkml:trace contextRef="#ctx0" brushRef="#br0" timeOffset="-177031.028">7599 12047 1267 0,'0'0'28'0,"-4"11"5"0,4 1 2 0,0 9 1 16,0-4-36-16,0 10 0 0,-3-4 0 0,3 4 0 0,0 2 58 0,0-2 5 15,-4 2 1-15,1 1 0 0,-1 2 0 0,4-3 0 16,-3 4 0-16,3-4 0 0,0 3-17 0,0-5-3 16,0-1-1-16,0 1 0 0,0-4-18 0,0 4-3 15,0-1-1-15,3 4 0 0,-3-7 18 0,0 1 3 16,0 2 1-16,0-5 0 0,0-1-18 0,0 1-3 16,0-4-1-16,0-2 0 0,0-3-21 0,0 0 0 15,0-1 0-15,0-2 0 0,0-3 21 0,0-6 0 16,0 0 0-16,0 0 0 0,0 0-12 0,0 0-9 15,0-6 12-15,0-3-12 0,4-8 0 0,-1 2 0 16,1 0-10-16,-4 1 10 16,3-4-29-16,1-3 1 0,-1 1 1 0,-3 5 0 0,4-8 9 0,-1 8 2 0,1 3 0 15,-1-5 0-15,-3 2 16 0,4 0 0 0,-4 6-8 0,4-2 8 32,-4 5-35-32,3 0-3 0,-3-3-1 0,0 9 0 0,0 0 64 0,0 0 13 0,0 0 2 0,0 0 1 15,0 0-26-15,0 0-6 0,0 0-1 0,0 0 0 16,7 3 4-16,0 3 1 0,4-6 0 0,-8 12 0 15,1-7-13-15,3 4 0 0,0-3 8 0,0 3-8 16,4-3 0-16,-1 3 0 0,1 2 0 0,-1 1 0 16,1-6 0-16,-4 6 0 0,4-3 0 0,-1 2 0 15,-3 1 0-15,7 0 0 0,-10-3 0 0,3 5 0 16,0-2-9-16,0 3-5 0,-4 0-1 0,1 2 0 16,0-2-27-1,-4 6-6-15,0-7 0 0,3 1-1 0,1 5-115 0,-1-8-22 16,1 3-5-16,-1-6-1 0</inkml:trace>
  <inkml:trace contextRef="#ctx0" brushRef="#br0" timeOffset="-176604.89">7980 12658 1314 0,'0'0'37'0,"0"0"8"0,0 0-36 0,0 0-9 0,0 0 0 0,0 9 0 15,-4-6 104-15,4 6 18 0,0-3 4 0,-3 5 1 16,3-5-25-16,0 6-5 0,0-6-1 0,3 0 0 16,-3 3-50-16,4 2-10 0,-4 1-3 0,3 0 0 15,4 0-10-15,0-1-3 0,1 4 0 0,-1-3 0 16,0 0-10-16,3 2-2 0,-3-5-8 0,0 3 12 15,0-3-12-15,4 2 11 0,0 1-11 0,-4-6 10 16,3-3-10-16,1 0 0 0,-4 0 9 0,0 0-9 16,3 0 0-16,-2-3 9 0,-1 0-9 0,0-3 0 15,3-3 8-15,-3 0-8 0,0 0 0 0,4 0 0 16,-4 0 0-16,0-8 0 0,4 2 0 0,-4 3 0 16,0-5 0-16,0 2-9 0,0-3 9 0,-4 3-8 15,4-5-20-15,-3 5-4 0,-1 0-1 0,1 3 0 16,-4-8 33-16,4 8 0 0,-4 0 0 0,0-9 0 0,0-8 0 0,-4 8 0 15,0 1 0-15,4 5 0 16,0 0-80-16,-3 3-8 0,3-2-3 16,-4 5-503-16,1 0-101 0</inkml:trace>
  <inkml:trace contextRef="#ctx0" brushRef="#br0" timeOffset="-176292.263">8446 12641 1580 0,'0'17'67'0,"0"-5"-54"16,-4 3 41-16,4 8 8 0,0-8 2 0,0 5 0 15,0 1 0-15,0-3 0 0,0 2 0 0,0-2 0 16,4 5-15-16,-4-8-2 0,0 0-1 0,3 5 0 16,-3-8-34-16,0-3-12 0,4 0 0 0,-1 3 9 15,-3-4-9-15,0-8 0 0,0 0 0 0,0 0 0 16,4 6-36-16,-4-6-2 0,0 0-1 0,0 0 0 16,0 0-164-1,7-6-33-15</inkml:trace>
  <inkml:trace contextRef="#ctx0" brushRef="#br0" timeOffset="-176113.092">8382 12241 1379 0,'-4'9'58'16,"4"-4"-46"-1,-3 4-12-15,3 3-16 0,0 0 4 0,0-6 1 0,0 2 11 0,0-2 0 0,0-6 0 0</inkml:trace>
  <inkml:trace contextRef="#ctx0" brushRef="#br0" timeOffset="-175816.125">8745 12873 1789 0,'0'14'37'0,"-3"-8"9"16,3 0-37-16,0-6-9 0,0 0 0 0,-4 9 0 16,4-3 9-16,0-6 0 0,0 6 0 0,0-6 0 15,0 0 28-15,0 0 6 0,0 0 1 0,0 0 0 16,0 0-73-16,-3-6-15 0,3 0-2 0</inkml:trace>
  <inkml:trace contextRef="#ctx0" brushRef="#br0" timeOffset="-1653.747">22856 3918 580 0,'-7'-3'12'0,"0"-3"4"0,4 3-16 0,-1-3 0 0,1 1 0 0,3 5 0 16,0 0 12-16,-7-6-1 0,7 6 0 0,0 0 0 15,-4 0 23-15,4 0 5 0,-7 0 1 0,0 6 0 16,4-6 4-16,-1 5 2 0,-3 1 0 0,3 0 0 16,1 0 6-16,-1 3 2 0,4-3 0 0,-3 0 0 15,3 5-6-15,0-5 0 0,0 6-1 0,0-6 0 16,0 3-37-16,0 3-10 0,3-1 0 0,1-5 0 16,-1 6 28-16,1 0 0 15,3 2 1-15,-3-2 0 0,3 6-29 0,0-6 0 0,0-1 0 16,-4 10 0-16,4-3 0 0,0-1 0 0,0 4 0 0,0 2 0 15,1-2-27-15,-5 8 2 0,4-11 0 0,-3 8 0 16,-4-8 25-16,3 6 19 0,1-4-3 0,-4 4-1 16,0-4-15-16,0 4 0 0,-4-1 0 0,1-2 0 15,-1-4 8-15,1-5-8 0,-1 0 11 0,1 0-11 16,3-12 30-16,-4 6-1 0,4 2 0 0,0-8 0 16,0 0-12-16,0 0-2 0,0 0-1 0,0 0 0 15,0 0 26-15,0 0 4 0,0 0 2 0,0 0 0 16,-7-5-26-16,3-4-6 0,4 3-1 0,-3-12 0 15,3 1-13-15,-4-4 11 0,4 3-11 0,0-11 10 16,0 8-10-16,0-8 0 0,0 3 0 0,0-4 0 16,-3 1 14-16,3 2 1 0,0-2 0 0,-4 2 0 0,1-5-24 15,-1 3-5-15,1-4-1 0,-4 4 0 0,3 5 24 16,1-2 5-16,-1 8 1 0,-3 1 0 16,3-4-15-16,1-2 0 0,-4-4 0 0,3 4 0 15,-3 5 0-15,4 0 0 0,-1 4 0 0,-3 2 0 16,4-6 0-16,-1 6 0 0,4-8 0 0,0 8 0 0,0-6 0 0,0 7 0 0,4-1 0 15,-1 3 0 1,1-3 0-16,3 1-10 0,-4-1 10 0,4 6-8 0,0-6-1 0,4 3 0 0,-4 4 0 16,4 5 0-16,-1-6 9 0,4 6 0 0,0 0 8 15,1 0-8-15,-1-6 0 0,0 6 0 0,0 0 0 0,0-962-8 16,4 1930 8-16,-4-968 0 0,3 6 0 0,1-1 0 16,3 10 0-16,-3-9 0 0,-1 6 0 0,1 0-8 15,0 5 8-15,-1-2 0 0,1-3 0 16,-4 11 0-16,4-11 0 0,-8 8 0 0,5 4 0 0,-8-6-12 15,0-4 1-15,-4 4 0 0,1-6 0 16,-1 5 0-16,-6-8 0 0,-1 9 0 0,1-6 0 16,-4 5 0-16,0-8 11 0,-4 3 0 0,0 5 0 0,1-11 0 15,-4 6 16-15,0-6-2 0,3 3 0 0,-3 3 0 16,0-1-2-16,3-5-1 0,1 0 0 0,-5 0 0 16,5 0-11-16,-4-6 0 0,3 6 0 0,1 0 0 15,-1-4 0-15,4 1 0 0,0 0 0 0,-4-3 0 16,4 3 0-16,7-3 0 0,-7-3 0 0,0 3 0 15,7 0 26-15,-7 0 3 0,4 0 1 0,3 0 0 16,0 0-19-16,0 0-11 0,0 0 12 0,0 0-12 16,0 0 0-16,0 0 0 0,0 0 0 0,0 0 0 15,0 0 0-15,0 0 0 0,0 0-12 0,0 0 12 16,0 0-29-16,0 0 0 0,-4 6 0 0,1 0 0 16,3 6 29-16,3 0 0 0,1-1 0 0,-1 1 0 0,4-3 0 15,0 3 0-15,0-12 0 0,4 12 0 0,-1-12 0 0,-3 11-9 16,4-5 9-16,0 0 0 0,-4-6 0 0,3 0 0 0,-3 0 0 15,0 0 0-15,4 0 0 0,-4 0 0 0,0 6 0 16,0 9 0-16,4-10 0 0,-4 1 0 16,3 6 0-16,1 0 0 0,-4 0 0 0,0 2 0 15,0-2 0-15,0 0 0 0,0 6 0 16,-3-4 0-16,-1-2 0 0,1 11 8 0,-1-11-8 16,-3 3 0-16,0 8 0 0,0-11 0 0,-3 6 0 0,-1-3 0 0,1-4 9 15,-4 1-9-15,0 6 9 0,0-9-9 0,0 2 0 16,-1 1 9-16,1 0 0 0,-3-6 0 0,3 5 0 0,0-8 0 15,-4 3-21-15,4 0-5 0,0-3-1 0,-4 6 0 16,1-9 44-16,-4 0 9 0,0-12 1 0,0 9 1 16,-1-3-37-16,-2 0 0 0,-1 1 0 0,1-7 0 15,-1 6-29-15,0-6-4 0,1 6-1 0,2-8 0 16,1 8 34-16,0-6 0 0,4 0 0 0,-1 6 0 16,0 0-77-16,4 6-9 0,7 0-2 0,0 0 0 15,0 0-11-15,0 0-2 0,0 0-1 0</inkml:trace>
  <inkml:trace contextRef="#ctx0" brushRef="#br0" timeOffset="-1070.584">23396 4400 1160 0,'0'0'32'0,"-3"3"9"0,3-3-33 0,0 0-8 0,-7 6 0 0,7-6 0 15,-7 6 85-15,3 0 15 0,4-6 4 0,0 0 0 16,0 0-32-16,0 0-5 0,0 0-2 0,0 0 0 15,-11 12-17-15,1-7-4 0,3 1-1 0,3 6 0 16,4-12-28-16,0 0-6 0,-10 6-1 0,3 3 0 16,3-3-8-16,1 5 0 0,-1-5 0 0,4 0 8 15,-3 12-8-15,6-12 0 0,-3 8 0 0,4-2 0 16,-1 6 0-16,1-1 0 0,3-5-9 0,-4 3 9 16,4 3 0-16,0-13-8 0,0 7 8 0,4 0 0 15,0-6-12-15,-4 3 4 0,3-9 8 0,1 6-13 16,-1-1 13-16,1-5-11 0,0 0 11 0,-4 0-10 15,3-5 10-15,-3-1 0 0,4-3 0 0,-4 3 0 16,0-3 27-16,-4 6 1 0,1-9 0 0,0 7 0 16,-1-1-28-16,1-6-17 0,-1 0 2 0,-3 3 1 15,4 3 14-15,-4-5 0 0,-4-7 9 0,4 6-9 16,-3-2 0-16,-1 2 0 0,1-6 0 0,-1 6 0 16,0-2 0-16,-3 2 0 0,4 0-11 0,-4 0 11 0,3 7-17 15,-3-7 4-15,0 3 1 0,4 3 0 16,3 6-20-16,-11 0-3 0,11 0-1 0,-10 6 0 15,2 3-22-15,1 3-5 0,-3-7-1 0,3 7 0 0,3 6 47 0,-6 2 9 0,6-2 8 16,1 6-12-16,-4-4 2 0,3-2 0 0,4 2 0 16,-4-5 0-16,4 0 10 0,0-3 0 0,0-12 0 15,0 0-8 1,8-6-44-16,-1 0-9 0,0 0-2 0</inkml:trace>
  <inkml:trace contextRef="#ctx0" brushRef="#br0" timeOffset="-636.526">23791 4468 1263 0,'0'15'28'0,"0"-4"5"0,0 1 2 0,0 0 1 0,4-6-36 16,-4 0 0-16,0-6 0 0,3 5 0 0,-3 4 56 0,4-3 4 15,-1 0 0-15,-3 6 1 0,4-6-7 0,-1 0-2 16,1-1 0-16,-4-5 0 0,4 0-28 0,-4 0-7 16,3 6-1-16,-3-6 0 0,0 0-16 0,0 0 0 15,0 0 0-15,0 0 0 0,0 0 0 0,0 0 0 16,0 0 0-16,0 0 0 0,0 0 0 0,0 0 0 16,0 0 0-16,0-6 0 0,4 1 0 0,-4-1 0 15,3-6 0-15,-3 0 0 0,4 6 16 0,-4-3-1 16,0 1 0-16,3 5 0 0,-3-3-15 0,0 6-12 15,0 0 3-15,0 0 0 16,0 0-5-16,0 0-1 0,0 0 0 0,7 6 0 0,-3-6-4 0,3 3-1 0,0 0 0 0,-4 2 0 31,4 4-12-31,-3 3-2 0,3 0-1 0,0 0 0 0,0-1 35 0,0 10 0 0,0-9 0 0,0 5 0 16,0-8 23-16,0 6 11 0,1 0 2 16,-5-4 1-16,4 7-24 0,0-9-5 0,0 2 0 0,-3 1-8 15,3-6 8-15,-7-6-8 0,0 0 0 0,0 0 0 16,10 6-30-16,-3 0-13 15,4-6-2-15</inkml:trace>
  <inkml:trace contextRef="#ctx0" brushRef="#br0" timeOffset="-275.224">24331 4518 1267 0,'0'0'28'0,"0"0"5"0,0 0 2 0,4 9 1 0,-4-3-36 16,0 5 0-16,3 1 0 0,1 6 0 0,-1-7 58 0,1 1 5 16,-4 3 1-16,3 3 0 0,1-1-20 0,-4 4-4 0,3 2-1 0,1 1 0 15,-1 2-11-15,-3 10-3 0,0-10 0 0,0-2 0 16,0 2-25-16,0-3 0 0,0 1 0 15,0 8 0-15,0-2 56 0,0-4 7 16,0-8 1-16,-3 8 0 0,3-2-52 0,-4-7-12 0,1 4 0 0,-1 3 0 16,1-7 54-1,-1-2 8-15,1-3 2 0,-1 5 0 0,1-5-52 0,-1-6-12 0,1-6 0 16,-1 0 0 0,0 6-48-16,1-6-13 0,-1 6-3 0,1-12 0 15,-4 6 52-15,3-6 12 0,-3-6 0 0,0-5 0 16,0-4-54-16,-7 3-8 0,7-17-2 0</inkml:trace>
  <inkml:trace contextRef="#ctx0" brushRef="#br0" timeOffset="-83.384">24190 4112 1036 0,'0'0'23'0,"0"0"5"0,0 6 0 0,4 0 1 0,-4 6-29 15,3-1 0-15,4-5 0 0,-3-3-455 0</inkml:trace>
  <inkml:trace contextRef="#ctx0" brushRef="#br0" timeOffset="353.846">24846 4403 1036 0,'-7'18'23'0,"7"-18"5"0,0 0 0 0,-7 0 1 0,7 0-29 0,-7 6 0 0,0-6 0 0,0 11 0 15,0-5 57-15,0 6 6 0,3 9 1 0,1-4 0 16,-4-5-52-16,3 0-12 0,1 0 0 0,-1 8 0 16,-3-2 0-16,3-1 0 0,1-2 0 0,-1 9 0 0,4-1 0 15,-3-5 0-15,3-3 0 0,0 2 0 16,0 1 54-16,0-4 8 0,0-2 2 0,3 0 0 0,-3-12 0 0,4 6 0 16,3 0 0-16,4 0 0 0,-1 0 0 0,4-12 0 15,-3 0 0-15,3-6 0 0,0 12-52 0,0-12-12 16,4-5 0-16,-1 2 0 0,1-3 24 0,0 1 1 15,-4-7 1-15,0 4 0 0,0 2-17 0,-3-9-9 16,-1 10 10-16,-3-7-10 0,0 4 12 0,0-4-3 16,0 7-1-16,-3-4 0 0,-4 9-19 0,0 0-4 15,0 1-1-15,-4-7 0 0,1 9-5 0,-4 3-2 16,0 0 0-16,-4 1 0 0,1-1 8 0,-1 6 2 16,-3 0 0-16,0 0 0 15,0 0-31-15,0-12-5 0,0 12-2 0,-1 0 0 0,1 6 41 16,4 0 10-16,-1 0 0 0,1-1-514 0,6 7-101 15</inkml:trace>
  <inkml:trace contextRef="#ctx0" brushRef="#br0" timeOffset="760.357">25065 4506 1130 0,'0'0'32'0,"0"0"8"0,0 0-32 0,0 0-8 0,3 0 0 0,-3 0 0 0,0 0 52 0,0 0 10 16,0 0 2-16,0 0 0 0,0 0-12 0,0 0-3 15,0 0 0-15,4 6 0 0,-4 6 12 0,0-6 3 16,0 2 0-16,3 10 0 0,-3-6-24 0,0 5-4 15,4 1 0-15,-4 9-1 0,3-10-5 0,1 4-1 16,0-4 0-16,3 7 0 0,0-9-29 0,0-4 0 16,0 7 0-16,3-6 0 0,1 0 0 0,0-10 0 15,3 4 0-15,-4 0 0 0,4-6 0 0,0 6 0 16,1-6 0-16,-1-6 0 0,-4 3 0 16,4-3 0-16,-3 1 0 0,0-1 0 0,-1-6 0 0,1 6 0 15,-4-6 0-15,0-2 0 0,0 2 0 0,-4 0 0 16,4-6 0-16,-3 7 0 0,-4-4 0 0,3 3 0 15,1-5 0-15,-4 5 0 16,0-9-45-16,4 9-15 0,-4-5-4 0,0 5 0 0</inkml:trace>
  <inkml:trace contextRef="#ctx0" brushRef="#br0" timeOffset="1266.083">25608 4585 854 0,'0'0'24'0,"0"0"6"0,0 6-30 0,4 3 0 16,-4 3 0-16,3 0 0 0,-3-1 104 0,0 4 16 15,4 0 2-15,-1 0 1 0,-3 2-18 0,4-5-3 16,-1 3-1-16,-3-4 0 0,4 7-54 0,-4-6-11 16,3 0-3-16,-3-7 0 0,4 4 0 0,-4-9 0 15,0 0 0-15,0 0 0 0,0 0-6 0,0 0-2 0,0 0 0 0,0 0 0 16,0 0 31-16,0 0 5 0,-11-6 2 0,4 0 0 15,0-2-63-15,-3-4 0 0,3 0 0 0,-1 0-13 16,1-8 13-16,0 2 0 0,0 1 0 0,4-4 0 16,-1 3-9-1,4 1 1-15,-7-7 0 0,7 9 0 0,0 4 8 0,0-1 0 16,0 0 0-16,4-3-8 0,-4 10 8 0,3-1 0 0,4 0 0 0,-3-6-8 16,3 12-2-16,0 0 0 0,0-6 0 15,4 6 0-15,-4 0 0 0,3 0 0 0,1-6 0 0,3 6 0 16,-3 0-23-1,3-6-5-15,0 1-1 0,3-4 0 16,1 3-1-16,0-6-1 0,3 6 0 0,4 0 0 0,-4-5-76 16,3 5-15-16</inkml:trace>
  <inkml:trace contextRef="#ctx0" brushRef="#br0" timeOffset="1883.678">26995 4427 1690 0,'-15'-6'48'0,"1"6"11"0,4 0-47 0,-4-6-12 0,0 6 0 0,-1 6 0 16,1 0 53-16,0-6 9 0,-3 11 2 0,2-5 0 15,1 0-43-15,0 6-8 0,0 3-1 0,4-4-1 16,-1 1-1-16,0 6 0 0,1-9 0 0,3 8 0 15,0-5-10-15,0 6 8 0,0-4-8 0,3 10 8 16,1-12-8-16,-1 5 0 0,4-2 0 0,0-3 8 16,0 0-8-16,0-1 0 0,0 7 0 0,4-12 0 15,-1 3 0-15,1 2 0 0,3-5 0 0,-4 0 0 16,4 0 0-16,0 0 0 0,0-6 0 0,4 6 0 16,-1-6 0-16,1-6 0 0,3 0 0 0,-3-6 0 15,-1 6 0-15,1-5 0 0,-4-4 0 0,4 3 0 16,-4-5 0-16,0 2 0 0,-4-3 0 0,1 1 0 15,3 5 0-15,-4-9 0 0,1 9 0 0,-1 1 0 16,-3-1 0-16,0 0 0 0,0 0 0 0,0 4 0 16,0 2 0-16,0 6 0 0,0 0 0 0,0 0 0 15,0 0 0-15,0 0 0 0,0 0 0 0,0 0 0 16,0 0 0-16,0 0 0 0,-3 6 0 0,3 2 0 16,-4 4 0-16,4 6 0 0,0-6 0 0,0 2 0 15,0 4 0-15,4 0 0 0,-4-7 0 0,3 4 0 16,-3 3 0-16,4-7 0 0,-1 13 0 0,1-12 0 15,3 2 0-15,4 4 0 0,-1-12 0 0,4 12 0 0,0-13 0 16,4 1 0-16,0-3 0 0</inkml:trace>
  <inkml:trace contextRef="#ctx0" brushRef="#br0" timeOffset="2755.213">28004 3809 801 0,'-4'12'16'0,"0"0"5"16,4-6-21-16,-3 3 0 0,-1 2 0 0,4 1 0 15,-3-6 102-15,3 6 16 0,-4-6 3 0,4 5 1 16,-3-2-26-16,-1 3-4 0,-3 0-2 0,4-1 0 15,-1 1-18-15,1 0-3 0,-1 3-1 0,1 2 0 0,3 1-28 16,-4-3-7-16,4 8-1 0,4 1 0 0,-4 2-23 16,3 9-9-16,4-2 0 0,-3-4 9 0,3 9-9 0,0-5 0 0,0 2 0 15,0 0 0-15,4 3-9 16,-4-11 9-16,0 8 0 0,0-2 0 0,3-10 0 16,-3 9 0-16,4-2 0 0,-4-4 0 15,0 4-10-15,0-4 10 0,-3 4-8 0,3-7 8 16,-4-2 0-16,1-4 0 0,-1 1 0 0,1-6-8 0,-1-4-3 15,-3 1 0-15,4 0 0 0,-4-9 0 16,0 0-43-16,0 0-9 0,0 0-1 0</inkml:trace>
  <inkml:trace contextRef="#ctx0" brushRef="#br0" timeOffset="3101.943">27714 4327 996 0,'0'0'28'0,"0"0"7"15,0 0-35-15,0 0 0 0,0 0 0 0,0 0 0 16,0 0 80-16,0 0 10 0,0 0 2 0,0 0 0 15,0 0-18-15,0 0-3 0,7 6-1 0,0 0 0 16,0-4-1-16,4 1 0 0,0 0 0 0,-1 0 0 16,8 0-40-16,-1 3-8 0,1 0-1 0,3-6-1 0,0 6-19 15,4 0 0-15,3 0 8 0,-3-1-8 0,3-5 0 16,-3 6 0-16,0 0 0 0,3-3-9 0,-3 0-8 0,-1 3-2 16,1-3 0-16,-4 9 0 15,0-6-32-15,0-1-6 0,1-5-2 0,-5 6 0 16,4 0-127-16,1 0-26 0</inkml:trace>
  <inkml:trace contextRef="#ctx0" brushRef="#br0" timeOffset="3624.667">28317 4339 664 0,'-24'2'13'0,"17"-2"5"0,-4 3-18 0,4 0 0 0,0 0 0 0,0 0 0 16,0 3 81-16,3 0 13 0,-3-6 2 0,0 12 1 16,4-6 2-16,-4-1 0 0,0 7 0 0,3-9 0 15,-3 6-28-15,0 6-6 0,3-4-1 0,-3 1 0 16,0 0-31-16,4 3-6 0,-1-4-2 0,-3 7 0 15,4-6 8-15,-4 3 2 0,3 2 0 0,1 1 0 16,3-1-35-16,-4-2 0 0,4 9 0 0,4-1 0 16,-4 4 12-16,3-10-4 0,1 7 0 0,-1-4-8 0,1 4 17 15,3-6-3-15,0-4-1 0,0 4 0 0,3 0-4 16,-2-7-1-16,2 4 0 0,1-3 0 0,-1-1 4 16,4-5 0-16,1 0 0 0,-1 0 0 0,0-6-4 0,0 0 0 15,0-6 0-15,0 0 0 16,4-5 7-16,-4-1 1 0,0-9 0 0,0 4 0 0,0-7 0 15,0 4 0-15,0-4 0 0,-3-5 0 0,-4 2-8 0,4-2-8 16,-4-4 11-16,-4 10-11 0,1-9 8 0,-1 8-8 0,1-5 0 16,-4 2 0-16,-4 10 0 0,1-4 0 0,-4-3 0 0,0 7 0 15,0 2-14-15,-4 3-6 0,0 1-2 0,1-1 0 32,-1 0-4-32,-3 6-1 0,0 0 0 0,0 0 0 0,0 6 1 15,0 3 0-15,-4 0 0 0,4 9 0 0,-4-6 13 0,4 12 2 0,0-7 1 0,0 7 0 16,0 3 10-16,3-4 0 0,4 4 0 0,0-4 0 15,4 1-34 1,-1 0-2-16,1-4 0 0</inkml:trace>
  <inkml:trace contextRef="#ctx0" brushRef="#br0" timeOffset="4124.756">28635 4618 1036 0,'0'0'23'0,"0"0"5"0,0 0 0 0,0 0 1 0,0 12-29 0,-4-7 0 16,1 1 0-16,3 0 0 0,-4 3 108 0,1-3 16 0,3 6 4 0,-4-6 0 15,4 5-52-15,-3 1-9 0,3 0-3 0,0 0 0 16,3 2-51-16,-3 4-13 0,4 0 0 0,-1-7 0 16,1 10 0-16,3-9 0 0,0 5 0 0,0-2 0 15,0-3 0-15,4-1 0 0,-4-5 0 0,3 6 0 16,1-6 54-16,0 0 8 0,-1-6 2 0,1 0 0 15,-1 0-52-15,1-3-12 0,-1 0 0 0,1-3 0 16,0-6 0-16,-1 6 0 0,-3-5 0 0,0 5 0 16,0-9 0-16,0 3 0 0,0-5 0 0,-3 5 0 0,0-12 54 15,-1 4 8-15,-3 2 2 0,4-8 0 0,-4 2-52 16,0 7-12-16,0-10 0 0,0 10 0 0,0-1 0 0,0-9 0 16,-4 10 0-16,1-1 0 0,-1 1 0 0,0 8 0 15,1-9 0-15,-1 0 0 16,1 7-48-16,-1-4-13 0,4 3-3 0,0 6 0 15,-3-5-11-15,3 5-2 16,3-6-1-16,1 3-714 0</inkml:trace>
  <inkml:trace contextRef="#ctx0" brushRef="#br0" timeOffset="4829.677">29154 4400 1097 0,'-11'0'31'0,"-3"0"7"16,0 0-30-16,0 3-8 0,-4 0 0 0,0 3 0 15,1 3 0-15,-4-3 11 0,-1 5-11 0,5-5 12 0,-4 6-12 16,-1 0 0-16,5 3 0 0,-1-10 0 16,4 13 12-16,3-6 8 0,1 0 0 0,3 2 1 0,0-8 39 0,0 12 8 0,0-12 2 15,3 5 0-15,-3-5-34 0,4 3-6 0,-1 9-2 0,4-12 0 16,0 5-2-16,0-5-1 0,0 9 0 15,0-9 0-15,4 6-6 0,-4-6-2 0,3-1 0 0,1 1 0 16,3 0-4-16,3-6-1 0,1 6 0 0,-1 0 0 16,4-6-12-16,-3 0 0 0,3 3 8 0,0-3-8 15,-3 3 8 1,3-3-8-16,0 0 11 0,0-3-11 0,-3 3 0 16,3-3 0-16,-3 3-12 0,-1 0 3 0,1 0 9 0,-4 0 0 0,0 0 0 0,0 6 0 15,0-3 0-15,0 3 0 0,-4-1 0 0,5 7 0 16,-5 0 0-16,1-6 0 0,-1 6 0 0,-3-1 0 15,4 4 0-15,-4 3-8 0,0-6 8 0,-4-1-8 16,4 10 8-16,-3-9 8 0,-1-1-8 0,4 7 11 16,-3-6 1-16,-1 2 1 0,0-8 0 0,1 6 0 15,-1 0-1-15,-3-6 0 0,0 3 0 0,0 2 0 16,-3-5-12-16,-1 0 0 0,-3 0 8 0,3 0-8 16,-6-6-38-16,-1 0-10 0,0-6-3 15,-3 6-452-15,0-6-90 0</inkml:trace>
  <inkml:trace contextRef="#ctx0" brushRef="#br0" timeOffset="5319.904">30184 3530 738 0,'0'0'20'0,"-7"6"7"0,0 3-27 0,-4 3 0 0,0 5 0 0,-3 1 0 16,0 2 26-16,0 4 0 0,-4-4 0 0,-3 10 0 15,0-7 57-15,-4 10 11 0,4-4 2 0,0 3 1 16,0 4-6-16,0 2-2 0,0 0 0 0,-1 3 0 16,5-2-5-16,3-4 0 0,0 9-1 0,-1-6 0 15,1 6-11-15,-3 3-3 0,3-3 0 0,-4-2 0 16,0 8-41-16,4-1-8 0,-3 7-1 0,-1 0-1 15,0 0-4-15,-3 0-1 0,0 6 0 0,3-7 0 16,-3 4-4-16,0 0-1 0,3 0 0 0,-3-3 0 16,4-6-8-16,-5 6 0 0,5-6 9 0,3-6-9 15,-1-3 21-15,1-3 0 0,4-3 0 0,3-8 0 16,0-4-21-16,3-5-20 0,4-9 4 0,-3 2 1 16,3-11-12-16,0 0-2 0,0 0-1 0</inkml:trace>
  <inkml:trace contextRef="#ctx0" brushRef="#br0" timeOffset="5772.288">30318 4062 1462 0,'0'0'30'16,"-4"6"8"-16,1 6-30 0,-1 2-8 0,-3 4 0 0,0 0 0 15,0 8 50-15,0-2 9 0,0 5 1 0,-4-2 1 0,4 8-7 0,-3-3-2 16,3 4 0-16,-4 2 0 0,4-3-34 0,0 3-7 0,0 0-2 16,0 1 0-16,3 2 22 0,-3-9 4 15,4 9 1-15,-1-2 0 16,4-1-16-16,4 9-4 0,-4-9 0 0,3 3 0 15,1-3-16-15,-4 6 0 0,3-8 0 0,1 2 0 0,-1-6 0 16,1 4-11-16,-1-7 2 0,1 3 0 16,-1-8-111-16,1 2-21 0,-1-8-5 0</inkml:trace>
  <inkml:trace contextRef="#ctx0" brushRef="#br0" timeOffset="6085.714">29944 4580 1409 0,'0'0'29'0,"0"0"7"0,0 0-28 0,3 0-8 0,1-6 0 0,3 0 0 15,-4 6 62-15,4-6 11 0,1 0 3 0,-1 6 0 0,3 6-37 0,4 0-7 16,4-6-2-16,3 6 0 16,-3 0-22-16,3-6-8 0,4 5 0 0,-4-2 9 15,3 0-9-15,-2 0 0 0,-1 0 0 0,0-3 0 16,0 0 0-16,0 0 0 0,0 0 0 0,1 0 8 0,-1 0-22 0,-4-3-5 16,5 3-1-16,-8 3 0 15,3-3-105-15,-3 0-22 0,4 0-4 0</inkml:trace>
  <inkml:trace contextRef="#ctx0" brushRef="#br0" timeOffset="6495.543">30476 4703 694 0,'-10'0'20'0,"10"0"4"0,-7 0-24 0,0 6 0 0,7-6 0 0,-7 0 0 15,0 3 76-15,3 0 10 0,-3 0 2 0,4 6 1 16,-1-1-12-16,0-2-2 0,4 12-1 0,0-6 0 16,0-4-14-16,4 4-2 0,0 6-1 0,-1 0 0 15,-3-7-18-15,4 10-4 0,-1-9-1 0,1-1 0 16,-4 7 3-16,3-6 1 0,1 2 0 0,-1-8 0 16,-3 6 4-16,4-6 1 0,-1 6 0 0,-3-12 0 0,4 0-13 0,-4 0-2 15,7 6-1-15,-7-6 0 16,7 0-7-16,0 0 0 0,4 0-1 0,-4-6 0 0,0 0-19 0,0 0 0 15,0-6 0-15,0 0-9 16,3-2-13-16,-2 2-2 0,2-6-1 0,-3 1 0 16,0 2-18-16,-3-3-3 15,3 7-1-15,-4-7 0 0,-3-3 11 0,4 10 3 0,-8-1 0 0,4-6 0 16,0 12 6-16,-3-8 2 0,3 2 0 0,-4 0 0 16,-3 0-43-16,0 7-8 0,0-1-1 0,0-6-1 15,-4 0 2-15,1 9 0 0,-1-3 0 0,-3 0 0 16,4 1 32-16,-5-1 6 0,1 0 2 0,4 0 0 0,-1 6 9 15,4 6 3-15,7-6 0 0</inkml:trace>
  <inkml:trace contextRef="#ctx0" brushRef="#br0" timeOffset="6902.346">30773 4838 1681 0,'0'0'36'0,"0"0"8"0,-4 0 2 0,1-6 2 0,3 6-38 0,0 0-10 0,0 0 0 0,0 0 0 0,0 0 60 0,0 0 9 16,0 0 3-16,0 0 0 15,0 0-39-15,0 0-7 0,0 0-2 0,0 0 0 0,0 0-24 0,0 0 0 16,3 6 0-16,-3-6 0 16,0 9 0-16,0 3 0 0,4-6 0 0,-4 0 0 15,0-1 0-15,3 7 0 0,1-6 12 0,-4 3-4 16,3-3 0-16,1 6-8 0,3-7 12 0,-3 1-4 16,-1 6-8-16,4-6 0 0,0 6 0 0,0-6 0 15,0 0 0-15,0 2 0 0,4-2-8 0,-4 0 8 16,4-6-16-16,-1 6 0 0,1-6 1 0,-4 0 0 15,3 0-25-15,1-6-4 0,-1 0-2 0,1 0 0 16,-4-5 3-16,0 2 1 0,4-9 0 0,-4-5 0 16,0 2-135-16,0-3-27 0,0 1-6 0</inkml:trace>
  <inkml:trace contextRef="#ctx0" brushRef="#br0" timeOffset="7381.825">31193 4094 1241 0,'-4'12'25'0,"-3"6"8"0,0 0-33 0,0-4 0 0,0 10 0 0,0-1 0 15,-4-5 92-15,4 8 11 0,-3-2 2 0,3 2 1 16,-4-2-56-16,4 8-11 0,0-2-3 0,3-1 0 16,-3 3 9-16,4-2 2 0,-1 2 0 0,1-5 0 0,-1 8-5 0,4-12-1 15,0 10 0-15,4-7 0 0,-1 9-9 16,1-2-1-16,-1 2-1 0,4-3 0 0,0 4-19 0,-3-4-11 16,3-3 12-16,0 4-12 0,4-4 8 0,-4-8-8 0,3 8 0 15,-3-11 0-15,4 5 0 0,-4-2 0 0,3-4 0 16,-2 4 0-1,-1-3-48-15,0-1-3 0,0-5-1 0,0 0 0 16,-4-3-92-16,4 2-20 0,-3-5-3 0</inkml:trace>
  <inkml:trace contextRef="#ctx0" brushRef="#br0" timeOffset="7700.932">30928 4544 1197 0,'0'0'50'15,"0"0"-40"1,0 0 49-16,7 6 9 0,0 0 3 0,4-6 0 0,3 12 14 0,-4-12 3 0,5 6 1 0,-1 0 0 15,3-6-45-15,-3 0-10 0,4 0-2 0,0-6 0 16,-1 6-14 0,1 0-3-16,0-6-1 0,-1 6 0 0,-3 0-14 0,4-12 0 15,0 12 0-15,-4-6 0 0,0 6-11 16,0 0-5-16,0-6 0 0,-3 6-1 16,-1 0-128-16,1 0-26 0,-4 6-5 0</inkml:trace>
  <inkml:trace contextRef="#ctx0" brushRef="#br0" timeOffset="8193.957">31277 4777 1241 0,'4'8'25'0,"-1"4"8"0,1 0-33 0,3-6 0 0,0 6 0 0,0-7 0 16,0 1 93-16,0 6 12 0,0-3 3 0,-3-3 0 15,3 0-36-15,0-1-6 0,0-5-2 0,-4 6 0 16,-3-6-18-16,7 0-4 0,1-6-1 0,-1 1 0 16,-4-1 14-16,1 0 2 0,3-9 1 0,-4 3 0 15,1-5-26-15,3 5-6 0,-4-12-1 0,1 10 0 16,-4 2-25-16,3-6 0 0,-3 10 0 0,0-4-11 15,0 6-1-15,-3-6 0 0,-1 0 0 0,1 7 0 16,-1-1-18-16,4 6-4 0,0 0-1 0,0 0 0 16,-7 0-4-16,0 6-1 0,-3-1 0 0,3 1 0 0,-1 0 20 15,1 6 3-15,4-6 1 0,-4 3 0 0,0 2 16 0,3 7 0 0,-3-6 0 0,4 5 0 16,-4 4 16-16,3-9 6 0,-3 5 2 0,4 1 0 16,-1-3 9-16,0 2 3 0,1 4 0 15,3-3 0-15,0-1-16 0,0 1-4 16,0-3 0-16,3 2 0 0,1 1 16 0,0-6 2 15,-1 2 1-15,1 4 0 0,3-6-35 0,0-1 0 16,3 7-10-16,-3-3 10 0,4-3 0 0,-1-1 0 16,5-5 12-16,-5 0-4 15,1 0-33-15,3-3-7 0,0 0-2 0,0-3 0 16,0-3-32-16,0 0-6 0,0-3-2 0,1 0 0 0,-1-11-5 0,3 5-1 16,4-3 0-16</inkml:trace>
  <inkml:trace contextRef="#ctx0" brushRef="#br0" timeOffset="8684.369">31877 4715 1440 0,'-14'3'60'16,"0"0"-48"-16,0 0 10 16,-4-3 2-16,0 0 0 0,1 0 0 0,3 5 12 0,-4 1 2 0,4-6 1 0,0 6 0 15,0 6-28-15,0-6-11 0,-1 6 8 0,1-6-8 16,4 2 0-16,-1 4 0 0,4 0 0 16,0-6 0-1,0 6 27-15,0-7 6 0,3 1 2 0,1 3 0 16,3-9 7-16,0 6 2 0,0-6 0 0,0 0 0 0,3 12-20 0,-3-12-3 0,4 6-1 0,-1-1 0 15,1 1 0-15,3-6 0 0,-7 0 0 0,7 12 0 16,0-6-10-16,0-3-2 0,0 3-8 0,0 0 12 16,4 0-12-16,-4-6 0 0,0 5 0 0,0 1 0 15,0 0 0-15,-3 0 0 0,3 0-13 0,0 0 4 16,0 0-3-16,0-3 0 0,0 0 0 0,0 3 0 16,0-4-3-16,0 10-1 0,0-12 0 0,4 6 0 15,-8 0 0-15,4 0 0 0,0 0 0 0,0 0 0 16,-3-1 4-16,-4 4 0 0,4 3 0 0,-4 0 0 15,0 0 12-15,-4-1-9 0,4 1 9 16,-4 3-8-16,1 8 8 0,-4-11 0 0,3 6 0 0,-3 2 0 16,0 4 0-16,-3-7 0 0,3 4 0 0,0-3 11 15,-1 2-11-15,5-2 8 0,-4-6-8 0,3 5 8 16,-3-8-112-16,4 3-22 0,-1 0-5 16</inkml:trace>
  <inkml:trace contextRef="#ctx0" brushRef="#br0" timeOffset="13715.226">24430 6764 725 0,'0'0'15'0,"0"0"4"0,0 0-19 0,0 0 0 0,0 0 0 0,0 0 0 16,-7 0 35-16,0 0 3 0,7 0 1 0,-11 9 0 15,4-6-24-15,0 2-5 0,0 4-1 0,0-3 0 16,0 6-9-16,3-6-9 0,-3 3 9 0,4-1-13 16,-1 1 13-16,1-3 0 0,3-6 0 0,-4 12 0 15,4-12-9-15,0 0 1 16,0 0 0-16,0 6 0 0,0 0 25 0,0-6 6 0,0 11 1 0,0-5 0 16,0-6-1-16,0 6 0 0,0-6 0 0,0 6 0 15,0 3 18-15,0 3 4 0,0-1 1 0,0 1 0 16,4-3-3-16,-1 9-1 0,1-1 0 0,-1-5 0 15,4 9-42-15,0-4 0 0,0 1-8 0,1 2 8 16,-1-2 14-16,0 6 10 0,3-4 3 0,-3 4 0 16,0-1-43-16,4-5-9 0,-4 2-2 0,4-8 0 15,-4 6 27-15,0-3 0 0,0-4 0 0,0 7 0 16,-4-12 0-16,1 0 0 0,-1 5 0 0,1-5 0 0,-1 0 0 16,-3 3 0-16,4-3 0 0,-4-6 0 0,0 0-12 0,0 0 2 15,0 0 1-15,0 0 0 0</inkml:trace>
  <inkml:trace contextRef="#ctx0" brushRef="#br0" timeOffset="14383.189">24345 6529 548 0,'-10'3'15'0,"3"2"5"0,-4 1-20 0,4-6 0 15,-4 0 0-15,1 6 0 0,-1-6 53 0,4 6 7 0,-3-6 2 16,2 0 0-16,8 0 2 0,-7-6 0 0,7 6 0 0,-7 0 0 16,7 0-13-16,0 0-3 0,0 0 0 0,-7 0 0 15,7 0 14-15,-7 0 2 0,7 0 1 0,-7 0 0 16,7 0-19-16,-7 6-4 0,0 0-1 0,0 0 0 15,0 0-21-15,-4 0-4 0,4 5 0 0,-3 4-1 16,-1 3-3-16,1-4-1 16,-1 4 0-16,4 6 0 0,-7-1-11 0,3 4 10 0,1 2-10 0,-1 3 10 15,0 1-10-15,1-4 12 16,-1 6-12-16,1 4 12 0,-1-10-12 0,4 9 0 0,0 0 0 16,4-2 8-16,-1 2-8 0,4-9 0 15,4 4 0-15,-1-10 0 0,8 9 0 0,-4-8 0 0,7-1 0 0,0 4-11 16,0-9-10-16,4-1-3 0,-4 4 0 0,7-9 0 15,4-1-97-15,-1-2-20 16,26-3-4-16,-11-3-1 0</inkml:trace>
  <inkml:trace contextRef="#ctx0" brushRef="#br0" timeOffset="14840.941">24388 7375 1036 0,'0'0'23'0,"0"0"5"0,0 0 0 0,0 0 1 0,0 0-29 0,0 0 0 0,0 0 0 0,0-6 0 15,0-5 88-15,-4 5 12 0,4-6 3 0,0 0 0 16,0-2-63-16,4 2-12 0,-4-6-2 0,3-2-1 15,1 2 31-15,-1-6 5 0,4 1 2 0,0-4 0 0,0-5-50 16,0 9-13-16,4-10 0 0,0 4 0 0,-1-1 0 0,4 4 0 16,0-3 0-16,0 2 0 15,1 4 0-15,2-1 0 0,-6 4 0 0,3 2 0 0,0-3 0 16,-3 7 0-16,3 5 0 0,-7-3 0 16,3 6-46-16,-10 6-14 0,0 0-4 0,0 0 0 15,0 0-51-15,0 0-10 0,0 0-3 0,0 0 0 0</inkml:trace>
  <inkml:trace contextRef="#ctx0" brushRef="#br0" timeOffset="15279.31">25104 6464 363 0,'-7'18'8'0,"7"-7"1"0,-4 1 1 0,1-3 1 0,3 6-11 0,-4 5 0 0,0-2 0 0,1-6 0 15,-1 2 115-15,1-2 21 0,-1 0 4 0,4-6 0 16,0 8-24-16,-3-2-4 0,-1 0-2 0,4-6 0 15,0 6-88-15,0-7-22 0,0 1 0 0,-3 3 0 16,-1-3 56-16,4 0 6 0,0-6 2 0,0 6 0 16,-3 6-8-16,3-7 0 0,-4 1-1 0,4 0 0 15,0-6-37-15,0 12-7 0,0-9-2 0,0 9 0 0,0-1-9 0,4 1 0 16,-1 0 0-16,-3 3 0 0,4-4 0 16,-4 7 0-16,0 0 0 0,0-1 0 0,-4 1 0 15,4 8 0-15,4-2 0 0,-4 8 0 0,-4-2 0 0,-6 2 0 16,-1-3 0-16,-7 10 0 0,4-13 14 0,-3 9 1 15,-1-2 0-15,-3 2 0 0,3-12-24 0,1 4-5 16,-1-4-1-16,4-5 0 0,-4-3 15 16,4-3 0-16,4-12 0 0,-1 5-515 15,0-10-100-15</inkml:trace>
  <inkml:trace contextRef="#ctx0" brushRef="#br0" timeOffset="15727.318">25372 6684 1508 0,'-7'0'43'16,"0"0"9"-16,-4 0-42 0,4 6-10 0,0-6 0 0,-4 0 0 16,4 6 12-16,0-6 0 0,-3 6 0 0,3 0 0 15,-4 3 25-15,4 8 6 0,-7-5 1 0,3 0 0 16,1 3-21-16,-1 2-4 0,1 1-1 0,-1 5 0 15,0-2 3-15,1 8 1 0,-4-2 0 0,0 8 0 0,-1-2 9 0,5-4 1 16,-1 3 1-16,4-2 0 16,0 2-9-16,0 3-1 0,4-2-1 0,-1 2 0 0,4-3-14 0,0-2-8 15,4 2 10-15,-1-6-10 0,1 4 10 0,-1-7-10 16,4-2 10-16,0 2-10 0,0-5 0 0,0-3 0 16,8-1 0-16,-8 1 0 15,3-3-8-15,4-6-8 0,-3 0-2 0,3-3 0 16,0-3-173-16,0 0-34 0</inkml:trace>
  <inkml:trace contextRef="#ctx0" brushRef="#br0" timeOffset="17616.351">25732 6740 1147 0,'0'0'24'0,"-7"6"5"0,0-6-29 0,-1 0 0 0,8 0 0 0,-7 6 0 16,-3 0 31-16,-1-3 0 0,4 3 0 16,-3 6 0-16,-5-1 4 0,5-5 1 15,-4 6 0-15,3 0 0 0,-3-1-11 0,0 1-1 16,0 3-1-16,3 3 0 16,1-7-23-16,-1 4 0 0,4-3 0 0,0 5 0 0,0-5 10 0,3-3-2 0,1 6-8 0,3-6 12 15,0 2 4-15,0 1 0 0,0 0 0 0,0-6 0 16,3 2-16-16,-3 4 0 0,0-6 0 0,4 0 0 15,-4 6 39-15,3-6 1 0,1 0 1 0,-4-6 0 16,4 2-18-16,-1 1-4 0,-3 3-1 0,4-3 0 16,3 0-6-16,-4-3 0 0,1 3-1 0,3-3 0 15,-4-3-3-15,4 3-8 0,0 0 12 0,-3 0-4 16,3-3-8-16,0 3 0 0,0 0 0 0,0 0 8 16,0 3-8-16,0 0 0 0,0-3 0 0,0 6 0 0,4 0 0 0,-4 0 0 15,0-6 0-15,-3 0 0 16,3 12 0-16,-4-7 0 0,1 7 0 0,-1 3 0 0,-3-3 10 0,0-1 0 15,4 1 0-15,-8 3 0 16,4-3 12-16,-3 5 2 0,-1-5 1 0,1 3 0 0,-4-4 0 0,3 1 0 16,-3 6 0-16,0-6 0 15,0-4-25-15,0 1-12 0,-4 6 0 0,1-9 1 16,3 6 27-16,-4-7 6 0,4 1 1 0,-4 3 0 0,4-3-23 0,-3-3-12 16,3 0 2-16,-4 0 0 15,4 0-15-15,0 3-3 0,-4-6-1 0,1 0 0 16,-1 0-16-16,1-6-3 0,-4 0-1 0,3 3 0 15,-3-3-153-15,3 0-30 0,-6-11-7 0,6 5-1 0</inkml:trace>
  <inkml:trace contextRef="#ctx0" brushRef="#br0" timeOffset="18145.354">25890 7043 1497 0,'0'0'32'0,"0"0"8"0,-3 0 0 0,3 0 4 0,0 0-36 0,0 12-8 0,-4-6 0 0,4 0 0 0,0 2 52 16,4-2 8-16,-4 0 1 0,3 0 1 0,1 6-18 0,3-6-4 15,0-6-1-15,0 6 0 0,0-6-24 0,4 6-5 16,-1-6-1-16,1-6 0 0,-1 6 0 0,-2 0 0 16,2-12 0-16,1 6 0 0,-4-6 0 0,0 3 0 15,0 4 0-15,0-1 0 0,-4-6-9 0,1 6 0 16,-1-6 0-16,-3 6 0 0,0-2 0 0,-3 2 0 16,3 0 0-16,-4 6 0 0,1-12 0 0,-1 6 0 15,1 6 0-15,-4-6 0 0,0 6 0 0,3 0 0 16,-3 0 0-16,7 0 0 0,-7 0 0 15,0 0 0-15,0 6 0 0,3 0 0 0,-3-6 0 0,0 12 0 16,4-9 0-16,-4 3 0 0,0-3 0 0,3 5 0 0,-3 4 0 16,0-6 0-16,4 6 0 0,-5 0 0 15,1-1 0-15,0 4 0 0,4-3 30 0,-4 0 4 0,0-1 1 16,3 4 0-16,-3 3-35 0,4 5 0 0,-1-2 0 16,1 2 0-16,-1 1 0 15,4-7 0-15,0 10 0 0,-4-10 0 16,4 4-26-16,0-3-6 0,4-1 0 0,0-5-1 0,-1 0 33 0,4 3 0 15,4-10 0-15,-4 13 0 0,7-12-16 0,0-3 4 0,4 0 1 0,-4-3 0 16,3 0-41 0,1-3-8-16,-4 0-1 0,7-3-730 0</inkml:trace>
  <inkml:trace contextRef="#ctx0" brushRef="#br0" timeOffset="18508.34">26226 6623 1314 0,'3'11'37'0,"4"-8"8"15,0 9-36-15,4 0-9 0,-1 0 0 0,1 5 0 0,-1-2 88 16,1 0 16-16,3 5 4 0,-3-8 0 0,3 3-41 0,0 2-8 0,0 1-2 0,0 3 0 16,0-4-9-16,-3 1-1 0,-1 0-1 0,1 2 0 15,3 4-1-15,-3-1 0 0,-1 1 0 0,-3 2 0 16,4-2-37-16,-4 2-8 0,0 4 0 0,0-4 0 16,0 3 0-16,0 4 0 0,-3-4 0 0,-1 9 0 15,1-8 0-15,-1 2 0 16,1-3 0-16,-4 4-10 15,3-10-14-15,1 1-2 0,-1-4-1 0,-3 4 0 16,4-12-30-16,0 2-7 0,-1-2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08T17:03:27.1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10365 1019 1206 0,'0'0'26'0,"-7"6"6"0,-1-6 0 0,5 6 3 0,3-6-35 0,-7 12 0 16,3-6 0-16,1-3 0 15,-1 3 29-15,4-6-1 0,-3 6 0 0,3-6 0 0,0 11 4 0,0-11 1 0,0 0 0 0,0 6 0 16,0-6-1-16,0 6-1 16,0 0 0-16,0-6 0 0,0 12-6 0,0-6-1 0,0-3 0 0,3 8 0 15,-3 1-4-15,0-6-2 0,4 6 0 0,-1 5 0 16,-3-2-2-16,4 3-1 0,-1-1 0 0,-3 1 0 16,7 3 4-16,-3-4 1 0,0 7 0 0,-1 8 0 15,4-8-6-15,0 8-1 0,0-3 0 0,4-2 0 16,-4 2-1-16,0 3-1 0,0-8 0 0,0 2 0 15,0-2-3-15,0-1-8 0,4-2 12 0,-4 8-4 16,0-11 0-16,3 3-8 0,1 2 12 0,-4-11-4 0,4 9-8 16,-4-4 0-16,0-5 9 0,0 0-9 0,0-6 18 15,-4 2-1-15,4-2 0 0,-3 0 0 0,-4-6-17 0,0 0 0 16,4 6 0-16,-4-6 0 16,0 0 0-16,0 0 13 0,0 0-2 0,0-12-1 0,0 1 15 0,0-4 3 15,-8-3 1-15,5 1 0 16,-1-4-5-16,1 3-2 0,-1-5 0 0,1 2 0 0,3 4 0 0,-4-7 0 15,1-2 0-15,-1-4 0 0,4 4-3 0,-3-4-1 16,3 1 0-16,0-3 0 0,-4-1-2 0,4-2 0 16,0 3 0-16,4 2 0 0,-4-8-2 0,3-3-1 15,1 9 0-15,-1-1 0 0,1-2-13 0,-4 6 0 16,3 2 8-16,1-2-8 0,3 2 0 0,-4 4 11 16,5-4-11-16,-5 4 10 15,1 5-38-15,-1 3-8 0,4-2-2 0,-3 11 0 16,3-6-11-16,-4 0-3 0,4 6 0 0,4-2 0 15,-1 2-132-15,1 0-26 0,0 6-6 0</inkml:trace>
  <inkml:trace contextRef="#ctx0" brushRef="#br0" timeOffset="634.526">10830 1469 1288 0,'0'0'54'0,"-10"6"-43"16,-1-6 29-16,4 0 7 0,-4 0 1 0,4 0 0 15,-3 0 27-15,-1 0 5 0,1 0 2 0,-1-6 0 0,4 6-20 0,-4 0-4 16,1-6-1-16,3 0 0 16,0 1-21-16,-4 5-4 0,4-6 0 0,0 6-1 0,-4 0-20 0,8 0-11 15,3 0 12-15,-7 6-12 16,7-6 0-16,-7 0 0 0,0 11 0 0,3-5 0 0,4 6 0 16,-3 3 0-16,-1-4-13 0,4 1 5 15,-3 6 8-15,3-3 0 0,0 2 0 0,3 1 0 16,-3-1 0-16,4-2 0 0,-4 9 0 0,3-7 8 15,-3-2 3-15,4 3 1 0,-1-1 0 0,1-5 0 0,-1 0-12 0,1 3 10 0,3-10-10 16,0 1 10-16,0 0-2 0,0 0 0 16,4-6 0-16,3 0 0 0,3-6 13 0,1 0 3 0,0 0 0 0,-1-5 0 15,1 2-7-15,3-3-1 16,-3-6 0-16,-1 1 0 0,1 2-8 0,0-3-8 0,-4-5 12 0,0 11-12 16,-3-8 11-16,-1 2-11 0,1 0 10 15,-4-8-10-15,0 8 0 0,0-5 0 0,-7 2-8 0,0-2 8 31,0 5-41-31,-7-3-2 0,3-8 0 0,-6 3 0 16,3 8-17-16,-4 0-3 0,0-5-1 0,1 8 0 0,-4 3 16 16,3 1 4-16,1-1 0 0,-1 3 0 0,0 6 23 0,1 0 5 0,-1 6 0 0,4 0 1 15,0 6 7-15,0 3 8 0,4-1-13 0,-1 1 5 16,1 6 8-16,3 2-12 0,0 4 12 0,0-4-12 16,3 10 12-16,-3-4 0 0,4 4 0 0,-4-1-8 15,3-3 8-15,1-2 0 0,-4 8 0 0,3-14 0 16,1 5 0-16,-4-8 0 0,3-3 0 0,1 6 0 15,-4-13-18-15,3 7-8 0,-3-12-2 16</inkml:trace>
  <inkml:trace contextRef="#ctx0" brushRef="#br0" timeOffset="1115.6">11285 1496 1295 0,'-10'-27'27'0,"3"21"6"0,3-5-33 15,1-1 0-15,-1 0 0 0,1 6 0 0,-1 3 90 0,4 3 11 16,0 0 3-16,0 0 0 0,0 0-51 0,0 0-9 0,0 0-3 0,-7-6 0 15,7 6-19-15,-11 6-4 0,8-3-1 0,-4 3 0 16,3 0-1-16,1 6 0 0,-1-6 0 0,4 5 0 16,-3-5 7-16,3 6 1 0,0 3 0 0,0-4 0 15,0 1 6-15,0 0 2 0,3 0 0 0,-3 2 0 16,4-2-8-16,-1 0-2 0,4 0 0 0,-3 5 0 16,3-2-13-16,0-3-9 0,0 5 12 0,4-5-12 15,-4 3 10-15,0-3-10 0,3-1 8 0,-3-5-8 16,0 6 16-16,4-6-3 0,0 0 0 0,-4 3 0 15,0-9 1-15,3 0 0 0,-3 0 0 0,4 0 0 0,-4-9-2 16,0 3 0-16,0-6 0 0,0 6 0 16,-3-5 4-16,3-7 1 0,0 9 0 0,-4-9 0 0,1 1-2 15,-1-1-1-15,1-2 0 0,-4-4 0 16,3 6-4-16,-3-8-1 0,0 8 0 0,-3-11 0 0,3 8-9 16,-4-2 0-16,1 2 0 0,-1-2 0 15,-3 5-8-15,4-2-8 0,-4 2 0 0,3 0-1 16,1-2-119-16,-1 8-23 0,1 0-5 0</inkml:trace>
  <inkml:trace contextRef="#ctx0" brushRef="#br0" timeOffset="1670.691">11896 1378 1534 0,'0'0'32'0,"0"0"8"0,0 0-32 0,0 0-8 0,0 0 0 0,0 0 0 16,0 0 0-16,0 0 0 0,-11 0 0 0,4-6 0 16,0 6 31-16,-4-6 11 0,4-2 2 0,-3 8 1 0,3-6 7 0,-4 0 0 15,-3 6 1-15,3-6 0 16,1 0-12-16,-4 6-2 0,3-6-1 0,1 6 0 15,-5 6-22-15,5-6-5 0,-1-6-1 0,1 6 0 16,3 0-10-16,0 6 0 0,3 0 0 0,-3 6 0 16,3-6-12-16,-3 8 12 0,4 4-10 0,-1-6 10 15,4 5 0-15,-3-8-9 0,3 9 9 0,0-7 0 0,0 1 0 0,0 0 0 16,-4 3 0-16,1-4 0 16,3 1 0-16,0-6 12 0,0 6-4 0,3-6 0 0,-3-6 4 0,-3 9 0 15,3-9 1-15,0 5 0 16,0-5 4-16,0 0 1 0,0 0 0 0,0 0 0 15,0 0-2-15,0 0-1 0,0 0 0 0,3 6 0 16,-3 0-15-16,7 0 11 0,-3 0-11 0,-1-6 10 0,4 0-10 0,4 0 0 16,-4 6 9-16,4-6-9 0,-1 0 0 0,4 0 9 15,1 0-9-15,-5 0 0 0,1 0 9 0,-1 0-9 0,4 6 0 16,-3-6 9-16,0 11-9 0,-1-5 0 16,1-3 0-16,-1 3 8 0,-3 6-8 0,0 0 0 15,0 5 0-15,0-5 0 0,-3 3 0 0,-4 2 0 0,0-5 0 16,0 6 0-16,-4 8-12 0,1-8 12 0,-1 0-10 0,1-4 10 15,-4-2-15-15,0 6 3 0,0-7 1 16,0-5 0 0,0-3-13-16,0-6-2 0,-4-3-1 0,-3 1 0 0,3-13-122 15,1 6-25-15,-1-5-5 0</inkml:trace>
  <inkml:trace contextRef="#ctx0" brushRef="#br0" timeOffset="2647.345">13391 1457 957 0,'-31'-11'20'0,"17"11"4"0,-1 0-24 0,1 6 0 0,0-6 0 0,-3 11 0 16,-1-5 70-16,0 0 9 0,-3 0 1 0,0 3 1 16,0 8-6-16,-4-5-2 0,4 0 0 0,0 3 0 15,-4 8-13-15,4-5-4 0,-4-1 0 0,4 4 0 0,3 3-16 0,1-1-3 16,-1-2-1-16,8 2 0 16,-1-5-6-16,0 2-2 0,4 4 0 0,4-6 0 0,-1 2-8 0,4 4-3 15,0-13 0-15,4 4 0 16,-1 3 3-16,4-6 0 0,0-1 0 0,4-5 0 0,0 3-20 0,3 3 0 15,-4-12 0-15,4 6 0 16,1-12 10-16,-1 6-2 0,3-12 0 0,-3 3 0 0,1-8 5 16,2-1 1-16,-3-3 0 0,0-8 0 0,0 2-2 15,1-8-1-15,-1 3 0 0,0-3 0 0,0-4-11 0,-3-2 10 16,-1-3-10-16,1 6 10 16,-4-3-10-16,0-3 0 0,0 5 0 0,0-8 8 0,0 9-8 0,0 0-12 15,0 3 2-15,-3 8 1 16,3-8-4-16,-4 8-1 0,4 4 0 0,-3-1 0 0,3 4 3 0,-4 2 1 0,1 1 0 15,-1 2 0-15,1-3 10 0,-4 1 0 0,3 5 0 0,-3 0 0 16,0-3-12-16,0 9 0 0,0-5 0 0,0 5 0 16,-3 0 20-16,-1 0 4 0,4 0 1 0,-3-3 0 15,3 9-1-15,-4 0 0 0,4 0 0 0,-7 0 0 16,0 0-12-16,0 9 11 0,0-9-11 0,-3 12 10 16,3-6-10-16,-1 6 10 0,1 5-10 0,0-2 10 15,0 3-10-15,0 5 0 0,0-2 9 0,0-4-9 16,0 7 0-16,4-4 8 0,-5 10-8 0,5-13 0 15,3 10 0-15,-4-4 0 0,4 1 0 16,4 2 0-16,-4-2 0 0,3-4 0 0,5 4 0 0,-5 0 0 0,1-4 0 16,3 4 0-16,0-1 0 0,0-2 0 15,0 8 0-15,0-8 0 0,-4 2 0 0,4 1 0 16,1-4 0-16,-1-2 0 0,0 5 0 0,0-8 0 16,0 3 0-16,-4-6 0 0,1-1 0 0,-1 1 0 15,1-3 0-15,-1-3 0 0,-3-6 0 0,4 12 8 0,-1-12-8 0,-3 0-12 16,0 0 4-16,0 0 0 15,0 0-40-15,0 0-8 0,4 5-2 0,-4-5 0 16,7 6-125-16,-7-6-25 0,7 0-4 0</inkml:trace>
  <inkml:trace contextRef="#ctx0" brushRef="#br0" timeOffset="3262.565">13730 1502 968 0,'0'0'21'0,"0"0"5"0,0 0 1 0,-7 5 0 0,0 1-27 0,0-6 0 0,0 6 0 0,-4 0 0 16,1 0 99-16,-1 0 14 0,4-6 3 0,-7 6 1 0,3 3-22 0,-3 2-5 15,-3-5-1-15,3 0 0 0,-1 6-20 0,1-6-4 16,-3 5-1-16,-1-5 0 16,0 3-24-16,1 3-4 0,3-6-2 0,-4 6 0 0,7-7-2 0,1 7 0 15,-1-6 0-15,4 9 0 16,4-3-32-16,-1-1 0 0,4 1 0 0,0 0 0 0,4 3 0 0,3-4 0 15,0-5 0-15,0 6 0 16,3 6 0-16,5-13 0 0,2 4 10 0,-3 3-10 0,-3-6 0 0,3 0 0 16,0 0-14-16,0-6 5 15,0 0 9-15,0 0-10 0,-3-12 10 0,3 0-10 0,-3 6 1 0,-1-8 0 16,1-10 0-16,-4 6 0 16,0-8-5-16,-4 2-1 0,1 1 0 0,-4-4 0 0,4 4-2 0,-8-4-1 0,0 4 0 15,-3-1 0-15,4 4 3 16,-4 2 1-16,0-5 0 0,-4 8 0 0,4 3 14 0,0-5-11 0,0 11 11 15,0 0-10-15,0 0 10 0,7 6-10 0,0 0 10 0,0 0-10 16,0 0 10-16,0 0-8 0,0 0 8 0,0 6-8 16,3 6 8-16,1 5 0 0,0-5 0 0,-1 3 0 15,1 2 0-15,3 1 0 0,3-3 0 0,-3 8 0 16,4-5 0-16,-4 5 0 0,3-2 0 0,-2 2 0 16,2-5 0-16,-3 9 0 0,4-10 0 0,-4 1 0 15,3-3 0-15,-3-4 0 0,1 1 0 16,2-6 0-16,-3 6-11 0,4-6 11 0,-4-6-13 0,0 3 5 15,0-1-56-15,0-2-12 16,0 3-1-16</inkml:trace>
  <inkml:trace contextRef="#ctx0" brushRef="#br0" timeOffset="3799.89">13959 1507 1653 0,'0'6'69'16,"-3"6"-55"-16,-1-6 6 0,4 0 2 0,-3 3 0 0,-1 2 0 15,1 1 30-15,-1-6 7 0,1 6 1 0,-1-6 0 16,1 5-28-16,-1 4-4 0,1-3-2 0,-1 6 0 16,1-13-3-16,-1 7-1 0,4 3 0 0,-4-3 0 15,4-1-11 1,-3 1-3-16,3-6 0 0,0 6 0 0,0-3 2 0,0-9 0 0,0 0 0 0,0-9 0 16,0 9 14-16,0 0 4 0,0 0 0 0,0 0 0 15,0-6 9-15,0-6 3 0,0 0 0 0,-4-5 0 16,4 2-17-16,-3-3-3 0,-1 1-1 0,4-1 0 15,-3 3-7-15,-1-8-2 0,4 11 0 0,-3 0 0 16,3-8-10-16,0 14 0 0,0-6 9 0,0 0-9 16,0 1 0-16,0 2 0 0,3 3 0 0,4 0 0 15,-3 0 8-15,6 6 0 0,-2 0 0 0,6 6 0 0,0-6-26 16,0 6-5-16,7-3-1 0,0 3 0 16,0 0 16-16,1 11 8 0,-1-11-10 0,-4 6 10 15,1 9-9-15,0-4 9 0,-4 1-8 0,0 5 8 16,-4 4 0-16,5-4-8 0,-5 4 8 0,1-4 0 0,-1 1 0 0,-3-4 0 15,4 4 0-15,-4-6 0 16,-3-4 0-16,3 4 0 0,-4-6 0 0,1-1 0 0,-1 1 0 16,-3-3-20-16,0 3 4 0,0-12 1 15,0 0-60-15,0 0-12 0,0 0-2 0</inkml:trace>
  <inkml:trace contextRef="#ctx0" brushRef="#br0" timeOffset="4597.147">14746 1396 1569 0,'0'0'66'16,"0"0"-53"-16,0 0 3 0,0 0 0 0,-7-6 0 0,-4 12 0 15,1-6 0-15,-1 6 0 0,1-6 0 0,-1 6 0 16,-3-1-16-16,3 4 9 15,1-3-9-15,-4 6 8 0,0-6 0 0,0 11 0 0,-1-11 0 0,5 6 0 16,-4 3 5-16,3-4 1 0,1 1 0 16,3 0 0-16,-4 0 9 0,4 2 1 0,0-2 1 0,-4 0 0 31,8 0-3-31,-4-1-1 0,3-2 0 0,1 3 0 0,3 0-2 0,-4 0-1 0,4-7 0 0,0 1 0 16,0 0-6-16,0-6-2 0,0 0 0 0,0 6 0 15,0-6 1-15,0 9 0 0,0-9 0 0,0 0 0 16,4 6-11-16,-4 6 0 0,3-7 0 0,-3-5 0 15,0 0 12-15,7 0-2 0,-3 6-1 0,3 0 0 16,0 0-9-16,-4-6 0 0,4 6 0 0,-3-6 0 16,7 0 0-16,-4 0 0 0,3 6 0 0,1-6 0 15,-4 0 0-15,3 9 0 0,1-9 0 0,0 0 0 16,-1 6 0-16,-3-6 0 0,4 5 0 0,-1 1 0 0,-3-6 9 16,4 6-9-16,-4 0 10 0,0 0-10 0,0 0 11 0,0 0-11 15,0 0 12-15,-3-6-12 16,3 5 10-16,-4 4-10 0,1-3 8 0,-1 0-8 0,1 0 0 0,-4 6 0 15,0-12 8-15,0 6-8 16,0 5 0-16,-4-5 8 0,1 15-8 0,-4-9 8 16,-4-1-8-16,4-5 0 0,-3 9 0 0,-1-3 0 15,-3-1-16-15,0 1 0 0,0-6 1 0,-4 6 0 16,4-6-20-16,-4 2-4 0,4-8-1 0,4 0 0 16,-4 6-18-16,-1-6-4 0,5-6-1 0,-4 6 0 15,3-5-139-15,1-1-28 0</inkml:trace>
  <inkml:trace contextRef="#ctx0" brushRef="#br0" timeOffset="5256.928">14990 1681 1113 0,'-8'6'47'15,"1"0"-38"1,0 5 78-16,0-5 15 0,0 0 3 0,4-6 1 15,3 0-34-15,-4 6-8 0,1 0 0 0,3-6-1 0,0 0-22 0,0 0-4 16,-4 6-1-16,4-6 0 16,0 0-8-16,0 0-1 0,4 9-1 0,-4-9 0 0,3 6-6 0,-3-6 0 15,0 0-1-15,0 0 0 16,0 0 7-16,4 5 2 0,-4-5 0 0,7 0 0 0,-4 0-3 0,4 6 0 16,0-6 0-16,0 0 0 0,1 0-9 0,-1 0-1 0,3-6-1 15,-3 6 0-15,4 0-3 0,-4-5-1 0,0 5 0 0,4-6 0 16,-4-3-10-16,0 3 10 0,0 0-10 0,0 0 10 15,0 0-10-15,0-5 8 0,-4-1-8 0,4 6 8 16,-3-3-8-16,3-3 0 0,-3 6 0 0,-4 1 8 16,0-7-8-16,0 0 0 0,0 6 0 0,-4 0 0 15,0 3-13-15,1-3-5 0,-4 1-1 0,3 5 0 32,-3-6-21-32,-3 6-4 0,3 0 0 0,-7 6-1 15,3-1 13-15,0 1 2 0,1-3 1 0,-4 3 0 0,0 6 19 0,-1-6 10 0,1 6-10 0,0-7 10 16,0 7 0-16,0 3 0 0,0-3 0 0,0-1 0 15,3 7 0-15,1-6 0 0,6 3 0 0,-3 2 0 16,7-5 0-16,0 0 0 0,0-1 0 0,0 4 0 16,4-3 0-16,-1 6 0 0,1-13 0 0,-1 4 0 15,4 3 0-15,0 0 8 0,0 0-8 0,0-1 10 0,0 1 10 16,4 3 1-16,0-4 1 0,3 1 0 16,0-6-22-16,0 12-10 0,0-12 1 0,0 8 0 15,4-8 9-15,-4 6 0 0,4 0 0 16,-4-6 0-16,3 0 0 0,1-4-12 0,0 1 12 0,-4 0-12 15,0-3-36-15,0 0-8 0,0-3-2 16</inkml:trace>
  <inkml:trace contextRef="#ctx0" brushRef="#br0" timeOffset="6022.603">15360 1672 1044 0,'0'0'21'0,"0"0"7"0,0 0-28 0,0 0 0 0,0 0 0 0,0 0 0 0,0 0 88 0,0 0 13 16,0 0 3-16,0 0 0 0,0 0-12 0,0 0-3 16,0 0 0-16,0 0 0 0,0 0-35 0,0 0-7 15,0 9-2-15,3-3 0 0,1-6-6 0,0 12-2 16,-1-7 0-16,1 1 0 16,-1 0-19-16,1 0-4 0,-1 6-1 0,1-3 0 0,-4 2-4 0,3 1-1 15,1-6 0-15,-4 6 0 0,0 0-8 0,3-7 8 0,-3 4-8 0,0 3 8 16,4-6-8-16,-4 6 0 0,0-6 0 15,3 5 0-15,-3-8 0 0,0 9 0 0,4 0 0 0,-8-6 0 16,1 0 0-16,3-6 8 0,0 5-8 0,0 1 8 16,0-6 3-16,0 0 0 0,0 0 0 0,0 0 0 15,0 0 5-15,0 0 0 0,0 0 1 0,-7 0 0 16,0 0 8-16,3-6 2 16,-3 6 0-16,0-5 0 0,0-1-15 0,0-6-4 0,0 6 0 0,0-6 0 15,-4 3-8-15,4-2 0 0,-3-1 9 0,3 0-9 16,-4-5 0-16,0 8 0 0,1-9 0 0,-1 6 8 15,4 1-8-15,-3-4 0 0,3 3 0 0,-4 0 0 16,7 1 0-16,1-1 0 0,-1 0-9 0,1 3 9 16,-1 3 0-16,4 0 0 0,0 6-9 0,4 0 9 15,-1-5 0-15,1-1-12 0,3 0 12 0,0 6-10 16,4 0 10-16,-4-6 0 0,3 0 0 0,4 6 0 0,-3-6 0 16,3 6-13-16,0-6 5 0,0 3 8 15,0 3-10-15,4 0 10 0,-7-6 0 0,3 6-9 16,0 0-27-16,-4 0-4 0,4-5-2 0,1 5 0 15,-5-6-24-15,1 6-5 0,3 0-1 0,-4 0 0 16,5 0-40-16,-1 6-8 0,-4-6-1 16</inkml:trace>
  <inkml:trace contextRef="#ctx0" brushRef="#br0" timeOffset="6578.203">15649 1704 915 0,'0'0'39'15,"0"12"-31"-15,0-12 48 0,0 0 11 0,0 0 1 0,7 0 1 16,-3 6 12-16,3-6 3 0,0 0 0 0,0 6 0 15,0-6-32-15,4 0-7 0,-4 0-1 0,3 0 0 16,-3 0-10-16,4 0-2 0,3 0-1 0,-3-6 0 16,-1 6 2-16,-3 0 1 0,4 0 0 0,-1 0 0 15,-3 0-1-15,1-6 0 0,-1 0 0 0,0 0 0 16,0 1 5-16,0 5 1 0,-4-6 0 0,-3 6 0 16,4-6-9-16,-1 0-2 0,1 0 0 0,-4 3 0 15,0-3-10-15,0 6-2 0,0 0-1 0,0-6 0 16,-4 0-15-16,-3 1 11 0,4-1-11 0,-4 0 10 15,0-6-10-15,-4 6 0 0,4 6 0 0,-4-9 0 16,1 3-24-16,-1 1 2 0,1-1 1 0,-4 0 0 0,3 0-1 0,0 6 0 16,-3 0 0-16,4 0 0 15,-1 0 4-15,0 6 1 0,1-6 0 0,3 6 0 0,0 5 4 0,0-2 1 16,3 9 0-16,1 0 0 16,-1-7 12-16,1 4-11 0,-1-3 11 0,4 11-10 15,0-11 10-15,0 9 0 0,0-4 0 0,0 1 0 16,0 0 0-16,4 2 14 0,-1-8-3 0,1 11-1 0,-1-14 0 0,1 3 0 15,-1 6 0-15,4-7 0 0,-3 1 0 16,3-3 0-16,-4 3 0 0,8-6 0 0,-4 5 4 0,4-5 1 16,3 0 0-16,-4 6 0 0,8-6-7 15,0 0-8-15,-1 2 11 0,1-8-11 0,0 6 8 0,-1-6-8 0,1 0 0 0,3-6 0 32,-3 1-90-32,-1-1-22 0,1-3-4 0</inkml:trace>
  <inkml:trace contextRef="#ctx0" brushRef="#br0" timeOffset="7209.066">16016 1593 1516 0,'0'0'32'0,"0"0"6"0,0 0-30 0,0 0-8 0,0 0 0 0,-7 11 0 15,7-11 80-15,-3 6 16 0,-1-3 2 0,4-3 1 0,-4 6-30 0,4-6-5 16,0 0-2-16,0 0 0 16,0 0-6-16,0 0 0 0,0 0-1 0,0 0 0 0,0 0-26 0,0 0-5 15,0 0 0-15,0 0-1 16,4 6-15-16,-4-6-8 0,4 6 8 0,-1 0-8 0,4-6 8 0,0 6-8 16,4-6 8-16,-4 0-8 15,3 0 0-15,1 0 8 0,3 0-8 0,-3 0 0 0,-1-6 0 0,4 6 0 16,0 0 0-16,-3 0 8 15,0 0-8-15,3 0 0 0,-4 0 0 0,1 0 8 16,-1 0-8-16,1 0 0 0,0 0 0 0,-4 0 0 0,3 0 0 16,-3 0 0-16,0 6 0 0,0 0 0 0,1-6 0 15,-5 0-10-15,-3 0 10 0,7 5 0 0,-3 1-13 0,3 0 4 16,-4 0 1-16,-3 3 0 0,4-3-11 0,-4 6-1 16,-4-12-1-16,1 11 0 15,-1-5-19-15,1 0-3 0,-4 6-1 0,0-3 0 16,-1-3 8-16,-2 5 0 0,-1-5 1 0,1 6 0 0,-1 0 19 0,1-1 3 15,-5 4 1-15,5-3 0 0,-1 0 12 0,1-1 0 0,-1 1 0 0,4 9 0 16,0-9 12-16,0-1-2 16,3 1 0-16,1 3 0 0,-1-4 6 0,1 1 0 0,-4-6 1 0,3 12 0 15,4-12 7-15,0 2 0 0,0-2 1 0,0-6 0 16,-3 6-1-16,3-6 0 0,0 0 0 0,0 0 0 16,0 0-6-16,0 0-2 0,3 6 0 0,-3-6 0 15,0 0-5-15,0 0-2 0,0 0 0 0,4 12 0 16,-1-6-9-16,1 0 0 0,3-6 9 0,0 6-9 15,-4-6 0-15,5 2 0 0,-1-2 0 0,0 3 0 16,3-3 0-16,1 3 0 0,-1-3 0 0,1 0 0 16,3 6 0-16,0-6 0 0,0 0 0 0,0-6 0 15,1 6 0-15,-1-3 0 0,-4 0-11 0,8 1 11 16,-4-4-40-16,7 0-3 0,-3 0 0 0,6-6 0 16,-2 0-113-16,6 6-22 0,0-8-5 0</inkml:trace>
  <inkml:trace contextRef="#ctx0" brushRef="#br0" timeOffset="8035.535">18023 1760 1341 0,'0'0'56'15,"0"0"-44"1,0 0 4-16,0 0 2 0,0 0 0 0,0 0 0 15,0 0 22-15,0 0 5 0,0 0 1 0,0 0 0 0,0 0 6 0,0 0 2 16,0 0 0-16,0 0 0 16,-7-6-5-16,0 6-1 0,-3-5 0 0,-1 5 0 0,1 0-19 0,-1-6-4 0,0 6-1 0,-3 0 0 15,0 6-15-15,0-6-9 0,0 0 10 0,3 0-10 16,-3 5 8-16,0-5-8 0,4 6 0 0,-1 0 0 16,0 0 16-16,4 0-4 0,0 6 0 0,0-3 0 15,4-4-24-15,-4 7-6 0,3-6-1 0,1 0 0 16,-1 12 19-16,1-13 0 0,-1 7 0 15,4 3 0-15,-4-3 0 0,4 5 0 16,0-5 0-16,0 3 0 0,0-9 17 0,0 5 1 16,0-5 0-16,0 6 0 0,0-6-8 15,0 3-2-15,0-9 0 0,4 6 0 0,-4-6 4 0,4 5 0 0,-1 1 0 16,4-6 0-16,4 0 1 0,-1-6 1 0,1-2 0 0,-1 2 0 16,5-6-3-16,-1 6-1 0,3-6 0 0,-3 1 0 15,-3 5-10-15,3-9 0 0,-3 3 0 0,-1 6 8 16,1-5-18-16,-4 5-4 0,0-6-1 0,-4 3 0 15,5 6-13-15,-5 0-4 0,-3 3 0 16,0 0 0-16,0 0-7 0,0 0-1 0,0 0-1 0,0 0 0 16,0 0 21-16,0 0 5 0,-3 3 1 0,3 9 0 15,-4-6 14-15,4 6 8 0,0-6 0 0,0 5-8 0,0 1 20 0,4 3-4 16,-1-4 0-16,4 1 0 16,-3 0 2-16,6 6 0 0,-3-4 0 0,4-2 0 15,-1 6-7-15,1-4-2 0,3 4 0 0,-3-6 0 16,3 0-9-16,0-1 0 0,-3-2 0 0,3 3 0 15,-4 0 0-15,4-6-16 0,-3-6 3 0,3 5 0 16,-3-5-46-16,-1 0-9 0,1-5-1 0,-1-1-1 16,1 6-121-16,0-6-24 0</inkml:trace>
  <inkml:trace contextRef="#ctx0" brushRef="#br0" timeOffset="8394.728">17836 1384 1250 0,'0'0'26'0,"0"0"6"0,0 0-32 0,0 0 0 0,0 0 0 0,0 0 0 16,0 0 58-16,0 0 6 0,4 6 0 0,-4-6 1 0,0 0 3 0,0 6 1 15,4 0 0-15,3 5 0 16,0-2-26-16,-4 3-6 0,4 0-1 0,4-1 0 16,-1 1-19-16,1 3-4 0,0 8-1 0,3-5 0 15,-4-6-3-15,1 8-1 0,3-8 0 0,-4 0 0 0,5 0-8 0,-1-1 0 16,-4-5 0-16,4-6 0 15,-3 3-10-15,3-3 10 0,0-3-13 0,-3 3 5 16,3-6-25-16,0 1-5 0,4-1-1 0</inkml:trace>
  <inkml:trace contextRef="#ctx0" brushRef="#br0" timeOffset="8970.142">18898 1240 980 0,'-3'9'41'16,"-1"3"-33"-1,4-7 68-15,-3 7 14 0,-1-6 2 0,4 0 1 0,0 6-21 0,0-4-5 0,0 4-1 0,-3 6 0 16,3-6-15-16,0 2-3 0,3 4-1 16,-3 0 0-16,4 5-11 15,-4 4-1-15,3-4-1 0,-3 4 0 16,4 2-16-16,-4 3-3 0,0 4-1 0,0-4 0 0,0 3-6 0,3 3 0 0,-3 1-8 0,0 2 12 15,0 3-4-15,0 0 0 0,0-3-8 0,0 3 12 16,0 0 8-16,-3-2 0 0,3 2 1 0,0-6 0 16,0-9 0-16,-4 4 0 0,4-10 0 0,0-2 0 15,0-4-7-15,0 1-2 0,0-12 0 0,-3 0 0 16,3-6-12-16,0 0 0 0,0 0 8 0,0 0-8 16,0-6-44-1,-4-6-12-15,4-6-3 0</inkml:trace>
  <inkml:trace contextRef="#ctx0" brushRef="#br0" timeOffset="9490.546">19258 1951 1462 0,'-7'-6'30'0,"7"6"8"0,0 0-30 15,0 0-8-15,-7 0 0 0,3 6 0 16,-3-6 51-16,0 0 9 0,0 6 1 0,-3-6 1 0,3-6-8 0,-4 6-2 0,4 0 0 0,-4 0 0 16,1 0-33-16,-1 0-7 0,1 0-2 0,-1 0 0 15,1 0 8-15,-1 0 2 0,0 6 0 0,1-6 0 16,3 6-20-16,0 0 0 0,0 6 0 15,3-9 0-15,1 8 0 0,3-5 0 0,-4 6-11 0,4 6 11 16,0-6-8-16,0 2 8 0,4-2 0 0,-4 0 0 16,3-1 0-1,1 1 0-15,-1 3 0 0,1-9 0 0,-1 0 0 0,-3-6 0 0,4 6 0 16,-1-1 0-16,4-5 11 0,-3 6 2 0,3-6 1 0,0 0 0 16,0-6 2-16,0 6 1 0,0-11 0 0,0 5 0 15,0 0-6-15,4-6-2 0,-4 9 0 0,3-9 0 16,-2 7-9-16,2-7 8 0,1 0-8 0,-1 6 8 15,-3-3-8-15,4 4-17 0,-4 5 4 0,0-6 1 16,-3 6 3-16,-4 0 1 0,7-6 0 0,-7 6 0 16,7 0-13-16,0 6-3 0,0 0 0 0,0-4 0 15,0 10 5-15,-4 0 1 0,1 0 0 0,-1 5 0 0,1-5 18 16,-4 9 0-16,4-4 0 0,-4 1 0 16,0 3 0-16,3-10 0 0,1 7 0 0,-4-6 0 15,3-3 0-15,-3 2 0 0,4-5 0 0,-1 0 0 16,1 0-29-16,3-6-9 0,0-6-2 15</inkml:trace>
  <inkml:trace contextRef="#ctx0" brushRef="#br0" timeOffset="9999.327">20680 1310 1653 0,'-14'-14'69'0,"3"2"-55"15,1-6-33-15,3 1-6 0,-4 2-2 0,0-8 0 16,1 11 52-16,-1-6 11 0,1 3 1 0,-5-2 1 16,5 5 7-16,-1-6 2 0,-3 10 0 0,0-4 0 15,0 0 9-15,-4 0 3 0,4 1 0 0,-7 5 0 16,0-3-35-16,-4 3-8 0,1 0 0 0,-1 0-1 16,0 0-15-16,0 12-12 0,4 0 3 0,0 6 0 15,0-3-2-15,3 8 0 0,4 1 0 0,0 5 0 0,3 10 2 0,1-4 0 16,3 4 0-16,0 5 0 15,0 3 21-15,3-3 4 0,1 6 0 0,-1 3 1 0,1-3-4 0,-1 0-1 16,4 6 0-16,0-3 0 16,0 3-3-16,0-5-1 0,0 5 0 0,0-3 0 15,0-3 0-15,4-6 0 0,-4 3 0 0,3-3 0 16,1 0-8-16,-1-8 0 0,-3-4 0 0,4-2 0 16,3-1 0-16,-4-14 0 0,1 9 0 0,-1-6 0 0,1-7 0 15,-1 1-11-15,-3-6 3 0,4 6 0 16,-4-6-41-16,0 0-8 0,7 0-2 0,0-12 0 15,-3 7-120-15,3-7-24 0</inkml:trace>
  <inkml:trace contextRef="#ctx0" brushRef="#br0" timeOffset="10259.256">20031 1728 1489 0,'-7'6'31'0,"0"-6"7"0,7 0-30 0,-7 0-8 0,7 0 0 0,0 0 0 16,0 0 72-16,0 0 12 0,0 0 4 0,0 0 0 15,0 0-38-15,0 0-7 0,0 0-2 0,7 9 0 16,0-9-23-16,3 0-5 0,4 0-1 0,0 0 0 16,4-9 4-16,0 9 1 0,3-6 0 0,0 0 0 15,0 0-17-15,-3 0 0 0,3 0 0 0,0 1 0 16,-3 5-16-16,3-12-9 0,-7 6-3 0,4 6 0 15,-1-6-148-15,-2 3-29 0</inkml:trace>
  <inkml:trace contextRef="#ctx0" brushRef="#br0" timeOffset="10738.343">20496 1846 1212 0,'7'5'51'0,"0"1"-41"15,1-3 55-15,-5 0 11 0,4 6 3 0,0-9 0 16,0 0-5-16,0 12-1 0,4-12 0 0,-1 6 0 16,-2-6-30-16,2 0-7 0,1-6 0 0,-1 6-1 15,1 0-8-15,-1-6-2 0,1 0 0 0,0 6 0 16,-4-9-10-16,3 6-3 0,-3 3 0 0,0-3 0 15,0-3 7-15,-3 1 1 16,3-1 0-16,-3-6 0 0,-4 12-8 0,0 0 0 0,-4-6-1 0,4 6 0 16,0 0-11-16,-4 0 0 0,4 0 0 0,-7-6 0 15,-3 6 0-15,-1 6-16 0,1-6 4 0,-4 0 1 16,-1 6-4-16,1-6-1 0,0 6 0 0,0 0 0 16,0 0 16-16,0-6 0 0,0 5 0 0,3 1-9 15,1 0 9-15,-1 3 0 0,4 3 0 0,0 0 0 16,0-7 0-16,3 1 0 0,4 6 0 0,-3-3 0 15,3-3 0-15,0 5 0 0,0-5 0 0,0 0 8 16,3 6-8-16,1-6 0 0,-1 3 0 0,1-3 8 16,6-1-8-16,-2 7 0 0,-1-6 0 0,3 6 8 15,1 0-8-15,-1-4 0 0,4 4 0 0,1 0 0 16,-1 0 0-16,0-6 0 0,0 5 0 0,0-5 0 0,0 9-8 0,0-9 0 16,4 0 0-16,-4 5 0 15,0-11-32-15,0 6-7 0,0-12-1 0,0 6 0 16,-3 0-140-16,3-5-29 0,0-1-6 0</inkml:trace>
  <inkml:trace contextRef="#ctx0" brushRef="#br0" timeOffset="11187.957">20525 1749 1463 0,'0'0'61'0,"0"0"-49"16,0 0 60-16,0 0 11 0,0 0 2 0,3 0 1 0,4-6 10 0,-3-3 3 16,3-3 0-16,0 0 0 15,-4 1-47-15,4-1-10 0,0-3-2 0,1 3 0 0,-1 1-26 0,0-7-6 16,0 6 0-16,0-3-8 0,-4-2 0 0,4 5 0 15,-3 0 0-15,3 1 0 0,0-4-14 0,0 3-3 16,-3 0-1-16,3 6 0 16,-4-5-10-16,1 2-1 0,3 3-1 0,-4 0 0 15,4 6-5-15,0 0-1 0,0 0 0 0,4 0 0 16,0 6 9-16,-4-3 2 0,3 3 0 0,1 0 0 0,-4 5 6 0,3-5 2 16,-3 6 0-16,1 0 0 0,-1-3 17 0,0 8 0 15,0-5 0-15,-4 6 0 16,1-7 12-16,-1 4-1 0,1-3 0 0,-4 6 0 0,0-7 3 0,0 4 1 15,0-3 0-15,-4 0 0 0,4-1-7 0,-3 1 0 0,-1-6-8 0,1 0 12 16,3-6-12 0,0 0-16-16,0 0 3 0,0 0 1 15,-7 0-34-15,7 0-6 0,-11 0-2 0,11 0 0 16,0 0-58-16,0 0-12 0,0 0-3 0</inkml:trace>
  <inkml:trace contextRef="#ctx0" brushRef="#br0" timeOffset="11790.733">21153 1137 1565 0,'0'0'32'0,"0"0"8"0,0 0-32 0,0 0-8 0,-7 0 0 0,3 6 0 16,-3 0 21-16,0 0 3 0,3 5 0 0,-3 4 0 15,4-3 28-15,-1 0 7 0,1-1 1 0,3 7 0 16,-4-3-21-16,4 8-4 0,4-11-1 0,-4 6 0 15,3 8-11-15,-3-8-3 0,4 8 0 0,-1 4 0 16,1 2-9-16,-1-3-3 0,1-5 0 0,-1 8 0 16,4 1 0-16,-3-4-8 0,0 9 12 0,3-3-4 15,-4-2-8-15,4 8 10 0,-3-3-10 0,3-5 10 16,-4 2-10-16,1-3 0 0,-1 3 0 16,4 4 0-16,-3-10 0 0,3-3 0 0,-4 10 8 0,1-16-8 15,0 4 0-15,-4-1 0 0,3-11 0 0,-3 9 0 16,0-10 8-16,0 1-8 0,4 6 8 0,-8-9-8 15,4 2 0-15,0-11 0 0,0 0-9 0,0 0 9 16,0 0-45-16,0 0-3 16,0 0 0-16,-7-11 0 0,0-1-128 0,0-3-25 0,0-2-6 15</inkml:trace>
  <inkml:trace contextRef="#ctx0" brushRef="#br0" timeOffset="12046.972">20913 1766 1295 0,'0'0'27'0,"0"0"6"0,0 0-33 0,0 0 0 0,0 0 0 0,0 0 0 16,0 0 66-16,7 0 6 0,0 0 2 0,0 0 0 16,3 0-4-16,1-6-1 0,3 6 0 0,0 0 0 15,4 0-29-15,3 0-5 0,0 0-2 0,0 0 0 16,1-6-19-16,-1 6-4 0,0-5-1 0,0 5 0 15,-3-6-9-15,-1-3 8 0,1-3-8 0,0 6 8 16,-1-6-33 0,-3 7-7-16,0-7-2 0,1 0 0 0,-1 3-160 15,-4 3-32-15</inkml:trace>
  <inkml:trace contextRef="#ctx0" brushRef="#br0" timeOffset="12553.695">21421 1816 1551 0,'0'0'34'0,"0"0"7"0,0 0 2 0,0 0 1 16,-4 6-36-16,4 0-8 0,-3 6 0 0,3-6 0 15,3-1 30-15,-3-5 4 0,0 6 1 0,4 0 0 0,3 3 9 0,-4-9 1 0,4 6 1 16,0 0 0-16,0-6-8 0,0 6-2 0,1-6 0 0,-1 0 0 31,3 6-9-31,1-6-3 0,-1-6 0 0,1 6 0 0,-1 0-8 0,5 0-3 0,-5-6 0 0,1 0 0 16,-1 0-1-1,1 0-1-15,0 0 0 0,-4 3 0 16,0-3-11-16,0 1 0 0,-4 5 9 0,1-6-9 16,-1-6 8-16,-3 12-8 0,0 0 10 0,0-6-10 0,-3 0 0 0,3 6 0 0,-7-6 0 0,0 6 0 15,0-6-10-15,0 3 2 0,-1 1 0 0,1-1 0 16,-3-3 8-16,-1 0-12 0,1 0 12 0,-1 6-12 15,0 0 12-15,1-6-8 0,-4 6 8 16,3 0-8-16,1 6 8 0,3-6 0 0,-4 6 10 0,4 0-10 16,0-6 8-16,0 6-8 0,3-1 0 0,-3 4 0 15,4-3 0-15,-1 0 0 0,1 6 0 0,3 0 0 16,-4-7 0-16,4 7 0 0,4 3 0 0,-4 3 0 16,3-7 0-16,1 4 0 0,3 3 0 0,-4-1 0 15,4 1 0-15,0 2 0 16,0-8 0-16,1 6 0 0,-1 0 0 0,0-4 0 0,3 4 0 0,1-6 0 15,-1-1-17-15,4 1 3 0,-3 3 1 0,3-3 0 16,0-1-20 0,4 1-4-16,3-6-1 0,0 0 0 0,4 3-6 0,0-9-2 15,3 6 0-15,-3-6 0 0,3 0-93 0,0-6-18 0,0 6-4 0</inkml:trace>
  <inkml:trace contextRef="#ctx0" brushRef="#br0" timeOffset="13470.778">22895 1851 1888 0,'0'0'53'0,"0"0"13"16,0 0-53-16,0 0-13 0,0 0 0 0,0 0 0 16,0 0 58-16,0 0 9 0,-10 0 1 0,3-5 1 0,0 10-51 0,-4-5-10 15,0 0-8-15,1 0 9 16,-1 0-9-16,-3 0 0 0,-4 0 9 0,4 0-9 0,-3 0 0 0,-1 0 0 15,0 0 0-15,-3 0 0 0,0 0 0 16,4 6 0-16,-1-6 0 0,0 6 0 0,1 3 0 16,-1 3-10-16,4-6 10 0,0 5-13 15,3 1 13-15,1-3-11 0,2 9 11 0,1-7-10 0,4 7 10 0,-1 0 0 16,4 2-9-16,4-2 9 0,-1 0 0 0,1-4 0 16,-1 4 0-16,1-1 0 0,3-5 0 0,0 3 0 0,0-3 0 0,0-6 0 15,0-1 0-15,4 1 0 0,-1 0 0 16,-2 0-11-16,2-12 11 0,1 0 0 0,3 0 8 0,0 1-8 15,-3-7 14-15,3-9-2 0,0 4 0 16,0-7 0-16,0-2 0 0,0-4 0 0,0-2 0 0,0-3 0 16,0 2-4-16,0-2-8 0,4-3 11 0,-4 0-11 15,0-4 10-15,0 4-10 0,1-3 8 0,-5 3-8 16,4 5 10-16,-7-2-10 0,0-3 12 0,0 3-12 16,-3 2 8-16,0-2-8 0,-4 3 0 0,0 8 0 15,0-8 16-15,-4 2-1 0,4 4 0 16,-4 3 0-16,-3-1-28 0,4 3-6 0,-4 4-1 0,-4-4 0 15,1 4 20-15,-1 5 0 0,0 0 0 0,1 0 0 0,-4 1 0 16,3 8 0-16,1-3-8 0,3 6 8 16,-1 0 0-16,-2 0 0 0,10 0 0 0,-4 9 9 15,-3 8-9-15,4-5-11 0,-1 0 3 0,4 8 0 16,0 4 8-16,4-1 0 0,3 4 0 0,-4 2 0 0,8-2 0 0,-4 8 0 16,0-3 0-16,0 4 0 15,0 2 0-15,4-3 0 0,-4 3 0 0,0 0 0 0,0 4 0 0,0-4 11 16,0 6-3-16,-3 3 0 15,3-3-8-15,-4 0 0 0,4 0 0 0,-3 3 0 0,-1-3 0 0,-3 0 0 16,4-8 0-16,-1 2 0 16,-3-3 0-16,4-2 0 0,-1-1 0 0,-3-9 0 0,4 1 0 15,-1-6 0-15,-3-4 0 0,4 4 0 0,0-12 0 0,-1 0 0 16,-3-6 0-16,0 0 0 0,0 0 0 16,7 0-11-16,-3 0 3 0,3 0 0 15,-4-6-45-15,1-6-9 0,3-6-2 0</inkml:trace>
  <inkml:trace contextRef="#ctx0" brushRef="#br0" timeOffset="13953.81">23033 1863 1918 0,'0'0'42'0,"-4"9"9"0,1 9 1 0,3-12 3 0,0 5-44 0,0 1-11 0,3 3 0 0,1-4 0 0,-1-5 32 0,1 0 5 16,-4-6 1-16,3 6 0 15,4 0-6-15,1-6-2 0,2 6 0 0,1-6 0 0,-1 6-6 0,4-12-2 16,1 0 0-16,-5 6 0 16,8-6-8-16,-1-6-2 0,1 6 0 0,0 1 0 0,-4-13-12 0,0 9 0 15,0-3 0-15,0 7 0 16,-3-7-8-16,-1-9 8 0,-3 9-12 0,0-5 12 15,0 5-29-15,-3 0 1 0,-1 3 0 0,-3 4 0 16,0-7 16-16,-3 6 3 0,-1 0 1 0,4 6 0 0,-7-6-11 0,-3 6-1 16,-4 0-1-16,0 0 0 0,-4 0 10 15,0 6 3-15,1 6 0 0,-4 0 0 0,3-9 8 0,-3 8 12 16,0 1-2-16,3 0-1 16,4 5-9-16,0-5 0 0,3 9 9 0,0-4-9 0,1 1 8 0,3 3-8 0,0-4 10 0,0 1-10 15,3-6 22-15,4 2-2 16,-3-2 0-16,-1 0 0 0,4-6-7 0,4 6-1 0,-1-4-1 0,4 4 0 15,-3-6 0-15,3 0 0 0,3 0 0 0,-3 0 0 16,4-1-11-16,3 1 0 0,4-6 0 0,-4 6 8 16,4-6-8-16,3 0-16 0,0-6 4 0,0 0 1 15,0 1-34-15,4-1-7 16,0 0-2-16,-1-12 0 0,-3 4-94 16,1 2-18-16,-1-6-4 0</inkml:trace>
  <inkml:trace contextRef="#ctx0" brushRef="#br0" timeOffset="14642.514">23495 1722 1440 0,'0'27'30'0,"0"-16"6"15,0 1-28-15,4 6-8 0,-4-7 0 0,3 4 0 0,-3 9 51 0,0-13 9 16,0 10 1-16,0-3 1 15,0-1-10-15,0-2-1 0,0 8-1 0,-3-11 0 0,3 6 6 0,-4-9 2 16,0 2 0-16,4-11 0 16,0 6-23-16,-3 0-5 0,3 0-1 0,0-6 0 15,0 0 0-15,0 0 0 0,0 0 0 0,0 0 0 16,0 0 2-16,0 0 0 0,0 0 0 0,0-6 0 0,0 0-19 0,0 0-3 0,3-2-1 0,-3 2 0 16,4 0-8-16,-4 0 0 15,4 0 0-15,-4 0 8 0,0 6-8 0,0 0 0 0,0 0 0 0,0 0 0 16,3-6 0-16,-3 6 0 0,0 0 0 0,4 0 0 15,3 0 0-15,-7 0 0 0,3-6 0 0,-3 6 0 16,7 0 0 0,0 0-9-16,-7 0 9 0,7 0 0 0,0 0 0 0,0 6-8 0,0-6 8 0,1 6 0 15,-1-6 0-15,0 6 0 0,0 0-8 16,0 6 8-16,0-9 0 0,0 3 0 0,0-1-8 0,0 1 8 16,0 6 0-16,-3 0 0 0,3-6 0 0,-4 0 0 15,1 2 0-15,-1 4 0 0,1-6 0 0,-4 6 0 16,3-6 0-16,1 0 0 0,-4-1 0 0,0-5 0 15,0 0 0-15,0 0 0 0,0 0 0 0,3 0 0 16,-3 0 0-16,0 0 0 0,0 0 0 0,0 0 0 0,0 0 8 16,0 0-8-16,4 0 11 0,-4 0-11 15,0 0 0-15,0 0 0 0,3 0 0 0,1-5 0 16,-1 5 12-16,-3 0-4 0,0 0 0 0,0 0-8 16,0 0 0-16,0 0 0 0,0-6 0 0,0 6 0 0,0 0 0 0,0 0 0 15,0 0 0-15,0 0 0 16,0 0 0-16,0 0 0 0,0 0 0 0,0 0 0 0,0 0 0 0,4 0 0 15,3 6-8-15,-3-1 8 16,-1 1 0-16,4 0 0 0,-3-3 0 0,3 9 0 16,0-12 0-16,0 6 0 0,3-6 0 0,-3 6 0 15,1-6 0-15,-1 0 0 0,0 6 0 0,0-6 0 0,0 0 0 0,0 0 0 16,0 0 0-16,0-6 0 16,0 6 0-16,0-6-9 0,0 6 9 0,0 0-12 15,0-6-19-15,0 6-4 0,0-12-1 0,0 9 0 16,0 3-30-16,4-6-6 0,-4 0-2 0,4 6 0 15,-1-5-15-15,1-1-3 0,-1 6-1 0,1-6 0 16,0 6-92-16,-1-6-19 0,1 0-3 0</inkml:trace>
  <inkml:trace contextRef="#ctx0" brushRef="#br0" timeOffset="15165.588">24144 1995 1302 0,'0'0'27'0,"0"0"7"0,0 0-34 0,0 0 0 0,0-5 0 0,0 5 0 15,0 0 96-15,0 0 13 0,0 0 3 0,0 0 0 0,-3-6-20 16,3 6-3-16,0 0-1 0,0 0 0 16,0 0-26-16,0 0-6 0,-4-3 0 0,4 3-1 0,-7-6-15 0,7 6-2 15,-7-6-1-15,0 6 0 16,-4-6-29-16,4 6-8 0,-3 0 0 0,-1 6 0 16,0-6 0-16,1 6 0 0,-1 0 0 0,1-6-8 15,3 6-1-15,-4 2 0 0,4-2 0 0,0 0 0 0,3 6 9 0,1 0 0 16,-1 0 0-16,4-4-8 15,0 10 8-15,4 0-13 0,-1-1 5 0,5-2 8 16,-1 3 0-16,0-1 0 0,0 4 0 0,3-9 0 16,1 5 0-16,-4-5 12 0,3 0-12 0,-2-6 12 0,2 2 0 0,1-2 0 15,-4-6 0-15,3 0 0 16,-3-6 4-16,4 6 0 0,-4-11 1 0,4 2 0 0,-4-3-4 0,0-6-1 16,3 7 0-16,-6-10 0 0,-1-2-12 15,1 5 0-15,-4-9 0 0,3 10 0 0,-6-10-10 16,3 10-2-16,-4-13 0 0,1 13 0 0,-1-4 0 15,1 9 0-15,-1 1 0 0,1-7 0 16,-1 9 0-16,-3 3 0 0,4-5 0 0,-1 5 0 16,4 6-22-16,0 0-5 0,0 0-1 0,0 0 0 0,0 0 25 0,0 11 5 0,-3 1 1 0,3-3 0 15,0 9 9-15,0-7 0 0,3 1 0 0,-3 6 0 16,4 2 12-16,-4-2-1 0,7 0-1 0,-4-7 0 16,4 4-2-16,-3-3 0 0,3 5 0 0,-4-5 0 15,4 3 3-15,1-3 0 0,-1-1 0 0,3 1 0 16,-3 0-11-16,4-9 12 0,-4 9-12 0,3-12 12 15,1 6-12-15,0-6 0 0,-1 0 0 0,1 0 0 16,3 0-27-16,0-6-4 0,0 6-1 0,0-6 0 16,4 0-143-16,-4 3-29 0,0-9-5 0</inkml:trace>
  <inkml:trace contextRef="#ctx0" brushRef="#br0" timeOffset="15425.278">24486 1957 1162 0,'0'6'49'0,"0"12"-39"16,0-12 54-16,0 8 10 0,0-2 2 0,0 0 1 16,0 0-1-16,0-4-1 0,0 4 0 0,4 0 0 31,-4 0-30-31,3-1-5 0,-3 1-2 0,4 3 0 0,-1-9-16 0,1 0-3 0,-4-6-1 0,0 11 0 15,3-5-5-15,-3-6-1 0,0 6 0 0,0-6 0 16,0 0-12-16,0 0 0 0,0 0 0 0,0 0 0 31,0 0-43-31,0 0-1 0,0 0-1 0</inkml:trace>
  <inkml:trace contextRef="#ctx0" brushRef="#br0" timeOffset="16099.732">24705 1990 1954 0,'0'5'43'0,"0"7"9"0,0 6 1 0,0-6 3 0,0 8-45 16,4-2-11-16,-1-6 0 0,1 5 0 0,-1 4 34 15,1-4 5-15,-1-5 1 0,1 3 0 0,-1-3 3 0,1-1 1 0,-1-5 0 0,1 0 0 16,-1 12-36-16,1-18-8 0,-4 0 0 0,0 0 0 16,0 0 0-16,7 0 0 0,-4-6 0 0,1 0 0 31,0 0-24-31,-4-6-4 0,3 7-1 0,-3-7 0 0,-3 3 11 0,3-3 2 0,-4 6 1 0,0-5 0 15,1-1 15-15,-1-6 0 0,1 3 0 0,-1 4 0 16,-3-7 0-16,4 6 10 0,-1 4 0 0,-3-4 0 16,4 0 4-16,-1 0 1 0,4 6 0 0,-3 0 0 15,3-2 5-15,0 8 0 0,0 0 1 0,0 0 0 0,3-6-10 0,-3 6-3 16,0 0 0-16,7 0 0 16,0 3-16-16,4 0-4 0,-1 0-1 0,5 2 0 0,2 1 13 15,-3 0-11-15,0 0 11 0,4 0-10 16,-4 0 10-16,0 0 0 0,0 0 0 0,-3 2 0 0,3-2 0 0,-3 6 12 15,-1 0-2-15,1 0-1 16,-1-1-18-16,1 10-4 0,-4-9-1 0,0-1 0 0,0 7 22 0,-3-6 5 16,3 3 1-16,-4 2 0 15,1-5-14-15,-1 0 0 0,4-9 0 0,-3 8 0 16,-1-5 0-16,4 6 0 0,-3-6 0 0,0 0 0 16,-4-6-45-16,0 0-15 0,0 0-4 0,10-6 0 15,-3 0-136-15,0-6-27 0</inkml:trace>
  <inkml:trace contextRef="#ctx0" brushRef="#br0" timeOffset="16358.298">25492 2142 2138 0,'24'50'44'0,"-13"-26"12"0,-7-9-45 0,3 2-11 0,0 7 0 0,-4-7 0 0,-3 4 0 15,0-3 0-15,0-7 0 0,0 1 0 16,-3-3 0-16,3-9 0 0,0 0 0 0,0 0 0 16,0 0-18-16,0 0-6 0,-11 6 0 0,4-6-1 15,-4 0-38-15,4-6-7 0,0 0-2 0</inkml:trace>
  <inkml:trace contextRef="#ctx0" brushRef="#br0" timeOffset="72574.973">10643 2483 801 0,'0'0'16'0,"0"0"5"0,0 0-21 0,0 0 0 0,0 0 0 0,0 0 0 16,-7 12 49-16,7-12 6 0,0 0 1 0,0 0 0 15,-3 6-4-15,3-6 0 0,0 0 0 0,-4 6 0 16,4-6-25-16,0 6-6 0,0-6-1 0,0 6 0 16,0-6 13-16,0 6 3 0,0 0 0 0,0 5 0 15,0-2-4-15,4 3-1 0,-1-6 0 0,1 5 0 16,3 7-7-16,-7-3 0 0,7 2-1 0,0 1 0 15,-4 0-1-15,5 2 0 0,-1-8 0 0,0 6 0 16,0-1 3-16,0 4 1 0,-4 2 0 0,4-5 0 16,0 3-10-16,0 2-1 0,1-8-1 0,-1 3 0 0,0-1 2 15,-4 1 0-15,8 2 0 0,-4-2 0 16,0 6-16-16,-4-4 11 0,4-2-11 0,-3 5 10 16,3-8 1-16,-7 9 0 0,0-7 0 0,0 1 0 15,0-4 2-15,0 4 1 0,4 0 0 0,-4-6 0 16,0 2-2-16,0-2-1 0,-4 6 0 0,4-7 0 15,-4-8 9-15,4-3 1 0,0 0 1 0,-7 9 0 16,4 6-14-16,-1-9-8 0,1 5 10 0,-1-5-10 16,1 0 14-16,-1 0-3 0,1 3-1 0,-4-3 0 15,0 0 7-15,0-6 2 0,-4 6 0 0,0-6 0 16,4 0-2-16,-3 0 0 0,-1 0 0 0,4 0 0 16,0-6-7-16,7 6-2 0,-7 0 0 0,-4-6 0 0,4 0-8 15,-3 0 0-15,-1 3 0 0,4 3 0 0,-3-6-19 0,2 6-2 16,1-6-1-16,-3 6 0 15,3-6-10-15,7 6-3 0,-4 0 0 0,-3 0 0 16,7 0-12-16,0 0-2 0,-7-5-1 0,7 5 0 16,0 0 2-16,-3 5 0 0,3-5 0 0,-7 0 0 15,7 0 6-15,0 0 2 0,0 0 0 0,0 0 0 16,0 0-18-16,0 0-3 0,0 0-1 0,0 0 0 16,0 0-27-16,0 0-6 0,0 0-1 0</inkml:trace>
  <inkml:trace contextRef="#ctx0" brushRef="#br0" timeOffset="74606.735">10234 2428 1108 0,'0'0'24'0,"-3"0"6"0,3 0 1 0,0 0 0 0,-7 6-31 15,7-6 0-15,0 0 0 0,-8 0 0 0,8 0 76 0,0 0 10 0,0 0 2 16,0 0 0-16,0 0-39 0,0 0-7 0,0 0-2 0,0 0 0 16,0 0-32-16,0 0-8 0,0 0 0 0,8-6 0 15,-1 6 0-15,0-6 0 0,3 0 0 0,1 3 0 16,3-3 0-16,0 6 0 0,4-6 0 0,-1 0 0 15,1 0 0-15,7 1 0 0,-4-7 0 0,7 12 0 16,-3-6 0 0,3 0 0-16,0 3 0 0,0 3 0 0,1 0 0 0,-1 3 10 0,4 3-10 15,-4 0 10-15,4 0-26 0,-1 0-4 0,1-1-2 0,-4 1 0 16,-3 0 5-16,0 6 1 0,-4-9 0 0,3 9 0 16,-2-6 2-16,-5-1 1 0,-3-5 0 0,4 12 0 15,0-6-59 1,-1 0-12-16,1-6-3 0</inkml:trace>
  <inkml:trace contextRef="#ctx0" brushRef="#br0" timeOffset="75255.533">11165 3092 931 0,'-7'-6'39'0,"4"6"-31"15,-4-6 49-15,0 6 11 0,0-6 1 0,3 1 1 16,-3-1-37-16,4-6-7 0,-1 3-2 0,0 3 0 16,1 6 7-16,-1-6 1 0,4 0 0 0,0 1 0 15,0 5-20-15,0 0-3 0,0 0-1 0,0 0 0 16,0 0-8-16,0 0 8 0,0 0-8 0,0 0 8 16,7 0 9-16,4 0 2 0,0 0 0 0,-1 0 0 15,4 0-5-15,-3 0-1 0,0 0 0 0,-4 0 0 16,3 0-1-16,1 0 0 0,-1 5 0 0,4-5 0 15,-3 0-12-15,0 0 11 0,-4 0-11 0,3 0 10 16,-3 0-10-16,0 0 8 0,0 0-8 0,0 0 8 0,-3 0 1 16,0-5 0-16,-4-1 0 0,0 6 0 15,0-12 10-15,0 6 1 0,0 0 1 0,0-3 0 16,-4 3-4-16,-3-11-1 0,3 11 0 0,-3-6 0 16,0 0-16-16,-3 4 0 0,-1-4 8 0,-3 0-8 0,0 6 0 0,0 0 0 15,0 0 0-15,0 1 0 16,-1-1-10-16,1 0 1 0,0 6 0 0,0 0 0 0,4 6 9 0,-5 0-13 15,1-6 5-15,4 5 8 16,-1 7 0-16,1-6 0 0,3 6 0 0,-1 3 0 16,1 2-9-16,7-5-1 0,0 11 0 0,4-2 0 15,-4-3 10-15,7 5 0 0,-3-8-9 0,-1 8 9 0,4 1 0 0,0-4 0 0,0-2 10 16,0 6-10-16,0-10 9 16,0 4-9-16,0 0 0 0,-3-4 9 0,3-5 2 15,-3 6 0-15,3-15 0 0,0 6 0 0,0 0-11 0,3-6 0 16,1 5 0-16,3-5 0 15,0 0-26-15,4 0-7 0,-1 0-2 0</inkml:trace>
  <inkml:trace contextRef="#ctx0" brushRef="#br0" timeOffset="76224.371">12432 2939 1147 0,'-18'0'24'0,"4"0"5"0,-4 0-29 0,4 0 0 0,4 0 0 0,-4 0 0 16,3 0 96-16,1 0 14 0,-1 0 2 0,4 6 1 0,0-6-24 0,0 0-5 15,0 6 0-15,0-6-1 16,0 6-60-16,0-6-12 0,3 12-3 0,-3-12 0 0,3 5-8 0,1 1 0 16,-1 3 0-16,1-3 0 15,-1 0 0-15,1 6 0 0,-4-1 0 0,3 1 0 0,1-3 0 16,-1 9 0-16,-3-7 0 0,4 1 0 16,3 0 0-16,-4 3 0 0,4-4 0 0,0-5 0 0,0 0 0 0,0-6 0 15,4 12 0-15,-4-12 0 0,0 0 0 16,0 0 0-16,3 6 8 0,4-6-8 0,-3 6 8 0,3-6-8 0,3 0 0 0,-3 0 8 15,0-6 1-15,4 6 0 16,-4-12 0-16,4 12 0 0,-1-6-1 0,-3 6-8 0,4-6 12 16,-1 6-4-16,-2-6-8 0,2 6 0 0,-3 0 0 15,0 0 0-15,4 0 0 0,-4 6 0 0,0 0 0 0,0 0 0 16,0 6 0-16,-3-6 0 0,3 2 0 0,0 4 8 16,0 0-8-16,-4 0 0 0,4-1 9 0,-3 1-9 15,-1-3 12-15,1 3-3 0,-4 0 0 0,0-7 0 16,0 7 7-16,-4-6 2 0,1 9 0 0,-1-3 0 15,-3-7-18-15,0 7 0 0,0 0 0 0,-3 0 0 16,-1 2 8-16,-3-2-8 0,0 0 0 0,-4 0 0 16,0-3 0-16,1-4 0 0,-4 1 0 0,0 0 0 15,-1-6 0-15,-2 6 0 0,-1 0 0 0,4-6 0 16,0-6-14-16,-1 0-6 0,1 6-2 0,0 0 0 16,7-9-11-16,-4 3-3 15,8 4 0-15,-1-1 0 0,4-3-28 0,0 0-5 0,4 0-2 16</inkml:trace>
  <inkml:trace contextRef="#ctx0" brushRef="#br0" timeOffset="76780.028">12615 3124 1134 0,'0'0'24'0,"0"0"6"0,-7 6 1 0,7-6 1 0,0 0-32 0,-3 6 0 0,3-6 0 0,0 0 0 15,-7 6 68-15,3 0 8 0,-3 0 0 0,7-6 1 16,-7 6-18-16,7-6-4 0,0 0-1 0,-3 3 0 0,3-3-24 0,-8 5-5 16,8-5-1-16,-3 6 0 15,3-6-4-15,0 12 0 0,0-12-1 0,3 6 0 16,-3 6 12-16,4-6 2 0,0 5 1 0,-1-8 0 16,-3 6-15-16,4 6-3 0,-4-9-1 0,3 0 0 15,1 5-15-15,-1 1 0 0,4 0 8 0,-3 3-8 16,3-4 0-16,-4-5 8 0,4 6-8 0,0-3 0 15,-3 0 10-15,3-1-10 0,0-2 10 0,-3 0-10 16,3-6 18-16,0 6-2 0,3 0-1 0,-3-6 0 16,4 0 4-16,-4-6 1 0,4 0 0 0,-1 0 0 15,1 0 2-15,-1-2 1 0,1-4 0 0,-4 0 0 16,4 0-7-16,-4 1-2 0,3-4 0 0,-3-3 0 16,0 6-1-16,0-5 0 0,-3-7 0 0,3 10 0 0,-7-10-13 15,3 6-10-15,-6 4 2 0,3-4 0 0,-4 6 0 16,4 1 0-16,-3-4 0 0,-1 3 0 15,1 0-19-15,-4 7-3 0,3-1-1 0,1-6 0 16,-4 12-29-16,3-9-5 0,4 9-2 0,0 0 0 16,0 0-113-16,0 0-24 0,0 0-4 0</inkml:trace>
  <inkml:trace contextRef="#ctx0" brushRef="#br0" timeOffset="77072.051">13159 3092 1796 0,'0'0'40'0,"-7"12"8"0,3-3 1 0,0 2 1 0,1 1-40 0,3 6-10 0,-4-6 0 0,1 2 0 16,3-2 23-16,-4 6 2 0,1-7 1 0,3 1 0 15,-4 3-26-15,4-3 0 0,-3-1 0 0,3 4 0 16,0 3-16-16,0-7-9 0,0-5-2 0,3 6 0 16,-3 0-38-16,0-9-8 0,0-3-2 0,0 0 0 15,0 0-17-15,0 0-3 0,0-3-1 0,-3-9 0 16,3 0 20-16,-4 1 3 0,1-4 1 0</inkml:trace>
  <inkml:trace contextRef="#ctx0" brushRef="#br0" timeOffset="77249.668">12993 2983 1653 0,'0'0'69'0,"3"6"-55"15,-3-6-6-15,0 0 0 0,0 0-8 0,0 0 12 16,0 0-12-16,4-6-10 0,3-3 2 0,-4 4-692 15</inkml:trace>
  <inkml:trace contextRef="#ctx0" brushRef="#br0" timeOffset="77787.14">13518 3036 2026 0,'0'0'44'0,"-3"3"10"0,-1 3 2 0,-3 0 1 0,4 0-45 16,3-6-12-16,0 0 0 0,-11 6 0 0,4-6 36 0,-3 0 6 0,-1 6 1 0,0-6 0 15,1 0-28-15,-4 0-6 0,3-6-1 0,4 6 0 16,-4 6-8-16,4-6 0 0,7 0 0 0,-10 5 0 15,10-5-12-15,0 0 3 0,0 0 0 0,-7 6 0 16,7-6 9-16,-4 6-8 16,1 0 8-16,3 0-8 0,-4 9 8 0,4-15 0 0,0 5-9 0,0-5 9 15,0 0 0-15,4 6 0 0,-1 0 0 0,-3-6 0 16,0 0 0-16,0 6 0 0,0-6 0 0,7 6 0 16,-3-6 8-16,3 0-8 0,0 6 8 0,0-6-8 15,0 6 0-15,0-6 0 0,0 0 0 0,4 0 0 16,-4 0 0-16,0 0 0 0,0 0 0 0,4 6 0 15,-1-6 0-15,1 0 0 0,-1 0 0 0,-3 3 0 16,0 0 0-16,0-1 0 0,4 4 0 0,-4 0 0 16,0 0 0-16,4 0 0 0,-4-6 0 0,0 12 0 15,0-1 0-15,0-5 0 0,0 6 0 0,0 3 0 16,-3-9 0-16,-1 0 0 0,1-1 0 16,-4-5 0-16,0 6 8 0,0 0-8 0,0 3 0 0,-4 0 8 15,4 0-8-15,-3 2 0 0,-1-5 0 0,1 6 0 16,-5 0 8-16,1-6-8 0,0 3 0 0,-3 2 8 15,-4-5-8-15,0 6 0 0,-1-6-10 0,-2 0 10 16,-1 0-24-16,-3-6 2 0,3 0 0 0,1-6 0 16,3 6-42-16,-1-6-8 0,1 0-1 0</inkml:trace>
  <inkml:trace contextRef="#ctx0" brushRef="#br0" timeOffset="78536.044">14319 2463 1051 0,'-7'6'21'0,"0"-6"7"0,4 6-28 0,-4 0 0 0,0 8 0 0,3-8 0 0,0 0 81 15,-3 6 11-15,4-6 1 0,-1 8 1 0,1-2-11 0,-1 0-3 0,1 5 0 0,3 1 0 16,-4 3-23-16,4 2-5 15,0 1 0-15,0 2-1 0,0-2-27 0,4 8-6 0,-4 3-1 0,0 4 0 32,3-4-4-32,1 9-1 0,-1-6 0 0,-3 6 0 0,4 3-12 0,-4-3 9 15,3 0-9-15,-3 1 8 16,0-4 8-16,0-3 0 0,4-3 1 0,-4-2 0 0,0-10 11 0,0 1 1 0,0-10 1 16,0 4 0-16,0-6 12 0,0-12 2 0,0 0 1 15,0 0 0-15,0 0-17 0,-4-6-3 0,1 0-1 0,3-12 0 16,0 4-12-16,0-10-2 0,3 6-1 0,1-11 0 15,-1 3-9-15,5-4-16 0,-1 4 4 0,0 2 1 16,3-2-12 0,-3 2-2-16,4 7-1 0,-1-4 0 0,1 3-11 0,0 7-3 15,-1-7 0-15,1 9 0 0,3 9-10 0,-4-6-2 16,1 6-1-16,3 0 0 0,-3 6 0 0,-1 3 0 16,1 9 0-16,-1-1 0 0,1 1 32 0,0 8 6 0,-1-2 2 0,-3 2 0 15,4 4 13-15,-4-4 0 0,4 9 0 0,-4-8 0 16,0 2 8-16,3 1 5 0,-3-4 1 0,0 4 0 15,0-10 5-15,-3 4 1 0,-1-13 0 0,1 7 0 16,3-9-7-16,-7 3-1 0,7-6 0 0,-7-1 0 16,4-5-28-16,-1 0-7 0,1 0-1 0</inkml:trace>
  <inkml:trace contextRef="#ctx0" brushRef="#br0" timeOffset="79093.509">14767 3248 1577 0,'4'12'66'0,"3"-7"-53"16,0 1 56-16,-4 0 11 0,5 0 3 0,-1-3 0 15,-4 3-9-15,4-3-2 0,0-3 0 0,0 0 0 16,0-3-37-16,0-3-8 0,4 3-2 0,-4-3 0 16,0 6-25-16,0-6 8 0,0 0-8 0,0 1 0 15,0-1-12-15,0-6-8 0,0-3-2 0,0 9 0 16,-3-5-22-16,3-1-4 0,-3 0 0 0,-4 6-1 15,3 0 17-15,-3 6 4 0,0-6 1 0,0 6 0 16,-3-5 27-16,-5 2-10 0,5-3 10 0,-4 6 0 16,0-6 0-16,-4 0 0 0,1 6 0 0,-1 0 0 0,1 0 0 0,-5 0 12 15,1 6-3-15,0-6-1 16,0 6 2-16,-4 0 0 0,4-6 0 0,0 3 0 16,0 2-2-16,4 1-8 0,-1 0 12 0,4 6-4 15,0 0-8-15,3-6 0 0,-3-1 0 0,7 4 0 16,-3-3 0-16,3 0 0 0,0 6 0 0,0 0 0 15,3-1 0-15,1 1-11 0,-1 3 11 0,1 2-8 16,-1 1 8-16,4 0 0 0,0 2 0 0,-3 4 0 16,3-9 0-16,0 2 0 0,0 7 0 0,-3-13 0 15,3 7 0-15,0-3 0 0,0-9 0 0,0 5 0 0,4-5 0 0,-4 0 0 16,3 0 0-16,1-6 0 0,-1 0-19 16,1-6-1-16,-4 0-1 0,7 0 0 15,0-5-160-15,0 5-32 0</inkml:trace>
  <inkml:trace contextRef="#ctx0" brushRef="#br0" timeOffset="79469.715">15102 3168 1634 0,'-3'18'34'0,"3"-18"7"0,-4 6-33 0,1 6-8 0,-1-1 0 0,1-5 0 15,-1 3 65-15,1 3 11 0,-1 0 3 0,4-6 0 16,-3 5-11-16,-1 1-1 0,4 0-1 0,-3 3 0 16,3-4-19-16,0 1-4 0,0 3-1 0,0 2 0 15,3-5-22-15,-3 6-4 0,4-6 0 0,-1-4-1 16,1 4-3-16,-1 0-1 0,1 0 0 0,3-6 0 16,-4-1-11-16,4 4 10 0,0 0-10 0,1-6 10 15,-1 3-10-15,3-6 0 0,-3 0 0 0,4 0 0 16,-4 0 8-16,0 0-8 0,3-6 0 0,-2 3 8 15,-1-6-8-15,0 6 0 0,-4-3 9 0,4 1-9 0,0-7 0 16,0 6 0-16,0-6 0 0,0-3-8 0,1 4-3 16,-5-1 0-16,4-6 0 0,0 4 0 0,-3 2-2 15,3-6-1-15,-7 6 0 0,3 1 0 16,1-7-14-16,-4 3-2 0,0-2-1 0,3-7 0 16,-3 9-3-16,0-2-1 0,0-1 0 0,0 1 0 15,-3 2-139-15,3-3-28 0,-4 6-6 0</inkml:trace>
  <inkml:trace contextRef="#ctx0" brushRef="#br0" timeOffset="80188.656">15600 3180 1013 0,'-11'6'20'0,"4"-6"8"0,-3 0-28 15,3 0 0-15,0 0 0 0,-1-6 0 0,1 6 22 0,0 0-1 0,0 0 0 0,0-6 0 16,7 6 18-16,-7 0 3 0,7 0 1 0,-7 0 0 16,7 0 7-16,0 0 2 0,0 0 0 0,0 0 0 15,0 0-16-15,-3 6-4 0,-1 0 0 0,4 6 0 16,0 0-10-16,0-7-2 0,4 7-1 0,-1 3 0 16,1 3-3-16,-1-7-1 0,1 13 0 0,3-4 0 15,-4-2-2-15,1 0 0 0,-1 2 0 0,1-2 0 16,-1-6 2-16,1-3 0 0,-1-1 0 0,-3-8 0 15,0 0 8-15,0 0 1 0,0 0 1 0,0 0 0 16,-3-8 25-16,-4-1 5 0,3-9 1 0,-3 0 0 16,4 1-25-16,-4-4-5 0,0-2-1 0,0 2 0 15,0-2-16-15,3-4-9 0,0 4 10 0,-3-1-10 0,4 1 0 0,-1 2 0 16,4 3 0-16,-3-2 0 16,-1-4-11-16,4 13-1 0,0-7-1 0,-3 3 0 15,3-2-10-15,3 11-1 0,-3-6-1 0,4 6 0 16,-1 0-3-16,1-3-1 0,-1 6 0 0,4 3 0 15,1 0-10-15,2 3-1 0,1 0-1 0,3 3 0 16,0 6 17-16,0 0 3 0,4-1 1 0,-1 1 0 0,8 3 10 0,-4 3 10 0,0-1-13 16,-3 1 5-1,3-4-20-15,-3-2-3 0,3 0-1 0,-7 0 0 16,0-6-156-16,0-3-32 0</inkml:trace>
  <inkml:trace contextRef="#ctx0" brushRef="#br0" timeOffset="80702.483">15776 3230 1933 0,'-3'18'55'0,"3"-12"12"0,0 5-54 0,3 1-13 0,-3-3 0 0,4 3 0 16,-1 0 44-16,1-7 7 0,3 1 1 0,0 0 0 16,0 0-19-16,0 0-3 0,0 0-1 0,0-6 0 15,4 0-17-15,-4 0-3 0,3 0-1 0,4 0 0 16,-6-6 8-16,-1 0 0 0,3-6 1 0,-3 6 0 16,-3 1-17-16,-1-1 0 0,4-3 0 0,-7-3 0 15,4 6 8-15,-4 0-8 0,0-5 0 0,0-1 0 16,-4 0 0-16,1 3 0 0,-1 3 0 0,-3 0 0 15,0 1 0-15,-3-1-22 0,3 0 3 0,-4 0 1 16,-3 6 6-16,0 0 2 0,0 0 0 0,3 6 0 16,-3 0 2-16,3-6 0 0,1 6 0 0,3-1 0 15,-4 1 0-15,8 3 0 0,-4 3 0 0,3 0 0 0,0-6 0 16,1 5 0-16,3-5 0 0,0 3 0 0,0 3 8 16,0 0 0-16,3-1 0 0,1 1 0 0,-4 0 0 0,4 0 0 15,-1 2 0-15,1-2 0 0,-1 0 0 0,1 3 11 16,3 2-3-16,-4-5 0 0,4 6 5 0,0-7 1 15,-3 4 0-15,3 3 0 0,0-7 13 0,-3 1 2 0,3 0 1 16,3 3 0-16,-3-9-30 0,4 5 0 0,3 1 0 0,-4-12 0 16,5 6 0-16,-1-6 0 0,0 0 0 0,0 0 0 31,0-6-30-31,4 0-9 0,-4 0-1 0,7-5-1 0,-7-1-20 16,0 0-4-16,4-3-1 0</inkml:trace>
  <inkml:trace contextRef="#ctx0" brushRef="#br0" timeOffset="81059.152">16200 3192 1265 0,'-8'12'53'16,"5"-6"-42"-1,-4 5 46-15,3-8 10 0,1 6 1 0,-1 0 1 16,4-9 2-16,0 0 0 0,0 0 0 0,0 6 0 15,0 6-27-15,0-1-6 0,0-5-1 0,4 3 0 0,-1 9-7 0,1-7-2 16,-1 1 0-16,1 0 0 0,3 0 1 0,-3-3 0 16,-1 8 0-16,4-5 0 0,-3 0 0 0,3-1 0 15,0 4 0-15,0-3 0 0,0 0 7 0,0-6 0 0,4 5 1 0,-4-5 0 16,3 3-21-16,1-3-5 0,-1 0-1 0,1 0 0 16,-1-6-2-16,-2 6 0 0,2-6 0 15,1-6 0-15,-4 6 2 0,3-6 0 0,1 0 0 16,-4 0 0-16,0-6-10 0,-3 3 0 0,3 4 0 15,-4-7 0-15,1-6 0 0,-4 3 0 0,0 4-8 16,0-1 8-16,0-6-13 0,3 4 1 16,-3 2 1-16,0-6 0 15,-3 6-23-15,-4 1-5 0,3-1-1 0,-3 3 0 16,0-3-87-16,0 1-17 0,-4-1-4 0</inkml:trace>
  <inkml:trace contextRef="#ctx0" brushRef="#br0" timeOffset="81644.817">16623 3180 892 0,'0'0'20'0,"0"0"4"0,0 0 0 0,0 0 1 0,0 0-25 0,0 0 0 0,0 0 0 0,-11 0 0 16,4 0 60-16,0 0 8 0,0 0 0 0,4-6 1 15,3 6-15-15,-7 0-3 0,3-8-1 0,4 8 0 16,0 0 8-16,-7-3 2 0,7 3 0 0,0 0 0 16,0 0 10-16,0 0 2 0,0 0 1 0,0 0 0 15,0 0-40-15,7 11-8 0,0-5-1 0,4 6-1 16,-1 0-13-16,8-1-2 0,-4-2-8 0,0 3 12 16,4 6-12-16,-4-1 0 0,3-5 0 0,1 9 0 0,0-10 0 15,-1 7 0-15,-2-6 0 0,-1-3 0 16,0 2 0-16,-4-5 0 0,1 0 0 0,0 0 0 0,-1 0-14 0,-3 0-9 15,0-6-1-15,-7 0-1 16,0 0-175-16,0 0-34 0</inkml:trace>
  <inkml:trace contextRef="#ctx0" brushRef="#br0" timeOffset="81907.322">16552 3377 2131 0,'0'0'90'0,"0"0"-72"16,0 0-18-16,7 0 0 0,-3 0 8 0,3 0-8 15,0 0 0-15,0 0 0 0,4-12 0 0,-1 4 0 16,1-1 0-16,3 0 0 0,-3-9 0 0,-1 7 0 15,4-1-43-15,-3-3-5 16,-1-3-2-16,4-5 0 0,-3 2-37 0,0-2-7 0,-1-1-2 0</inkml:trace>
  <inkml:trace contextRef="#ctx0" brushRef="#br0" timeOffset="82832.009">18038 2974 1892 0,'-8'9'80'0,"1"-3"-64"16,-3 6 2-16,3 0 1 0,-4-6 0 0,1 5 0 15,-1-5 17-15,0 0 3 0,4 3 1 0,-3 3 0 16,-4-1 3-16,3-5 1 0,-3 6 0 0,0 0 0 16,-4-3-25-16,1 2-5 0,-1 1-1 0,0 0 0 15,4 0-13-15,0-4 0 0,4 4 0 0,2 0 0 16,1 0 0-16,0-1-8 0,4-5 8 0,-1 0 0 16,1 3-10-16,3-9 10 0,0 0-8 0,0 0 8 15,0 12-10-15,3-6 10 0,1 0-12 0,3-1 12 16,-4 1-8-16,1-6 8 0,3 6 0 0,0-6 0 15,-3 0-10-15,3 6 10 0,0-12-8 0,0 6 8 16,0 0 0-16,3 0 0 0,-3-6 0 0,1 6 8 16,2-6-8-16,1-5 12 0,6 5-4 0,-6-9 0 15,-1 6-8-15,1 0 0 0,0 4 0 0,-1-1 8 16,-3-6-8-16,0 6-10 0,-3 0 10 0,3 0-13 16,-4-2-3-16,1 2 0 0,-1 6 0 0,-3 0 0 0,0 0 3 0,0 0 0 15,0 0 0-15,0 0 0 0,0 0 13 16,0 0 0-16,0 0 0 0,0 0 0 15,0 0 0-15,-7 6 0 0,4 2 0 0,-1 4 0 16,4 0 0-16,-3 0 0 0,3-1 0 0,0-2 0 0,3 9 0 16,-3 5 0-16,4-8 0 0,-4 9-9 0,3-1 9 0,4 4 0 15,1 2 0-15,-5-8 0 0,4 8 0 16,0-6 0-16,0 10 0 0,0-10 0 0,-3 10 0 0,3-4 0 0,0 3 0 0,-4 4 0 16,1-10-8-16,3 4 8 0,-3 2-8 0,-1-3 8 15,1 4 0-15,-1-4 0 0,1-6 12 0,-4 10-4 16,3-10-8-16,-3-2 0 0,0-3 0 0,4 5 0 15,-4-11 0-15,0 3 0 0,3-4 0 0,-3 1 0 16,-3-6 0-16,3-6 0 0,0 0 0 16,0 0 0-16,0 0 16 0,0 0 3 0,0 0 0 0,-7 0 0 15,0 0-4-15,7 0-1 0,-7 0 0 16,0-6 0-16,3 0-6 0,-3 6-8 0,0-6 11 0,3 0-11 16,1-5 0-16,-1 2 0 0,1 0 0 0,3 0 0 15,-4 3 0-15,4-5 0 0,0-1 0 0,0-3 0 16,0 3-11-16,4-5 11 0,-4 5-12 0,0-6 12 15,3-2 0-15,1 8 0 0,-4-12 0 0,3 7 0 16,4 2 0-16,-3-8 0 0,7-4 0 0,-4 4 0 16,0-1 0-16,3 4-8 0,1-4 8 0,-4 6 0 15,3 1 0-15,1 2 0 0,0-3 0 0,-1 7 0 16,1 2-9-16,-1 0 9 0,1 0-13 0,-4 3 5 16,4 0-56-16,-1 1-10 0,-3 5-2 0</inkml:trace>
  <inkml:trace contextRef="#ctx0" brushRef="#br0" timeOffset="83297.232">18193 3236 1272 0,'0'12'26'0,"0"-12"7"0,0 0-33 15,0 0 0-15,7 0 0 0,-7 0 0 0,3 6 60 0,4-6 6 0,-3 6 1 0,-4-6 0 16,7 0-18-16,-7 0-3 0,7 5-1 0,-3-5 0 16,-4 0 4-16,7 6 1 0,0-6 0 0,0 6 0 15,-4 0-22-15,4 3-5 0,0-3-1 0,0 0 0 16,0 5 18-16,1-5 3 0,-1 6 1 0,0 0 0 15,-4 0-20-15,4-4-3 0,-3 4-1 0,3 0 0 16,0 0 1-16,3-6 0 0,1-1 0 0,0 1 0 16,3-3-9-16,-4 3-1 0,4-6-1 0,-3 0 0 15,0 0-1-15,-4 0 0 0,0-9 0 0,0 3 0 16,0 1 7-16,-4-7 0 0,1-6 1 0,-1 1 0 16,-3 5-5-16,0-3 0 0,4-3-1 0,-8 7 0 15,1-10-2-15,3 3 0 0,-7 1 0 0,3-4 0 16,-3 9-9-16,0 1 0 0,0-7 9 0,0 12-9 15,0-8 0-15,0 8 0 0,0 0-10 0,0-6 10 16,0 6-29-16,3 0 1 0,1 0 0 0,3 6 0 16,0 0-35-16,0 0-6 0,0 0-2 0,0 0 0 15,0 0-169-15,3 0-35 0</inkml:trace>
  <inkml:trace contextRef="#ctx0" brushRef="#br0" timeOffset="83794.02">18584 3298 1930 0,'0'0'55'0,"0"0"11"0,0 0-53 0,0 0-13 0,0 0 0 0,0 0 0 15,0 0 33-15,0 0 4 0,0 0 1 0,0 0 0 16,0 0-8-16,0 0-2 0,0 0 0 0,0 0 0 15,7-3-9-15,0 0-3 0,-3-3 0 0,3 3 0 16,0 3-16-16,0-6 0 0,4 6 8 0,-4-6-8 16,3 6 0-16,-3 0 0 0,4-6 0 0,0 6 0 15,-4 0 0-15,3 0 0 0,-3 0 0 0,0 0 0 16,0 0 0-16,0-5 0 0,-3 5 0 0,3-6 0 16,-3 0 0-16,-4 0 0 0,3-3 0 0,-3 0 10 15,0 6-10-15,0-3 0 0,0 6 0 0,-3-5 8 16,-1-1-8-16,4-6 0 0,-4 12-12 0,1-6 12 0,-1 0-20 15,1 0 3-15,-1 0 1 0,1 4 0 0,-4-4 2 0,0 6 1 16,3 0 0-16,-3 0 0 0,0 0 13 0,-3 0 0 16,2 0-10-16,1 3 10 0,-3 2 0 0,3 1 0 0,0 0 0 0,0 6 0 15,0 0 0-15,3-1 0 0,-3-5 0 0,4 6 0 16,-1 3 9-16,0-3-9 0,1-1 10 0,3 1-10 16,0 0 12-16,0 3-3 0,3-4-1 0,1 7 0 15,0-6 0-15,3 2 0 16,0-8 0-16,0 12 0 0,0-12-8 15,3 0 0-15,-3 0 0 0,4-3-11 0,3-1 11 0,-3 1 0 0,3 0 0 0,0-3 0 32,3 0-24-32,-2 0-4 0,2 0 0 0,-3 0 0 15,4 0-112-15,3-3-22 0,0 0-5 0</inkml:trace>
  <inkml:trace contextRef="#ctx0" brushRef="#br0" timeOffset="84620.289">19780 3254 832 0,'-14'-6'17'0,"4"0"4"0,-1-3-21 0,-3 3 0 0,3 0 0 0,-3 0 0 16,4-5 48-16,-1-1 6 0,0 6 1 0,1 0 0 15,-1 0 27-15,1-2 6 0,-1 2 0 0,-3 0 1 16,3 0-21-16,4 0-5 0,-3 0-1 0,3 6 0 16,0-6-10-16,0 6-1 0,0 0-1 0,7 0 0 15,0 0 10-15,0 0 1 0,0 0 1 0,0 0 0 16,0 0-18-16,0 0-3 0,0 0-1 0,0 0 0 16,3 6-22-16,4 6-5 0,0 0-1 0,4-4 0 15,-1 10-12-15,1 0 0 0,7-1 8 0,-4 4-8 16,0-3 8-16,0-1-8 0,4-2 11 0,-4 3-11 15,0-1 8-15,-4 1-8 0,4-3 0 0,-3 2 0 0,0 1 26 16,-4-6 2-16,3-4 0 0,-3 4 0 0,0 0-16 16,-3-6-2-16,-1-6-1 0,-3 0 0 0,0 0 11 0,0 0 1 15,0 0 1-15,0 0 0 0,0 0 9 0,0 0 1 16,0 0 1-16,0 0 0 0,0 0-19 0,0 0-4 16,4-6-1-16,-1 0 0 0,1 0-9 0,0-6 0 15,-1 4 0-15,1 2 0 0,-1-6 0 0,1 0 0 16,-1 0 0-16,4-2 0 0,-3 2 0 0,3-6 0 0,-4 7 0 15,4-7 0-15,-3 3 0 0,3 3-11 16,0-5 3-16,0 2 0 0,-3 3 8 0,3-5 0 0,-4-7 0 0,1 10 0 31,-1 2-28-31,1-6-4 0,-4 6-1 0,3-5 0 0,-3 8 6 0,0-3 2 0,0 6 0 0,0 0 0 16,0 1-30 0,0 5-5-16,0 0-2 0,0 0 0 0,0 0-34 0,0 0-6 0,0 0-2 15,0 0 0-15,0 0 7 0,7 5 1 0,0 1 0 16,-3 0 0-16,3 0-20 0,0 0-3 0</inkml:trace>
  <inkml:trace contextRef="#ctx0" brushRef="#br0" timeOffset="85175.526">20140 3248 1333 0,'0'0'56'0,"0"0"-44"16,0 0 67 0,0 0 13-16,0 0 4 0,0 0 0 0,-7 6-18 0,0 0-3 0,7-6-1 15,-11 0 0 1,1 0-26-16,-1 5-4 0,1-5-2 0,-1 0 0 0,0 6-27 0,1-6-6 16,-1 0-1-16,1 0 0 0,-1 6-8 0,1 3 0 0,-1 0 0 0,0 0 0 15,1 2 0-15,3-5 0 0,-4 0 0 0,4 6 0 16,0-3 0-16,0 3 0 0,3-1 0 0,4 7 0 15,0-6 0-15,0-1 0 0,0 4 0 0,4 3 0 16,0-1 0-16,-1-8 0 0,1 9 0 16,3-6 0-16,0 5 12 0,0-2 0 0,0-3 0 0,3 0 0 15,-3-1-4-15,8 1 0 0,-5-6 0 16,4 0 0-16,0-3 2 0,0 0 0 0,1 0 0 0,-1-6 0 16,3 0 12-16,1 0 2 0,0-3 1 0,-4 0 0 15,0-6-13-15,0 1-2 0,-3-1-1 0,-1 0 0 16,1-9-9-16,-4 10 8 0,0-16-8 0,0 10 8 15,-4-1 0-15,1-3 0 0,-4 4 0 0,0 5 0 16,0-12-8-16,-4 10 0 0,4-4 0 0,-3 0 0 16,3 7 0-16,-4 2 0 0,4-3 0 0,-3 6 0 15,-4 0 0-15,3 0-17 0,-3 1 4 0,0-1 1 16,-3 6-13-16,2-6-3 0,-2 6 0 0,-1-6 0 16,1 6-3-16,-1 6-1 0,-3-6 0 0,3 0 0 15,-3 0 16-15,4 6 4 0,-1-6 0 0,-3 6 0 16,3-1 12-16,1 7 0 0,-1-6 0 0,4 9 0 15,-3-3 0-15,3-1 0 0,3 1 0 0,-3 3 0 0,7-6-21 16,0 5 1-16,0-8 1 0,4 6 0 16,-1 0-4-16,-3-6-1 0,7-6 0 0,-3 3 0 15,3-1-160-15,3-4-32 0,-3 2-6 0</inkml:trace>
  <inkml:trace contextRef="#ctx0" brushRef="#br0" timeOffset="85609.78">20493 3304 1486 0,'0'0'32'0,"-7"0"8"0,0 6 0 0,0-1 3 0,3 1-35 0,-3 0-8 0,7-6 0 0,-7 6 0 16,4 6 47-16,-1-6 7 0,0 3 2 0,1-4 0 15,3 7-13-15,0-6-3 0,0-6 0 0,0 12 0 16,0-6-12-16,0 0-4 0,3-3 0 0,-3 5 0 16,4 1-8-16,-4-9-1 0,4 12-1 0,-1-6 0 15,1 0 1-15,-1 0 0 0,-3-6 0 0,4 5 0 16,-1 1 4-16,1 0 1 0,3 9 0 0,-4-9 0 16,4 0 3-16,0 0 1 0,4-1 0 0,0 1 0 15,-4 0-6-15,7 0-1 0,-4-6 0 0,1 0 0 16,-1 0 2-16,1 0 0 0,3 0 0 0,-3 0 0 0,-1-12-8 15,1 6-2-15,0 1 0 0,-4-1 0 0,3 0-9 16,-3-6 12-16,0 0-12 0,0 3 12 16,-3-2-12-16,-1-7 0 0,1 3 0 0,-4 4 0 15,-4-7-23-15,1 0 3 0,-1 4 1 0,-3 2 0 16,4-6-3-16,-4 6-1 0,0 1 0 0,-4-1 0 0,4 3-1 16,-7 3-1-16,3 0 0 0,1 0 0 15,3 1-23-15,-4-1-5 0,4 0-1 0,0-6 0 16,3 9-122-16,1-3-24 0,3 6-4 0</inkml:trace>
  <inkml:trace contextRef="#ctx0" brushRef="#br0" timeOffset="86180.509">21050 3260 1242 0,'0'0'35'0,"0"0"9"0,0 0-36 0,0 0-8 0,0 0 0 0,0 0 0 15,0 0 51-15,0 0 8 0,0 0 1 0,0 0 1 16,0 0 42-16,0 0 8 0,0 0 1 0,0 0 1 16,0 0-40-16,0 0-8 0,0 0-1 0,-10 0-1 15,3 0-34-15,-4 0-6 0,4 0-2 0,0-6 0 16,-4 6 11-16,1-6 3 0,-1 6 0 0,1 0 0 15,3 0-13-15,-4 0-2 0,4 0-1 0,-4 0 0 16,4 0 0-16,-3 6 0 0,3 0 0 0,0-6 0 16,0 5-19-16,3 1 8 0,-7-6-8 0,4 12 0 0,4-3 0 0,-1 3 0 15,1-1 0-15,-1 1 0 0,1 6 8 0,3-9-8 16,0 2 0-16,0 1 0 0,0 6 8 0,0-12-8 0,3 0 12 16,1 2-12-16,-1-2 9 15,1 0-9-15,-1 6 0 0,-3-12 9 16,7 0-9-16,0 0 0 0,1 0 0 0,-1 0 8 15,0 0-8-15,0 0 0 0,3 0 9 0,1 0-9 16,-4 0 11-16,3 0-3 0,1 0 0 0,0 0 0 0,-1 0-8 0,4 0-11 0,-3 0 3 16,3 0 0-16,-3 0 8 0,-1 0 0 0,1 0 0 0,-1 0 0 15,1 6 8-15,0-6 0 0,-1 6 0 0,-3-6 0 16,4 6-8-16,-1-1 0 0,-3 1 0 0,0-3 0 16,1 9 0-16,-1-6-12 0,-4 6 4 0,4-6 0 15,-3-1 8-15,-1 7 0 0,1-3 0 0,-1-3 0 16,-3-6 0-16,0 6 0 0,0-6 0 0,0 0 0 15,-3 12 0-15,-1-7 0 0,4-5 0 0,-3 6 0 16,-4-6-9-16,-4 6 9 0,0 0-10 0,-3-6 10 16,-3-6-53-16,-1 0-5 0,-3 6-1 15,0-6 0-15,0 1-133 0,-1-1-28 16</inkml:trace>
  <inkml:trace contextRef="#ctx0" brushRef="#br0" timeOffset="87171.475">22352 3260 1684 0,'0'0'37'0,"0"0"8"0,0 0 2 0,0 0 0 15,0 0-38-15,-7 0-9 0,0 5 0 0,-4-5 0 16,4 0 29-16,0 0 4 0,-3 0 1 0,3 0 0 0,-4 0-23 16,4 0-11-16,-4 0 10 0,1 6-10 0,-1-6-11 0,1 6-8 0,-5 0-1 15,5 6-1-15,-4-3 6 0,3 2 2 16,1 1 0-16,-1 6 0 0,0-3 13 16,4 2 0-16,0 1 12 0,0-3-12 0,4 2 23 0,-1-5-3 15,1 6 0-15,-1-7 0 0,4 1-5 0,0 3-2 16,4-3 0-16,-4-7 0 15,3 7 5-15,1-3 1 0,-1-3 0 0,-3-6 0 0,7 6-10 0,4-6-1 16,-4 0-8-16,4 0 12 0,-1-3-12 0,1 0 9 16,-1-3-9-16,1-3 8 0,3-3-8 0,0 1 0 0,0-7-12 15,0-3 12-15,0 4-8 0,1-7 8 0,-1 4 0 0,0-10 0 16,-4 7-8-16,4-4 8 0,-3 10-10 0,-4-16 10 16,4 10 0-16,-4-4 0 0,3-2 0 0,-6-3 0 15,-1 2 0-15,1 7 0 0,-1-4 0 0,-3-2 10 16,0 2-10-16,-3-2 12 0,3 8-12 0,-4-8 12 15,-3 3 11-15,4 2 2 0,-4 1 1 0,0-4 0 16,0 9 5-16,0-5 1 0,-4 2 0 0,0 4 0 16,4-1-20-16,-3 0-4 0,3 4-8 0,-4 2 12 15,4 0-12-15,-4 0 0 0,1 1 0 0,3 2 0 16,0 9 11-16,0-6-11 0,7 6 12 0,0 0-12 16,0 0 0-16,0 0 0 0,0 0 0 0,0 0 0 15,-4 6 0-15,-3 0-12 0,7 3 0 0,-3 8 0 0,-1-5 4 16,4 6 8-16,0 2-13 0,4 4 5 15,-1-1 8-15,-3 4 0 0,4 2-9 0,-1 3 9 16,1-2 0-16,-1 8 0 0,4-6 0 0,-3 10 0 16,3-4 0-16,-4 3 0 0,1-3 0 0,3 6 0 15,-3-9 0-15,3 4 0 0,-4-7 0 0,8 3 0 16,-8 1 0-16,8-4 8 0,-4-9 0 0,3 10 0 0,-2-16 5 16,-1 10 1-16,3-9 0 0,-3-1 0 0,4-2-14 15,-4-3 0-15,3 5 0 0,-2-5 0 0,2-6 0 0,-3 3-8 16,0-3 8-16,0-3 0 15,0 5-25-15,-7-8-2 0,0 0 0 0,4 0 0 16,-4 0-17-16,0 0-4 0,7 0-1 0,-7 0 0 16,0 0-23-16,0 0-5 0,7 0-1 0,-7 0 0 15,7-6-133-15,-3 4-26 0</inkml:trace>
  <inkml:trace contextRef="#ctx0" brushRef="#br0" timeOffset="87818.472">22811 3315 1743 0,'-7'12'49'0,"-1"-6"11"15,1 6-48-15,-3-9-12 0,-1 0 0 0,1-3 0 16,3 3 35-16,0-3 4 0,0 0 1 0,-1-3 0 16,1 0-13-16,-3 0-3 0,3-9 0 0,0 12 0 0,-4-6-24 15,1-6 8-15,3 7-8 0,-4-1 0 0,4 0 0 16,-4 0 0-16,1-3 0 0,3 9 0 16,-4-6 23-16,4 6 5 0,0-6 2 0,0 6 0 15,0 6-13-15,0 0-2 0,0-6-1 0,3 9 0 0,1-3 0 0,-1 6 0 16,1-1 0-16,-1-5 0 0,4 12-4 15,0-9-1-15,4 2 0 0,-4 7 0 16,3-6-9-16,-3 3 0 0,4 2 0 0,-1-5 0 0,1 0 0 0,-1-1 8 16,4 1-8-16,-3 3 0 0,-1-3 0 0,1-6 8 15,-1-1-8-15,-3-5 0 0,7 6 0 0,-7-6 0 0,8 6 8 0,-8-6-8 16,7 6 0-16,7-6 0 0,0 0 9 0,-4 0-9 16,5-6 11-16,-1 0-3 0,0 0 0 0,0 1 0 15,0-1 4-15,0 0 1 0,0-6 0 0,0-3 0 16,-3 9-3-16,3-5-1 0,-3-1 0 0,-1 0 0 15,-3-3-9-15,0 10 12 0,0-7-12 0,-3 6 12 16,-1-6-12-16,1 0 0 0,-4 7 0 0,0-4 0 16,0 6-14-16,0 0 5 0,0 3 1 15,0 0 0-15,0 0 8 0,0 0-12 0,0 0 12 0,0 0-12 16,0 0 12-16,0 0-12 0,0 0 12 0,0 0-12 16,-4 0 12-16,1 6 0 0,-1 3 8 0,4 2-8 15,0-5-9-15,0 12-7 0,4-6 0 0,-4-7-1 16,3 10 17-16,1-3 0 0,-1 6 0 0,1-7 0 15,-1 1-8-15,5-3 8 0,-5 3 0 0,1-1 0 16,-1-5 0-16,1 6 0 0,-1-9 0 0,-3-3 0 16,0 0 0-16,4 3 0 0,-4-3 0 0,0 0-10 15,7 3-24-15,0-3-5 0,0-3-1 0,0 3 0 16,0-3-112-16,4 0-22 0,-1-9-5 0</inkml:trace>
  <inkml:trace contextRef="#ctx0" brushRef="#br0" timeOffset="88344.118">22998 3348 1181 0,'0'0'24'0,"0"0"7"0,0 0-31 0,0 0 0 0,0 0 0 0,0 0 0 16,0 0 57-16,0 0 6 0,0 0 1 0,0 0 0 15,0 0 4-15,0 0 2 0,0 0 0 0,0 0 0 16,3 6-30-16,1 0-5 0,-1-1-2 0,1 1 0 16,-1 0 2-16,1 6 0 0,-1-6 0 0,1 0 0 15,-1 0-4-15,1-1-1 0,-1 4 0 0,1 3 0 16,-1-6-8-16,-3 6-2 0,0-12 0 0,4 6 0 16,-4-6-6-16,3 0-2 0,-3 0 0 0,0 0 0 15,0 0-12-15,0 0 0 0,0 0 0 0,0 0 0 16,0 0 8-16,0 0-8 0,0 0 11 0,0 0-11 15,0 0 28-15,0 0-2 0,0 0 0 0,0-12 0 16,0 6-6-16,-3-6 0 0,-1-3-1 0,4 4 0 16,-3-1-19-16,3 0 0 0,0-5 0 0,0 5 0 15,0-3 0-15,0 3-9 0,0 1-1 0,0 5 0 16,3-6 10-16,-3 3 0 0,0 3 0 0,4 0-8 16,-1 0 8-16,1 1 0 0,0-1 0 0,-1 0 0 15,1 0 0-15,3-3 0 0,-4 6-9 0,-3 3 9 16,7-3 0-16,-3 3 0 0,3 3 0 0,0 0 0 15,0-3 0-15,4 3-9 0,3 9 9 0,-4-12-13 16,1 12 13-16,-1-1 0 0,5 1-10 0,-5 3 10 0,1 2 0 0,-1-5 0 16,1 6 0-16,-1-3 0 0,1 2-13 0,-4 1 1 15,0-6 1-15,0-4 0 0,0 4 11 0,0 0 0 0,-3-6 0 16,-1 0 0-16,1 0 0 0,-1 5-8 0,-3-8 0 16,4 6 0-1,-1 0-101-15,1-3-20 0,-4-6-4 0</inkml:trace>
  <inkml:trace contextRef="#ctx0" brushRef="#br0" timeOffset="89093.813">23753 3092 1220 0,'-4'6'27'0,"0"3"5"0,-3 2 2 0,4-5 0 0,-4 0-34 16,3 0 0-16,1 6 0 0,-4 0 0 0,0-9 42 0,0 2 2 0,0 1 0 0,-4 0 0 15,4-6 12-15,7 0 4 0,-7 0 0 0,0 0 0 16,0 0-4-16,0 0-1 0,7 0 0 0,-11 0 0 16,11 0-21-16,-7 0-4 15,0 0-1-15,0 6 0 0,7-6-7 0,-7 0-2 0,7 0 0 0,0 0 0 16,-7 6-9-16,0 6-3 0,0-12 0 0,0 6 0 15,0-1-8-15,0 1 0 0,3 0 9 0,0-3-9 16,1 3 0-16,3-6 0 0,-4 12 0 0,4-12 8 16,-3 6-8-16,3-6 0 0,0 0-8 0,0 0 8 15,0 0 0-15,0 0 0 0,0 0 0 0,0 0 8 16,0 0-8-16,0 0 8 0,0 0-8 0,0 0 8 16,0 0-8-16,0 0 0 0,0 0 0 0,0 0 0 15,0 0 0-15,7 6 0 0,0-1-9 0,0 1 9 16,-3-6 0-16,3 6 0 0,-4 3 0 0,1-3 8 15,3 0-8-15,-4 0 0 0,4 5 0 0,0-11 0 16,0 6 0-16,1 0-11 0,-1 0 3 0,0 0 0 16,0 0 8-16,-4-3 0 0,4 0 0 0,0 0 0 15,0 0 0-15,-3 0 11 0,3 2-3 0,0-5 0 16,0 6 0-16,0-6 0 0,0 6 0 0,0-6 0 16,0 12 8-16,-3-6 2 0,3 0 0 0,-4 0 0 15,1 2-10-15,-1 4-8 0,-3 0 12 0,4-6-12 16,-4 6 16-16,-4-1-4 0,4 1-1 0,-3 3 0 15,-1-9-11-15,4 5-16 0,-3 1 4 0,-4 0 1 16,3-3 11-16,-3-3-8 0,0 5 8 0,0-5-8 0,0 0 8 0,7-6 0 16,-7 6 0-16,-4-6 0 0,1 0 9 15,-1 0-9-15,1 0 12 0,-1-6-12 0,1 0 8 0,-1 0-8 16,0 1 0-16,1-7 0 16,3 3-14-16,0 3-10 0,0-6-1 0,0 1-1 15,3 5-121-15,0-6-24 0,1 3-5 0</inkml:trace>
  <inkml:trace contextRef="#ctx0" brushRef="#br0" timeOffset="98788.833">23932 3327 912 0,'0'6'38'0,"0"-6"-30"15,0 12 19-15,0-12 4 0,0 6 1 0,0-6 0 16,0 0 26-16,0 0 6 0,0 0 0 0,0 0 1 15,0 0 25-15,0 0 5 0,0 0 1 0,0 0 0 16,0 0-20-16,0 0-4 0,0 0-1 0,0 0 0 16,0 0-43-16,0 0-8 0,0 0-1 0,0 0-1 15,0 0-8-15,0 0-2 0,0 0 0 0,0 0 0 16,0 0-8-16,0 0-9 0,0 0 9 0,0 0-13 16,0 9-3-16,0 2 0 0,0 1 0 0,4 0 0 15,0 0 16-15,-4 2-9 0,3 4 9 0,1 0-8 16,-1-1 8-16,-3 10 0 0,0-10 0 0,4 1 0 15,-4 3 0-15,0-4 0 0,3 1 8 0,-3-6-8 16,0 8 0-16,0-14-12 0,0 6 2 0,0-12 0 16,0 0-128-16,0 0-26 0,0 0-4 15</inkml:trace>
  <inkml:trace contextRef="#ctx0" brushRef="#br0" timeOffset="99064.485">23915 2922 1698 0,'0'11'72'0,"-4"-5"-58"32,4-6-37-32,0 0-7 0,0 0-2 0,-3 0 0 0,3 0 32 0,0 0 0 0,-7 6 0 0,7-6 0 31,-7 0-24-31,0-6-11 0,0 6-2 0</inkml:trace>
  <inkml:trace contextRef="#ctx0" brushRef="#br0" timeOffset="99692.873">24134 3333 1668 0,'0'0'47'0,"0"0"11"16,0 0-46-16,-4 12-12 0,0-6 0 0,1 0 0 16,3 2 8-16,0-2 0 0,0-6 0 0,0 6 0 15,0-6 29-15,0 0 6 0,0 0 1 0,0 0 0 0,0 0-7 0,0 12-1 0,0-12 0 0,0 0 0 16,3 6 0-16,1-6-1 0,0 6 0 0,3-6 0 15,0 6-21-15,3-6-4 0,-3 0-1 16,4 0 0-16,3 0-9 0,-3 0 0 16,3 3 0-16,-4-3 0 0,4 0 0 0,-3 0 8 0,3 0-8 0,-3-3 8 15,-4 3-8 1,3-6 0-16,-3 6 0 0,0-6 0 0,0 0 0 16,-3 0 0-16,-1 0 0 0,1 0 0 0,-4 0 0 0,0 1 12 0,-4-1-2 0,4-3 0 15,-3-3-10-15,-1 6 8 16,-3-6-8-16,4 7 8 0,-4-7-8 0,0 6 8 0,-4-3-8 0,4 3 8 15,-7 0-8-15,3 6 0 0,1-6 0 0,-1 6 0 16,-3 0 0-16,4 0 0 0,-1 0 0 0,0 0 0 16,-3 0-8-16,4-5-1 0,-1 5 0 0,1 0 0 15,2 0 1-15,1 5 0 0,0 7 0 0,4-3 0 16,-4 9 8-16,3-7-13 0,1 7 5 0,3 0 8 16,0 2-12-16,3 4 12 0,1-7-12 0,-1 10 12 15,1-4 0-15,-1-2 0 0,4 3 0 16,-3-1 0-16,3-8 0 0,-3 2 0 0,3 1 0 0,0-3 0 15,0-4 0-15,0 7 0 0,3-12 9 0,-3 0-9 16,4 6 18-16,-4-12-1 0,4 6 0 0,-1-6 0 16,4 2-7-16,-3-2-2 0,3 0 0 0,4 0 0 15,-4 0-19-15,3 0-4 0,1 0-1 0,0 0 0 16,-1 3-52-16,4-3-10 0,1 3-2 0</inkml:trace>
  <inkml:trace contextRef="#ctx0" brushRef="#br0" timeOffset="100400.018">24585 3339 1489 0,'-11'-6'42'0,"4"0"10"0,4 6-42 0,-4-6-10 0,3 0 0 0,4 6 0 16,-3-5 53-16,-4 5 9 0,0-6 2 0,7 6 0 16,0 0-11-16,0 0-1 0,0 0-1 0,0 0 0 15,0 0-16-15,0 0-3 0,0 0-1 0,0 0 0 16,0 0-11-16,0 0-1 0,0 0-1 0,0 6 0 15,0-1-18-15,3 7 0 0,1-6 0 0,3 0 0 16,0 3 17-16,-4-3 3 0,4 0 1 0,0-1 0 16,1 1 3-16,2 0 0 0,1 6 0 0,-1-6 0 15,1-6-4-15,-1 6 0 0,1 0 0 0,0-1 0 16,-4-2-6-16,3 3-2 0,-3 0 0 0,0-6 0 16,0 6-4-16,1 0-8 0,-1-6 11 0,-4 6-11 15,4-6 9-15,-7 0-9 0,4 6 0 0,-4-6 9 16,0 0-9-16,0 0 0 0,0 0 9 0,3 6-9 0,1-1 8 15,-4 1-8-15,0 6 8 0,0-3-8 0,-4 3 0 16,4-6 9-16,-3 5-9 0,-4 4 0 0,3-3 0 0,-3 5 0 16,-4 1-10-16,4 0 10 0,-3 8-20 0,-1-8 3 15,1-1 1-15,-4 4 0 0,3-3 4 16,0-7 2-16,4 4 0 0,-3-3 0 16,3 0 10-16,0-7 0 0,0 7 0 0,-1 0 0 15,5-6-26-15,-1 0-3 0,-3 3-1 0,7-9 0 0,-3 5 47 0,3-5 10 16,0 0 1-16,0 0 1 0,0 0-17 0,0 0-3 0,0 0-1 0,0 0 0 15,0 0 3-15,0 0 0 0,0 0 0 0,7 0 0 16,0 0-11-16,0 0 0 0,0-5 0 0,4 5 0 16,-4 0 0-16,3 0 0 0,1 0 0 0,-1 0 0 15,1 0-14-15,0 0 5 0,-1 0 1 0,4 0 0 16,-3 0-8-16,3 0-2 0,4 5 0 0,-4-5 0 16,3 0 2-16,1 12 0 0,-4-12 0 0,4 6 0 15,-4 0-4-15,0 0 0 0,4 0 0 16,-4 0 0-16,0-3-17 0,4 8-4 0,-4-11-1 15,0 6 0-15,3 0-22 0,1-6-4 0,-4 6 0 16,4-6-1-16,-4 0-67 0,0 0-12 0</inkml:trace>
  <inkml:trace contextRef="#ctx0" brushRef="#br0" timeOffset="101177.336">25964 3557 1556 0,'0'0'44'0,"0"0"10"16,-7-6-43-16,-3 6-11 0,3-6 0 0,0 3 0 15,-4 0 45-15,4 0 7 0,0 0 2 0,-4 3 0 0,4-3-9 0,7 3-1 16,-10 0-1-16,-1 0 0 0,1 0-15 0,3 0-4 15,-8 0 0-15,5 3 0 0,-4 0-16 0,0 3-8 0,0-3 8 0,-1 3-8 16,1 0 0-16,0 5 0 0,0-5 8 0,4 6-8 16,-5-3 0-16,5 0 8 0,-1 11-8 0,1-8 8 15,3 0-8-15,3 2 0 0,1 4 0 0,-1-6 0 16,8 0 0-16,-4 5 0 0,7-14 0 16,-4 9-11-16,4-6 11 0,0 0 0 0,0 5-9 15,0-5 9-15,4 0 0 0,0 0 0 16,-1 0 0-16,1-6 0 0,-1 0 13 0,1 0-2 0,3 0-1 0,0-6 0 15,-3 6 3-15,3-6 1 0,0 0 0 0,-4-6 0 16,1 7-5-16,0-1-1 0,-4 0 0 0,3-3 0 16,-3 3-8-16,-3-6 0 0,-1 1 0 0,1 5 0 15,-1-6 0-15,1 6 0 0,-4-6 0 0,0 6 0 16,0 6 0-16,0 0 0 0,0 0 0 0,0 0-11 16,0 0 11-16,0 0-12 0,0 0 12 0,7 6-12 15,0 0 2-15,0 6 0 0,4 0 0 0,-4-6 0 16,0 5 10-16,3 4 0 0,-3-3 0 0,4 0 0 15,-7-1-8-15,3 1 0 0,0 0 0 0,-4 3 0 16,4-10-7-16,0 13-1 0,0-6 0 0,0-6 0 16,0 0-38-16,-3-1-8 15,-4-5-2-15,7 0 0 0,-3-2-153 0,-1-1-31 0</inkml:trace>
  <inkml:trace contextRef="#ctx0" brushRef="#br0" timeOffset="101571.667">25527 3210 1702 0,'0'0'37'0,"0"0"8"0,0 0 2 0,0 0 1 0,4 11-38 0,3-8-10 0,0 6 0 0,3 6 0 16,1-9 52-16,3 0 8 0,0-1 1 0,4 1 1 15,-1 6-31-15,4-3-7 0,1 9 0 0,-1-7-1 16,0 1-23-16,-3 0 0 0,3 0 0 0</inkml:trace>
  <inkml:trace contextRef="#ctx0" brushRef="#br0" timeOffset="102139.626">26723 3051 1679 0,'7'12'71'16,"0"-1"-57"-1,0-5 12-15,-3 6 2 0,-1 3 1 0,4 2 0 16,-3 1 17-16,-1 6 3 0,1-4 1 0,-1 9 0 16,1-8-30-16,-1 8-7 0,-3-8-1 0,0 8 0 0,4 4-4 0,-1-4-8 15,-3 4 11-15,4 2-11 0,-1 0 8 16,-3-3-8-16,4 1 0 0,0 2 0 0,-1-9 0 0,-3 10 0 16,4-10 0-16,-1-2 0 0,1-1 0 0,-4-2 0 15,3-9 0-15,1-1 0 0,-1 1 0 0,-3-6-9 16,0-6-1-16,0 0 0 15,0 0-18-15,0 0-4 0,0 0-1 0,0 0 0 16,0 0-79-16,0 0-15 0,0 0-3 0</inkml:trace>
  <inkml:trace contextRef="#ctx0" brushRef="#br0" timeOffset="102633.307">27220 3568 1616 0,'-10'0'46'16,"-4"6"10"-16,0-6-45 0,-4 6-11 0,0-6 0 0,-3 0 0 15,3 0 9-15,1 0 0 0,-4-6 0 0,3 6 0 16,0 0-9-16,1 6 0 0,3-6 0 0,3 0 0 0,0 0 0 16,4 6-9-16,7-6 9 0,-3 6-13 15,-1 3-25-15,8-4-5 0,-4 7-1 0,3 0 0 0,4 0 24 0,-3 0 5 16,3-4 1-16,4 4 0 0,-4 0 14 0,0 0 0 16,3-1 0-16,1 1 0 15,-4-9 16-15,0 3 0 0,4 0 0 0,-4 0 0 16,0-6 29-16,3 0 6 0,-3-6 1 0,0 6 0 0,-3-12 0 0,3 3 0 15,-4-2 0-15,1-1 0 0,-4 0-20 0,4-9-3 0,-1 4-1 16,-3-1 0-16,-3 0-8 0,3 4-1 0,-4-4-1 16,0 6 0-16,1 1-18 0,-1-1 0 0,1 6 0 0,3 6 0 15,0 0-12-15,0 0-7 0,0 0-1 0,0 0 0 16,0 0 2-16,3 9 0 0,1 0 0 0,-1 2 0 16,1 7 8-16,0-6 2 0,3 0 0 0,-4 8 0 15,1-2 8-15,3-4 0 0,-4 10 0 0,1-12 0 16,3 5-12-16,0-5 0 0,-4-3 0 0,4-3 0 15,-3 6-23-15,0-7-5 16,-1 1 0-16</inkml:trace>
  <inkml:trace contextRef="#ctx0" brushRef="#br0" timeOffset="103414.664">28176 3051 1440 0,'4'0'30'15,"-1"-9"6"-15,4 3-28 0,1 0-8 0,-5 0 0 0,4 1 0 16,-7 5 9-16,4-6 1 0,-4-6 0 0,0 6 0 15,-4 0 33-15,4-6 6 0,-3 9 2 0,3-8 0 16,-4-1-21-16,-3 6-4 0,3 0-1 0,-3-6 0 16,0 4-10-16,0-4-3 0,0 6 0 0,-3 0 0 0,-1 0-12 15,-3 0-18-15,3 0 4 0,-3 1 1 16,0 5 3-16,0-6 1 0,-4 0 0 0,4 6 0 16,-3 6 9-16,-1 0 0 0,4-6 0 0,-4 5 8 15,8 7 26-15,-4-6 6 0,3 0 0 0,0 9 1 16,4 2-27-16,4-5-6 0,-4 12 0 0,0-10-8 0,3 10 13 15,1-1-4-15,3-2-1 0,-4 2 0 0,4 1-8 0,0 8 0 16,0-2 0-16,0-4 0 0,0 9 9 0,0-8 0 0,0 2 0 16,0-2 0-16,0 2-9 0,0 3 0 0,0 4 0 15,0-10 0-15,4 9 0 0,-4-2 0 0,0 2 0 0,0-3 0 16,0 1 65-16,0 2 8 0,0-11 2 16,0 8 0-16,0-9-89 15,0 10-18-15,0-4-3 0,0-11-1 0,3 8 45 0,-3-8 9 0,0-6 2 0,0 2 0 16,0-8-20-16,0 0 0 0,0-6 0 15,0 0 0-15,0 0 0 0,0 0-9 0,0 0 1 0,0 0 0 16,-7 0-32-16,4-6-7 0,-1-9-1 16,4 10 0-16,0-7-108 0,0 0-23 0,0-6-4 15</inkml:trace>
  <inkml:trace contextRef="#ctx0" brushRef="#br0" timeOffset="103673.348">27690 3292 1545 0,'-4'12'32'15,"0"-6"8"-15,1 5-32 0,-1-5-8 0,4 6 0 0,0-3 0 16,0 3 76-16,4-1 12 0,-4 1 4 0,0 0 0 16,3 0-23-16,1-7-4 0,0 1-1 0,-1 3 0 0,1 3-28 0,3-6-7 0,-4-6-1 0,4 6 0 15,0-6 13-15,0 6 3 0,0-6 0 0,4 0 0 16,-4 0-30-16,0-6-6 0,4 6 0 15,-4-6-8-15,3 6 8 0,1-6-8 0,3 0 0 0,-3 0 0 32,-1 6-25-32,4-6-12 0,-3 3-3 0,-1 0 0 15,1 0-36-15,0 3-7 0,-1 0-1 0</inkml:trace>
  <inkml:trace contextRef="#ctx0" brushRef="#br0" timeOffset="104166.523">28162 3630 1431 0,'0'0'29'0,"0"0"9"15,0 0-30-15,4 6-8 0,-4-6 0 0,0 0 0 16,3 6 72-16,-3-6 14 0,7 6 2 0,-3-6 1 16,3 0-19-16,0 0-4 0,0 0-1 0,0 0 0 0,0 0-23 15,0-6-5-15,0 6-1 0,4 0 0 16,-4-6-13-16,0 0-3 0,4 6-1 0,-1-6 0 16,-3-6-2-16,4 12 0 0,-4-8 0 0,0-1 0 15,0 6-8-15,0-9-1 0,-3 0-8 0,-1 1 12 16,1-1-1-16,-4 3-1 0,0-3 0 0,0 0 0 0,0 1-10 0,-4 5 0 15,4-6 0-15,-3 3 0 0,-5 3-15 0,5 0-5 16,-4 1 0-16,7 5-1 16,-7 0-7-16,0 5-2 0,-4 1 0 0,4-3 0 15,-3 9-2-15,3 0-1 0,3 0 0 0,-3 5 0 0,0 1 13 0,3 2 2 0,4 4 1 0,-3-6 0 16,3 8 17-16,3-8 0 0,-3 8-8 16,4-8 8-16,-1-1 0 0,1 10 0 0,3-10 0 15,-3 7 0-15,3-9 16 0,-4 2 0 0,4-5 0 16,0 0 0-16,0 0 16 0,0-9 3 15,0 8 1-15,0-11 0 0,4 6-14 0,-4-6-2 16,4 0-1-16,-4-6 0 0,3 6-19 0,1-9-14 0,-1 4 2 0,1-1 1 16,3-6-42-16,4 0-9 15,-4 0-2-15</inkml:trace>
  <inkml:trace contextRef="#ctx0" brushRef="#br0" timeOffset="104603.258">28183 3377 1682 0,'-3'30'35'0,"3"-19"9"0,0-2-36 15,0 3-8-15,0 0 0 0,0-6 0 0,0-1 14 0,0-5 1 0,0 9 0 0,0-9 0 16,0 0 34-16,0 0 7 0,0 0 2 0,0 0 0 16,0 0-7-16,3-3-2 0,1-3 0 0,3 1 0 15,0-1-31-15,0-6-6 0,0 0-2 0,4 3 0 16,-4-2-10-16,3-1 0 0,1 0 0 16,0 0 8-16,-1-2-8 0,1 2 0 0,-1-6 0 0,-3 6 0 15,4 7-14-15,0-1 2 0,-4-3 0 0,3 0 0 16,-3 6 12-16,-3-3 0 0,3 0 0 0,-4 6 0 31,-3 0-29-31,0 0-3 0,0 0-1 0,0 0 0 0,0 0 13 0,4 0 4 0,-1 6 0 0,1 0 0 16,-1 6 16-16,1 3 0 0,-4-4 0 0,3 13 0 15,-3-12 0-15,0 8 0 0,0-2 0 0,0-3 0 16,0 2 0-16,0-5 0 0,0 6 0 0,-3-7 0 16,3-5 0-16,0 3 0 0,0-9 0 0,0 0 0 15,0 0-8-15,0 0-8 0,7 6-2 0</inkml:trace>
  <inkml:trace contextRef="#ctx0" brushRef="#br0" timeOffset="105022.678">28677 2877 1963 0,'0'0'40'0,"0"0"12"0,0 0-42 16,0 0-10-16,0 0 0 0,0 0 0 0,0 0 22 0,0 0 2 0,0 0 1 0,-3 6 0 16,-1 0 3-16,1 6 1 0,3-6 0 0,-4 3 0 15,1 2-14-15,3 1-3 0,-4 0-1 0,1 6 0 16,3-4-11-16,0 10 0 0,3-1 0 0,-3 4 0 15,4 2 0-15,-4 9-16 0,0-2 3 0,3 2 0 16,-3 0 13-16,0 3 0 0,0 3 0 16,4 0 0-16,-4-2 0 0,3 2-14 0,1 0 4 0,3 0 1 15,-4-3 9-15,1 3 0 0,3-14 0 0,-4 8 0 16,5-3 0-16,-1-3 12 0,0-2-2 0,0 2-1 16,0-8-9-16,0 2 0 0,0-2 0 0,0-4 0 15,0-2 0-15,0-1 0 0,0 1 0 0,0-9 0 16,0 3-9-16,-3-6 9 0,3-1-12 0,-7-5 12 15,3 0-85-15,4-11-11 0,-3 2-1 0,-1-3-1 16,-3 0-49-16,0-11-9 0</inkml:trace>
  <inkml:trace contextRef="#ctx0" brushRef="#br0" timeOffset="105275.271">28603 3501 2000 0,'-3'11'56'0,"3"7"14"0,-4-9-56 15,1 3-14-15,3-1 0 0,-4-5 0 0,1 6 52 0,3-12 8 0,0 0 2 0,0 0 0 16,0 0-12-16,0 0-2 0,0 0-1 0,0 0 0 16,0 0-23-16,0 0-4 0,0 0 0 0,0 0-1 15,0 0-27-15,3-12-6 0,4 6-1 16,0 1 0-16,4-1-16 0,3-3-3 15,0 3-1-15,4 3 0 16,-4 0-13-16,3-9-2 0,-2 6-1 0,2 1 0 0,1-1-99 0,-4 0-20 16,0 0-4-16</inkml:trace>
  <inkml:trace contextRef="#ctx0" brushRef="#br0" timeOffset="105728.592">28804 3604 1333 0,'0'0'28'0,"0"0"6"0,0 0-34 0,7 2 0 0,-3 4 0 0,3-6 0 15,-4 6 52-15,5 0 4 0,-1-6 1 0,0 0 0 16,0 6 27-16,-4-6 4 0,4 0 2 0,0 6 0 0,4-6-52 0,-1 0-10 0,1-6-3 16,3 6 0-1,-3 0 12-15,-1-6 3 0,1 6 0 0,-4-12 0 16,0 12-28-16,0-8-12 0,0 5 10 0,-3-3-10 15,3 3 0-15,-4-3 0 0,1 0-8 0,-4-6 8 0,0 12-10 0,0 0 10 16,-4-11-8-16,1 11 8 0,-1-6-12 16,-3 0 4-16,4 0 0 0,3 6 0 0,-7-3-4 0,0-3 0 0,3 6 0 0,-3-6 0 15,7 6 4-15,-11 0 0 0,4 0 0 0,0 0 0 16,0 0 8-16,7 0 0 0,-10 0 0 0,10 0 0 16,-7 6 0-16,-1-3-8 0,1 3 8 0,7-6-8 15,-3 6 8-15,3-6-13 0,0 6 5 0,0 5 8 16,0-5-13-16,-4 0 5 0,1 0 8 0,3 6-13 15,0-3 13-15,0 2 0 0,0 7 0 0,0-6 0 16,3 0 0-16,-3 8 0 0,4-8 0 16,-1 6 0-16,1-7 0 0,3 1 0 0,4-3 0 0,-1 3 10 15,1 5-10-15,-4-5 0 0,3-3 0 16,1 3 0-16,0-7-12 0,3 7 3 0,0-6 0 0,0 0 0 31,0-6-51-31,4 6-9 0,-4-6-3 0,3 0 0 0,5-6-27 0,-1 6-5 0,0-6-2 16</inkml:trace>
  <inkml:trace contextRef="#ctx0" brushRef="#br0" timeOffset="106720.289">29983 3848 1165 0,'21'-9'24'0,"-14"9"7"0,0-6-31 0,0 0 0 0,0 0 0 0,0 0 0 15,-3 6 64-15,-4 0 6 0,3-6 2 0,-3 6 0 16,0 0-4-16,0 0 0 0,0 0 0 0,0 0 0 16,0-6-8-16,0 6-1 0,0-5-1 0,0 5 0 15,-7-9-6-15,7 9-2 0,-7-3 0 0,0 0 0 16,0 3-14-16,0-6-2 0,7 6-1 0,-7 0 0 16,-4 0 7-16,4 0 0 0,-3 0 1 0,2 0 0 15,-2 0-13-15,-4 0-2 0,3 0-1 0,-3 0 0 16,-4 0-25-16,4 6 0 0,0-3 0 0,0 9 0 15,0-7-11-15,0 7 11 0,0-6-8 0,0 6 8 0,3 0-14 16,1 8 2-16,-1-8 1 0,4 6 0 16,3-4-9-16,1-2-3 0,-1 6 0 0,1-1 0 0,3-5 12 0,0-3 3 15,0 3 0-15,3-1 0 0,1-5 8 0,-1 0 0 16,1 6-9-16,-4-12 9 0,7 0 0 0,-7 0 0 0,7 0 10 16,0 0-10-16,0-6 16 0,0 0-4 15,0 0-1-15,0 0 0 0,4-5-11 0,-4-1 10 0,3 3-10 0,1-3 10 16,-4-5-10-16,4 5 0 15,-1-6 0-15,1 4 8 0,-4 2-8 0,0-6 0 16,0 3 0-16,0 4 0 0,0-1 0 0,-3 0 0 0,3-5 0 0,-4 5 0 16,1 3 0-16,-1 3 0 0,-3 0 0 0,4-6 0 15,-4 7 0-15,-4-7 12 0,4 0-12 0,-3-3 12 16,-1 4-4-16,1-1-8 0,-4-6 12 0,0 4-4 16,0-4 5-16,-4 0 1 0,0-2 0 0,1 2 0 15,-4 0-14-15,3-2 0 0,-3 2 0 0,0 1 0 16,0-1 0-16,0 3 0 0,0 3 0 0,-1 7 0 15,1-1 0-15,4 0 0 0,3 0-12 0,-4 6 12 16,4 0-16-16,0 0 4 0,7 0 1 0,-4 12 0 16,1-6-5-16,3 5-2 0,0 4 0 0,0 3 0 15,0-7 6-15,3 13 0 0,-3-3 1 0,4 2 0 16,0-2 11-16,-1 8 0 0,1-5 0 0,-1 8-8 16,4-9 8-16,0 16 0 0,-3-4 0 0,3-3 0 15,3 1 0-15,-3 2 0 0,8 0 0 0,-8-3 0 16,0-2 0-16,0 2 0 0,0-11 0 0,0 8 8 15,3-5-8-15,-3-7 0 0,4 4 0 0,0-3 8 0,-1-7-8 16,-3-5 8-16,4 0-8 0,-4 3 8 16,0-3-22-16,4-6-4 0,-4 0-1 0,0 0 0 0,0 0-1 15,0 0-1-15,-4-6 0 0,4 6 0 16,0-9-2-16,0 3 0 0,1 0 0 0,-1 0 0 16,-4 1 1-16,4-7 0 0,-3 6 0 0,-1-6 0 15,-3 3-98-15,4 0-20 0,-4 1-4 0</inkml:trace>
  <inkml:trace contextRef="#ctx0" brushRef="#br0" timeOffset="107242.731">29937 3668 1743 0,'0'0'49'0,"-7"-6"11"0,0 0-48 0,0 4-12 0,-1-4 0 0,1 0 0 16,0-6 35-16,-3 6 4 0,3-14 1 0,0 8 0 16,-4-6-13-16,4 1-3 0,0-7 0 0,0-2 0 15,0 2 21-15,-4-2 4 0,1-4 1 0,-1-2 0 16,1-3-26-16,-1 2-4 0,0 1-2 0,1-3 0 16,-1-4-10-16,-3 4-8 0,0-3 9 0,0 3-9 15,3-4 0-15,-3 4 0 0,0 3 0 0,0-1 0 16,0-2 0-16,0 3 0 0,0 2 0 0,0 4 0 15,3-3 0-15,-3 5 8 0,3 3-8 0,1 4 0 16,-1 5 22-16,1-3-2 0,-1 9 0 0,0 1 0 16,4-1-29-16,-3 0-7 0,3 6 0 0,0 0-1 0,0 0 7 0,7 0 2 15,-4 6 0-15,0 0 0 0,4 5 8 0,0-2-10 16,0 3 10-16,0 0-10 0,4 5 10 0,3-2 0 16,-3 14 0-16,3-11-8 0,0 9 8 0,0 2 0 15,0 3 0-15,3 4 0 0,1-4 0 0,0 9-8 16,-1 3 8-16,1 6 0 0,3 0 0 0,-4-3 0 0,1 3 0 15,3 6-8-15,-3 0 8 0,-1-6 0 0,4 6 0 16,-3-6-8-16,3 3 8 0,0-3 0 16,-3 0 0-16,3-6 8 0,0 0-8 0,-3 3 0 0,3-9 0 0,-4 3 0 15,4-3 9-15,-3-5 1 0,0 2 0 0,-4-9 0 16,3 4-10-16,-3-7 0 0,0-2 0 0,-3 2 8 16,3-11-8-16,-4 3-14 0,4-9 3 0,1 6 1 31,-5-12-42-31,4 0-9 0,0 0-2 0,-3-12 0 0,3 6-27 0,0-6-6 0,0-3 0 15</inkml:trace>
  <inkml:trace contextRef="#ctx0" brushRef="#br0" timeOffset="107857.717">30039 3771 1778 0,'0'0'37'0,"0"0"8"0,0 0-36 16,0 0-9-16,0 0 0 0,-7 6 0 0,7-6 20 0,-4 6 3 0,1 0 0 0,3-6 0 16,0 9 21-16,0-9 4 0,0 5 0 0,0-5 1 15,0 12-2-15,0-12-1 0,0 0 0 0,3 0 0 16,5 6-4-16,-5 0-1 0,4-6 0 0,0 0 0 16,-3 0-41-16,3 0 0 0,0 0-16 0,0 0 5 15,0-6 11-15,0 6 0 0,-4-6 8 0,5 6-8 16,-1-6 0-16,-4 0 8 0,4 1-8 0,-3-4 0 15,3 3 12-15,-4 0-3 0,1 0 0 0,-1 6 0 16,1-12 6-16,-4 6 1 0,0-5 0 0,0 5 0 16,0-3-16-16,0 3 0 0,3 0 8 0,-3 0-8 15,-3 1 0-15,3 5 0 0,-4-6 0 0,4 6 0 16,-7-6-10-16,4 6 2 0,-4-6 0 0,0 6 0 16,0 0 8-16,0 0-10 0,-1 6 10 0,-2-6-10 15,3 6 2-15,0 0 0 0,0 5 0 0,-4-2 0 16,4 3 8-16,0-6 0 0,-4 0 0 0,4 5 0 15,0 1 0-15,0 0 0 0,4 3 0 0,-1 2-8 16,1 1-8-16,3-6-2 0,0 8 0 0,0-2 0 0,3-1 18 16,1 1-8-16,3 3 8 0,0-4 0 0,0-2-9 15,4-3 9-15,3 5 0 0,-4-5-9 0,4 0 9 0,0-6-13 16,4 0 5-16,0 3 8 0,-1-4-20 0,1-5 4 16,0 0 1-16,-1 0 0 15,1 0-27-15,0-11-6 0,-1 5 0 0,-3 3-1 16,-3-9-69-16,-1 0-14 0,1 1-2 0</inkml:trace>
  <inkml:trace contextRef="#ctx0" brushRef="#br0" timeOffset="108384.489">30290 3753 1530 0,'3'18'32'0,"1"-12"8"0,-4 0-32 0,0 3-8 0,3 2 0 0,1 1 0 15,-1 0 0-15,1-6 0 0,-4 6 0 0,3-7 0 16,-3 10 36-16,0-9 5 0,4 0 2 0,-4-6 0 16,0 6 20-16,0-6 4 0,3 6 1 0,-3-6 0 15,0 0-38-15,0 0-7 0,4 0-2 0,-1 6 0 16,1-6 3-16,-1-6 0 0,4 6 0 0,0-6 0 16,-3 0 0-16,3 6 0 0,-3-6 0 0,-1 0 0 15,4 0-13-15,-3-5-3 0,-1 8 0 0,1-3 0 16,-4 0-8-16,3 0 0 0,1 0 0 0,-4 6 0 15,0 0 0-15,3 0 0 0,-3 0 0 0,0 0 0 16,0 0 8-16,0 0 0 0,0 0 0 0,0 0 0 16,0 0-8-16,0 0 0 0,4 6 0 0,-1 0 8 15,-3 0 15-15,4 3 2 0,3 2 1 0,-4 1 0 0,1-6-11 16,-4 6-3-16,4-6 0 0,-1 5 0 0,1-5 3 16,-1 3 0-16,1-3 0 0,-4-6 0 15,3 6-3-15,4-6 0 0,-3 6 0 0,-4-6 0 0,7 0 10 16,0-6 2-16,-4 6 0 0,4-6 0 0,1 6-24 0,-1-6 0 0,0 6 0 15,0 0 0-15,0-3 0 0,0 3 0 16,0-3 0-16,0 0 0 0,0 3-12 0,0 0-6 0,4 0-2 0,-4 0 0 16,0 0 20-16,3 3-12 0,1-3 12 0,-4 3-10 15,4-3-1-15,-1 0 0 0,1 3 0 0,-1-3 0 16,1 6 11-16,-1-6-13 0,1 0 5 0,0 6 8 16,-4-6-23-16,0 0 3 0,0 0 1 0,0 0 0 15,0 0-25-15,0 0-4 16,0-6-2-16,0 6 0 0,-3-6-49 0,-1 3-9 15,4 0-3-15,-3-3 0 0,-1 3-33 0,4-3-6 16,-3-5-2-16</inkml:trace>
  <inkml:trace contextRef="#ctx0" brushRef="#br0" timeOffset="108849.54">30826 3815 961 0,'0'0'42'16,"0"0"10"-16,0 0-42 0,0 0-10 0,0 0 0 0,0 0 0 16,0 0 101-16,0 0 19 0,0 0 3 0,0 0 1 0,0 0-31 0,0 0-5 15,0 0-2-15,-7 0 0 16,7 0-20-16,-7 6-4 0,7-6-1 0,-11 6 0 15,4-6-13-15,7 0-2 0,-7 6-1 0,0 0 0 16,0 0-20-16,0-3-4 0,-4 8-1 0,4-5 0 16,-3 0 4-16,2 0 0 0,1 0 0 0,0 0 0 15,0 0-24-15,4 5-12 0,-4-5 2 0,3 3 0 0,4-3 10 0,-3 6 0 16,3-6 0-16,0 5-8 0,0-5 8 16,3 0 0-16,-3 0 0 0,0-6 0 0,4 6 0 0,-4-6 0 15,7 9 0-15,-4-9 0 0,4 11 0 16,0-11 14-16,4 0-3 0,-4 6-1 0,0-6 10 15,4 0 1-15,-4-6 1 0,0 6 0 0,3-5-8 16,-3-1-2-16,4 0 0 0,-4 0 0 0,-3 0-4 0,3 3 0 16,-4-3-8-16,-3 0 12 0,4-5-12 15,-4 5 0-15,3 0 0 0,-3 0 0 0,0 6 0 16,0-6 0-16,0 6 0 0,0 0 0 0,-3-3 0 0,3 3 0 0,-4-6 0 0,4 6 0 16,0 0 0-16,0 0 0 0,0 0 0 0,0 0 0 15,-3 6-11-15,-4 3 11 0,7-9-10 0,-4 6 10 16,4 0 0-16,0 0 0 0,4 5-8 0,-4 1 8 15,3-9 0-15,-3 6-11 0,0 0 11 0,4 2-10 16,-1-5 10-16,-3-6 0 0,4 6 0 0,-1 0 0 16,4 0-10-16,0-6 10 0,-3 6-12 0,3-3 12 15,-4 3-20-15,1 0 4 0,-4-6 0 0,7 5 0 16,-3-5-32-16,3 0-7 0,-7 0-1 0,7 0 0 16,0-5-30-16,0 5-6 0,0-6-2 0,3 3 0 15,-3-3-98-15,1 0-19 0,2 6-4 0</inkml:trace>
  <inkml:trace contextRef="#ctx0" brushRef="#br0" timeOffset="109095.917">31034 3927 1288 0,'0'12'54'0,"3"5"-43"16,1-5 68-16,-1-3 13 0,1 3 4 0,0 5 0 15,-4-11-27-15,3 6-5 0,1-6 0 0,-1-3-1 16,-3-3-44-16,0 0-9 0,0 0-2 0,0 0 0 16,0 0-8-16,0 0-9 0,0 0 9 0,0 0-13 31,0-3-27-31,0-3-4 0,0-6-2 0,0 0 0 0,0 1-13 0,0-7-2 16,0 3-1-16,-3-2 0 0,3-1-31 0,0-3-7 0,-4-2 0 15</inkml:trace>
  <inkml:trace contextRef="#ctx0" brushRef="#br0" timeOffset="109226.246">31030 3642 874 0,'-3'-12'39'0,"-4"6"8"0,3 0-38 0,1 0-9 0,3 6 0 0,-7 0 0 16,7 0 29-16,-7 0 4 0,7 0 1 0,-7 12 0 15,3-12 6-15,0 12 2 0,1-6 0 0,-1 0 0 16,4 2 8-16,0-2 2 0,-3 6 0 0,3-6 0 16,0-6-71-16,0 0-13 0,0 0-4 0,0 0 0 15,0 0-44-15,0 0-10 0,0 0-2 0</inkml:trace>
  <inkml:trace contextRef="#ctx0" brushRef="#br0" timeOffset="109691.109">31253 3742 1743 0,'0'17'49'0,"3"7"11"0,-3-9-48 0,0 8-12 0,0-5 0 0,0 2 0 15,0-2 43-15,4 0 5 0,-4-4 2 0,0-5 0 16,3 6 3-16,-3-3 1 0,4-7 0 0,-4-5 0 16,0 6-21-16,0-6-4 0,3 6-1 0,-3-6 0 15,0 0-14-15,0 0-3 0,0 0-1 0,0 0 0 16,0 0 2-16,0 0 0 0,0 0 0 0,0 0 0 16,0 0 4-16,4 0 2 0,-1-6 0 0,1 6 0 15,-1-6-2-15,-3 1-1 0,4-1 0 0,-1 0 0 16,-3 0 16-16,4-3 3 0,-4 0 1 0,0 6 0 15,0-8-27-15,-4 5-8 0,4-6 0 0,0 6 0 16,0 0 16-16,0 0-3 0,0 6-1 0,0 0 0 16,0 0-3-16,0 0-1 0,0 0 0 0,0 0 0 15,0 0-8-15,0 0-11 0,7 6 3 0,1-6 0 16,-1 6-4-16,3 0 0 0,1 0 0 0,-1 6 0 16,1 2-8-16,-1-2-3 0,5 0 0 0,-5 5 0 15,4 1 7-15,0-6 0 0,0 8 1 0,1-8 0 16,-1 6-2-16,-4-3-1 0,1 2 0 0,3 1 0 15,-3-1 18-15,-1 4-8 0,1-9 8 0,-4 5 0 16,7-2-11-16,-7-3 11 0,0-6-10 0,0 11 10 16,4-11-29-16,-8 6 0 0,4 0 0 0,-3 2 0 15,3-2-5-15,-4 0-1 0,1 0 0 0,3-3 0 16,-4 2-55-16,1-5-11 0,0 0-3 0</inkml:trace>
  <inkml:trace contextRef="#ctx0" brushRef="#br0" timeOffset="114662.366">26021 4585 1272 0,'0'0'26'0,"0"0"7"0,0 0-33 0,0 0 0 0,3 3 0 0,1 3 0 16,-1 0 20-16,5 6-4 0,-1-6 0 0,0 6 0 15,-4-1 5-15,1-5 1 0,-1 9 0 0,-3-3 0 16,4-6-7-16,-1 5-2 0,-3-11 0 0,0 6 0 16,4 6 3-16,-4-3 1 0,0 0 0 0,-4-1 0 15,1 4 18-15,-1 0 3 0,1-6 1 0,-1 6 0 16,1-7-11-16,-1 1-3 0,-3 3 0 0,4-3 0 16,3-6 6-16,-8 6 1 0,1 0 0 0,7-6 0 15,0 0-32-15,0 0 0 0,0 0 0 0,-3-6 0 16,-1 0 12-16,1-6-3 0,-1 3-1 0,1 4 0 15,3-7-8-15,0-6 8 0,0 6-8 0,0-5 8 16,0 2-8-16,-4-3 0 0,4 1 0 0,0-1-11 16,0 9 11-16,0-2-8 0,0-1 8 0,0-3-8 15,4 6 8-15,-4 3 0 0,3 3 0 0,-3 3 0 16,0 0-12-16,0 0 2 0,0 0 1 0,0 0 0 16,0 0-9-16,0 0-2 0,7 0 0 0,-3 6 0 15,3 0 2-15,0 0 0 0,0 3 0 0,0 3 0 0,0-6 18 0,-3-1 0 16,-1 1 0-16,4 3 0 0,-3 0 0 0,-1 0-10 15,4 3 10-15,-3-7-8 0,-1 7 8 0,1 0 0 0,-1-6 0 16,1 0 0-16,-4 0 0 0,4 2 8 0,-1-2-8 0,-3 6 0 16,0-12 0-16,4 6 0 0,-4-6 0 0,7 0 0 15,-7 0 0-15,7 6-12 0,0-12 2 0,0 6 0 16,0 0-2-16,0-6 0 0,0 6 0 0,0-12 0 16,0 12 2-16,0-6 0 0,0-5 0 15,0 8 0-15,0 0 10 0,0 0 0 0,0 0 0 0,-7 3 0 16,8 0 0-16,-5-3 0 0,4 3 0 15,-7 0-8-15,7 0 8 0,-7 0 0 0,0 0 0 0,7 0 0 16,-3 0 9-16,3 0-9 0,0 0 12 0,0 0-12 16,0-6 8-16,-4 0-8 0,5 6 0 0,-1 0 0 15,0-6 12-15,0 0-2 0,0 6 0 0,0-5 0 16,-4 5-10-16,-3 0 0 0,7-6 0 0,-7 6 8 16,7 0-8-16,-7 0 0 0,7 0 0 0,1 6 0 15,-5-6 0-15,-3 0 0 0,7 5 0 0,-3 1 0 16,3 0 0-16,-7 0-11 0,3 0 1 0,1 3 0 15,3-3-14-15,-4 5-2 0,4-5-1 0,-3 6 0 16,3-12 15-16,0 6 4 0,4 0 0 0,-1-6 0 16,-3 0-44-16,4 0-9 0,-4-6-2 0</inkml:trace>
  <inkml:trace contextRef="#ctx0" brushRef="#br0" timeOffset="115220.329">27026 4488 1181 0,'-14'0'24'0,"4"0"7"0,-1 0-31 0,-3 0 0 0,3 0 0 0,1 0 0 15,-4 6 64-15,3-6 6 0,-3 0 2 0,-4 0 0 16,4 6-14-16,0-6-2 0,0 6-1 0,0 0 0 16,0 0-22-16,0 0-4 0,0 0-1 0,-4 2 0 15,4 4-12-15,0-6-4 0,0 12 0 0,-1-7 0 16,1 1 3-16,4 3 0 0,-4 3 0 0,0-1 0 16,-1-2-15-16,5 3 11 0,-4-1-11 0,3-2 10 15,4 0-10-15,0-1 0 0,0 4 0 0,3 0 0 16,1-10 0-16,-1 4 0 0,4 0 0 0,0 0 8 15,4-6 12-15,-4-6 3 0,3 5 0 0,4-5 0 16,4 6-1-16,0-12 0 0,3 6 0 0,0-11 0 16,0 5-10-16,4-6-1 0,-4-9-1 0,3 4 0 15,1-1-2-15,-4-2 0 0,4 2 0 0,-1-6 0 16,-6 7-44-16,3-4-8 0,-3 4-3 0,-1-1 0 16,-3-3 25-16,0 10 5 0,0-7 1 0,-3 6 0 15,-4 0 16-15,3 7 0 0,-3-1-8 0,0 6 8 16,0 0-36-16,-7 3-3 0,0 0-1 0,-3 2 0 0,-1 7 21 15,-3-6 4-15,4 12 1 0,-5-4 0 0,1 10 14 16,0-6 0-16,0-1 0 0,4 4-9 0,-1 2 19 0,0-5 4 16,4 0 1-16,0 2 0 0,0-2 1 0,4-4 0 15,-1 4 0-15,1-6 0 0,3 0-3 0,0-1 0 0,0-5 0 16,0 6 0-16,0-12-13 0,3 9 11 16,-3-9-11-16,7 0 10 15,-3 6-35-15,3-6-7 0,3-6-2 0</inkml:trace>
  <inkml:trace contextRef="#ctx0" brushRef="#br0" timeOffset="115550.728">27019 4580 1213 0,'0'5'34'0,"4"4"8"0,-1 9-34 16,1-6-8-16,-1 5 0 0,-3 4 0 0,4-3 0 0,-4-1 0 0,0 4-12 0,0 2 12 31,-4-5-51-31,4 0-2 0,-3 2-1 0,-4-2 0 0,3-1 42 0,-3 1 12 0,4-3 0 0,-4 2 0 16,3-5-9-16,1 0 9 0,-1-3 0 0</inkml:trace>
  <inkml:trace contextRef="#ctx0" brushRef="#br0" timeOffset="115728.699">26917 4456 523 0</inkml:trace>
  <inkml:trace contextRef="#ctx0" brushRef="#br0" timeOffset="116235.233">27319 4612 950 0,'-7'23'20'0,"4"-8"4"0,-1 9-24 0,-3-7 0 0,3 1 0 0,1-6 0 16,-1 8 21-16,1-8 0 0,-1 6 0 0,1-7 0 15,-1-2 10-15,1 9 1 0,3-12 1 0,0-6 0 16,0 0-11-16,0 0-2 0,0 0-1 0,0 0 0 16,0 0 28-16,0 0 5 0,0-6 2 0,0 0 0 15,0-6-35-15,3 3-7 0,-3 4-2 0,4-7 0 16,-1 6-10-16,1 0 10 0,-4-6-10 0,3 0 10 16,1 4-10-16,-1-1 0 0,1-6 0 0,-1 9 0 15,1-5 0-15,0 5 0 0,-1-6 0 0,1 0 8 16,-1 3-8-16,1 3 0 0,-1 1 0 0,1-1 0 15,-1 0 0-15,-3 6 0 0,0 0 0 0,0 0 8 16,7 0-8-16,0 0 0 0,-3 6 0 0,3 0-11 16,3 5 11-16,-2-2 0 0,2 6 0 0,-3 0 0 15,4-4 0-15,-1 7 0 0,-3-9 0 0,0 8 0 16,1 1 0-16,2 0 0 0,-3-7 0 0,4 10 0 16,-4-3 0-16,0-1-8 0,0-2 8 0,-4 3 0 15,5-7 0-15,-5 1 0 0,4-3 0 0,-3 0 0 16,-1 0-18-16,4-4 2 0,-3 1 0 0</inkml:trace>
  <inkml:trace contextRef="#ctx0" brushRef="#br0" timeOffset="116581.353">27802 4147 1378 0,'0'0'28'0,"0"0"8"0,-3 6-28 0,-4 0-8 0,3 9 0 0,1-9 0 16,-1 11 29-16,1-5 5 0,-1-6 1 0,1 15 0 15,-1-10-1-15,1 7 0 0,-1 6 0 0,1-4 0 16,3 4-6-16,-4 2-2 0,4-2 0 0,0-1 0 15,0 4-5-15,0-4-1 0,0 4 0 0,0-4 0 16,4 6-12-16,-4-2-8 0,3-4 8 0,4 10-8 16,-3-10 17-16,3-2-1 0,0 2 0 0,0 1 0 15,0-6-16-15,0 8 0 0,0-8 0 0,0-7 0 16,0 10-21-16,0-9-8 0,4 0-2 0,-4-7 0 16,0 1-1-16,0 3 0 0,0-3 0 0</inkml:trace>
  <inkml:trace contextRef="#ctx0" brushRef="#br0" timeOffset="116885.571">27503 4641 991 0,'-11'0'20'0,"0"0"6"0,4-6-26 0,-3 6 0 0,3 0 0 0,7 0 0 16,-7-5 52-16,3 5 4 0,4 0 2 0,0 0 0 16,0 0-2-16,-3-6 0 0,3 6 0 0,0-6 0 15,0 0-6-15,7-3-2 0,0 3 0 0,3 0 0 16,1 0-22-16,3 6-5 0,0-5-1 0,4-1 0 16,-1 6-20-16,5-6 0 0,-1 6 0 0,0 0-12 15,0 0-8-15,4 0-3 0,-1 0 0 0,1 0 0 16,0 0-13-16,0 0-4 0,-1 0 0 0,1 0 0 15,0 0-25-15,-1-6-6 0,-3 0-1 0</inkml:trace>
  <inkml:trace contextRef="#ctx0" brushRef="#br0" timeOffset="117332.417">27954 4785 1447 0,'0'0'30'0,"0"0"7"0,11 0-29 16,-4 0-8-16,0 0 0 0,0 0 0 0,3 0 44 0,-2 3 8 0,2 0 2 0,1-3 0 15,-1 0-34-15,1 0-6 0,-1-3-2 0,1 0 0 16,3 0 7-16,-3-2 1 0,-1-1 0 0,4 0 0 16,-3-6-4-16,0 0-1 0,-4 0 0 0,3 4 0 15,-3-4-15-15,0 0 0 0,-3 0-9 0,-1 1 9 16,-3-1 0-16,0 0 0 0,4 3 0 0,-8 3 0 16,1 1-12-16,-1-1-4 0,1 0 0 0,-4 0 0 15,7 6 16-15,-11 0 0 0,4 0 0 0,0 0-9 16,-4 6 9-16,4 0-12 0,-3 5 12 0,-1 1-12 15,4 0 12-15,-3 3 0 0,3-4 0 0,-1 7 0 16,1 0-8-16,0 2 0 0,0 4 0 0,0-1 0 16,7 4 8-16,0-10 11 0,0 4-3 0,4-3 0 15,-1 5 4-15,4-11 0 0,4 3 0 0,0-4 0 16,-1 1-12-16,8-970 8 0,-1 1934-8 0,1-973 8 16,3 0-49-16,0-3-11 0,1-3-1 0</inkml:trace>
  <inkml:trace contextRef="#ctx0" brushRef="#br0" timeOffset="117752.325">28473 4709 1425 0,'-11'9'60'0,"4"0"-48"15,0 5 4-15,0-2 0 0,0 0 1 0,0 2 0 16,0 4-5-16,0 0 0 0,0-6-1 0,0-1 0 15,0 10 7-15,-1-9 2 0,5-1 0 0,-1 7 0 16,1-12-12-16,-1 3-8 0,1 2 12 0,3-11-12 16,0 0 9-16,0 0-9 0,0 0 0 0,0 0 9 15,0 0 17-15,7-5 3 0,0-7 1 0,0 3 0 16,0 3 6-16,4-12 0 0,-1 1 1 0,1-4 0 16,-1 10-29-16,1-7-8 0,-4 0 0 0,4 4 0 15,-4 2 0-15,3 0 0 0,-3 0 0 0,0 6 0 16,-3-2 0-16,3 5 0 0,-7 3 8 0,0 0-8 15,0 0 8-15,0 0-8 0,0 0 10 0,0 0-10 16,4 5 0-16,-1 1 0 0,1 0 0 0,-4 6 0 16,0 0 0-16,0 0 0 0,-4-1 0 0,1 10 0 15,3-9 0-15,-4 5 0 0,0 4 0 0,4-9 0 16,-3 5 0-16,-1-5 0 0,4 3 0 0,-3-4 0 16,-1 1 0-16,4 0 0 0,-3-6 0 0,3 0 0 15,0 0 0-15,0-6 0 0,3 8 0 0,1 4 0 16,-4-12-10-16,0 0 10 0,3 6-8 0,1 0 8 15,3-6-71-15,0 6-9 0,0-6-1 0</inkml:trace>
  <inkml:trace contextRef="#ctx0" brushRef="#br0" timeOffset="118549.136">28991 4809 1333 0,'-7'6'28'0,"0"-6"6"0,0 6-34 0,0-6 0 0,0 6 0 0,-4-1 0 15,1-5 29-15,-1 6-1 0,1-6 0 0,-4 0 0 16,3 0-8-16,0 0-3 0,1 0 0 0,-1 0 0 15,1 0-5-15,-1-6 0 0,0 6-1 0,1 0 0 16,-1-5-11-16,4 5 12 0,-3 0-12 0,-1 5 12 16,4-5 4-16,0 6 0 0,3 3 1 0,-3 3 0 15,4 0-17-15,-1-1 0 0,4 7 8 0,-3-9-8 16,3 8 0-16,3-5 10 0,1 6-10 0,-1-9 8 16,4 0-8-16,1-1 0 0,-1-2 0 0,3-6 8 15,1 0 20-15,3 0 4 0,0-6 1 0,0-2 0 16,0 2 7-16,0-6 0 0,0 0 1 0,0 0 0 15,4-5-9-15,-4 2-1 0,4-9-1 0,0 1 0 16,-4 2-18-16,0 4-3 0,0-10-1 0,-4 10 0 16,1-1-8-16,0 0-9 0,-4-2 9 0,0 2-13 0,0 1 1 0,0-1 0 15,0-3 0-15,-4 4 0 0,1 5 4 0,-1-12 8 16,1 10-13-16,0-4 5 0,-4 6 0 16,0-2 0-16,0 2 0 0,0-6 0 0,0 6-7 0,0 1-1 15,0-4 0-15,0 3 0 0,0 0 2 0,-4 1 0 0,0-1 0 16,4 3 0-16,-3-3 14 0,-1 1-12 15,1 5 12-15,-1-12-12 0,1 3 12 0,-4 4 0 16,3-7 0-16,1 6 0 0,-4 0 17 0,0 1 0 0,0-4 0 0,3 3 0 16,-3 6-7-16,0 0-2 0,3 1 0 0,4 5 0 15,-7 0-8-15,7 0 0 0,0 0 0 0,-7 0 0 16,7 0 0-16,0 0-11 0,-7 5 3 0,7-5 0 16,-7 0 8-16,7 0 0 0,-7 0 0 0,7 0 0 15,-7 6 0-15,0 0 0 0,3 0 0 0,1 6 0 16,-1-3 0-16,1 0 0 0,-1-1 0 0,1 4 0 15,-1 0-16-15,1 6 0 0,-1-10-1 0,4 10 0 16,-3-6 17-16,3 5 0 0,-4-2-8 0,4 9 8 16,0-7 0-16,0 1 0 0,0 2 0 0,0-2 0 15,0 6 0-15,4 2 0 0,-1-2 0 0,1 8 0 16,-1-9 16-16,4 7 1 0,-3 2 0 0,3-5 0 16,0 2-17-16,-3 0 0 0,3 4 0 0,-4-1 0 15,4-3 0-15,-3 1-12 0,3-4 1 0,-4 4 1 16,1 2 10-16,-1-8 11 0,1-4-3 0,-4 4 0 15,3-1-8-15,-3-2 0 0,0-4 0 0,0 1-11 16,0-6-28-16,-3-3-5 0,3 2-2 0,0-11 0 16,0 0-50-16,0 0-9 0,0 0-3 0,0 0 0 15,3-5 36-15,1-4 6 0</inkml:trace>
  <inkml:trace contextRef="#ctx0" brushRef="#br0" timeOffset="118909.761">28956 5032 326 0,'0'0'14'16,"0"0"-14"0,0 0 8-16,0 0 0 0,0 0-8 0</inkml:trace>
  <inkml:trace contextRef="#ctx0" brushRef="#br0" timeOffset="119150.061">28952 5018 622 0,'0'0'12'0,"0"0"5"0,0 0-17 0,0 0 0 0,0 0 0 15,0-6 0-15,0 0 8 0,0 0-8 0,0 0 9 0,0 6-9 16,0 0 0-16,0 0-16 0,0 0 1 0,0 0 1 16,0 0 14-16,0 0-9 0,0 0 9 0,0 0-8 15,0 0 8-15,0 0 0 0,0 0-9 0,0 0 9 16,0 0 0-16,0 0 0 0,0 0 8 0,0 0-8 15,-3 6 18-15,3-6-2 0,-4 6 0 0,4-6 0 16,0 0-16-16,0 0 0 0,0 0 8 0</inkml:trace>
  <inkml:trace contextRef="#ctx0" brushRef="#br0" timeOffset="119686.516">28889 5038 1132 0,'0'0'24'0,"0"0"4"0,0 0-28 15,0-6 0-15,0-3 0 0,0 4 0 0,0-1 55 0,3-6 5 0,1 0 0 0,-4 0 1 16,4 4-4-16,-1 2-1 0,-3 0 0 0,4-6 0 16,-4 0-28-1,0 6-7-15,0-5-1 0,0 5 0 16,-4 0-20-16,4 6 0 0,-3-3 0 0,-5 3 0 0,1-6 0 0,0 6 0 0,0-6 0 0,-3 0 0 15,-1 6 0-15,1 0 0 0,-5 0 0 0,1 6 0 16,4 0 13-16,-4-6-1 0,0 0-1 0,3 6 0 16,0-6-2-16,-3 6 0 0,4-3 0 0,-1 3 0 15,4 0 0-15,0-1 0 0,0 1 0 0,3 6 0 16,4 0 2-16,-3-6 0 0,6 3 0 16,-3 8 0-16,4-11 10 0,3 6 3 0,0 0 0 0,0-7 0 15,4 7-13-15,-1-3-3 16,4-3 0-16,1-6 0 0,2 6-8 0,1-6 0 0,3 6 9 0,-3-12-9 15,-1 6 0-15,1-12 0 0,-4 3 0 0,4-3-12 16,-1-5 12-16,-3-1-10 0,4-5 10 0,-4 2-10 16,-3-2 1-16,-1 2 0 0,-3-3 0 0,0-2 0 15,-3 3 9-15,-1-1 11 0,-3 0-3 0,0 4 0 16,-3 2-8-16,-1 4 0 0,1 2 0 0,-4 6 0 16,0-6 0-16,-4 0 0 0,4 7 0 0,-3 5-11 15,-1 0 11-15,4 0 0 0,-4 5 8 0,4 7-8 16,-3 0 0-16,3 3 0 0,0 2 0 0,-1 7 0 15,5-1 0-15,-4 10-12 0,3-7 12 0,4 3-12 16,0-2 12-16,0 2 0 0,7 1 0 0,-3-4 0 16,7-2 0-16,-1 2 9 0,1-8-9 0,-1-1 0 15,1-2 0-15,-1-3 0 0,5-6 0 0,-1 0 0 0,0-6-8 16,0 0-9-16,4-6-2 0</inkml:trace>
  <inkml:trace contextRef="#ctx0" brushRef="#br0" timeOffset="120171.587">29288 4944 1489 0,'-11'6'63'0,"0"0"-51"15,4 0-12-15,0 6 0 0,4 2 0 0,-4-8 0 16,0 6 0-16,3 0-12 0,-3-4 12 0,4 10-10 16,3-12 10-16,-4 6 16 0,4-1-4 0,-3 1-1 15,3-9 14-15,0-3 3 0,0 0 1 0,0 0 0 16,0 0 35-16,7 3 8 0,-4-3 0 0,4 0 1 16,0-6-33-16,0 0-6 0,4 0-2 0,-4-5 0 15,4-1 0-15,3-6 0 0,-4-2 0 0,1 8 0 16,-1-12-32-16,1 10 0 0,-4 2 0 0,4-6-9 15,-4 7 9-15,0-1 16 0,-4 3-4 0,4 3-1 16,-3-6-11-16,-4 6 10 0,0 6-10 0,0 0 10 16,0 0-10-16,0 0 0 0,0 0 0 0,0 0 0 15,0 0 36-15,0 0 9 0,0 0 2 0,0 0 0 16,0 0-47-16,0 0-21 0,7 6 1 0,-4 6 1 16,1-6-41-16,-1 0-8 0,1 0-1 0,-1 3-1 0,1-4 54 15,0 7 16-15,-1 0 0 0,1-6 0 0,-1 3-16 16,1 2 4-16,3 1 0 0,0 0 1 0,-4 0-3 0,4 2-1 15,0 4 0-15,-3-6 0 16,3 0-13-16,4-1-4 0,-4 1 0 0,3 3 0 16,1-9-36-16,-1 5-7 0,1-5-1 0,3 0-1 15,-3-6-104-15,3 0-21 0</inkml:trace>
  <inkml:trace contextRef="#ctx0" brushRef="#br0" timeOffset="120441.433">29856 4236 1384 0,'-4'29'39'0,"1"3"9"15,-5 4-38-15,5-4-10 0,-4 3 0 0,3-2 0 16,1 5 0-16,-1-3 8 0,1-3-8 0,3 10 8 15,0-10 8-15,0 3 2 0,3-2 0 0,1-1 0 16,-1-3-8-16,4 1-2 0,0 2 0 0,4-8 0 16,0-4-8-16,-1-2 0 0,1-1 0 0,3 1 8 15,4-9-8-15,-4 3-14 0,0-7 3 0,0 1 1 16,0-6-35-16,0 0-7 0,-3 0-2 0</inkml:trace>
  <inkml:trace contextRef="#ctx0" brushRef="#br0" timeOffset="120717.494">29714 4718 1444 0,'-24'-3'40'0,"3"-3"11"0,-1 0-41 0,5 0-10 0,3 6 0 0,0-6 0 15,-1 6 41-15,8 0 7 0,0 0 0 0,7 0 1 16,0 0-19-16,0 0-4 0,0 0-1 0,0 0 0 15,0 0 28-15,0 0 6 0,7 0 1 0,0-6 0 16,8 1-6-16,-1-7-1 0,3 3 0 0,4-3 0 16,1 0-32-16,2-5-6 0,1 2-2 0,0 3 0 15,-1 1-13-15,5-1 0 0,-1-6 0 0,4 6-10 16,-4 4-26-16,4-4-4 0,-1 0-2 0,1 0 0 16,-4 1-134-16,4 2-28 0</inkml:trace>
  <inkml:trace contextRef="#ctx0" brushRef="#br0" timeOffset="120951.552">30367 4912 1892 0,'0'14'80'0,"0"4"-64"16,0 0-209-16,0-12-42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08T17:25:26.1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7331 10159 608 0,'-7'-6'25'16,"0"1"-25"-1,0-4 56-15,3 3 7 0,-3 3 1 0,0-3 0 0,0 3 0 0,0 3 0 16,-4-3 0-16,4 3 0 0,7 0-52 0,-10 3-12 0,10-3 0 0,-7 6 0 15,7-6 54-15,-4 6 8 0,-3 0 2 0,0 3 0 16,3 2-52-16,1-5-12 0,-4 0 0 0,7 0 0 16,0-6 15-16,-4 6 0 0,4-6 0 0,0 0 0 15,0 9 17-15,0-3 4 0,0-6 1 0,0 11 0 16,0-11-8-16,0 6-1 0,0-6-1 0,4 6 0 16,3-6-27-16,-4 0-19 0,4 0 3 15,-3 0 1 1,3 0 43-16,0 0 9 0,4 0 2 0,-4 0 0 0,0 6-39 0,3-6 0 0,1 0 0 0,-4 0 0 15,4 0 0-15,-1 0 0 0,-3 0 0 0,4 0 0 16,-1 0 0-16,-3 0 0 0,4 0 0 0,-4 0 8 16,0 0-8-16,0 0 0 0,0 6-8 0,4-6 8 15,-11 0 0-15,0 0 0 0,0 0 0 0,3 0 0 16,-3 0 0-16,4 0 0 0,-1-6 0 0,-3 6 0 16,0 0 0-16,4 0 0 0,-4 0 9 0,3-6-9 15,1 0 21-15,0 0-2 0,-1 0-1 0,-3 1 0 16,4-1-10-16,-4 0-8 0,0 0 9 0,0 3-9 15,-4-3 0-15,4 6 0 0,0-6 0 0,-3 0 0 16,3 6 8-16,-8 0-8 0,5-6 0 0,-4 1 0 16,3 5 0-16,-3 0 0 0,-3 5 0 0,3 1 0 15,-4-6 0-15,0 6 0 0,1 0 0 0,-4 0 0 16,3-3 0-16,1 3 0 0,3 3 0 0,-1 5 0 16,1-8 0-16,0 0 0 0,0 0 0 0,7 0 0 15,0-6 0-15,0 0 0 0,0 0 0 0,0 0 0 0,-10 6 31 0,10-6 6 16,0 0 2-16,0 0 0 0,0 0-39 0,0 0 0 15,10-6 0-15,-3 6 0 16,0-6 0-16,0 0 0 0,4 0 0 0,-4 0 0 0,4 0 0 16,3-2 0-16,-7-1 0 0,3 3 0 0,1 3 0 0,3-3 0 0,0 0 0 0,-7 6 0 15,4 0 23-15,-4-6 3 16,4 6 1-16,-4 0 0 16,-7 0-43-16,7 0-9 0,3 0-2 0,-10 0 0 0,7 6 27 0,-3 0 0 0,-1 0 0 15,1 0 0-15,-4 0 0 0,0 3 0 16,-4 2 0-16,1-5 0 0,-1 0 0 0,1 0 9 0,-4-6-9 15,0 6 10-15,0 0 18 0,3-6 4 0,4 0 1 0,-7 3 0 16,7-3 1-16,0 0 0 0,-7 3 0 16,0 2 0-16,7-5-18 0,0 0-3 0,0 0-1 0,0 0 0 15,0 0-12-15,0 0 0 0,0 0 0 0,0 0 0 16,0 0 0-16,7 3 11 0,0 0-11 0,0 0 10 16,0 0-33-1,4 0-6-15,-1 3-2 0,-3 0 0 0,4-6-17 0,0 6-4 16,-1-6-1-16,1 6 0 0,3-6-16 0,-7 6-3 0,0-1-1 0,3-5-443 15,-2 0-88-15</inkml:trace>
  <inkml:trace contextRef="#ctx0" brushRef="#br0" timeOffset="37169.569">25072 9239 319 0,'3'-6'13'16,"1"0"-13"-16,3-5 42 0,-3-1 6 16,-1 6 0-16,1 0 1 0,-4 6 17 0,3-6 3 0,1 3 1 15,-4 3 0-15,0 0-21 0,0 0-4 0,0 0-1 0,0 0 0 16,0 0-35-16,0 0-9 0,0 0 0 0,0 0 0 16,0 0 16-16,0 0 2 0,0 0 0 0,0 0 0 15,7 3 7-15,-7-3 2 16,0 0 0-16,7 3 0 0,-4 3-2 0,1 0 0 15,-4-6 0-15,0 0 0 0,7 0 1 0,-7 0 0 0,3 3 0 0,-3-3 0 16,7 3-5-16,-7-3-1 0,8 3 0 0,-8-3 0 16,0 0-9-16,0 0-3 0,7 6 0 0,0-6 0 15,-7 0-8-15,3 6 0 0,4-6 0 0,-7 0 8 16,11 0-8-16,-8 0 0 0,4 5 0 0,4-5 8 16,-4 0-8-16,4 0 0 0,-4 0 0 0,3 0 0 15,-3 0 0-15,4 0 0 0,-1-5 0 0,1 5 0 16,0 0 0-16,-1 0 0 0,-3 0 0 0,4-6 0 15,-1 0 0-15,1 6 0 0,-4 6 0 0,4-6 0 0,-4 0 0 16,3 6 0-16,-3-6 0 0,0 0 0 0,8 5 0 0,-8-5 0 16,3 6 0-16,1-6 0 0,3 6 0 0,-4 0 0 15,5-3 0-15,-1-3 8 0,0 0 8 0,3 0 0 16,1 3 1-16,0-3 0 0,3-3-2 0,0 0-1 16,4 3 0-16,-4-6 0 0,4 0-14 0,-1 0 9 15,5 1-9-15,-5-7 8 0,-3 3-8 16,4 0 0-16,0 0 0 0,-1-2 0 0,1-7 0 0,0 9 0 15,0-3 0-15,-1 4 0 16,-3-1 0-16,1 3 8 0,-1-6-8 0,-4 6 0 16,1 6 0-16,0-9 0 0,-1 6 0 0,-3 0 0 15,0 3 0-15,1-2 0 0,-1 2 0 0,-4 2 0 0,4 1 0 16,-3 0 0-16,3 0 0 0,0 3 0 0,0 0 0 0,0 0 0 16,1 0 0-16,-1 0 0 0,3-6 0 0,1 0 0 15,0 0 0-15,3 0 0 0,0-6 0 0,0 6 0 0,4-6 0 0,-4 6 0 16,4-6 16-16,-4 0 5 0,4 0 1 15,-4 3 0-15,3-3-13 0,1 4-9 0,0-4 12 0,-1 0-12 16,1 6 0-16,-4-3 0 0,4 3 0 0,-4 0 0 16,0 0 0-16,-3 0 0 0,-4 0 0 0,0 3-9 15,0-3 9-15,0 0 9 0,-3 3-1 0,0-3-8 16,-1 3 0-16,-3-3 0 16,4 6 0-16,-1-4 0 0,1 1 0 0,0 0 0 0,-1 0 0 0,1 3 0 15,-1 0 0-15,4 0 10 0,-7 0-10 0,4-6 8 16,3 6-8-16,-3-6 0 0,3 0 0 0,0 0 0 15,0 0 0-15,0-6 0 0,4 6 0 0,-1 0 0 16,1-6 0-16,-4 6 0 0,4-6 0 0,-1 6 0 16,1-6 0-16,-4 6 0 0,4 0 0 0,0-6 0 15,-4 3 0-15,3 3 0 0,-3 0 0 0,4 0 0 16,0 0 0-16,-1 0 0 0,1 0 0 0,0 0 0 16,3 0 0-16,0 3 0 0,0 3 0 0,7-6 0 15,-3 6-16-15,3-6 5 0,4 6 1 0,0 0 0 16,-1-6 10-16,1 0 0 0,3 0 0 0,-3 0 0 15,4 0 0-15,-5-6 0 0,1 6 0 0,3-6 0 16,-3 0 0-16,0 6 0 0,0 0 0 0,-1-6 0 16,-2 3 12-16,2 3-1 0,-2 0-1 0,-1 0 0 0,-4 0 0 0,1 0 0 15,-4 3 0-15,0 3 0 0,-3-6-10 16,-4 0 0-16,0 6 0 0,0-6 8 0,-3 6-8 16,3-6 0-16,-7 6 0 0,4-6 0 0,-4 0 0 15,0 0 0-15,0 0 0 0,-4 0 0 16,5 0 8-16,-1 0-8 0,0 0 0 0,0 0 8 0,3 0-8 0,1 0-11 15,-1 0 3-15,1 0 0 0,0-6 8 0,-1 6 0 16,1-6 0-16,-1 0 0 0,4 6 0 0,-3 0-13 0,3-6 5 0,0 3 8 16,0 0-10-16,0 0 10 0,1 1 0 0,-1 2-9 15,-4-6 9-15,1 6 0 0,-1-3 0 0,1 3 0 32,0-3-26-32,-1 3-3 0,-3 0-1 0,4 0 0 0,-4 0 0 15,0 3 0-15,0-3 0 0,-3 0 0 0,3 0 14 0,0 0 4 0,0 0 0 0,0-3 0 16,0 3-13-1,0 0-3-15,0-3 0 0,0 3 0 0,0 0-28 0,0 0-7 16,4-6-1-16,-4 6 0 16,0-6-10-16,3 6-2 0,-3 0-1 0,0-6 0 0,1 6 16 0,-1-6 3 15</inkml:trace>
  <inkml:trace contextRef="#ctx0" brushRef="#br0" timeOffset="-192019.29">3722 10574 836 0,'0'0'24'0,"0"0"4"0,0 0-28 0,0 0 0 0,0 0 0 0,-7 0 0 16,7 0 69-16,0 0 8 0,-4 6 2 0,-3 0 0 15,7-6-30-15,-3 5-5 0,-1 1-2 0,1 0 0 16,-1 0-21-16,1-3-4 0,3 6-1 0,0 0 0 16,-4-3 0-16,4-1 0 0,0 7 0 0,0-6 0 15,0-6 0-15,0 6-1 0,0-6 0 0,0 6 0 16,0-6 1-16,0 6 0 0,0-6 0 0,0 9 0 16,0-9 2-16,0 5 1 0,0-5 0 0,0 3 0 0,0-3-19 0,4 6-14 0,-1 3 2 0,1-3 1 15,3 0 44-15,-4 0 9 0,4 3 2 16,0-1 0-16,-3 4-28 15,3 3-6-15,0 2-1 0,0-5 0 16,-4 9-9-16,5 2 8 0,-5-2-8 0,4 2 8 0,-3 7-8 16,-1-7 8-16,-3 10-8 0,4-13 8 0,-4 10-8 0,0-13 0 15,0 7 0-15,0-4 0 0,0-2 16 0,0-3-3 0,-4-4 0 0,4 7 0 16,-3-6 23-16,3-6 5 0,-4 0 1 0,4-6 0 16,0 0-25-16,0 0-5 0,0 0 0 0,-7 6-1 15,7-6 12-15,-7 2 2 0,0-2 1 0,0 0 0 16,0-2-18-16,0-1-8 0,0 0 0 0,-4-3 8 15,4 0-8-15,0 0 0 0,0 0 0 0,-4-3 0 16,8 3-21-16,-4 1-7 0,-4-4 0 0,4 3-1 16,-7 0 29-16,7 3 0 0,0-3 0 0,-4 0 0 15,1 0 8-15,-1 6 8 0,1-8 2 0,-1 2 0 16,0 3-51-16,4-3-11 0,0 3-1 0,-3-3-1 16,-1-3-26-16,1 6-4 0,-1-3-2 0,4 1 0 15,0-7-6-15,0 3-2 0,0-3 0 16</inkml:trace>
  <inkml:trace contextRef="#ctx0" brushRef="#br0" timeOffset="-191614.018">3323 10456 1094 0,'-14'-17'23'0,"11"8"5"0,-1 3-28 0,0 0 0 15,4 0 0-15,0 6 0 0,0 0 43 0,0 0 3 16,0 0 1-16,0 0 0 0,0 0-20 0,0 0-4 0,0 0-1 0,0 0 0 15,0 0-11-15,0 0-3 0,0 0 0 0,0 0 0 16,8 0 5-16,-1 6 1 0,3 0 0 0,1-3 0 16,-1 0 9-16,1 6 1 0,3-6 1 0,4-1 0 15,-4 1-10-15,3-3-3 0,-2 0 0 0,2 0 0 16,4-3 8-16,0 1 2 0,4-1 0 0,0-6 0 16,-7 3-12-16,6 6-2 0,1-6-8 0,-4 0 12 15,7 0-12-15,-7 0 9 0,4 1-9 0,0-4 8 16,0 6-8-16,-1 0 0 0,-6 0 0 0,10 3 0 15,-3 0-56-15,0 0-6 0,3 0-2 0</inkml:trace>
  <inkml:trace contextRef="#ctx0" brushRef="#br0" timeOffset="-190934.576">3916 10691 1074 0,'0'0'30'0,"0"0"8"0,0 0-30 0,-4 3-8 0,4-3 0 0,-3 6 0 15,-1 3 77-15,1-3 15 0,-1 0 2 0,4-6 1 16,0 0-32-16,-3-6-7 0,-1 0 0 0,4-9-1 16,4 10-18-16,-4-1-3 0,3 3-1 0,1 0 0 15,3 0-19-15,0 3-4 0,0 0-1 0,3-3 0 16,1 3 0-16,3 3 0 0,0-6 0 0,0 9 0 15,0 3-9-15,4 8 8 0,-4 7-8 0,0-13 8 16,-7 1-8-16,8-3 0 0,-5 3 9 0,1-6-9 16,-4-6 8-16,0 6-8 0,0-6 8 0,0-6-8 15,-4-9 0-15,1-3 8 0,0-5-8 0,-4-1 0 16,3 10-13-16,-3 5-7 0,0 0-2 0,0 3 0 16,0 6 22-16,0-6 0 0,0 6 0 0,0 0 8 15,0 0-8-15,-3 6-12 0,-1 12 2 0,0-9 1 16,-3-1 9-16,0-5-8 0,0-3 8 0,0 0-8 15,-3 0 8-15,-1 0 0 0,0 0 0 0,1 0-8 16,-1-3 8-16,1 3 0 0,-4-3-9 0,-4 1 9 0,4-1-9 16,0 3 9-16,3-3-12 0,-3 6 12 15,3 5 9-15,1 7 9 0,6 3 2 0,-3-7 0 0,0 1-20 0,4 0 0 16,-1 3 0-16,1-4 0 16,-1-2 0-16,4-3 0 0,0 0 0 0,0 6 0 15,0 0 0-15,4 5 0 0,-4-2 0 0,7 3 0 0,0-1 0 0,0 4 0 16,0-4 0-16,3 1 0 0,1 0 24 0,7-4 0 15,-4 4 1-15,3 0 0 0,5-1-25 0,-5-5 8 0,-3 3-8 0,8-4 0 16,-5 1 0-16,1 0 8 0,-1-9-8 0,8 3 0 16,-7-3 0-16,-8-3 0 0,8 0 0 0,0-3 0 15,-4-3-104-15,0-3-19 16,0-3-4-16</inkml:trace>
  <inkml:trace contextRef="#ctx0" brushRef="#br0" timeOffset="-190077.929">5567 10686 1337 0,'0'0'56'0,"-7"-3"-44"16,7 3 79-16,-7 0 16 0,0 0 3 0,0 0 1 15,0 0-75-15,-1 0-16 0,-2 0-2 0,-4 0-1 16,3 3 38-16,1 0 7 0,-1-1 2 0,-3 1 0 15,3-3-52-15,-3 0-12 0,4 0 0 0,-1 0 0 16,1 0 0-16,-8 0 0 0,4 3 0 0,0 0 0 16,3 6 0-16,0-9 0 0,1 6 0 0,-1 6 0 15,4-6 0-15,0 2 0 0,4 1 0 0,-4 3 0 16,3-3 24-16,1 3 3 0,-1-7 0 0,4-5 0 16,-4 6-27-16,4-3 0 0,0-3 0 0,0 6 0 15,0-6 0-15,0 6 0 0,0-6 9 0,4 9-9 16,-4-9 0-16,7 3 8 0,0 0-8 0,-3 6 0 15,-1-9 8-15,4 0-8 0,0 5 8 0,0-5-8 16,0 6 8-16,0 0-8 0,1-6 8 0,-1 0-8 0,0 6 0 16,0-6 0-16,0 6 0 0,-4-3 0 15,4 0 0-15,0 3 0 0,4-6 0 0,-7 3 0 16,3 0 0-16,0 0 0 0,-4-1 0 0,1 1 0 16,3 3 0-16,0-6 0 0,0 6 0 0,0-6 0 15,3 6 0-15,-2 0 0 0,2 0 0 0,-3-3 0 0,0 6 0 0,4-4 0 16,-4 4 0-16,0-3 0 15,3 6 0-15,-2 0 0 0,-1-6 0 0,-7-1 0 0,3 4 0 0,1 3 0 0,-4-6 0 0,3 0 0 16,-3 6 0-16,-3-7 8 0,3 1-8 0,-4 6 8 16,1-3-8-16,-1-3 8 0,-3 3-8 0,0-1 8 15,-4-2 8-15,4 0 1 0,0 0 1 0,-3-6 0 16,3 3-28-16,-4 0-6 0,0-3 0 0,1 0-1 16,-1 0 27-16,1 0 6 0,-1-3 0 0,1 0 1 15,-8 3-17-15,4-12-19 0,3 12 4 0,-3-6 1 16,0-2 14-16,3 2 0 0,-3-3-10 0,4 3 10 15,3-6-42-15,-4 9-4 16,0-8-1-16,-3 5 0 0,7 0 1 0,0-3 0 0,4 3 0 16,-4-3 0-16,3 3-176 0,-3 0-35 15</inkml:trace>
  <inkml:trace contextRef="#ctx0" brushRef="#br0" timeOffset="-189508.703">5694 10818 881 0,'0'0'37'0,"0"0"-29"16,0 0 63-16,0 0 13 0,-7 6 2 0,0-6 1 16,7 0-10-16,-7 9-1 0,3-9-1 0,1 5 0 15,3-5-27-15,-4 6-4 0,4-6-2 0,-3 6 0 16,-4 0-6-16,7-6 0 0,-4 6-1 0,4-6 0 15,0 9 6-15,-4 0 2 0,4-4 0 0,0 4 0 16,0-3-12-16,0 6-3 0,4-3 0 0,0 0 0 16,-1 2-20-16,1 4-8 0,3-3 0 0,-4 0 0 15,4-4 17-15,0 10-2 0,0-9-1 0,4 6 0 16,-4-4-14-16,4 1 11 0,-1 0-11 0,-3 0 10 16,4-4-23-16,-1-2-5 0,-3 6-1 0,7-6 0 15,-6-3 19-15,-1 0 0 0,3-3 0 0,1 0 0 16,-4-3 0-16,3 0 0 0,1-3 0 0,-4 0 0 15,4 0 30-15,-4-6 10 0,0 1 1 0,0-1 1 16,0-3-20-16,3-970-4 0,-2 1932-1 0,-5-968 0 16,1 1-17-16,-1-4 10 0,1 4-10 0,-1-4 8 0,1 1-8 15,-4 2 0-15,0 9 0 0,0-2 0 16,0-4 0-16,-4 6 0 0,4 1 0 0,-3-1-11 0,-4-3-9 16,7 3-3-16,-7 1 0 0,3-1 0 15,-7 0-13-15,8-3-4 0,-1 7 0 0,4 2 0 16,0 6-39-16,0 0-8 0,0 0-1 0</inkml:trace>
  <inkml:trace contextRef="#ctx0" brushRef="#br0" timeOffset="-189164.172">6142 10877 1078 0,'-14'-6'22'0,"14"6"6"0,-7-3-28 0,3 0 0 0,-3 0 0 0,7 3 0 16,-3-6 96-16,3 6 12 0,0 0 4 0,0 0 0 16,-7 0-34-16,7 0-6 0,0 0-2 0,0 0 0 15,0 0-14-15,0 0-2 0,0 0-1 0,0 0 0 16,-4 9-13-16,4 0-4 0,-4 2 0 0,4-2 0 15,4 9-4-15,-4-6 0 0,4 2-1 0,-1 4 0 16,4 0-13-16,-3-10-2 0,-1 7-1 0,1 6 0 16,3-4-15-16,-4-8 0 0,1 9 8 0,-1-3-8 15,1-1 0-15,3 1 0 0,-4 0 0 0,1-1 0 16,0 4-29-16,-4-6-9 0,0 2-2 0,3 1 0 16,-3-6-36-16,0-3-7 0,0-6-1 0</inkml:trace>
  <inkml:trace contextRef="#ctx0" brushRef="#br0" timeOffset="-188932.294">6107 10468 1250 0,'0'0'26'0,"0"12"6"0,-4-6-32 0,1 0 0 0,3 2 0 0,-4-2 0 16,4 3 44-16,-4 0 4 0,4 3 0 0,-3-1 0 16,3-5-48-16,0-6 0 0,0 0 0 0,0 0 0 15,0 0-156-15,3-6-28 0</inkml:trace>
  <inkml:trace contextRef="#ctx0" brushRef="#br0" timeOffset="-188382.581">6565 10659 1630 0,'-7'0'34'0,"7"0"7"0,-3 6-33 0,-4-6-8 0,7 0 0 0,-8 0 0 15,5 0 72-15,-8 0 13 0,1 0 3 0,-1 0 0 16,1 0-38-16,-4 0-7 0,3 0-2 0,-3 0 0 16,0-6-13-16,3 6-4 0,1 0 0 0,-1 0 0 15,0 0-5-15,-3 0-2 0,7 0 0 0,0 6 0 16,0-6-17-16,4 9 0 0,-4-6 0 0,3 3 0 16,4 0 0-16,-4 2 0 0,4 4 0 0,0-6 0 15,4 6 0-15,0-3 0 0,-1-4 0 0,1 4 0 16,3 0 0-16,-4 3-9 0,4-6 1 0,0 0 0 15,0-1 8-15,4-5 0 0,-4 6 0 0,-3-3 0 16,3 0 0-16,0 3 0 0,0-3 0 16,0 3 0-16,0-3 0 0,0 0 0 0,0-3 0 0,-4 3 0 15,4 0 0-15,1 3 0 0,-1-6 0 0,0 0 0 16,0 5 0-16,-4-5 0 0,4 0 0 0,4 6 0 16,-4 0 0-16,-4 0 0 0,1 0 0 0,3 0 0 15,0 0 0-15,0 3 0 0,4 2 0 0,-8-5 0 16,4 6 0-16,0-3 0 0,0 3 0 0,-3-1 0 15,-1 7 0-15,1-6 0 0,0 2 0 0,-4 4 0 16,0 0 0-16,0-7 9 0,0 4-9 0,0 0 0 16,-4-3 16-16,0 2-3 0,1-2-1 0,-1-6 0 15,1 3-12-15,-4-3-16 0,0-1 3 0,-4-2 1 16,4 0 12-16,-3-3 16 0,-1 0-3 0,4 0-1 16,-11-6-33-16,4 4-7 0,0-4-2 0,-4 0 0 15,-3-3-33-15,4-6-6 0,-1 9-2 0,-7-8 0 16,8 5-16-16,-1 0-3 0,4-3-1 0</inkml:trace>
  <inkml:trace contextRef="#ctx0" brushRef="#br0" timeOffset="-187768.271">7553 10371 1337 0,'0'0'28'0,"0"0"6"0,0 0-34 16,-7 0 0-16,7 0 0 0,0 0 0 0,0 0 74 0,0 0 8 15,0 0 2-15,0 0 0 16,0 0-38-16,0 0-7 0,0 0-2 0,0 0 0 16,-4 3-24-16,4-3-5 0,0 0 0 0,-3 9-8 0,-1 0 55 0,4-1 4 0,-3-2 1 0,3 6 0 15,0-3-24-15,3 6-5 0,-3-1-1 0,4 4 0 16,-1 2-6-16,1-2 0 0,3 6-1 0,0-1 0 16,0 4-14-16,4-4-9 0,-1 7 12 0,-3 5-12 15,4 0 10-15,-4 0-10 0,0 4 8 0,0 11-8 16,0 2 15-16,-3 10-3 0,3 6 0 15,0-15 0-15,-7-15 8 0,3-12 2 16,-3 1 0-16,0-12 0 0,0 2-1 0,0 1 0 0,0-1 0 0,-3 1 0 16,3-3-21-16,0-3 0 0,0 5 0 0,-7-8 0 15,7-9 0-15,0 0-20 0,0 0 4 0,0 0 1 16,0 0-5-16,0 0-2 0,0 0 0 0,0 0 0 16,0 0-19-16,-4 0-4 0,-3-3-1 15,0-3 0-15,4-6-142 0,-5 7-28 0,5-4-5 0</inkml:trace>
  <inkml:trace contextRef="#ctx0" brushRef="#br0" timeOffset="-187511.271">7384 10921 1094 0,'0'0'23'0,"0"0"5"0,0 0-28 15,0 0 0-15,0 0 0 0,0 0 0 0,0 0 56 0,0 0 7 0,0 0 1 0,0 0 0 16,7 3-4-16,3 0 0 0,-3 0 0 0,0 0 0 16,4-1-13-16,0-2-3 0,3 0-1 0,3 0 0 15,1 0-16-15,0 0-3 0,6-2-1 0,-6 2 0 32,3-3-23-32,0 3 8 0,-3-3-8 0,3 3 0 0,-3-3 0 0,-1 0 0 0,1 0 0 0,0 3 0 31,-1 0-47-31,1 0-13 0,-4 0-4 0</inkml:trace>
  <inkml:trace contextRef="#ctx0" brushRef="#br0" timeOffset="-187001.554">7966 10980 1161 0,'-14'-6'24'0,"14"6"7"16,0 0-31-16,0 0 0 0,0 0 0 0,0 0 0 15,0 0 43-15,0 0 2 0,-4 6 1 0,1-1 0 16,3 7 8-16,0 9 2 0,0-4 0 0,0 7 0 16,3-4-12-16,1 4-3 0,-1-12 0 0,1 5 0 15,-1 4-2-15,4-9-1 0,-3-3 0 0,-1 8 0 16,4-8-6-16,-3 0-2 0,-1-3 0 0,4 0 0 15,-3-1-11-15,0-5-3 0,3 6 0 0,-7-6 0 0,3 6-5 16,-3 0-2-16,4 0 0 0,-4-6 0 0,0 9 1 0,0-3 0 0,0-6 0 16,0 0 0-16,0 0 4 0,0 0 1 0,0 0 0 15,0 0 0-15,0 0 2 0,0 0 1 0,0 0 0 0,0 0 0 16,0 0 6-16,-4 0 0 0,-3-3 1 0,0 3 0 16,0-6-12-16,0 0-2 0,0 0-1 0,3-6 0 15,-3-5-10-15,4-4 0 0,-4-8 0 0,3 2 0 16,-3 10 0-16,4 5 8 0,-1 6-8 15,1-6 0-15,-1-5 0 0,0 2 0 0,4-9 0 16,-3 7 0-16,3-4 0 16,-4 9 0-16,4 7 0 0,0-7 0 0,0 0 0 0,4 0-9 0,-4 3 9 0,3-2 0 15,1 5-9-15,0-6 9 0,-1 0 0 0,4 6-9 16,-3 3-2-16,3 1 0 0,3-1 0 0,-3 0 0 16,4 3-19-16,-1 0-4 0,1 0-1 15,0 0 0-15,-1 3-17 0,1 0-3 0,3-1-1 16,-4 7 0-16,1-3-32 0,0-6-6 0,3 12-2 0</inkml:trace>
  <inkml:trace contextRef="#ctx0" brushRef="#br0" timeOffset="-186681.256">8304 11056 1314 0,'0'0'37'0,"0"12"8"0,0 5-36 0,0 7-9 0,0 2 0 15,4 4 0-15,-4-16 53 0,3 4 9 16,1-6 2-16,-1 0 0 0,1-1 0 0,0 1 0 0,-1 3 0 0,1-3 0 15,-1-7-52-15,-3-5-12 0,7 0 0 0,-7 0 0 16,7 0 0-16,-7 0 0 0,4 6 0 0,-4-6 0 16,0 0 0-16,0 0 0 0,3-6 0 0,-3 6 0 15,0 0-141-15,0 0-25 0</inkml:trace>
  <inkml:trace contextRef="#ctx0" brushRef="#br0" timeOffset="-186500.327">8184 10747 1085 0,'-7'-14'22'0,"4"8"7"15,3 6-29-15,0-12 0 0,0 12 0 0,0 0 0 16,0 0 48-16,0 0 4 0,0 0 1 0,0 0 0 16,7 0-44-16,-4 0-9 0,-3 0 0 0,7 0 0 15,1 6-24-15,-1 0-1 0,0-6-1 0,0 6 0 16,0-6-49-16,0 0-9 0,3 0-3 0</inkml:trace>
  <inkml:trace contextRef="#ctx0" brushRef="#br0" timeOffset="-185950.725">8622 10885 1686 0,'0'0'35'0,"0"0"9"0,0 0-36 0,-4-2-8 0,4 2 0 0,-10 0 0 16,3 0 73-16,0 2 13 0,0-2 2 0,0 3 1 16,-1 3-47-16,1-6-10 0,0 0-1 0,0 6-1 15,-3 6-3-15,3-12-1 0,0 6 0 0,-4 0 0 16,4-3-13-16,0 3-2 0,0-1-1 0,0 1 0 15,3 6-10-15,1 0 0 0,-4-6 0 0,3 2 0 16,4 4 0-16,-3 0 0 0,3-3 0 0,-4 0 0 16,4-3 9-16,0-1 0 0,0 1 0 0,0-3 0 15,4 9-9-15,-1 0 0 0,-3-3 0 0,7 5 0 16,-3 4 0-16,-1-3 0 0,4-1 0 0,-3 1 0 16,3-15 0-16,0-6 0 0,0-9 0 0,0 7 0 15,0 2 33-15,0 0 5 0,0 3 1 0,0 0 0 16,0 0-27-16,4 3-12 0,-4 0 10 0,-3 0-10 15,3 0 0-15,0 3 0 0,0 3 0 0,-4-3 0 0,1 3 0 16,3 2 0-16,-4-2 0 0,1 6 0 0,-1 0 0 16,1 0 8-16,-1-6-8 0,-3 8 0 0,0-2 0 15,0 0 0-15,0-1 8 0,0 4-8 0,-3-3 0 16,-1 0 0-16,1-1 0 0,-1 7 0 16,1-9 12-16,-1 0 5 0,1 3 2 0,-4 2 0 15,3-8-31-15,1 6-7 0,-4-9-1 0,3 0 0 0,-3 0 4 0,0-6 1 0,0 0 0 16,-4 0 0-1,4-3-12-15,-3 0-2 0,-1 0-1 0,1-11 0 16,-1 5 3-16,0 0 1 0,1 3 0 0,3-3 0 0,0 1-26 16,0-1-4-16,0-3-2 0,3 3 0 0,4-5-90 0,-3 8-19 0</inkml:trace>
  <inkml:trace contextRef="#ctx0" brushRef="#br0" timeOffset="-185468.845">8826 10300 1579 0,'0'0'32'0,"0"0"10"0,0 0-34 16,0 0-8-16,0 0 0 0,-3 6 0 0,-1 3 53 0,4 0 9 0,-3 0 2 0,-1 3 0 15,4-1-5-15,0 1-1 0,4 3 0 0,-1 8 0 16,-3-5-14-16,4 0-4 0,-1 2 0 0,1 4 0 15,0-1-4-15,-1 4 0 0,4-4-1 0,0 9 0 16,0-8-15-16,0 8-4 0,0-5 0 0,4-1 0 16,-4 7-2-16,0-4-1 0,4 6 0 15,-4 1 0-15,0-1-5 0,3 3 0 0,-3-6-8 16,0 4 12-16,-3-4-12 0,3-3 0 0,0-2 8 0,0 2-8 16,-3-5 0-16,-1 8 0 0,1-8 0 0,3 2 0 15,-7-2 0-15,3 2 0 0,1-2 0 0,-4-1 0 16,0-2 0-16,3-4 0 0,-3 1 0 0,0-9 0 15,0 3-38-15,0-4-1 0,0-2 0 0,0-6 0 16,0 0-123-16,0 0-25 0,-7-12-5 0</inkml:trace>
  <inkml:trace contextRef="#ctx0" brushRef="#br0" timeOffset="-185198.925">8781 10856 1485 0,'-4'12'31'0,"4"-6"7"0,0-6-30 0,0 0-8 0,-3 6 0 15,3-6 0-15,0 0 70 0,0 0 13 0,0 0 2 0,0 0 1 16,0 0-26-16,7 5-4 0,-4 4-2 0,4-9 0 16,0 0-18-1,0 6-3-15,0-6-1 0,4 0 0 16,0 6-13-16,6-6-3 0,-3 0-1 0,0 6 0 0,1-6-15 0,-1 0 9 0,0 0-9 0,3 0 8 31,-2 6-36-31,2-6-8 0,-3 0-2 0,4 0 0 0,-4 3-21 0,4-3-4 16,-4 6-1-16,0-6 0 0,0 3-97 0,-3 0-20 15,3-3-4-15</inkml:trace>
  <inkml:trace contextRef="#ctx0" brushRef="#br0" timeOffset="-184689.304">9137 11030 1272 0,'0'0'26'0,"0"0"7"16,0 0-33-16,0 0 0 0,0 0 0 0,0 0 0 16,3 5 72-16,1 1 7 0,3-6 1 0,-3 9 1 15,3-6-6-15,3 0-2 0,-3 0 0 0,4 0 0 16,-1 0-14-16,1 0-3 0,0 0-1 0,-4 0 0 15,3-3-55-15,1 3 0 0,-1-3 0 0,1 2 0 16,0-2 0-16,-4 0 0 0,3 0 0 0,-3 0 11 16,4 0-11-16,-4 0 0 0,0 0 0 0,0-2 0 15,0 2 32-15,-7 0 5 0,4 0 1 0,-4 0 0 0,0 0-10 0,0 0-1 0,3-6-1 0,1-3 0 16,-4 3-26-16,0-9 8 0,0 4-8 16,-4-1 0-16,1 0 0 0,-4 0 0 15,-1 0 0-15,-2 4 0 0,3 2 0 0,0-12 0 0,-4 6 0 16,1 1 0-16,3 2 0 0,-4-9 0 0,4 12 0 15,0-5 0-15,-4 8-15 0,4-3-1 16,0 3-1-16,-3 3 0 16,3 0 7-16,7 0 2 0,-7 3 0 0,-1 3 0 0,5-1 0 0,-1 4 0 0,-3 3 0 15,4 0 0-15,-1 0 8 0,4-1 0 0,-3 4 0 16,3 3-8 0,-4-7-17-16,4 10-3 0,0-9-1 0,0 5 0 0,0 1 61 0,4-3 12 0,-1 2 2 0,1-5 1 15,3 0-31-15,3 3-7 0,-2-4-1 0,2 7 0 16,1-6 0-16,-4-3 0 0,3 8 0 0,4 1 0 15,-3-6-8-15,3-1 0 0,0 4 0 0,0-3 0 16,0 0 0-16,1-12-9 0,2 5 0 0,-3-5 0 16,4 0-37-16,0 0-7 0,3-5-2 0,-4 5 0 15,1 5-109-15,0 1-23 0,-1 6-4 0</inkml:trace>
  <inkml:trace contextRef="#ctx0" brushRef="#br0" timeOffset="-179313.059">10777 11209 957 0,'0'0'20'0,"0"0"4"0,0 0-24 0,-7 0 0 16,0 0 0-16,0 0 0 0,7 0 94 16,-7 0 14-16,0 0 2 0,0 0 1 0,0-6-47 0,-4 6-8 0,4-3-3 0,0 3 0 15,0 0-9-15,-3 3-1 0,3-3-1 0,0 0 0 16,-1 6-30-16,-2-6-12 0,3 0 8 0,0 0-8 16,0 0 0-16,0 6 0 0,0-6 0 0,0 6 0 15,-1-6 0-15,1 5 0 0,0-5 0 0,7 0 0 16,-7 6 0-16,4 0 0 15,-4 0 0-15,7-6 0 0,-4 9 8 0,4 0 2 0,-3 0 1 0,3-4 0 16,0 7-2-16,0-6 0 0,0 3 0 0,0 0 0 16,3 0-9-16,4 2 0 0,-3 1 0 0,3-6 0 15,3-6 0-15,5 6 0 0,-1-6 0 0,3 0 0 16,-3 0 53-16,1 0 9 0,-1 0 2 0,3-6 0 16,-3 0-64-16,1 0 0 0,-1-6-14 0,0 7 2 15,0-4 12-15,-4 0 14 0,1 3-3 0,0 3-1 16,-4-9 0-16,0 6 0 0,0 1 0 0,-4-1 0 15,1 3 2-15,-4 3 0 0,0 0 0 0,0 0 0 16,0 0-4-16,0 0-8 0,0 0 12 0,0 0-4 16,0 0-28-16,0 0-7 0,0 0-1 0,0 0 0 15,0 0 48-15,0 0 8 0,-4 9 3 0,1-4 0 16,3 1-31-16,-4 0 0 0,4 0 0 0,-3 3 0 16,3-3-26-16,0 3-2 0,3-1 0 0,-3 4 0 15,0 0 49-15,4-3 10 0,-4 5 1 0,3 1 1 16,1 3-21-16,-1-6-12 0,-3 5 12 0,4 4-12 15,-1-4 12-15,1 1-4 0,3 0 0 0,-4 8-8 16,1-11 11-16,0 5-11 0,-1 1 10 0,1 3-10 16,-1-4 0-16,-3 10 8 0,4-10-8 0,-4 9 0 0,0-8 0 15,0 8 8-15,0-5-8 0,-4 2 0 0,4-2 8 0,0 2-8 16,0-2 0-16,-3-1 0 0,3-5 8 0,0 3-8 16,-4-4 0-16,4-8 0 0,0 6 0 0,0-3 0 15,0 2 0-15,4-8 0 0,-4 6 0 0,0-3 8 0,3-3-8 16,-3 0 0-16,0-1 0 0,0-5 0 0,0 0 0 15,4 6 0-15,-4-6 0 0,0 12 8 16,0-6-8-16,0-6 0 0,0 0 12 0,0 0-4 0,0 0-8 16,0 0 12-16,3-6-2 0,1-3-1 15,-1 3 0-15,1 0 0 0,-1-2-9 16,-3 2 0-16,4-3 9 0,-4-3-9 0,3 0 0 0,-3-2 0 0,4-4 0 0,-1 0 0 16,-3 4 0-16,4-4 0 0,-1 0 0 0,-3 7 0 15,4-10-12-15,3 6-4 0,-3 1-1 0,3 2 0 16,-4-3 17-16,4 6 0 0,0-2 0 0,0-1 0 15,0 3-11-15,0 3 2 0,1-6 0 0,2 4 0 16,-3-1-37-16,0 0-7 0,4 0-2 0,-4 6 0 16,0-9 31-16,3 1 7 0,-2-1 1 0,-1 3 0 15,3 3-136-15,-3-3-26 0,0 1-6 0</inkml:trace>
  <inkml:trace contextRef="#ctx0" brushRef="#br0" timeOffset="-178805.064">11098 11124 851 0,'0'0'36'0,"0"0"-36"16,0 0 109-16,0 0 15 0,-3 5 4 0,-1 4 0 16,4 0-52-16,-3 3-9 0,3-6-3 0,-4 0 0 15,4 2 0-15,0-2 0 0,4 6 0 0,-4 0 0 16,0-6-6-16,3 0-2 0,1-1 0 0,-4-5 0 15,3 6-38-15,-3-6-8 0,0 0-2 0,7 0 0 16,-3 6 25-16,3-3 5 0,0 0 1 0,0 3 0 16,4-3-27-16,-1 3-12 0,4 0 10 0,-3 0-10 15,0-1 8-15,-1 7-8 0,-3-6 0 0,4 0 0 16,-1-3 0-16,1 3 0 0,0-3 0 0,-4 0 0 16,3-3 0-16,-3 3 8 0,0 0-8 0,0-3 0 15,0 0 0-15,0 0 0 0,1-6 0 0,-1 3 0 16,-4-3 0-16,4 0 0 0,-3 0 8 0,-1-6-8 15,4 1 0-15,-3-4 9 0,-1 3-9 0,1-6 8 16,-1 7-8-16,1-4 0 0,-4 0 0 0,3 1 0 16,-3 2 0-16,0 0 0 0,0-6 0 0,0 4 0 15,-3 2-15-15,-4 0-8 0,0-2-1 0,3 2-1 16,-3 0-43-16,4 0-8 0,-4 1-1 0</inkml:trace>
  <inkml:trace contextRef="#ctx0" brushRef="#br0" timeOffset="-178174.299">11578 11127 1337 0,'0'0'28'0,"0"0"6"15,0 0-34-15,-3 2 0 0,3-2 0 0,0 0 0 16,0 0 58-16,-7 6 5 0,7-6 1 0,0 0 0 0,0 0 0 16,0 0 0-16,0 0 0 0,3 12 0 0,4-12 0 0,-3 6 0 0,3-6 0 0,0 0 0 15,3 0-52 1,1 0-12-16,0 0 0 0,-1 0 0 16,-3-6 0-16,4 6 0 0,-1-9 0 0,1 6 0 15,-4 0 17-15,0 0 1 0,0 1 0 0,-3-4 0 16,-1 0-18-16,1-3 0 0,-1 0 0 0,-3-3 0 15,0 4 0-15,0-1 0 0,0 3 0 0,0-3-9 0,-3 0-1 0,-1 6 0 16,1-3 0-16,-1 1 0 0,-3-1 2 0,0 0 0 0,0 0 0 16,0 3 0-16,0 0 8 0,0 3 0 0,0-3 0 15,0 3 0-15,0 0 0 0,0 0 0 0,-1 0 8 0,1 0-8 16,-3 3 0-16,3 0 0 0,-4 0 0 0,4 3 0 16,0 0 0-16,0 5 0 0,0-5 0 0,0 9 0 15,0-3 0-15,3-1 0 0,-3 1 0 16,4 6 0-16,3-3 0 0,-4-1 0 0,4 7 0 15,0-9 0-15,0 8 0 0,7-2 0 16,0-6 0-16,0 5 0 0,0-5 0 0,1 0 0 0,2-3 0 0,1 2 0 16,-1 1 0-16,4-9 0 0,0 6 0 0,1-6 0 15,2 0 0-15,-3 0-13 0,4 0 1 0,0 0 1 16,-1-3-171-16,1 0-34 0</inkml:trace>
  <inkml:trace contextRef="#ctx0" brushRef="#br0" timeOffset="-177377.645">12654 10980 1337 0,'0'0'28'0,"0"0"6"15,-3 5-34-15,3-5 0 0,-4 6 0 0,4-6 0 16,0 0 109-16,0 0 15 0,-3-3 4 0,3 3 0 15,0 0-59-15,0 0-11 0,0 9-2 0,0 3-1 16,0-6-37-16,0 3-7 0,0-3-2 0,0 5 0 16,0-2 22-16,0 0 4 0,0 3 1 0,-4 2 0 15,4-8-7-15,0-6-1 0,-4 12 0 0,4-12 0 16,0 0-28-16,0 0-18 0,0 0 2 0,-3 9 1 16,3-9 15-16,0 0 0 0,0 0 0 0,-4 6 0 0,4-6 0 0,0 0 0 15,0 0 0-15,0 0 0 16,0 0 16-16,0 0-4 0,0 0-1 0,0-3 0 15,0-3-3-15,0 0 0 0,4-6 0 0,-4 0 0 16,3 1-8-16,1-1 12 0,-4-3-12 0,4 4 12 0,-1-7-12 0,1 0 0 0,-1 4 0 16,1 2-11-16,-1 0 11 0,4 3 0 0,0 3 0 15,0 3 0-15,0-2 0 0,-3-1 0 0,3-3 0 0,0 3 0 16,0 0 0-16,0 0 0 0,0 0 0 16,0 0 0-16,0 3 0 0,4 3 0 0,-4 3 0 0,4 3-8 15,-4-6 8-15,3 6 0 0,1 0 0 0,-1 0 0 16,1 0 0-16,0 0 0 0,-4 0 0 15,3-1 0-15,1 7 0 0,-4 3 0 16,3 3 0-16,-3-4 0 0,-3 7 0 0,3-1 0 0,-3-2 0 0,-1 0 0 16,-3 2 0-16,0-2-13 0,0 0 5 0,-3 2 8 15,3-2 0-15,-4-9 0 0,0 2 9 0,1 1-1 16,3 0-16-16,-4-6-4 0,4 0 0 0,0-6 0 16,0 0-22-16,0 0-5 0,0 0-1 0,0 0 0 15,-3-6-5-15,3 0-2 0,3-6 0 0,-3-3 0 16,4 7-93-16,3-1-20 0,-3-3-3 0</inkml:trace>
  <inkml:trace contextRef="#ctx0" brushRef="#br0" timeOffset="-176880.798">13148 10997 1579 0,'0'0'32'0,"0"-6"10"0,0 6-34 0,0 0-8 0,-4-3 0 0,4 3 0 16,0 0 53-16,0 0 9 0,0 0 2 0,-7-3 0 15,7 3 0-15,-7 0 0 0,0 0 0 0,-3 3 0 16,3 0 0-16,7-3 0 0,-7 3 0 0,-4 0 0 16,4 3 0-16,0 0 0 0,3-3 0 0,-3 3 0 15,4 0-52-15,-4 5-12 0,3-5 0 0,1 3 0 16,3-9 0-16,0 0 0 0,0 0 0 0,0 0 0 15,0 6 0-15,0 3 0 0,0 0 0 0,0 8 0 16,3-5-48-16,1-3-13 0,3 0-3 0,0-1 0 16,-4-2 103-16,4 6 20 0,-3-12 4 0,3 6 1 15,0-6-52-15,0 6-12 0,4-6 0 0,-1 0 0 16,1-6 0-16,-1 6 0 0,1-6-9 0,0-3 9 16,-1 0 0-16,1 4 0 0,-1-4 0 0,1-3 0 15,-4 0 0-15,0 6 0 0,0-8 0 0,-3 2 0 16,-1-3 0-16,-3 6 0 0,0-8 0 0,0 8 0 15,0-6 0-15,-3 6 0 0,-1 4-12 0,1-1 3 16,-1 6-13-16,-3 0-2 0,-4 0-1 0,4 0 0 16,-3 0-4-16,3 0-1 0,-4 0 0 0,-3 0 0 15,3 0 16-15,-3 0 3 0,0 0 1 0,4 0 0 16,-1 0 10-16,4 6 14 0,0-4-3 0,0 4-1 16,0 0-34-16,3 6-8 0,-3-3 0 0,4 0-1 15,3 2 1-15,-4-5 1 0,4 3 0 0,4 0 0 16,-4-3-77-16,3 0-16 0,1 0-4 0</inkml:trace>
  <inkml:trace contextRef="#ctx0" brushRef="#br0" timeOffset="-176491.232">13367 10974 1765 0,'0'8'50'0,"-4"4"11"16,4 3-49-16,0 0-12 0,0-4 0 0,0 7 0 16,0 0 60-16,4-4 8 0,-4 4 3 0,3 0 0 15,1-4-10-15,-1 10-1 0,4-12-1 0,-3 8 0 16,-1-8-25-16,4 0-5 0,1-1-1 0,-1 1 0 15,-4-3-8-15,4-3-1 0,0 0-1 0,0-3 0 16,0 0 1-16,0-3 0 0,0 0 0 0,1 0 0 16,-5 0-19-16,4-3 10 0,0 0-10 0,0-3 8 15,0 3 45-15,-3-3 9 0,3 0 2 0,-4-6 0 16,1 7-52-16,-1-1-12 0,1-6 0 0,-4 3 0 16,4-3 0-16,-1 4 0 0,-3-1 0 0,4-3 0 15,-1-6-48-15,-3 7-13 0,4-1-3 0,-1-3 0 16,-3-3 0-16,4 1 0 0,-1-1 0 0,-3 4 0 15,4-1-153-15,-4-3-31 0,3 3-7 0</inkml:trace>
  <inkml:trace contextRef="#ctx0" brushRef="#br0" timeOffset="-175877.188">13903 10794 1333 0,'0'-6'56'16,"-4"1"-44"-1,1 5 93-15,-1-6 19 0,-3 0 4 0,4-3 1 16,-1 6-29-16,-3 3-7 0,0-3-1 0,4 0 0 16,-8 3-40-16,4-3-8 0,0 3-1 0,0 0-1 15,0 0-42-15,0 3 0 0,0 0 0 0,3 0-11 16,1 0 21-16,-1 6 4 0,1-9 1 0,-1 6 0 16,1 0-15-16,-1-1 0 0,1-5 0 0,3 0 0 15,0 9 0-15,0-9 0 0,3 6 0 0,-3 6 0 16,0-12 0-16,4 6 0 0,-4 0 0 0,3 0 0 15,-3-6 0-15,4 5 8 0,-4-5-8 0,3 12 0 16,1-12 8-16,3 12-8 0,-4-6 0 0,4 0 9 16,0 0-24-16,-3-1-5 0,3-2 0 0,0 3-1 0,-3 0 21 0,3 0 0 0,3 0 0 15,-3 0 0-15,0 0 0 0,0-3 0 16,0 0 0-16,0 0 0 0,-3-3 0 0,3 0 0 16,-3-3 0-16,-4 3 0 0,0 0 0 0,0 0 0 0,0 0 0 0,3 5 0 15,-3 4 0-15,0 3 0 0,0 0 0 16,-3 0 0-16,-1-4 24 0,0 7 8 0,-3-3 3 15,4 3 0-15,-4-4-19 0,0 1-3 0,0-3-1 16,0 3 0-16,0-1 10 0,0 7 2 16,0-12 0-16,-1 6 0 0,-2-6-24 0,3 2 0 0,0-5-12 0,0 6 4 15,0-3 33-15,0 0 7 0,0 0 2 0,0 0 0 16,-4-3-34-16,4 0 0 0,-4-3 0 0,1 0 0 16,-4 0-20-16,7-3-12 15,-4 0-1-15,4 3-1 0,-4-6-24 0,4 6-5 0,0-6-1 0,0 6 0 16,0-6-102-16,0 6-21 0,0-6-4 0</inkml:trace>
  <inkml:trace contextRef="#ctx0" brushRef="#br0" timeOffset="-174959.856">15307 10982 851 0,'0'0'36'0,"0"0"-36"32,0 0 109-32,0 0 15 0,0 0 4 0,-7 3 0 15,0 0-46-15,-4 3-9 0,4 3-1 0,-3-3-1 0,-1 3-51 0,-3-3-9 0,0 5-3 0,3-5 0 16,-3 3 33-16,4-3 7 0,-1-3 0 0,0 3 1 16,1-3 9-16,-1 0 2 0,1 3 0 0,-1-4 0 15,1 4-10-15,-1-6-2 0,4 6 0 0,0-6 0 16,0 6-24-16,0 0-4 0,0-6-2 0,0 6 0 15,3-3-18-15,4-3 0 0,-3 9 0 0,-1-3 0 16,1 2 0-16,3 4 0 0,0-6 0 0,0 6 0 16,0-6 0-16,0 0 0 0,0 2 0 0,0 4 0 15,3 0 0-15,-3-6-11 0,4 0 11 0,-4-6-10 16,7 5 2-16,0-5 0 0,-4 0 0 0,4 0 0 16,0-5 8-16,0-1-10 0,4-9 10 0,0 0-10 15,-1 4 26-15,1-4 4 0,-1 3 2 0,4-8 0 16,-3 5-22-16,-4 0-15 0,4-3 3 0,-4 7 0 15,3-1 12-15,-3 0 0 0,0 3 0 0,-3 4 0 16,3-1 0-16,0-3 0 0,-3 3 0 0,-4 3 0 16,0 3 0-16,0 0 0 0,0 0 0 0,0 0 0 15,0 0 8-15,0 0-8 0,0 0 0 0,0 0 0 16,0 0 0-16,0 6 0 0,0 6 0 0,0-1 0 16,0 4 8-16,0 0 0 0,0-1 1 0,3 4 0 15,1 0-9-15,-1-1-17 0,1 4 4 0,-1-3 1 16,1-7 12-16,-1 7 0 0,4-3 0 0,0 2 0 15,-3-5 0-15,3 0 0 0,0-6 0 0,4 3 0 16,-1-4-11-16,1 7-5 0,-4-12-2 0,3 6 0 16,1-6-42-16,0 0-8 0,3-6-1 0</inkml:trace>
  <inkml:trace contextRef="#ctx0" brushRef="#br0" timeOffset="-174673.622">15512 11050 1824 0,'0'0'38'0,"0"0"8"0,0 0-37 0,0 0-9 0,0 0 0 0,0 6 0 16,0 0 48-16,0 0 8 0,3-3 2 0,1 3 0 15,-1 2-14-15,4-2-4 0,4 0 0 0,-4 3 0 16,4-3-26-16,-4 3-6 0,0-1 0 0,3 1-8 16,-3 6 8-16,4-3-8 0,-4-3 0 0,3-1 0 15,-2 7 0-15,2-3-14 0,-3 0 2 0,0-1 1 16,0 1-118-16,0-3-24 0,-3 0-5 0</inkml:trace>
  <inkml:trace contextRef="#ctx0" brushRef="#br0" timeOffset="-174345.735">15896 10744 1337 0,'-7'15'28'0,"0"3"6"0,4-1-34 0,-5 7 0 0,-2-4 0 0,3 10 0 15,0-4 109-15,0 7 15 0,0 2 4 0,0-6 0 16,0 4-52-16,0-1-9 0,-1-3-3 0,1 4 0 16,0-4 8-16,4-2 2 0,-4 8 0 0,3-12 0 15,1 7-43-15,-1-4-9 0,1-2-2 0,-1 8 0 16,4-11-2-16,-3 2-1 0,3 1 0 0,-4-1 0 16,4-2-7-16,-3 2-2 0,3-8 0 0,-4 3 0 15,4-1-8-15,0-5 0 0,-4 0 0 0,4 3 0 16,0-4-26-16,-3-5 2 0,3 0 1 0,0 0 0 15,-4 0-29-15,4-6-7 0,0 0-1 0,0 0 0 16,0 0-80-16,0 0-17 0,0 0-3 0</inkml:trace>
  <inkml:trace contextRef="#ctx0" brushRef="#br0" timeOffset="-173696.527">16228 11074 1337 0,'-4'-6'28'0,"1"0"6"0,-1 0-34 0,4 6 0 0,-7-3 0 0,0 0 0 16,7 3 40-16,-7-6 2 0,0 6 0 0,-4 6 0 15,1-3-16-15,3 3-3 0,-4 0-1 0,1 3 0 16,3 2 34-16,-4-5 6 0,0 6 2 0,1-3 0 15,3 0-9-15,-4 2-2 0,4 4 0 0,-3-3 0 16,2 0-33-16,1-4-8 0,-3 7 0 0,3 0-1 16,3-3 35-16,-3-1 7 0,4 1 2 0,-1-3 0 15,1 0-39-15,3 0-8 0,0 2-8 0,0-5 11 16,0 3-11-16,3 0 0 0,1-3 9 0,-1 0-9 16,1-3 0-16,3 2 0 0,0-5 0 0,0 6 0 15,3 0 16-15,1 0 0 0,0-6-1 0,3 6 0 16,-4-6-15-16,4 0 0 0,1 0 0 0,-1-6 0 15,0 0 0-15,0-8 0 0,0 5 0 0,-3 0 0 16,-4-3 0-16,3 6 0 0,-3-11 8 0,0 8-8 16,-3 0-11-16,-1-3-5 0,-3-3 0 0,4 10-1 15,-8-7 17-15,4-3 0 0,-3 3 0 0,-1 1 0 0,-3 5 12 16,4-6 7-16,-4-3 1 0,-4 9 0 16,4-2-32-16,0-1-7 0,-4 3-1 0,1 0 0 0,-1 0 20 0,1 0 0 0,-1 0 0 15,0 0 0-15,1 4 0 0,-1-1 0 0,1 3 0 16,3 3 0-16,-4-1 0 0,4 4 0 15,4 0 0-15,-5 6 0 0,5-9 0 0,-4 6 0 0,3 0 0 16,1-4 0-16,3 1 0 0,0-6 0 16,0 0-8-16,3 12 8 15,4-6-156-15,0 6-27 0,1-3-5 0</inkml:trace>
  <inkml:trace contextRef="#ctx0" brushRef="#br0" timeOffset="-172905.795">16397 11030 1257 0,'0'0'26'0,"-7"0"6"15,7 0-32-15,-3 5 0 0,3-5 0 0,0 0 0 16,-8 0 79-16,1 6 9 0,0-6 1 0,7 0 1 16,-3 9-25-16,3-9-5 0,-4 6 0 0,1 0-1 15,3-6-7-15,0 9 0 0,0-9-1 0,0 6 0 0,0-6-31 0,0 8-5 0,0-8-2 16,0 0 0 0,0 6 31-16,0-6 5 0,0 0 2 0,0 0 0 15,0 0-31-15,0 0-5 0,3 6-2 0,-3-6 0 0,0 0-13 0,0 0 0 0,0 0 0 0,0 0 0 16,0 0 0-16,0 0 0 0,0 0 0 0,0 0 0 15,0 0 0-15,0 0 0 0,0 0 0 0,0 0 0 16,0 0 0-16,0 0 0 0,0 0 0 0,0 0 0 16,0 0 0-16,0 0 0 0,0 0 0 0,0 0 0 15,0 0 31-15,0 0 3 0,0-6 1 0,0 0 0 16,0 6-26-16,0 0-9 0,0 0 0 0,0 0 9 16,0 0-9-16,0 0 0 0,0 0 9 0,0 0-9 15,0 0 9-15,0 0-9 0,0 0 12 0,0 0-12 16,0 0 20-16,0 0-2 0,0 0-1 0,0 0 0 15,0 0-17-15,0 0 0 0,0 0-11 0,4 12 11 16,-4-3 0-16,3 0 0 0,-3 3 8 0,0-7-8 16,4 10 0-16,-4-3 0 0,0-6 0 0,3 3 0 15,-3-4 0-15,0-5 0 0,0 12 0 0,0-12 0 16,0 0 0-16,0 0 0 0,0 0 0 0,0 0 0 16,0 0 57-16,0 0 6 0,0 0 1 0,0 0 0 15,0 0-52-15,4-9-12 0,-4 1 0 0,0-1 0 16,3 3 0-16,-3-6-8 0,0-6 8 0,4 7-13 15,-4-1 13-15,0 3 8 0,4-3 0 0,-4-2-8 16,3 2 0-16,-3-3 0 0,0 6 0 0,4-2 0 16,-4-1 0-16,0 3 0 0,3-6 0 0,-3 7 0 15,4 2 0-15,-4 0 0 0,3 6 0 0,-3 0 0 0,4-6 0 16,-4 0-20-16,3 0 2 0,1 3 1 0,-1 0 27 16,1-3 6-16,-1 3 0 0,-3 3 1 0,0 0-17 15,0 0 0-15,0 0 0 0,4 3 0 0,3-3 0 16,0 3 0-16,0 0 0 0,0-3 0 0,0-3 0 0,0 0 0 15,0-2 0-15,0 2 0 0,4 3 0 0,3 5 0 16,-3 4 0-16,-1 9 0 16,1-6-31-16,3 2-9 0,-4 7-3 0,-2 0 0 0,2-1 22 15,-3 1 4-15,-3 5 1 0,3-2 0 0,-4 2 2 0,-3-8 1 0,4 2 0 16,-4 4 0 0,0-7-11-16,0-2-3 0,0-3 0 0,0-3 0 15,0 0-53-15,0 2-10 0,0 1-2 0</inkml:trace>
  <inkml:trace contextRef="#ctx0" brushRef="#br0" timeOffset="-172252.417">14199 10880 448 0</inkml:trace>
  <inkml:trace contextRef="#ctx0" brushRef="#br0" timeOffset="-171704.101">14210 10856 325 0,'0'0'0'0,"0"0"15"0,0 0-15 0,0 0 0 0,0 0 0 0,0 0 0 16,0 0 78-16,0 0 13 0,0 0 2 15,0 0 1-15,0 0 6 0,-4 0 0 0,4 0 1 0,0 9 0 16,0-9-12-16,-3 6-2 0,3 0-1 0,-4 0 0 15,4-4-39-15,0 7-8 0,0-3-2 0,0-6 0 16,0 0-7-16,0 0-2 0,0 0 0 0,0 0 0 16,0 0 0-16,0 12 0 0,4 0 0 0,-1-1 0 15,1 1 0-15,-4 3-1 0,3-3 0 0,-3-4 0 16,4 1-6-16,-4 6-1 0,0-6 0 0,0 0 0 16,0 2-2-16,0-5-1 0,0 6 0 0,0-3 0 15,0 0-4-15,-4-3-1 0,4-6 0 0,0 8 0 16,0-8-4-16,0 0 0 0,0 0-8 0,0 0 12 15,0 0-12-15,0 0 0 0,0 0 8 0,0 0-8 16,0 0 0-16,0 0 8 0,0 0-8 0,0 0 0 16,0 0 21-16,0 0-1 0,0 0-1 0,0-6 0 15,0 1-3-15,0-1 0 0,0-6 0 0,4-3 0 16,-4 4-16-16,0-4 0 0,3-3 8 0,-3 3-8 16,4 7 0-16,-4 2 0 0,4 0 0 0,-1-6 0 15,4 6 0-15,-3-3 0 0,-1-2 0 0,-3 5 0 16,4 0 0-16,-1-6 0 0,1 6 0 0,-4 6 0 0,3 0-10 15,-3 0 10-15,0 0-10 0,4 0 10 16,-1 0-10-16,4 0 10 0,-3 0-10 0,3 6 10 0,0-6-12 0,0 6 12 0,-3-6-13 16,3 6 5-16,0 0 8 0,3-3 0 0,-3 6 0 15,0-1 0-15,4 1 0 0,0 6 0 0,-4-3-8 0,0-6 8 16,3 2-16-16,-3 1 1 0,0 3 1 0,0-3 0 16,0 3-5-16,-3-1-1 0,3 4 0 0,-3-3 0 15,-1-1 7-15,-3 1 1 0,4 0 0 16,-4-3 0-16,0 0-4 0,0 2 0 0,0 4 0 0,0-3 0 15,0-6-4-15,-4 0-2 0,1 0 0 16,-1-1 0-16,4-5-15 0,0 9-3 0,0-9-1 16,-3 9 0-16,3-9-138 15,0 0-27-15,0 9-6 0</inkml:trace>
  <inkml:trace contextRef="#ctx0" brushRef="#br0" timeOffset="-171234.972">14566 10783 851 0,'0'5'36'0,"4"1"-36"16,-1-3 109-16,1 6 15 0,3 0 4 0,-4-3 0 16,4 6 0-16,0-7 0 0,1 1 0 0,-1 6 0 15,-4-3-56-15,4 0-12 0,0 0-1 0,-3 2-1 16,-1-5-35-16,4-6-7 0,-3 6-2 0,-1 0 0 16,4 0-14-16,-3 3 0 0,3-1 0 0,-3 7 0 15,3 3 0-15,-4-4 0 0,1 1 0 0,-1 3 0 16,1-3-38-16,-1-1-4 0,1 1-1 0,-1-3 0 15,1 2-89-15,-1-8-19 0,-3 6-3 0</inkml:trace>
  <inkml:trace contextRef="#ctx0" brushRef="#br0" timeOffset="-170353.862">17004 10906 1146 0,'-4'-12'32'0,"-3"12"8"0,0-9-32 0,-3 4-8 0,3-1 0 0,-4 0 0 16,0 0 52-16,1 0 10 0,3 0 2 0,-4 6 0 16,1-6-26-16,-1 6-5 0,0 0-1 0,1 0 0 15,-1 0 26-15,1 6 5 0,-1-6 1 0,1 6 0 16,3 0-15-16,-1 3-2 0,1 0-1 0,4-4 0 15,-1 4-22-15,1-3-5 0,-4 0-1 0,3 6 0 16,1-9-6-16,-1 9 0 0,1-4-1 0,-1 13 0 16,1-9-11-16,3-4 0 0,0 7 0 0,0-3 8 15,0-6-8-15,3 3 0 0,-3-9 0 0,4 6 0 16,-4-6 17-16,7 0 2 0,0 5 0 0,0-5 0 16,3-5-19-16,-3 5 0 0,8-6 0 0,-5 6 0 15,1-6 0-15,-1 3 0 0,1-3 0 0,-1 3 0 16,5-6-12-16,-5 9-5 0,1 6-2 0,-1-3 0 15,1 0 19-15,3 3 0 0,-3 3 0 0,-1-3 0 16,-3 5 0-16,-3 1 0 0,3 0 0 0,-7 2 0 16,0 4 0-16,-4 0 0 0,-3 2 0 0,0 4 0 15,0-9-11-15,0 5 2 0,-4 1 0 0,1-4 0 16,-4 1 9-16,3 3-8 0,-3-4 8 0,0-2-8 16,0-3 8-16,0-6 16 0,-4-1-4 0,4 1-1 15,0 0 1-15,0-12 1 0,0 0 0 0,3 1 0 16,1-1-13-16,-1-6-13 0,0 3 2 0,-3-9 1 15,7 4-26-15,-3 2-6 0,3-6-1 0,-1 7 0 16,5 5-29-16,-1-6-5 0,4 3-2 0</inkml:trace>
  <inkml:trace contextRef="#ctx0" brushRef="#br0" timeOffset="-169631.172">17413 10918 1824 0,'0'9'38'0,"-3"5"8"0,3 7-37 0,0-3-9 0,3-1 0 0,-3 10 0 15,4-10 53-15,-1 7 9 0,1-4 2 0,-1 7 0 16,1-4-52-16,-1 1-12 0,1-1 0 0,-1 4 0 16,1-4 54-16,-1-2 8 0,1 2 2 0,-1-2 0 15,-3 3-52-15,0-1-12 0,4 1 0 0,-4 2 0 0,0-2 0 0,0-4 0 0,-4 4 0 0,4-4 0 16,0 1 0-16,-3-1 0 0,-1-8 0 15,4 3 0-15,0-6 0 0,0 2 0 0,0-2 0 16,0-3 0-16,0-6 0 0,0 0 0 0,0 0 0 16,0 0 0-16,0 0 0 0,4-6 0 0,-1-5 0 15,-3-4 0-15,4-3 0 16,-1-5 0-16,1-1 0 0,-4-2 0 0,0-4 0 16,0-2 0-16,-4 3 0 0,1-4 0 15,3 1 0-15,-4-3-8 0,1 5 8 0,3-2 0 0,-4-6 0 0,4 5 0 0,-3 1 0 16,3-3 9-16,0 5-9 0,0-2 0 0,3 3 0 0,1-4 0 15,-1 13 17-15,4-1 2 0,4 0 0 0,-4 7 0 16,0-1-19-16,4 3 0 0,-4 6 0 0,0 1 0 16,0-1 0-16,4 3 0 0,-4 3 0 0,3 0 0 15,1 3 0-15,-1 3 0 0,1-6 0 0,0 5 0 16,-4 1 0-16,3 0 0 0,-3 0 0 0,0 3 0 16,0 0 0-16,-3-3 0 0,-1 2 0 15,1 4 0-15,-1 0-18 0,-3-6-4 0,0 3-1 16,0 2 0-16,-7 1 23 0,0 6 0 0,-3-6 0 0,-1-1 0 15,1 4 0-15,-5-6 0 0,1 0 8 0,-3-3-8 16,-1-1 0-16,0 1 0 0,4-6 0 0,-7 3 0 16,7-6 35-16,0 3 1 0,0 0 1 0,0-6 0 15,3 1-28-15,-3-7-9 0,3 6 0 0,-3 0 0 16,4-6-24-16,3 6-12 0,0 0-3 0,0 4 0 16,3-4 39-16,4 6 0 0,0-6 0 0,0 6 0 15,0 0-59-15,0 0-4 0,0 0-1 0,0 0 0 16,4-6-61-16,3 6-13 0,3-6-2 0</inkml:trace>
  <inkml:trace contextRef="#ctx0" brushRef="#br0" timeOffset="-169134.643">17939 10894 1552 0,'0'0'44'0,"-7"0"10"0,7 0-43 0,-7 0-11 0,0 0 0 0,0-6 0 16,-1 3 104-16,-2-2 20 0,3-1 3 0,0 0 1 16,-4 3-65-16,4-6-13 0,-3 9-2 0,3-6-1 15,-1 6-4-15,1 0-1 0,7 0 0 0,-7 0 0 16,4 0-30-16,-4 6-12 0,0-6 11 0,3 6-11 16,1 3 9-16,-1 0-9 0,1-1 8 0,-1 4-8 15,4 0 11-15,-3 0-3 0,3-3-8 0,-4 2 12 16,4 7-1-16,0-6-1 0,0-4 0 0,0 4 0 15,0 3-10-15,0-6 8 0,4 3-8 0,-1-7 8 16,1 1-8-16,-4-6 8 0,7 3-8 0,-4 3 8 16,4-3-8-16,4-6 10 0,-4 3-10 0,3-9 10 15,-2 3-10-15,-1 1 0 0,3-7 0 0,-3 3 0 16,4-3 0-16,-4 0 0 0,0 1 0 0,0 5 0 16,0-6-15-16,0 0-5 0,0 6 0 0,-3-2-1 15,-1 2 21-15,1 0-11 0,-4 0 11 0,3 0-8 16,-3 6-25-16,0 0-5 0,0 0-1 0,0 0 0 0,0 0 39 15,0 0 0-15,0 0 0 0,-3 6 0 0,3 3 0 16,0 0 0-16,-4 2 0 0,4 4 0 0,4 3 0 16,-4-7 0-16,3 10 0 0,1-3 0 15,-1 2 0-15,1 1 0 0,3-1 0 0,-4-2 0 16,1-9 0-16,3 6 0 0,-4-7 0 0,1 10 0 16,3-12 0-16,0 0 0 0,0 0 0 0,0 0 0 0,-3-4-22 15,3 1 3-15,0-3 1 0,0 0 0 16,0 0-176-16,0-3-35 0,0 1-7 0</inkml:trace>
  <inkml:trace contextRef="#ctx0" brushRef="#br0" timeOffset="-168667.827">18359 10783 1579 0,'0'0'32'0,"0"0"10"16,-7-6-34-16,-1 6-8 0,8 0 0 0,-7 0 0 15,0 0 80-15,-3 0 15 0,-1 0 2 0,4 6 1 16,-3-6-54-16,-1 5-12 0,4 1-1 0,-4 3-1 16,1-3 15-16,3 6 3 0,-4 0 1 0,4-7 0 15,3 7-27-15,1-6-6 0,-1 6 0 0,4-6-1 16,-3 0 5-16,3 2 0 0,0-2 1 0,0 6 0 15,0-6-9-15,0 0-3 0,0 0 0 0,3 0 0 16,-3-6-9-16,0 0 8 0,7 0-8 0,-3 3 8 16,3-1-8-16,0 1 0 0,0 3 0 0,0-3 0 0,4 0 0 15,-4 3 0-15,0 0 0 0,4 0 0 16,-4 0-30-16,0 0-2 0,3-4 0 0,-3 7 0 0,-3-3 32 0,3 6 0 16,-4-6 0-16,4 3 0 0,-3 2 0 0,0-5 0 0,3 6 0 15,-4 0 0-15,-3 0 0 0,4 2 0 16,-4 4 0-16,0-3 0 0,0-4 0 15,-4 7 0-15,1-6 0 0,-1 2 0 0,-3 1 25 16,0 0 11-16,0-3 3 0,0-7 0 0,0 7-28 0,-4-3-11 0,4-6 8 16,-3 0-8-1,-1 0-29-15,4-3-11 0,-4-3-3 0,-3-3 0 16,0 0 14-16,3-3 2 0,-3-2 1 0,0-1 0 16,0-3-37-16,0 0-7 0,0 1-2 0</inkml:trace>
  <inkml:trace contextRef="#ctx0" brushRef="#br0" timeOffset="-168310.097">19166 10474 504 0,'0'0'14'0,"0"0"3"0,-7 6-17 0,7-6 0 0,-3 6 0 0</inkml:trace>
  <inkml:trace contextRef="#ctx0" brushRef="#br0" timeOffset="-167992.711">19163 10542 938 0,'0'-6'40'16,"0"-6"-32"-1,0 6 76-15,0 0 16 0,0 0 4 0,0 0 0 16,0 3-14-16,0-2-2 0,0 5-1 0,0 0 0 16,0 0-15-16,0 0-4 0,0 0 0 0,0 0 0 15,0 0-25-15,-4 5-6 0,1 4-1 0,3 3 0 16,-4 6-8-16,4-4-3 0,-3 4 0 0,3 5 0 15,0-5-7-15,-4 6-2 0,4-4 0 0,0 4 0 16,-3-1 21-16,3 4 4 0,0-4 1 0,-4 10 0 16,4-10-26-16,0 4-4 0,0 2-2 0,0-6 0 0,0 4-10 15,0-6 10-15,0 2-10 0,0 1 10 0,0-1-10 16,4-2 0-16,-1 5 0 0,-3-2 0 16,4-1-24-16,-1-5-6 0,1-1-2 0,-1 4 0 0,1-9 32 15,-1 0 0-15,1-7 8 0,-1 7-8 16,1-6-28-16,0 3-13 0,-1-3-3 0,-3-6 0 15,4 0-28-15,3-6-5 0,0 6-2 0</inkml:trace>
  <inkml:trace contextRef="#ctx0" brushRef="#br0" timeOffset="-167226.805">19286 10868 1504 0,'0'0'43'0,"0"0"9"16,0 0-42-16,0 6-10 0,4 0 0 0,-4-6 0 15,0 5 95-15,3 4 17 0,1-3 3 0,3 6 1 16,-3-6-52-16,3-3-9 0,3 3-3 0,-6-3 0 15,3-3-15-15,0 3-3 0,0-6-1 0,0 3 0 16,4 0-9-16,-4-3-1 0,0 3-1 0,3 3 0 16,1-3-6-16,-1 5-2 0,-3-2 0 0,4-3 0 15,-4 3-5-15,-7-3-1 0,4-3 0 0,3 0 0 16,-7 3-8-16,3-2 0 0,1-4 9 0,-4 6-9 16,0 0 0-16,0 0 9 0,0 0-9 0,0 0 0 15,3-6 0-15,-3 6 0 0,0-3 0 0,0 3 0 0,4-6 0 0,-4 0 0 0,0 0 0 16,0 0 0-16,0 6 0 0,-4-9 0 0,1 4 0 0,-1-1 0 15,-3 3 12-15,4-3-4 0,-4 3 0 0,-4-3-8 16,0 0 0-16,1 6 0 0,-1-6 0 0,-3 0 0 16,4 6 0-16,-5 0 0 0,5-5 0 0,-1 5 0 15,1 0-8-15,3 5 8 0,0-5-13 0,-1 6 5 16,1 0 8-16,0 0 0 0,4 0 0 0,-1 0 0 16,-3 3 0-16,4-3 0 0,-1 5 0 0,1-5-8 15,3 6 8-15,0-12 0 0,0 0-9 0,0 0 9 16,-4 6 0-16,1 0 0 0,3-6 0 15,-4 6 0-15,4 2 0 0,0 1 0 0,0 0 0 0,4 3 0 16,-1-6 9-16,1 0 0 0,3 2 0 0,-4-2 0 16,4 6 4-16,-3-6 1 0,3 6 0 0,3-6 0 15,-2-1-14-15,2 1 0 0,1 3 0 0,-1-6 0 16,1-3 0-16,-1 0 0 0,1 0 0 0,0-3 0 16,-1-3 10-16,1 3-10 0,-1-8 10 0,1 5-10 15,0-9 0-15,-1 3 0 0,-3-3-11 0,4 7 11 16,-4 2-22-16,-4 0 3 0,4-6 1 0,-3 6 0 15,-1 0 5-15,-3 1 1 0,0-1 0 0,0 6 0 16,0 0 12-16,0 0 0 0,0 0-10 0,0 0 10 16,0 0 0-16,0 0-9 0,0 0 9 0,-3 6 0 15,-1-1-8-15,1 7 8 0,3 6 0 0,-4-6 0 0,4-1 0 16,-3 7 0-16,3 3 12 0,0-7-3 0,0 7-1 0,3-1 0 16,1-2 0-16,-1 0 0 0,1-4 0 15,3 4-8-15,0-6 12 0,0-3-4 0,0 2 0 0,0-2 0 16,0 0 0-16,4-3 0 0,-4 0-8 15,3 0 0-15,1-6 0 0,0 5 0 16,3-5-30-16,-4 0-8 0,4 0-2 0</inkml:trace>
  <inkml:trace contextRef="#ctx0" brushRef="#br0" timeOffset="-166598.501">20786 10736 1531 0,'0'5'64'15,"3"4"-51"1,-3 0 67-16,0 9 12 0,0-7 4 0,0-5 0 0,0 6-61 0,0 3-12 0,0-3-3 0,0-1 0 15,0-5 4-15,0 6 0 0,0-6 0 0,0 3 0 16,4-3-4-16,-4-6 0 0,0 0 0 0,0 0 0 16,0 0 4-16,0 0 0 0,0 0 0 0,0 0 0 15,0 0 11-15,0 0 2 0,-4-9 1 0,4 0 0 16,-3 0-29-16,-1 3-9 0,1-6 0 0,-4 7 0 16,-1-4 0-16,1 0 0 0,-3 0 0 0,3 0 0 15,-4 6-12-15,1-3-8 0,-4 1-3 0,3-1 0 16,0 6 13-16,-3-6 10 0,4 6-13 15,-1-9 5-15,1 9 8 0,-1 0-12 0,0 0 12 0,4 9-12 16,0-9 12-16,0 6 0 0,0 0 0 0,4-1 0 16,-1 1 0-16,-3 3 0 0,3 3 0 0,1 6 0 15,3-7 0-15,0 1-12 0,0 6 12 0,0 2-12 16,0-8 12-16,3 3 0 0,1-3-9 0,0-1 9 16,-1 7 0-16,1 0 0 0,3-1 0 0,0 10 0 15,0-10 0-15,3-2 0 0,1-3 0 0,3 5 0 16,0 1 0-16,0-9 0 0,0 3 0 0,0-4 0 15,4-2-32-15,-4 3-6 0,4-9-1 0,-1 0 0 16,-2 0-122-16,2-12-25 0</inkml:trace>
  <inkml:trace contextRef="#ctx0" brushRef="#br0" timeOffset="-166306.013">20990 10442 1679 0,'-7'8'71'0,"0"4"-57"15,4 0 44-15,-1 6 9 0,-3-4 1 0,4-2 1 16,3 6-1-16,-4-4-1 0,0 1 0 0,4 6 0 16,0-4-18-16,0 7-3 0,4-4-1 0,0 10 0 15,3 2-24-15,-4-5-5 0,1-1 0 0,3 6-1 16,-4-8-7-16,1-4 0 0,3 4-8 0,-4-1 12 15,1-2-12-15,-1 0 0 0,1-1 0 0,-1 1 0 16,1-7 0-16,-1 1-12 0,1 0 1 0,0-9 0 16,-1 0-33-16,1 0-8 0,3-1 0 0,-4-5-1 15,4 0-39-15,-3-5-8 0,6-1-2 0</inkml:trace>
  <inkml:trace contextRef="#ctx0" brushRef="#br0" timeOffset="-165874.713">21347 10844 1773 0,'0'0'36'0,"0"0"11"0,0 0-38 16,0 0-9-16,0 0 0 0,-7-6 0 0,-4 6 60 16,4 0 11-16,-4-5 1 0,4 5 1 15,-3 0-56-15,-1-6-17 0,0 3 8 0,1 3-8 16,-1 0 20-16,1-3-1 0,3 3 0 0,-4 0 0 0,4 3-2 15,4 0 0-15,-5 3 0 0,1-1 0 0,4 7-4 0,-1-6-1 0,1 3 0 0,-1 0 0 16,1 0 18-16,3 2 3 0,0 1 1 0,3 0 0 16,-3-6-21-16,4 0-4 0,-1 2-1 0,1-5 0 15,3 0-26-15,-4-6-6 0,5 0 0 0,-1 0-1 16,3 3 51-16,-3 3 10 0,4 0 3 0,-1-3 0 16,1 0-30-16,0-3-9 0,-1-2 0 15,1-1 0-15,-4 0 0 0,0 3 0 16,0-3 0-16,0-6 0 0,-4 12 8 15,1-6-8-15,0 0 0 0,-4 6 0 0,0 0 8 0,0 0-8 0,0 0 0 0,0 0 0 16,0 0 0-16,0 0 0 16,0 0 0-16,0 6 0 0,3 6 0 0,-3 0 0 0,0-6 0 0,0 5 0 15,0-2 0-15,0 9 0 0,0 0 0 0,0-7 0 16,0 7 0-16,4-3 0 0,-1-4 0 0,1 4 0 16,-1-3 0-16,1-3 0 0,-1 5 0 0,4-8 0 15,-3 0-8-15,-4-6-3 0,3 6 0 0,-3-6 0 16,7 0-51-16,0-6-10 0,1 0-3 0</inkml:trace>
  <inkml:trace contextRef="#ctx0" brushRef="#br0" timeOffset="-165441.617">21745 10736 1546 0,'-7'0'65'16,"4"2"-52"-16,3-2 48 0,-7 3 10 0,0 0 1 0,-1 0 1 15,1 0-7-15,-3-3-2 0,3 3 0 0,-4 0 0 16,1 0-51-16,3 0-13 0,-4-3 0 0,0 9 0 16,4-3 47-16,-3-6 6 0,6 6 2 0,1-6 0 15,-1 5-23-15,1 1-5 0,-1-6-1 0,1 6 0 16,3 0-2-16,0 3-1 0,0-6 0 0,0 3 0 15,-4 3-11-15,8-4-1 0,-4 1-1 0,3 0 0 16,1 0-10-16,-1 3 0 0,1 0 9 0,3-3-9 16,-4-1 0-16,1 4 0 0,3-3 0 0,0 6 0 15,-4-6 0-15,5-3 0 0,-5 3 0 0,1-3 0 16,-1 2 0-16,1 4 0 0,-4-3 0 16,3 6 0-16,-3 0 13 0,0-6-1 0,0 2-1 0,-3 7 0 15,3-6-11-15,-4 3 0 0,-3-6-10 0,0 5 10 16,0-8 0-16,0 6 0 0,-4-3 0 0,4-3 10 15,-3 0-10-15,-4-3 10 0,3 0-10 0,-3-3 10 16,0 0-23-16,0-6-5 0,3 0-1 0,-3-2 0 16,0 5-21-16,3-9-5 0,1 0-1 0,-1 3 0 15,4 4-38-15,3-4-7 0,-3-3-1 0</inkml:trace>
  <inkml:trace contextRef="#ctx0" brushRef="#br0" timeOffset="-164916.495">22077 10597 1579 0,'0'0'32'0,"-7"6"10"0,3 0-34 0,-3 0-8 0,0 0 0 0,0 6 0 16,-4-4 84-16,4 4 16 0,-3 0 2 0,-4-3 1 15,3 3-26-15,-3 2-5 0,3 1 0 0,1-3-1 16,-1-1-43-16,4 1-8 0,-3 0-1 0,3 3-1 16,0-4 21-16,0-5 4 0,3 0 1 0,-3 0 0 15,3 6-20-15,1-6-4 0,-1 3-1 0,4 2 0 16,-3-5-19-16,-1 0 0 0,4 3 0 0,0 0 0 15,0-3 0-15,0-1 0 0,0 4 0 0,0-3 0 16,4 6 0-16,-1-6 0 0,1-3 0 0,-1 3 0 16,1-3 0-16,3 0 0 0,-3-1 0 0,3 1 0 15,0 3 0-15,-4-3 0 0,4 6 0 0,-3-3 0 16,-1 0 0-16,1 0 0 0,-1 0 0 0,1-4 0 0,3 4 0 16,-4 0-11-16,1 3 0 0,3-3 0 15,-3 0 11-15,-4 3 16 0,3-3-4 0,-3-1-1 16,0 1-23-16,0 3-5 0,0-3-1 0,-7 3 0 15,0-3 18-15,0 8-8 0,-4-8 8 0,-3 6 0 16,0-6 10-16,0 3 9 0,-4-3 1 0,1-1 1 16,-1 1-68-16,0-3-13 0,1-3-4 0,-1 0 0 15,0-3 44-15,4-3 9 0,-3 1 2 0,3-4 0 16,3-3-37-16,0 0-7 0,1-8-2 0,3 5 0 16,3 0-9-16,1-2-1 0,3-1-1 0</inkml:trace>
  <inkml:trace contextRef="#ctx0" brushRef="#br0" timeOffset="-164407.388">22186 10753 1824 0,'-3'6'76'0,"-1"6"-60"16,1-6 69-16,-1 5 15 0,1-5 2 0,-1 0 1 16,4-6-63-16,-3 6-12 0,3-6-2 0,0 0-1 15,0 0-25-15,0 0 0 0,0 0 0 0,0 0 0 16,0 0 48-16,7 3 4 0,-7-3 0 0,3 0 1 16,-3 0-33-16,7-3-8 0,0 0 0 0,0 0-1 15,-3 0-11-15,3 0 0 0,0-3 0 0,-4 6 0 16,4 0 0-16,-3 0 0 0,0-5 0 0,-4 5 0 0,0 0 0 15,0 0-12-15,0 0 2 0,0 0 1 16,0 0-11-16,0 0-3 0,0 0 0 0,0 0 0 16,0 0-7-16,0 0-2 0,0 0 0 0,0 0 0 0,0 0 32 0,0 0 0 0,0-6 0 0,0 6 0 15,0 0 0-15,0 0 0 0,0 0-8 0,-8-6 8 16,8 6 0-16,-7-9 0 0,7 9 0 0,-7 0 0 16,7 0 0-16,-7 9 0 15,0-9 0-15,0 6 0 0,-3 0 0 0,3 5 0 0,-4-2 0 16,0 6 0-16,4 5 32 0,-3-8 5 0,3 12 2 0,-4-4 0 15,4-2-11-15,0 0-3 16,0 2 0-16,3 4 0 0,-3-13-25 0,4 10 0 16,-1-3 0-16,1-7 0 0,3 4 0 0,3-3 0 0,1-3 0 0,-1 5 0 15,4-8 0-15,-3 6 0 0,7-9 0 0,-4 6 0 16,3-3 0-16,1-3 0 0,-1 2 0 0,1-2 0 16,3-3 0-16,0 0 0 0,0 0 0 0</inkml:trace>
  <inkml:trace contextRef="#ctx0" brushRef="#br0" timeOffset="-163729.189">23361 10694 1531 0,'-7'-3'64'0,"-4"1"-51"16,1-1 118-16,-4 0 23 0,-1 0 5 0,1 0 1 16,-7 0-101-16,0 0-20 0,-4-3-4 0,1 6-1 15,-1 0-18-15,0 0-4 0,1 0-1 0,-1 9 0 16,4-3 6-16,0 3 2 0,-1 2 0 0,5 4 0 16,-4 3-19-16,6-7 0 0,1 7 0 0,-3 8 0 15,6-8 0-15,-3 9 10 0,3-4-10 0,4 1 8 16,0-4-8-16,0 1 0 0,4-4 0 0,3 7 0 15,0-12 0-15,0-1 0 0,7 1 0 0,0-3 0 16,0-6-16-16,7 0-6 0,-3-6-1 0,3-3 0 16,3-6 50-16,5 1 9 0,-1-1 3 0,3-15 0 15,1 4-25-15,0-7-5 0,3-2-1 0,0-6 0 16,-3 3 8-16,-4-4 0 0,0 4 1 0,0-9 0 16,-3 6-17-16,-4-3 0 0,-3 2 0 0,-1-8 0 15,-3 9 0-15,-3-6 0 0,-4 3 0 0,0 3 0 16,-4 2 0-16,-3 1 0 0,0 0 0 0,-7 0 0 15,4 14 55-15,-1-8 7 0,-3 8 2 0,0 9 0 16,0-5-103-16,0 11-20 0,3 0-4 0,-3 12-1 0,3 0 52 16,1-1 12-16,-1 10 0 0,-3 3 0 0,7 5 0 0,-4 1 0 15,1 8 0-15,3-5 0 0,-4 14 0 0,4-6 0 16,4 9 0-16,-5 0 0 0,5 3 0 0,3 0 0 0,-4 0 0 16,8 3 0-16,-4 0 0 15,3-8 0-15,5 2 0 0,-5 0 0 0,1-6 0 0,3-3 0 16,-4-5 0-16,4 2 0 0,0-9-54 15,-3-2-8-15,3-3-2 0,0-4 0 0,0 1-71 16,-3-6-14-16,3-3-3 0</inkml:trace>
  <inkml:trace contextRef="#ctx0" brushRef="#br0" timeOffset="-163310.039">23326 10788 1792 0,'-4'6'51'0,"1"3"10"16,-1-3-49-16,1 3-12 0,3-3 0 0,0 3 0 16,0 2 54-16,0-5 8 0,3 0 2 0,1 6 0 15,3-6 0-15,0 0 0 0,0-1 0 0,3 4 0 0,1-9-64 0,-4 0-10 0,4 0-3 0,-1 0-1 31,1 0 22-31,-1-9 4 0,1 4 0 0,0-1 1 0,-4-3 3 16,3 0 0-16,-3 3 0 0,-3-6 0 0,-1 7-25 16,1-1-5-16,-4-3-1 0,3 6 0 15,-6-6 28-15,3 3 6 0,-4 0 1 0,1 0 0 16,-4 6-20-16,7 0-19 0,-4 0 4 0,-6 0 1 16,3 0 6-16,-4 6 8 0,4 3-13 0,-4 3 5 0,4-3 8 0,-3 5 0 0,3-2 0 0,-4 0 0 15,7 3 0-15,-3 2 0 0,0-5 0 0,4 3 0 16,-1-3 0-16,1-1 0 0,3 7 0 0,-4-6 0 15,4-6 34-15,-3 2 6 0,3 1 0 0,3 3 1 16,-3-3-24-16,4 3-5 0,-1-1 0 0,4-2-1 16,0 0-11-16,0 0 0 0,4 0 0 0,0-1 0 15,6-2-54-15,-3 0-3 0,4-6-1 16</inkml:trace>
  <inkml:trace contextRef="#ctx0" brushRef="#br0" timeOffset="-162893.557">24522 10195 2264 0,'-7'14'96'15,"-1"-2"-77"1,1 0 24-16,-3-3 5 0,3 5 0 0,0 1 1 0,-4-3-39 0,4-6-10 0,-3 5 0 16,2-5 0-16,1-3-17 0,4 3-6 0,-4-3-1 0,0-3 0 15,3 3 6-15,1 0 1 0,-4-3 0 0,3 3 0 16,-3-3 17-16,0 3 0 0,0-3 11 0,0 0-11 16,0 3 16-16,0 3-4 0,0 5-1 0,0 1 0 15,-4-3 2-15,4 6 1 0,0 11 0 0,0-8 0 16,0 14-14-16,0-5 9 0,0 2-9 0,0 6 8 15,0 3 0-15,0-8-8 0,0 8 12 16,-1 3-4-16,5-3-8 0,-4 1 10 0,3-7-10 16,-3 9 10-16,4-8-10 0,-1 2 0 15,1-3 0-15,-1-2 0 0,1-1 0 0,3-3 0 0,-4 1 0 0,4-4 0 16,0-2 0-16,0-3 0 0,0-4-9 0,4 7 9 31,-4-15-37-31,3 3-1 0,1-1 0 0,-4 1 0 0,0-9-22 0,0 0-4 0,0 0 0 0</inkml:trace>
  <inkml:trace contextRef="#ctx0" brushRef="#br0" timeOffset="-162618.583">24038 10833 1820 0,'-7'0'76'16,"0"5"-60"-16,7-5 39 15,-3 0 8-15,3 0 1 0,0 0 1 0,0 0-3 0,0 0-1 16,0 0 0-16,0 0 0 0,0 0-23 0,0 0-5 0,0 0-1 16,0 0 0-1,0 0-16-15,10 0-3 0,1 0-1 0,3 0 0 16,0 0-12-16,0-5 0 0,0 5 8 0,4 0-8 16,0 0 0-16,3-6-16 0,0 6 3 0,-3 6 1 15,-4-6-28-15,3 0-4 0,1 0-2 0,0 5 0 16,-1-5-13-16,-3 6-2 0,4-6-1 0,0 6 0 15,-1-6-145-15,-3 0-29 0,0 0-5 0</inkml:trace>
  <inkml:trace contextRef="#ctx0" brushRef="#br0" timeOffset="-162257.15">24458 10838 1337 0,'0'0'56'0,"0"0"-44"16,-3 6 111-16,3 0 22 0,-4 6 5 0,1 0 1 15,-1-1-61-15,0 4-12 0,1 3-2 0,-4-6-1 16,3 2-31-16,1 10-5 0,3-12-2 0,-4 5 0 15,1 1-17-15,-1-3-3 0,4-4-1 0,-3-2 0 16,3 0-8-16,0-3-8 0,0-6 12 0,0 6-12 16,0-6 20-16,0 0-2 0,0 0-1 0,0 0 0 15,0 0 19-15,0 0 4 0,0 0 1 0,3-3 0 16,-3-6 0-16,0 3 0 0,4-6 0 0,-4 6 0 16,3-5-41-16,-3-1-17 0,0-3 1 0,4 0 0 15,-4 1 16-15,0-4 0 0,3 6 0 0,-3 1 0 16,0-4 0-16,0 3 0 0,0 0 0 0,0 4 0 15,0-1 0-15,0 0 0 0,0-3 0 0,0 6 0 16,0 0 0-16,0 6 0 0,0-5 0 0,4 5 0 0,-1-9 0 16,1 6-12-16,3-3 12 0,0 0-10 0,0 0 10 0,4 3-8 15,-4 0 8-15,3 0-8 0,1-3-10 0,3 6-2 16,0-5 0-16,-3 5 0 16,-1-6-27-16,1 6-5 0,-1-6-2 0,1 6 0 15,0 0-26-15,-1 0-4 0,1 0-2 0,-1 0 0 16,1 0-107-16,0 0-22 0,-1 6-4 0</inkml:trace>
  <inkml:trace contextRef="#ctx0" brushRef="#br0" timeOffset="-161780.165">24938 10912 1094 0,'0'0'46'16,"0"0"-37"-1,-7 0 95-15,0 0 20 0,0 0 3 0,0 0 1 16,0 0-52-16,-4 0-9 0,4 0-3 0,-4-6 0 16,4 0 0-16,-3 6 0 0,-1-6 0 0,1-3 0 15,-1 7 0-15,0-4 0 0,1-3 0 0,-1 3 0 16,1 0 0-16,-1 6 0 0,0-6 0 0,1 6 0 16,3 6-51-16,0 0-13 0,0 0 0 0,0 6 0 15,0 2 0-15,0 4 0 0,0 0 0 0,3 2 0 16,0 4 0-16,1-4 0 0,-1 4 0 0,4-1 0 15,0-2 0-15,0-4 0 0,0 1 0 0,0-3 0 16,4-6 0-16,-4-1 0 0,3 1 0 0,1 0 0 16,-4-9 0-16,4 6 0 0,3-6 0 0,0 0 0 15,0 0 0-15,0-6 0 0,0-3 0 0,0 0 0 16,0 1 32-16,0-1 4 0,0 0 1 0,4-9 0 0,-4 7-28 16,-4-1-9-16,4 3 0 0,-3-3 0 15,-1 1 27-15,1 5-2 0,-1 0 0 0,1 0 0 16,-4 6-43-16,0 0-9 0,0 0-1 0,0 0-1 0,0 0 15 0,0 0 3 0,0 0 1 0,0 0 0 15,-4 12 10-15,4-6-8 0,0 5 8 16,-3 7-8-16,3-6 8 0,-4 2 0 0,4 4 0 0,0 0 0 16,0-4-19-16,4 4-1 0,-4 0-1 0,3-10 0 15,1 7 35-15,-1-9 7 0,4 3 2 0,0-3 0 16,1 0-37-16,-1-6-7 0,0 0-2 0,3-6 0 16,4 6-84-16,-3-6-17 0,7-6-3 15</inkml:trace>
  <inkml:trace contextRef="#ctx0" brushRef="#br0" timeOffset="-161328.812">25072 11009 1337 0,'0'15'28'0,"0"-15"6"16,-4 11-34-16,4-5 0 0,0 6 0 0,0-3 0 15,0 0 105-15,0-3 15 0,4 2 2 0,-1 4 1 16,1-6-43-16,-1 3-9 0,1 0-2 0,0-3 0 16,-1 2-4-16,1 4-1 0,-1 0 0 0,1-6 0 15,-1 0-102-15,-3 2-21 0,4-2-4 0,-4-6-1 0,0 9 103 0,0-9 20 0,0 9 4 0,0-9 1 16,0 0 0-16,0 0 0 0,0 0 0 0,0 0 0 16,0 0 0-16,0 0 0 0,0 0 0 0,3-6 0 15,-3 0-52-15,4-6-12 0,-4 4 0 0,3-4 0 16,1-9 0-16,-1 7 0 0,1-4 0 0,3-3 0 15,-4 4 54 1,5-1 8-16,-1-2 2 0,0 2 0 0,-4 0-52 0,4 6-12 16,0 4 0-16,0-4 0 0,-3 0 0 0,3 6 0 15,-4 0 0-15,1 6 0 0,-4 0 0 0,0 0 0 0,0 0 0 0,7 3 0 16,-3 0 0-16,-1 3 0 0,4 6 0 0,-3 0 0 16,-1-6 0-16,4 5 0 0,-3 4 0 0,-1 3 0 15,1-7 0-15,-1 7 0 0,1-3 0 0,-1 2 0 16,1-5 0-16,3 3 0 0,-3 0 0 0,-1-4 0 15,4 4-48-15,-3-3-13 0,3-6-3 0,-4 2 0 16,1-5-6-16,-4-3-2 0,7 9 0 0,-7-9 0 16,7 0-38-16,0 0-8 0,0-6-2 0</inkml:trace>
  <inkml:trace contextRef="#ctx0" brushRef="#br0" timeOffset="-160983.704">25594 10962 1792 0,'-4'-6'51'0,"1"0"10"0,3 6-49 16,-4-3-12-16,1-3 0 0,-1 3 0 15,1 0 105-15,-4-2 19 0,3 2 3 0,4 3 1 16,-7 0-104-16,4-3-24 0,-4 0 0 0,0 3 0 0,0 0 29 15,-1 0 3-15,1 0 1 0,0 3 0 0,0 0-15 0,0 3-3 0,-3-1-1 0,3 1 0 16,0 6-14-16,0 0 0 0,-1 0 0 0,1-1 0 16,0 4 0-16,4 3 9 0,-1-7-9 0,1 7 8 15,3-6 0-15,0 0 0 0,0 2 0 0,3 1 0 16,1 0-8-16,3-4 0 0,0 4 0 0,0-3 8 16,4 0-19-16,-1-4-4 15,1 4-1-15,3-3 0 0,0 0-23 16,0-3-5-16,0 0 0 0,0-1-1 0,0 1-38 15,0-6-7-15,1 0-2 0,-1 6 0 0,0-12-159 16,0 6-32-16</inkml:trace>
  <inkml:trace contextRef="#ctx0" brushRef="#br0" timeOffset="-160651.663">25672 11385 1337 0,'-4'9'28'0,"-3"3"6"0,4 0-34 0,-5 2 0 15,1-2 0-15,0 6 0 0,-3-1 109 0,-1-5 15 16,1 6 4-16,-5 2 0 0,5-5-52 0,-1-3-9 0,1 2-3 0,-1-5 0 16,4 3-4-1,-3-6 0-15,2 0-1 0,-2-6 0 0,3 0-43 0,7 0-16 0,-7 0 11 0,0-6-11 16,0 0-14-16,0 0-9 0,-4-9-1 0,4 1-1 31,-4-1-37-31,4-3-7 0,0-5-2 0</inkml:trace>
  <inkml:trace contextRef="#ctx0" brushRef="#br0" timeOffset="-160038.604">25922 11059 851 0,'0'0'36'0,"0"0"-36"16,0 6 109-16,0-6 15 0,0 9 4 0,0 2 0 15,0-5-103-15,0-6-25 0,0 6 0 0,0 3 0 16,0 0 30-16,0 0 1 0,4-1 0 0,-4 7 0 16,3-3 1-16,-3-6 1 0,0 6 0 0,0-4 0 15,4 4-33-15,-4 0 0 0,3-6 0 0,1 0 0 16,-1-6 0-16,4 5 0 0,0-5 0 0,0-5 0 15,1 5 0-15,2-6 0 0,1 0 0 0,-1-3 0 16,1 0 58-16,3-5 5 0,-3 8 1 0,3-6 0 16,-4 0-52-16,-3 0-12 0,0 4 0 0,0-4 0 15,-3 3 54-15,-1 0 8 0,1-3 2 0,-1 4 0 16,-3-1-52-16,4 3-12 0,-4 0 0 0,0 6 0 16,0 0 0-16,0 0-12 0,0 0 3 0,0 0 0 15,0 0 9-15,0 0 12 0,0 0-2 0,0 0-1 16,0 0 31-16,0 0 5 0,0 0 2 0,-4 6 0 15,4 3-31-15,0-3-7 0,0 2-1 0,4 4 0 16,-4-3 0-16,4-3 0 0,-1 3 0 0,1-1 0 16,-1-2-8-16,1 6-11 0,-1-6 3 0,1 0 0 15,-1-6-8-15,4 6 0 0,-3 0-1 0,3-6 0 16,-7 0-17-16,3 3-3 0,4-3-1 0,-7 0 0 16,4 0-123-16,0 0-25 0,3 0-5 0</inkml:trace>
  <inkml:trace contextRef="#ctx0" brushRef="#br0" timeOffset="-159791.008">26289 11035 1337 0,'0'0'56'0,"0"6"-44"16,0 3 92-16,0 0 20 0,0 0 3 0,0 0 1 15,4-1-75-15,-4 10-14 0,0-12-3 0,3 6-1 16,-3-1-5-16,0 4-1 0,4-3 0 0,-1 0 0 16,-3-4-29-16,0 4 0 0,4-3 0 0,-4 0 0 15,0-3 0-15,0-6 0 0,0 0 0 0,0 0 0 16,0 0-148-16,0 0-35 0,0 0-7 0</inkml:trace>
  <inkml:trace contextRef="#ctx0" brushRef="#br0" timeOffset="-159629.07">26208 10709 1337 0,'0'0'56'0,"0"0"-44"16,0 0 41-16,0 0 9 0,0 0 2 0,0 6 0 31,0-6-103-31,0 0-20 0,0 0-4 0</inkml:trace>
  <inkml:trace contextRef="#ctx0" brushRef="#br0" timeOffset="-159155.25">26614 10935 1337 0,'-15'6'28'0,"15"-6"6"0,-7 3-34 0,-3 0 0 0,3 0 0 0,-4 3 0 16,1-6 0-16,-1 0 0 0,-3 0 0 0,3 0 0 15,1 0 38-15,-1 6 1 0,4-6 0 0,0 0 0 16,0 0-14-16,7 0-2 0,-7 0-1 0,7 0 0 15,0 0 25-15,0 0 5 0,0 0 0 0,-4 0 1 16,4 0-31-16,-3 12-6 0,-1-6-2 0,4-4 0 16,0 7-14-16,0 3 0 0,0-3 0 0,4 3 0 15,-4-6 34-15,0 5 4 0,3 1 1 0,-3-3 0 16,4 0-28-16,-1 5-11 0,1-8 8 0,0 6-8 16,-1-9 9-16,1 6-9 0,-1-3 10 0,1 0-10 0,3 2 14 15,0 4-3-15,0-6-1 0,0 0 0 16,0 0-10-16,3 0 0 0,-2-3 0 0,-1 2 0 15,0 1 0-15,-4 3 0 0,1-6 0 0,-4-3 0 16,3 6 0-16,-3-6 12 0,0 0-12 0,0 6 12 16,-3 6-12-16,-1-7 0 0,-3-5 0 0,0 6 0 15,0 0 0-15,-4-3-12 0,1 0 2 0,-4-3 1 16,3-3-37-16,-3 0-7 0,0-3-2 0,3 6 0 16,-3-6-7-16,4-5-2 0,-1 5 0 0,-3-6 0 15,7 6-34-15,0-6-7 0</inkml:trace>
  <inkml:trace contextRef="#ctx0" brushRef="#br0" timeOffset="-158443.64">27608 10980 1824 0,'-7'0'38'0,"-3"0"8"0,-1 0-37 0,-3 2-9 0,0 1 0 0,0 0 0 16,-7 3 53-16,3-3 9 0,-7 9 2 0,1-6 0 16,-1 3 0-16,0-3 0 0,-3 5 0 0,3-2 0 31,1 0-103-31,-1 0-20 0,0 2-4 0,1 1-1 0,6 3 92 0,0-3 17 0,1-1 4 0,-1 7 1 16,7-6-32-16,1 0-6 0,-1-4-2 0,4 4 0 15,0 0-10-15,7 0 0 0,0-6-12 0,0-1 12 31,7 1-51-31,0 0-2 0,7-6-1 0,0 0 0 0,8-6 43 0,-1 0 11 0,4 1 0 0,3-7 0 16,3-6 0-16,1 1 0 0,7-4 0 16,0-3 0-16,-4-2 0 0,0-3 0 0,1-4 0 0,-1-2 0 15,-7 3 0-15,0-7 0 0,1 4 0 0,-5-3 0 16,-6 0 0-16,0 2 0 0,-4-2 0 0,-4 3 0 16,1 0 48-16,-8 2 12 0,1-2 3 0,-1 9 0 15,-6-7-15-15,-1 10-4 0,-3-7 0 0,0 4 0 16,0 2-18-16,-3 1-4 0,-1 2-1 0,-3 1 0 15,3 5-21-15,1 6 0 0,-4-3 0 0,3 1 0 16,0 2 16-16,1 6 0 0,-1 0-1 0,1 3 0 16,-1 0-15-16,1 6 0 0,3-3 0 0,-4 3-10 15,0 5 10-15,4 1 0 0,-3 0 0 0,-1 6 0 16,4 2 0-16,-3-2-8 0,-1 8 8 0,4 4-8 16,-4-1 8-16,4 3 0 0,0 7 0 0,0-7-8 15,0 9 8-15,0-3-10 0,3 1 10 0,-3 8-10 16,0-6 10-16,4 6 0 0,-4 0 0 0,3 3 0 15,1-12-53-15,-1 0-9 0,1-3-2 0,3 1 0 16,0-4 0-16,0-8 0 0,0-1 0 0,3-2 0 16,1-4-14-16,3-2-3 0,0-3-1 0,3 0 0 15,-3-12-74-15,4 5-14 0,3 1-3 0</inkml:trace>
  <inkml:trace contextRef="#ctx0" brushRef="#br0" timeOffset="-157934.362">27668 10974 1337 0,'7'11'28'0,"-3"-5"6"0,-1 0-34 0,1 6 0 0,3-6 0 0,-3 3 0 16,3-3 109-16,-4-1 15 0,4 1 4 0,0 3 0 16,0-3-40-16,0-3-7 0,0 0-1 0,1 3-1 15,2-6-24-15,-3 3-5 0,0-3-1 0,4 0 0 16,-4 0-39-16,0-3-10 0,3 0 0 0,-2-3 0 16,-1 0 53-16,-4-3 9 0,4 6 2 0,-3-8 0 15,3-1-52-15,-4 3-12 0,1-3 0 0,-1 0 0 16,1 7 0-16,-4-7 0 0,0 6 0 0,0-9 0 15,-4 6-17-15,4 1-7 0,-3 2 0 0,-4 0-1 16,3 6-11-16,-3-6-3 0,0 6 0 0,0 0 0 16,0 0 23-16,-4 6 4 0,1-3 0 0,-1 6 1 0,1-1-3 15,-1 4-1-15,-3 6 0 0,3-6 0 16,1 2-18-16,-4 4-4 0,3 0-1 0,1-4 0 0,2 4 82 0,-2-3 16 16,3-1 3-16,0 1 1 0,0-3-64 0,3-1-15 0,4-2-1 15,-3 6-1-15,3-3 26 16,0-3 6-16,3 2 1 0,1 1 0 0,-1 0-16 15,1-6 0-15,3 5 0 0,0-5 0 0,-4 0 0 16,4 0 0-16,4 0 0 0,-4-3 0 0,4 3 0 0,-1-3 0 0,1 0 0 16,-1 3 0-1,1-6-45-15,3 0-15 0,0 0-4 0,0 0 0 0,0 0-51 0,1 0-10 16,2 0-3-16</inkml:trace>
  <inkml:trace contextRef="#ctx0" brushRef="#br0" timeOffset="-156538.94">28056 10968 1337 0,'-3'6'56'16,"-4"0"-44"-16,3-1 92 15,1 1 20-15,3 0 3 0,-4 6 1 0,4-3-52 16,-3 3-9-16,3-7-3 0,0 1 0 0,3 6-12 0,-3-6-2 15,4 3-1-15,-4-3 0 16,0 5-27-16,3-5-6 0,-3 6 0 0,0-9-1 16,0 6-15-16,0-9 0 0,0 6 0 0,0-6 0 15,0 6 0-15,0-6 0 0,0 0 0 0,0 0 0 16,0 0 0-16,0 0 0 0,0 0 0 0,0 0 0 0,0 0 40 16,0 0 6-16,4 0 1 0,3 0 0 0,-4-3-24 0,1 0-5 0,3-3-1 0,-3 0 0 15,-1 0 38-15,1 0 7 0,-1 0 2 0,-3 0 0 16,4-2-52-16,-4 8-12 0,3-6 0 0,-3 6 0 15,0 0 0-15,0 0 0 0,0 0 0 0,0 0 0 16,0 0 0-16,0 0 0 0,0 0 0 0,0 0 0 16,0 0 0-16,0 0 0 0,0 0 0 0,4 6 0 15,-1 2 0-15,1-2 0 0,-1 0 0 0,1 0 0 16,-1-3 0-16,4 3 0 0,-3-3 0 0,3-3 0 16,-7 0 0-16,7 3 0 0,-3 0 0 15,-4-3 0-15,7 0 0 0,-7 0 0 0,7 0 0 0,0 0 0 16,-7 0 0-16,3 0 0 0,-3 0 0 0,0 0 0 15,0 0 0-15,7 0 0 0,-7 0 0 0,0 0 0 16,4-3 0-16,-4 3 0 0,7 0 0 0,-7 0 0 16,0 0 0-16,3 0 0 0,-3 0 0 0,7 0 0 15,1 3 0-15,-5-3 0 0,4 0 0 0,0 3 0 16,0-3 0-16,0 3 0 0,0-1 0 0,0 1 0 16,0 0 0-16,1-3 0 0,-1 3 0 0,0 6 0 15,0-9 0-15,3 0 0 0,-3 6 0 0,0-6 0 16,4 6 0-16,-4 0 0 0,0-6 0 0,0 0 0 15,0 6 0-15,0-6 0 0,0 3 0 0,0-3 0 0,0 3 8 16,0-3 0-16,4-3-8 0,-4 3 12 0,4 0-29 0,-1-3-7 16,1 3 0-16,-1 0-1 15,5 0-17-15,-5-6-3 0,1 6-1 0,3-6 0 0,-4 6 36 16,1 0 10-16,3-6 0 0,-3 6 0 0,-1-6-22 0,1-3 0 16,-4 6 0-16,3 0 0 0,-2 0 2 0,-1 1 0 15,0-1 0-15,0 0 0 0,-4 0-1 16,-3 3 0-16,7 0 0 0,-7 0 0 0,0 0 31 15,4-3 6-15,-4 3 2 0,0 0 0 0,0 0 10 0,0 0 3 0,0 0 0 0,0 0 0 16,0 0 13-16,3-3 2 0,-3 3 1 0,0-6 0 16,0 3-13-16,0 3-2 0,0-12-1 0,-3 6 0 15,3 6-31-15,0-6 8 0,0 6-8 0,-4-5 0 16,4 5 0-16,0 0 0 0,-3-6 0 0,3 6 0 16,0 0 0-16,0 0 0 0,0 0 0 0,-11 0 0 15,4 3 0-15,4 0 0 0,-4 2 0 0,-1 1 0 16,1 0 0-16,4 6 0 0,-4-3 0 0,0 3 0 15,3-1 0-15,1 7 0 0,-4-6 0 0,3-3 0 16,1 2 0-16,-1 1 0 0,1 0 0 0,-1 0 0 16,1-7 0-16,3-5 0 0,0 6 0 0,0-6 0 15,0 0 0-15,0 9 0 0,0-9 0 0,0 0 0 16,3 3 0-16,4 3 0 0,-3-6 0 0,6 3 0 16,-3-6 0-16,0 3 0 0,0-6 0 0,4 3 0 15,-4-6 0-15,4 3 0 0,-4 1 0 0,3-1 0 16,-3 0 54-16,-3-3 8 0,3 0 2 0,-4-3 0 0,1 7-52 15,-1 2-12-15,1-3 0 0,-1-6 0 16,-3 6 0-16,4-3 0 0,-4 3 0 0,0 3 0 16,0 3 0-16,0 0 0 0,0 0 0 0,0 0 0 15,0 0 0-15,0 0 0 0,-7-2 0 0,7 2 0 16,0 0 0-16,0 0 0 0,0 0 0 0,-7 2 0 16,7-2 0-16,-4 6 0 0,1 6 0 0,-1 0 0 0,4-6 0 0,0 3 0 0,4-1 0 15,-1 4 0 1,1-6-48-16,-1 3-13 0,4-3-3 0,1 0 0 0,-1-1 52 0,0 1 12 0,0-6 0 0,0 6 0 15,0-3 0-15,0 0 0 0,0-3 0 0,4 0 0 16,-4 0-54-16,0 0-8 16,3-3-2-16,-3 0 0 0,0-3 52 0,0 6 12 0,0 0 0 0,-3-6 0 15,3 6-54 1,-3 0-8-16,-1-5-2 0,-3 5 0 0,7 0 0 0,0 0 0 16,-7 0 0-16,4 0 0 0,3 0-64 0,0 0-14 15,-4 0-2-15,4 0-1 0,0 0-1 0,-3 0 0 16,3 0 0-16,-7 0 0 15,4-6-9-15,3 6-1 0,-4-6-1 0,1 6 0 0,-1-6 74 0,1 0 15 16,-1 0 4-16,1-3 0 0,-1 6 51 0,1-2 13 0,-1 2 0 0,-3-3 0 16,4 0 168-16,-4 6 36 0,3-6 7 0,-3 6 1 15,0 0-65-15,0-6-14 0,0 6-2 0,0 0-1 16,0 0-71-16,0 0-15 0,0 0-2 0,0 0-1 16,0 0 19-16,0 0 3 0,0 0 1 0,0 6 0 15,4 6 0-15,-4-6 0 0,0 0 0 0,3-1 0 16,-3 7-52-16,0-3-12 0,4 3 0 0,-4-6 0 15,4-1 0-15,-1 7 0 0,1-9 0 0,-1 3 0 16,1 0 54-16,-1 0 8 0,4-3 2 0,-3 6 0 16,-4-9-52-16,3 0-12 0,4 5 0 0,-7-5 0 15,0 0-48-15,4 0-13 0,-4 0-3 0,7 0 0 0,-4 0 44 16,1-5 9-16,3 5 2 0,-3-9 0 16,3 3-214-16,-4-6-42 0</inkml:trace>
  <inkml:trace contextRef="#ctx0" brushRef="#br0" timeOffset="-156342.817">28984 10824 2066 0,'-7'-9'43'0,"-3"0"10"0,3 3-42 0,-1 0-11 0,-2 6 0 0,3-6 0 16,3 6 104-16,4 0 20 0,0 0 3 0,0 0 1 16,0 0-103-16,0 0-25 0,0 0 0 0,0 0 0 15,0 0 0-15,0 0 0 0,0 0 0 0,0 0 0 16,0 0 0-16,4-5 0 0,6 5 0 0,-3-6 0 15,4 6-20-15,3-6-10 0,-3-3-2 0,3 9 0 16,0-3-52-16,0 3-12 0,0-3-1 0</inkml:trace>
  <inkml:trace contextRef="#ctx0" brushRef="#br0" timeOffset="-155790.981">29189 10947 1824 0,'10'15'38'0,"1"-3"8"0,-4-1-37 16,4 7-9-16,-1-3 0 0,-3 2 0 0,0-8 53 16,4 9 9-16,-4-6 2 0,0-1 0 0,4 7 0 0,-8-9 0 15,4 3 0-15,-3-1 0 0,-1 1 0 0,-3 0 0 16,0-6 0-16,0 6 0 0,-3-4-52 0,-1 7-12 0,1-6 0 0,-1 3 0 16,1-7 40-1,-4 1 6-15,3 0 1 0,-3 0 0 0,7-6-38 0,0 0-9 0,0 0 0 0,0 0 0 16,0 0 15-16,0 0 1 0,0 0 0 0,0 0 0 15,0 0 25-15,0 0 6 0,0 0 1 0,0 0 0 16,0 0-26-16,0 0-5 0,0-6-1 0,4 0 0 16,-4 0-7-16,3-5-1 0,4 5-8 0,-3-3 12 15,-1 0-12-15,1-5 0 0,-1 8 0 0,4-6 0 16,-3 0 0-16,-1-6 0 0,4 7 0 0,-3-1 0 16,3-3 0-16,-4 3 0 0,-3 1 0 15,4-4 0-15,0 3 12 0,-4 6-4 0,3-5-8 0,1 2 12 16,-4 3-12-16,0 6 0 0,3-6 0 0,-3 6 0 15,4-6 0-15,-4 6 0 0,3-6 0 0,-3 6 0 16,7-3 0-16,-3 0 0 0,-1 0 0 0,4 1 0 16,-3 2 0-16,3 0-10 0,0 0 2 0,-4 2 0 15,5 1 8-15,-1 0-13 0,0 3 5 0,0-3 8 16,0 6 0-16,0-3 0 0,0 0 0 0,0 6 0 16,0-7 0-16,0 1 0 0,0 6 0 0,0-3 0 15,-3 0-37-15,3 5-3 0,0-8-1 0,-4 9 0 16,4-6 14-16,0 3 3 0,1-4 1 0,-5 4 0 15,4-6 23-15,-3 6 0 0,3-6 0 0,-4-3 0 16,4 2-58-16,-3 1-4 0,3 3-1 0,-4-3 0 16,1 3 51-16,-1-9 12 0,1 6 0 0,-4 0 0 15,0-6-54-15,3 5-8 0,1 1-2 0,-4-6 0 16,0 0-51-16,0 0-10 0,0 0-3 0,0 0 0 16,0 0-102-16,0 0-21 0</inkml:trace>
  <inkml:trace contextRef="#ctx0" brushRef="#br0" timeOffset="-155590.939">29820 11153 364 0</inkml:trace>
  <inkml:trace contextRef="#ctx0" brushRef="#br0" timeOffset="-124363.807">4576 12308 816 0,'-18'-14'16'0,"14"11"6"0,-3 0-22 0,4-3 0 0,3 0 0 0,-7 6 0 15,3-6 62-15,1 0 8 0,3 0 2 0,0 6 0 16,0 0 1-16,0 0 1 0,0 0 0 0,0 0 0 15,0 0-15-15,0 0-3 0,0 0-1 0,0 0 0 16,-4 12-44-16,1 6-11 0,3-9 0 0,0 8 0 16,-4 7 53-16,4 5 9 0,-3-2 2 0,3 5 0 15,-8-3-28-15,8 7-6 0,-3 2-1 0,3-6 0 16,-4-2-13-16,4 2-4 0,-3 3 0 0,3-11 0 16,-4 8 9-16,1-14 2 0,3 8 0 0,-4-2 0 15,1-4-23-15,-1-5 0 0,1 0 0 0,-1-1 0 16,1-8 0-16,-4 0 0 0,3 0 0 0,4-6 0 15,0 0 0-15,-7-3 0 0,0-3 0 0,0-3 0 0,3 1 23 16,1-10 0-16,-1 6 0 0,1-6 0 0,3 4-23 0,-4-7-8 16,4 1 0-16,0 5 0 0,4-9 8 0,-4 1-12 0,0 2 12 0,3-5-12 15,-3 2 3-15,4-5 0 0,-4 2 0 0,3 4 0 16,-3-4 9-16,0 4 0 0,0-3 0 0,0 5-8 16,0 0 8-16,0 1 0 0,-3 5 0 0,3-3 0 15,-4 10 0-15,4 2 0 0,-3-6 0 16,3 6 0-16,0 6 0 0,0 0 0 0,0 0 0 0,0 0 0 15,0 0 0-15,0 0 0 0,-4 12 0 0,4-6 0 16,0 8 0-16,-3 7 0 0,3 0 0 0,0 2 0 16,-4 1 0-16,4 2 0 0,0-2 0 0,0 8 0 15,0-11 0-15,0 2 0 0,4 1 0 0,-4-4 0 16,3-5 24-16,1 0 0 0,3 2 0 0,0-11 0 16,0 0-24-16,4 0 0 0,-1-3 0 0,1 0 0 15,-1-3-15-15,1-3-7 0,7 0-2 0,-8-3 0 16,4 0 24-16,-7-6 0 0,7 1 0 0,-3-4 0 15,0 3 27-15,-1-6 9 0,1 7 3 0,-1-4 0 16,1 3-11-16,-4-2-3 0,4 5 0 0,-4-3 0 16,0 6-25-16,-4-9 0 0,1 9 0 0,-1 1 0 15,1-1 0-15,-4-3 0 0,3 6 0 0,-3-9 0 16,4 0-13-16,-4-2-8 0,0 2-2 0,0-6 0 16,0 1 5-16,0-1 1 0,0-3 0 0,3-2 0 15,-3-3-6-15,-3 2-1 0,3-8 0 0,0 2 0 16,-4 7-40-16,4-4-9 0,0 4-2 0,-3-4 0 15,3 10 18-15,0-1 3 0,0-3 1 0</inkml:trace>
  <inkml:trace contextRef="#ctx0" brushRef="#br0" timeOffset="-123868.763">5009 12549 1496 0,'-24'-5'31'0,"17"5"8"0,-4 0-31 0,4 0-8 0,0 0 0 0,-4 2 0 15,1 1 19-15,-1 3 2 0,4 0 1 0,-3 0 0 16,-1 0 34-16,-3 0 6 0,3 0 2 0,1 0 0 15,-1-1 0-15,4 1 0 0,0 0 0 0,-4 0 0 16,4 0-52-16,0 3-12 0,0-3 0 0,0 5 0 16,4-5 0-16,3 3 0 0,-4 0 0 0,1 0 0 15,3 0 0-15,-4 5 0 0,4-8 0 0,0 6 0 16,4-3 0-16,-4 5 0 0,3-2 0 0,1-3 0 16,-1 3 0-16,4 2 0 0,0-2 0 0,0 0 0 15,4 0 0-15,0-6 0 0,-4 5 0 0,3-8 0 16,1 0 9-16,-4-3-1 0,3 3 0 0,1-6 0 15,0-3-8-15,-4 1 0 0,0-1 0 0,-4-6 0 16,4 3 0-16,0-3 0 0,-3 3 9 0,3-5-9 0,-4 8 8 16,1-6-8-16,-4 0 8 0,4 1-8 0,-4 2 44 15,-4 3 5-15,4 0 1 0,-4-6 0 16,1 1-116-16,-1 5-23 0,1 0-5 0,-4 0-1 16,3 0 47-16,-3 0 10 0,4 3 2 0,-1-3 0 15,1 0 8-15,3 6 3 0,-7 0 0 0,7 0 0 16,0 0-10-16,0 0-1 0,0 0-1 0,0 0 0 15,0 0-22-15,-4 6-4 0,4 3-1 0</inkml:trace>
  <inkml:trace contextRef="#ctx0" brushRef="#br0" timeOffset="-123525.368">5189 12549 851 0,'0'18'36'16,"-3"0"-36"0,3-1 97-16,-4 1 13 0,4 3 2 0,0-1 1 15,4-2-25-15,-4 5-4 0,3-5-2 0,-3-3 0 16,4 2-33-16,-1 1-6 0,4-6-2 0,-3 5 0 15,0-5-17-15,3-3-3 0,-4 3-1 0,1-1 0 0,3-8 12 16,-4 0 3-16,1 0 0 0,-4-3 0 16,7-3-5-16,0 0-1 0,0 0 0 0,-4-2 0 15,8-7-29-15,-4 0 0 0,0 0 0 0,-3 0 0 16,6-2 0-16,-3 2 0 0,0-6 0 0,4 1 0 16,-4 2 0-16,0-3 0 0,0 1 0 0,0-1 0 15,-3 3-45-15,-1-2-15 0,1 2-4 0</inkml:trace>
  <inkml:trace contextRef="#ctx0" brushRef="#br0" timeOffset="-123056.264">5652 12591 1272 0,'0'0'26'0,"-8"0"7"0,1-6-33 0,4 0 0 0,-1 0 0 0,1 0 0 15,-1 0 82-15,1 0 10 0,-1-5 1 0,-3 5 1 16,4 3-50-16,-1-3-11 0,4 6-1 0,0 0-1 16,0 0-31-16,-3 0 0 0,3 0 0 0,0 0 0 15,0 0 0-15,0 0 0 0,0 0 0 0,-7 6 0 16,3-3-14-16,0 5 1 0,4 4 0 0,-3-3 0 15,3 3-12-15,-4 0-3 0,4 2 0 0,0-2 0 16,0-3 49-16,0 0 10 0,0 2 1 0,0-5 1 16,0 3-13-16,4 0-2 0,-4-3-1 0,0 0 0 15,0-6-2-15,0 0-1 0,0 0 0 0,3 6 0 0,5-3-14 16,-5 2 0-16,4-5 0 0,0 6 0 16,4-6 0-16,-4 0 0 0,3 0 0 0,1 0 0 15,0 6 0-15,-4 0 0 0,3-6 0 0,1 6 0 16,-1 0 0-16,-3 0 0 0,0 0 0 0,4 2 0 15,-7 1 0-15,3 0 0 0,-4 3-9 0,1-3 9 0,-1 5-13 0,1-5 3 16,-4 0 1-16,0 0 0 0,-4 3 9 0,1-7 0 16,-1 4 0-16,-3-3 0 0,0-3-8 0,0 0 0 0,-4-3 0 15,1-3 0 1,-1 0-112-16,1-3-23 0,3-3-4 0,-7-2-1 0</inkml:trace>
  <inkml:trace contextRef="#ctx0" brushRef="#br0" timeOffset="-122460.135">6738 12602 1728 0,'0'0'38'0,"-7"-6"8"0,3 1 2 0,-3 5 0 0,0-6-39 0,0 0-9 0,0 6 0 0,0-6 0 15,4 0 0-15,3 6-9 0,-4-3 9 0,4 3-13 16,-7-6 13-16,7 6 0 0,0 0 0 0,0 0 0 16,0 0 0-16,0 0 0 0,0 0 0 0,0 0-9 15,-3 6 9-15,-1 3-13 0,-3-3 5 0,3 6 8 16,4-1-11-16,0 1 11 0,0 3-8 0,0 2 8 16,0-5 0-16,-3 3 0 0,3-3 0 0,0 5 0 15,0-5 0-15,0-6 0 0,3 3 12 0,-3 0-4 16,0-4-8-16,0-5 8 0,0 6-8 0,0-6 8 15,8 6 0-15,-1-3 1 0,-4-3 0 0,4 0 0 16,0 0-9-16,0 0 0 0,4 0 0 0,-1 0 0 16,-3-3 32-16,4 3 4 0,0 0 0 0,-1 0 1 0,-3 0-24 15,4 0-5-15,-4 3 0 0,-4 3-8 0,4-6 0 16,-3 6 0-16,-4 0 0 0,0 0 0 0,0 5 0 16,-4 1 0-16,1 3 0 0,-4 3 0 0,3-4 0 0,-3 1 0 15,-7 5 0-15,7-8-9 0,-3-6 9 0,-1 3 0 16,0-3 0-16,-3-3 0 15,4-3-28-15,-4-3-11 0,0-6-1 0,3 3-1 16,-7-6 8-16,4-8 1 0,0 5 1 0,0 3 0 16,0-2-19-16,3-1-4 0,1 6-1 0</inkml:trace>
  <inkml:trace contextRef="#ctx0" brushRef="#br0" timeOffset="-121988.794">7059 12782 1663 0,'0'0'36'0,"0"0"8"0,0 0 2 0,0 0 1 0,0 0-38 0,0 0-9 0,0 0 0 0,0 0 0 15,-3-6 60-15,-5 6 11 0,1 0 1 0,0 0 1 0,4 0-44 0,-8 0-9 16,1 0-1-16,3 6-1 0,-4-6-18 0,4 8 0 16,3-2 8-16,-6 0-8 0,3 0 0 0,-4 3 0 15,4 6 8-15,4-1-8 0,-4 1 0 0,3 0 0 16,1 2 0-16,3-2 0 0,-4 0 0 0,4-1 0 16,0-2 0-16,4-6 0 0,-1 6 9 15,4-12-9-15,-3 3 0 0,3-3 9 16,3-3 11-16,-3 3 1 0,4-6 1 0,-4 0 0 15,4-6 3-15,-1 1 1 0,1-1 0 0,-1-3 0 0,-3 3 0 0,-3-5 0 16,3 5 0-16,0 0 0 0,-3 3-7 0,-1-2-2 16,1-1 0-16,-1 3 0 0,-3-3-9 0,-3 3-8 15,3 1 9-15,-4 2-9 0,4-6 0 0,-3 3 0 16,-1 3 0-16,-3-5 0 0,0 2-12 0,3 3-9 16,-10 3-2-16,4-9 0 15,3-5-9-15,-4 5-3 0,8 3 0 0,-5 0 0 16,5 6-16-16,3 3-3 0,0 0-1 0,0 0 0 15,-4 6-7-15,1 3-2 0,3 3 0 0,-4 5-477 0,4-5-96 0</inkml:trace>
  <inkml:trace contextRef="#ctx0" brushRef="#br0" timeOffset="-120313.324">7264 12611 1969 0,'0'0'43'0,"0"6"9"0,0 3 1 0,0 6 3 15,0 2-44-15,0-8-12 0,0 6 0 0,0 5 0 0,0-2 51 0,-4 0 8 16,4-4 1-16,0-2 1 0,0 0-28 0,0-3-5 16,0-1-2-16,0 1 0 15,0-9-42-15,0 0-8 0,0 0-1 0,0 0-1 0,0 0 26 0,7 0 0 16,-7 0 0-16,4-3 0 0,6-3 46 0,-6-2 14 15,3 5 4-15,0-3 0 0,0 0-52 0,-3 0-12 16,3 0 0-16,-4 0 0 0,1 3 0 0,3-3 0 16,-7 6 0-16,3 0 0 15,-3 0-20-15,7-5-8 0,-7 5 0 0,7 0-1 0,0 5 21 0,0-5 8 0,1 3 0 16,-5 0-9-16,4 3 9 0,-3 3 0 16,-1-3 0-16,1 0 0 0,-1 3 0 0,4 2 0 15,-7-5 0-15,4 3 0 16,-1-3 0-16,-3 3 0 0,0-3 0 0,0-6 0 15,0 0 0-15,0 0 0 0,0 0 0 0,0 0 0 16,4 0-28-16,-4 0-3 0,7 0-1 0,-4-6 0 0,-3 6 48 0,0 0 8 0,8 0 3 16,-8 0 0-16,0 0-19 0,3-9-8 0,-3 9 8 15,0 0-8-15,0 0 0 0,0 0 0 0,0 0 0 0,0 0-11 16,0 0 11-16,4 9 0 0,-1-3 0 0,-3-6 0 16,7 6 0-16,-7-6 0 0,7 5 0 0,-7-5 0 15,7 3 0-15,0 3 0 0,-7-6 0 0,11 0 0 16,-4 3 0-16,4-3 0 0,-4-3 0 15,-7 3 0-15,10 0 0 0,-3-3 0 0,4 0 0 0,-8 3 8 16,-3 0-8-16,11-3 0 0,-4-2 0 0,0-1 0 16,-3 6 0-16,-4 0 0 0,7-6 0 0,-7 6 0 15,0 0 0-15,0 0 0 0,7-6 0 0,-7 6 0 16,0 0 0-16,0 0 0 0,10 6 0 0,-10-6 0 16,7 6-20-16,4 0-8 0,-11-6-1 0,7 8-1 15,-4-2 30-15,5-3 0 0,-1 3 0 0,-7-6 0 16,7 3 0-16,-7-3 0 0,14 0 0 0,-7 0 0 15,-7 0 0-15,10-3 0 0,1 0 0 0,-4 0 0 16,0 0 0-16,4-3 0 0,-1 3 0 0,-3-2 0 16,-7 5 0-16,0 0 0 0,7-6 0 0,-7 6 0 15,4-6 0-15,-1 0 0 0,1 0 0 0,-1 0 0 16,-3 6 0-16,0 0 0 0,0 0 0 0,0 0 0 16,0 0 0-16,0 0 0 0,0 0 0 0,0 0 0 15,0 0 0-15,0 0 0 0,4 9 0 0,-4 0 0 0,4-3 25 16,-4 5 11-16,3-5 3 0,-3 0 0 0,0 3-26 15,0-3-5-15,4 0 0 0,-4-6-8 0,0 0 21 16,0 0-2-16,0 0-1 0,0 0 0 0,0 0-18 0,0 0-11 0,0 0 2 0,3 11 0 16,-3-11 9-16,0 0 0 0,4 6 8 15,-4-6-8-15,0 0 8 0,0 0-8 0,0 0 10 16,0 0-10-16,0 0 0 0,14 0 0 16,-14 0 0-16,0 0 0 15,0 0 0-15,0 0 0 0,0 0 0 0,0 0 0 0,0 0 0 0,0 0 0 0,0 0 0 16,0 0 0-16,3 0 0 0,-3 0 0 0,0 0 0 0,0 0 0 15,11 0 0-15,-11 0 0 0,0 0 0 0,0 0 0 16,0 0 0-16,0 0 0 0,0 0 0 0,7 0 0 16,-7 0 0-16,0 0 0 0,10 0 0 0,-10 0 0 15,0 0 0-15,8-6 0 0,-8 6 0 0,0 0 0 16,0 0 16-16,0 0-4 0,10 0 0 0,-10 0 0 16,0 0-12-16,7 6-16 0,4-6 3 0,-11 0 1 15,0 0 26-15,0 0 6 0,0 0 0 0,0 0 1 16,3 6 18-16,1 0 3 0,-1 3 1 15,1 0 0-15,-4 0-35 0,3-4-8 0,1 1 0 0,-4-6 0 16,0 0-18-16,0 0-6 0,0 0 0 0,0 0-1 16,7 0 25-16,-7 0 0 0,7 0 0 0,0 0-8 15,-7 0 8-15,14-3 0 0,-10 0 0 0,3 3 0 16,0 0 0-16,0 0 0 0,4 3 0 0,-4-3 0 16,0 3 0-16,0 3 0 0,3-6 0 0,-3 0 0 15,0 6 0-15,0 0 0 0,0-6 0 0,1 6 0 16,-1 0 0-16,0 3 0 0,-4-4 0 0,4 1 0 15,-3-3 0-15,3 3 0 0,0-3 0 0,-7-3 0 16,3 6 0-16,4-6 0 0,-3 0 0 0,3 6 0 0,0-6 0 16,0 0 0-16,4-6 0 0,-4 6 0 0,0 0 0 0,3 0 0 15,-3 0 0-15,1 0 0 0,2 0 0 0,-3-6 0 0,4 3 0 16,-1 0 0-16,1 0-11 0,-4 3 0 0,4-3 0 0,-1 3 0 16,-3-3-33-1,0 3-6-15,4-3-2 0,-8 3 0 0,4 3-12 0,-3-3-4 16,3 3 0-16,-7-3 0 0,0 0-24 0,0 0-6 15,0 0-1-15,0 0 0 0,0 0 59 0,0 0 12 0,0 0 3 0,0 0 0 16,0 0 25-16,-4-9 0 0,1 4 0 16,-1-4 0-16,1 0 22 0,-1 3 0 0,1-6 0 15,-4 4 0-15,0 5-22 0,3-9 0 0,-3 6 0 0,4 3 0 16,3 3 54-16,-7 0 6 0,7 0 2 0,-4 0 0 16,4 0-48-16,0 0-14 0,-7 0 0 0,7 0 8 15,-7 0 31-15,7 0 6 0,-7 0 2 0,0 3 0 16,3 3-34-16,-3 0-13 0,7 5 11 0,-10 1-11 15,6 0 16-15,1-6-4 0,-4 6 0 0,3-1 0 16,4-2 5-16,-4 3 1 0,4-6 0 0,0 6 0 16,4-4-3-16,-4-2-1 0,4 0 0 0,3 0 0 15,0-3 11-15,3 0 3 0,-3 0 0 0,4-3 0 16,-1 3-20-16,5-3-8 0,-1-3 8 0,0 3-8 16,0 0 56-16,0-3 7 0,0 3 1 0,0 0 0 15,0-3-64-15,-3 0-23 0,-1 3 1 0,1-3 0 0,3 0 22 16,-3 0 0-16,-4 0 0 0,3 0 0 0,-3 0 0 15,1 3 0-15,-1-3 0 0,-4 1 0 0,-3 2 0 0,4-3 0 16,-1-9 0-16,-3 12 0 0,0 0-11 0,4-6 3 16,-4-3 0-16,0 9 0 15,0-6-21-15,0 6-4 0,-4-6-1 0,1 0 0 0,-1 1 18 0,1-1 3 16,-4 0 1-16,7 6 0 0,-4 0 12 16,-3 0 0-16,0 0-10 0,3 6 10 0,-3 0 0 15,4 2 0-15,-1-2 0 0,1 3 0 0,-4 0 0 16,3 3 10-16,1-1-1 0,3 1 0 0,-4-3-9 0,4 9 12 0,-3-7-12 15,3 1 12-15,0 0-12 0,0 0 10 0,3-1-10 0,1 4 10 16,-1-9-10-16,4 0 0 0,-3 3 0 0,-1-6 0 16,-3-3 0-16,7 3 0 0,0-3 0 0,-3 0 8 15,3 0-8-15,0-3 0 0,0 3-12 0</inkml:trace>
  <inkml:trace contextRef="#ctx0" brushRef="#br0" timeOffset="-119860.854">8918 12708 1552 0,'0'0'44'0,"-7"0"10"0,0 0-43 16,-3 0-11-16,2 0 0 0,-2 0 0 0,-1 0 53 0,-3 6 9 16,4 0 2-16,-5-3 0 0,5 6 0 0,-1 2 0 0,1-2 0 0,-1 3 0 15,1 0 16-15,3 5 3 0,-1-2 1 0,1-3 0 16,4 6-39-16,-1-7-7 0,1 1-2 0,3-3 0 16,0 0-22-16,3 5-5 0,1-8-1 0,-1 0 0 15,1 0-8-15,-1 0 0 0,-3-6 0 0,4 3 0 16,3 3 0-16,0 0 0 0,-3-3 0 0,3-1 0 15,-4 1 53-15,-3-3 9 0,7 3 2 0,0 3 0 16,-3-6-103-16,3 6-20 16,0-6-4-16,0 0-1 0,0 6 52 0,0-6 12 0,0 0 0 0,0 6 0 15,-3-3 12-15,3 6 4 0,0-4 2 0,-4-2 0 16,4 0-18-16,-7-3 0 0,4 6 0 0,0 0 0 16,-4 3 0-16,3 3 0 0,-3-3 0 0,-3 2-9 15,-1 1-6-15,0 6-1 0,-3-7 0 0,0 1 0 16,-3 0-23-16,-1 0-5 0,1-6 0 15,-5-1-1-15,5 4-31 0,-4-9-7 0,0 0-1 0,3-6 0 16</inkml:trace>
  <inkml:trace contextRef="#ctx0" brushRef="#br0" timeOffset="-118794.512">9645 12197 1497 0,'-4'17'32'0,"1"-11"8"0,3 6 0 0,-4 0 4 0,4 8-36 0,-3 4-8 0,3-1 0 0,-4 15 0 15,4 1 86-15,0 5 15 0,4 0 3 0,-8 3 1 16,4-9-28-16,-3 3-5 0,3 3-2 0,-4 6 0 15,4-3-14-15,-3 0-2 0,3-5-1 0,-4 2 0 16,4-9-27-16,0 3-6 0,0-8 0 0,0-4-1 16,4 1-19-16,-4-7 10 0,3 1-10 0,1-4 8 15,-1-2-8-15,1 0 0 0,-1-6 0 0,1-4 0 16,-4-5-29-16,0 0-5 0,7 0-1 16,-4 0-654-16,5-5-131 0</inkml:trace>
  <inkml:trace contextRef="#ctx0" brushRef="#br0" timeOffset="-118193.613">9419 12785 1489 0,'0'0'31'0,"0"0"7"15,0 0-30-15,0 0-8 0,7 0 0 0,0 0 0 16,0-3 48-16,4 3 9 0,0-6 2 0,-1 6 0 15,1 0-1-15,3-6 0 0,0 6 0 0,0 0 0 0,0-6-18 16,0 6-3-16,4-6-1 0,-4 6 0 16,4-3-36-16,-1 3 0 0,1 0 0 0,0 0 0 15,-1 0 13-15,1 3-1 0,-4-3-1 0,0 0 0 16,0 6-45-16,0-6-9 0,-3 6-1 0,-1-6-1 16,-3 0-40-16,1 0-8 0,-1 0-2 0,0-6 0 15,0 6-19-15,0 0-4 0,0 0-1 0,0 0 0 16,0-6 38-16,-4 3 7 0,-3 3 2 0,0 0 0 0,7 0 53 0,-7 0 19 15,0 0-12-15,0 0 12 0,0 0 31 0,0 0 12 0,0 0 2 16,0 0 1-16,4 3 56 0,0 9 11 0,-1-6 3 16,1 3 0-16,-4 5-18 0,0 4-3 15,3 3-1-15,-3-1 0 0,0 1-17 0,4 5-3 0,-4-8-1 16,3 8 0-16,1-5-24 0,-1 2-5 0,-3-5 0 0,4 0-1 16,3-4-20-16,-4-2-4 0,1-3-1 0,-4 0 0 15,3-3-8-15,1-1-2 0,-4-5 0 0,0 0 0 16,0 0 14-16,0 0 2 0,0 0 1 0,3-11 0 0,-3-4-9 15,4 3-3-15,-4 0 0 0,-4-5 0 16,4 2-13-16,0 3 0 0,-3-5 0 0,-1 5 0 0,1-6 0 16,-4 7 0-16,0-7 0 0,3 3 0 0,-3 3 0 0,4-5 0 15,-1 2 0-15,1 3 0 0,-1 1 0 0,4-1-8 16,-3 3 8-16,3 9 0 0,0 0-8 0,0-9 8 16,0 9-12-16,0-9 12 15,0 9-36-15,3-11-1 0,-3 11 0 0,7-6 0 0,0-6 37 16,0 6 0-16,0 3 0 0,4 0 0 0,-4 0 0 0,4 0 0 15,-1 0 0-15,1 3 0 0,-1 0-17 0,1 0 4 0,-1 0 1 16,5 3 0 0,-1 0-49-16,0 3-10 0,0-3-1 0,0 3-1 15,-3 0-159-15,-1 0-31 0,15 14-6 0,-8-8-2 0</inkml:trace>
  <inkml:trace contextRef="#ctx0" brushRef="#br0" timeOffset="-117978.63">10259 12899 1074 0,'0'0'30'0,"0"9"8"0,0 0-30 0,0 6-8 0,0-4 0 0,0 7 0 16,0-9 84-16,0 8 15 0,0-2 3 0,0 0 1 15,-4 0-19-15,4-4-4 0,0 1-1 0,0-3 0 0,0 0-55 0,0-3-12 16,0-6-1-16,0 0-1 0,0 0-10 15,0 0-14-15,4 0 3 0,3-15-747 16</inkml:trace>
  <inkml:trace contextRef="#ctx0" brushRef="#br0" timeOffset="-117813.213">10262 12626 1792 0,'-14'15'51'0,"7"-10"10"0,0 7-49 0,4-6-12 15,-4 3 0-15,3 3 0 0,0-1 17 0,1 1 1 0,3-12 0 0,0 0 0 16,0 0-29-16,0 0-5 0,0 0-2 16,3-6-502-1,8 0-101-15</inkml:trace>
  <inkml:trace contextRef="#ctx0" brushRef="#br0" timeOffset="-117373.167">10696 12826 1340 0,'0'0'38'0,"-3"0"8"0,-1-9-37 0,-3 3-9 0,4-6 0 0,-1-2 0 15,-3 5 48-15,0 3 7 0,0 0 1 0,0-3 1 16,0 3-1-16,-4 0-1 0,4 1 0 0,0-1 0 0,4 0-37 0,-5 3-7 15,8 3-2-15,0 0 0 0,-7 0 19 0,7 0 3 16,-7 6 1-16,0 0 0 0,0 2-20 16,4 4-4-16,-4 3-8 0,0-3 12 0,3-1 4 0,1 4 0 15,-1 3 0-15,1 2 0 0,-1-2 3 16,0-3 1-16,4 5 0 0,0-8 0 0,0 0-20 0,4 0-14 16,-4-4 2-16,0 4 1 0,4-6 38 0,-1 0 7 15,4-3 2-15,-3 0 0 0,-4-3-11 0,3 9-1 16,4-7-1-16,0 1 0 0,-3 0-15 0,3 0-8 15,-7-3 10-15,3 3-10 0,4 0 0 0,0 0 0 16,1 0 0-16,-5 3 0 0,4-6 0 0,0 0 0 16,-3 6 0-16,-4-6 0 0,0 0 0 0,7 6 0 15,-4 0 0-15,1-3 0 0,-1 2 0 0,1 1 0 16,-4 0 0-16,3 0 0 0,-3 0 0 0,0 6 0 0,0-6 0 16,-3 5 0-16,-1-8 0 0,1 3 0 0,-1 3 0 15,-6-3 0 1,3 3-48-16,-4-6-12 0,0 0-2 0,1-3-1 15,-4-3-66-15,0-3-14 0</inkml:trace>
  <inkml:trace contextRef="#ctx0" brushRef="#br0" timeOffset="-116944.744">10911 12332 1552 0,'0'0'44'0,"0"0"10"0,0 0-43 0,0 0-11 15,0 0 0-15,0 0 0 0,0 0 53 0,0 0 9 16,0 0 2-16,0 6 0 0,4 5 51 0,-1-5 10 16,1 12 3-16,0-3 0 0,3 2-84 0,-4 1-16 15,4 3-3-15,-3 2-1 0,3 1 0 0,-4 2-1 0,4-8 0 0,-3 5 0 16,3 4-6-16,-4-4-1 0,1 1 0 0,0 5 0 16,-4 1-6-16,0 5-2 0,0 3 0 15,0-3 0-15,0 4-8 0,0-10 0 0,0 3 0 0,0 9 0 16,0-11 0-16,0 2 0 0,3-5 0 15,-3-4 0-15,0 4 0 0,0-10 0 0,0 1 0 0,0-1 0 32,0-2-106-32,0-3-23 0,0-3-5 0,0 0-1 15,0-6 57-15,0-3 11 0,0 0 3 0,0-9-743 0</inkml:trace>
  <inkml:trace contextRef="#ctx0" brushRef="#br0" timeOffset="-116720.559">10844 12726 1314 0,'0'0'37'0,"0"0"8"0,0 0-36 0,0 0-9 0,0 0 0 0,0 0 0 0,4 6 83 0,-1 0 14 15,-3-6 3-15,4 8 1 0,3-5-22 0,-3 3-5 16,3-3-1-16,0 3 0 0,0 0-44 0,3 0-9 16,4 0-1-16,1-3-1 0,-1 5 37 0,0-2 7 15,3-3 2-15,1 3 0 0,0-3-52 0,-8-3-12 16,4-3 0-16,0 3 0 15,1-3-48-15,-1 3-13 0,0 0-3 0,0 3 0 16,-4-3-103-16,5 3-21 0</inkml:trace>
  <inkml:trace contextRef="#ctx0" brushRef="#br0" timeOffset="-116328.055">11201 12893 1904 0,'0'0'42'0,"0"0"9"0,0 0 1 0,0 6 1 0,3 0-42 0,-3 0-11 0,0-6 0 0,4 9 0 16,-1-3 56-16,-3 3 10 0,4-4 2 0,-1-2 0 15,8 3-46-15,-4 0-9 0,0 0-1 0,0-6-1 16,0 6-11-16,0-6 0 0,0 0 0 0,0 0 0 16,4 0 0-16,-4 0 0 0,4 0 0 0,-4-6 0 15,0 0-10-15,0 0-4 0,0 0-1 0,-4 0 0 16,1 1-16-16,-1-4-3 0,1 3-1 0,-4 0 0 15,0 0 17-15,0 0 3 0,-4-6 1 0,1 1 0 16,-1 2 14-16,1 3 0 0,-1 0 0 0,-3-3 0 0,0 6 0 0,0-2 0 16,0-1 0-16,0 6 0 15,0-6 0-15,0 6 0 0,0 0 0 0,-4 6 0 0,4-6 36 0,0 11 11 16,4-8 1-16,-4 6 1 0,3 0-27 16,-3 3-6-16,3 5 0 0,1-5-1 0,-1 3-15 0,4 2 0 15,0 1 0-15,0 0-10 0,0 2 10 16,0-2 0-16,4 0 8 0,-1-4-8 0,1 1 0 0,3 6 0 15,0-10 0-15,0 1 0 0,0 0 0 0,0 5 0 16,4-2 0-16,-1-3 0 16,1 0-52-16,3-3-8 0,0-4-1 0,0 1-548 15,0 0-110-15</inkml:trace>
  <inkml:trace contextRef="#ctx0" brushRef="#br0">12661 13032 1267 0,'0'0'28'0,"0"0"5"0,-3-3 2 0,-1-9 1 0,-3 6-36 0,4 6 0 0,-1-12 0 16,0 6 0-16,1 0 58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08T17:35:39.7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19787 8154 676 0,'0'0'28'15,"0"0"-28"1,0 0 94-16,-3-3 13 0,-1 1 2 0,1-4 1 15,-4 3-37-15,3-6-7 0,-3 6-2 0,-4-3 0 16,4 0 0-16,-7 0 0 0,0 0 0 0,0 1 0 16,0-1-20-16,0-6-4 0,0 6 0 0,0 3-1 15,0 0-20-15,-4 0-4 0,0 3-1 0,1 0 0 16,-1 6-2-16,4-3-1 0,-4 6 0 0,1 6 0 0,-1 2-11 0,4-2 0 0,-4 8-10 0,1 1 10 16,2 5-9-16,1 4 9 0,0-7-8 0,0 9 8 15,0-5 0-15,7 2 9 0,-4-5 0 0,8 2 0 16,-1-8-9-16,4 2 0 0,0-5 0 0,4-7 0 15,3-2 8-15,0 0-8 0,4-6 12 0,3-3-4 16,0-3 16-16,0-6 2 0,4 0 1 0,-1-2 0 16,1-1 1-16,-1-9 0 0,5 4 0 0,-5-7 0 15,1 7-16-15,0 2-4 0,-1-9 0 16,-3 1 0-16,0 2-8 0,-3-2 0 0,3-1-12 16,-7 4 12-16,0-4 0 0,0 6 0 0,-3-2 0 0,-1 2 0 15,1-2-18-15,-1 8 4 0,1-6 1 0,-4 7 0 0,0 5-2 16,0 6 0-16,0-9 0 0,0 3 0 15,0 6 4-15,0 0 1 0,0 0 0 0,0 0 0 16,0 0-17-16,0 0-3 0,0 0-1 0,0 0 0 16,0 0 22-16,0 3 9 0,0 9-8 0,0-1 8 0,-4 1 0 0,4 0 9 15,0 0 0-15,-3 8 0 0,-1-8-9 0,-3 9 8 16,4-1-8-16,-4 7 8 0,0-7 3 0,0 10 0 16,0-7 0-16,-4 4 0 0,0 2-3 0,4-3 0 15,-3 10 0-15,-1-10 0 0,1 4 1 0,2 2 0 16,1-3 0-16,0 4 0 0,4 2 0 0,-1-14 0 15,1 8 0-15,-1-6 0 0,4 4-9 0,0-4 0 0,0-5 0 16,4 3 8-16,-1-4-8 0,1-2 0 0,3-3 0 16,-4-1 0-16,4 7 0 0,-3-6 0 0,3-6 0 0,-3 6-11 31,-1 2-22-31,1-2-5 0,-1 6-1 0,1-7 0 0,-4 1 11 0,0 0 3 0,0 3 0 16,-4 2 0-1,4-11-81-15,-3 6-16 0,-1-3-3 0,1 2-1 16,-1-11 17-16,1 6 3 0,-5-6 1 0,1 6 0 0,4-6 84 0,-1 6 21 0,-3-6 0 0,0 0 0 15,4 0-15-15,-4-6 2 0,3 6 0 0,4 0 0 16,0 0 49-16,0 0 11 0,0 0 1 0,-3-6 1 16,-1 12-1-16,4-6 0 0,0 0 0 0,0 0 0 15,0 0 0-15,0 0-1 0,0 0 0 0,0 0 0 16,0 0 5-16,0 0 0 0,0-12 1 0,4-5 0 16,-1 8-2-16,4-3-1 0,-3-5 0 0,3 5 0 15,-4-3-22-15,4 0-5 0,0 1-1 0,0-7 0 16,4 1 15-16,-4-1 3 0,0-3 1 0,4 4 0 0,-4 2-14 15,0-5-3-15,3 2-1 0,-2 4 0 0,-1-7-23 16,0 3 0-16,0 4 0 0,0-1 0 0,0 1 0 0,0 2-18 16,0 3 3-16,0-6 1 15,0 10-29-15,0-1-5 0,-7 9-2 0,11-9 0 16,-4 3-19-16,0-6-4 0,3 1-1 0,-10 11-394 16,0 0-78-16</inkml:trace>
  <inkml:trace contextRef="#ctx0" brushRef="#br0" timeOffset="515.229">19861 8216 914 0,'0'0'25'0,"0"0"7"0,0 0-32 0,0 0 0 0,0 0 0 0,0 0 0 15,0 0 72-15,0 0 8 0,0 0 2 0,0 0 0 16,0 0-2-16,0 0 0 0,0 0 0 0,-7 6 0 15,7-6-28-15,0 12-7 0,-3-6-1 0,3 5 0 16,0-8 3-16,0 6 0 0,0 6 0 0,3-3 0 16,-3 5-47-16,4-2 0 0,-4 3 0 0,3 11 0 0,1-5 0 15,3 8 0-15,-3-9 0 0,3 10 0 16,-4-13 0-16,4 1 0 0,-3-1 8 0,3-2-8 0,0-3 0 16,0-6 9-16,0-1-9 0,0-2 8 0,4 0 12 0,-4-6 1 15,3 0 1-15,-3-6 0 0,4 0 9 0,-1-8 1 16,-3 5 1-16,4-6 0 0,-4-2-13 0,4-4-4 15,-4 3 0-15,0-5 0 0,0-1-16 16,-4 4 0-16,1-4 8 0,3-2-8 16,-4 2 0-16,1 4 0 0,0-4 0 0,-4 1-9 15,0-4-23-15,0 10-5 0,0-7-1 0,-4 0 0 16,0 4-23-16,1 2-5 0,3 1-1 0,-4 2 0 16,1-3-141-16,-1 7-29 0</inkml:trace>
  <inkml:trace contextRef="#ctx0" brushRef="#br0" timeOffset="845.524">20376 7837 1854 0,'0'0'40'0,"0"0"9"0,0 0 2 0,0 0 1 16,0 0-41-16,0 0-11 0,0 0 0 0,0 0 0 0,0 0 15 0,-3 9 1 15,3 2 0-15,-4-5 0 0,4 6 12 0,0-3 4 16,0 0 0-16,0 5 0 0,0-2-32 0,0 0 0 15,-3 0 0-15,-1 2 0 16,4 4 0-16,-3-6 0 0,3 0 0 0,3-1 0 16,-3-2-29-16,4 3-12 0,-1 0-3 0</inkml:trace>
  <inkml:trace contextRef="#ctx0" brushRef="#br0" timeOffset="1382.761">20648 8204 1558 0,'0'0'34'0,"0"9"7"0,-3 0 2 0,-1 3 1 0,4-6-35 0,-3 5-9 0,6-2 0 0,-3 6 0 0,0-6 21 15,4 2 3-15,-4-5 0 0,3 0 0 0,1 0 14 0,3 3 3 16,-4-9 1-16,8 0 0 0,-4 0-10 0,7-9-3 16,0 3 0-16,0 0 0 0,0-5 11 0,-3-1 3 15,-1-6 0-15,5 9 0 0,-5-8-26 0,1-7-5 16,-1 7 0-16,-3-4-1 15,0 3-11-15,0 1 12 0,1 2-12 0,-5-3 12 16,1-2-12-16,-4 5 0 0,3 0 0 0,-6-2 0 16,-1 2-16-16,1 3 0 0,-1 6 1 0,-3 1 0 15,-4-7-10-15,1 6-3 0,-1 6 0 0,-3-6 0 16,0 12 28-16,-4 0 0 0,1 6 0 0,-1-7 8 16,0 7-8-16,1 3 8 0,-1 3-8 0,1-1 8 15,-1 1-8-15,4 8 8 0,-4-5-8 0,8 8 8 0,2-11-8 0,1 8 12 0,4-8-4 16,3 6 0-16,0-7-8 0,0 4 0 0,7-4 8 0,0-5-8 15,4 6 14-15,-1-4-2 0,1-8 0 0,-1 6 0 16,8 0-4-16,-4-6-8 0,0 3 11 0,4-4-11 16,-1-2 0-16,-2 6 0 0,2-9 0 0,1 0 0 31,-1 0-25-31,-2 0-12 0,-1 0-3 0,0 0 0 16,0-9-156-16,0 4-32 0,11-4-7 0,-25 9-1 0</inkml:trace>
  <inkml:trace contextRef="#ctx0" brushRef="#br0" timeOffset="1696.716">21075 7605 1086 0,'-4'17'31'0,"1"-11"6"0,3 0-29 0,0 6-8 16,3 2 0-16,-3 4 0 0,4 0 90 0,-4 2 17 16,3 4 3-16,-3-12 1 0,4 11-22 0,0-2-4 15,-1 2-1-15,1-2 0 16,-1 8-40-16,4 4-9 0,-3-4-2 0,-1 15 0 0,1-9-17 16,-4 4-3-16,0-7-1 0,0 3 0 0,-4 0-3 0,1-2-1 15,3-4 0-15,-4 4 0 0,1-10-8 0,-1 3 0 16,4 1 0-16,-3-4 8 0,3-5-8 0,0 0-17 0,-4-4 4 15,4-2 1 1,4 0-44-16,-4-12-8 0,0 0-1 0,0 0-715 0</inkml:trace>
  <inkml:trace contextRef="#ctx0" brushRef="#br0" timeOffset="2019.71">21262 7543 1045 0,'3'23'44'0,"1"-2"-36"16,-1 3 80-16,1 5 16 0,0 3 4 0,-1-8 0 15,4 8-26-15,-3-8-5 0,-1 8-1 0,1-3 0 16,-1-2-16-16,1 8-3 0,-1-3-1 0,-3 4 0 15,0-4-23-15,0 0-5 0,0-2 0 0,-3 8-1 16,3-3 1-16,-4 1 1 0,1-4 0 0,-1 3 0 0,-3-2-13 16,4-4-4-16,-1-3 0 0,1 1 0 0,-1-4-12 15,0 1 0-15,4-6 0 0,0-4 0 0,-3 4 0 0,3-6 0 16,3-1 0-16,-3-2 0 16,0-3-29-16,0-6-9 0,8 6-2 0,-1-6-852 0</inkml:trace>
  <inkml:trace contextRef="#ctx0" brushRef="#br0" timeOffset="2511.907">21375 8184 1384 0,'3'6'39'0,"1"2"9"0,-1-2-38 0,4-3-10 0,-3 3 0 0,0 3 0 16,3-3 104-16,-4 0 20 0,4 6 3 0,0-7 1 16,0-2-72-16,-3 3-15 0,3-3-2 0,3 0-1 15,-3 0-14-15,4 6-2 0,-4-9-1 0,4 0 0 16,-1 0-11-16,1-3-2 0,-1-3-8 0,5 0 12 16,-5 3-12-16,4-3 8 0,-3 3-8 0,3-2 0 15,-3-7 11-15,-1 6-11 0,1 0 12 0,-4-3-12 0,0 3 8 0,0 3-8 16,0-3 0-16,-4 4 0 15,-3 2 0-15,0 0 0 0,0 0 0 0,0 0 0 16,0-6-8-16,0 6-3 0,-3-6 0 0,-1 0 0 16,1 0-9-16,-4 6-1 0,0-6-1 0,0 6 0 15,-4 0 22-15,4-6-11 0,-4 0 11 0,1 6-8 16,-1-3 8-16,4 1 0 0,0-1 0 0,0 3 0 16,0 0 22-16,7 0 0 0,-7 0 0 0,0 5 0 15,0-2-22-15,3 3 8 0,-3 6-8 0,4-6 0 16,-1 9 10-16,-3-4-2 0,4 1-8 0,-1 6 12 15,1-1-12-15,-1-8 0 0,4 9 0 0,-3-1 0 0,3-5 8 16,0 9-8-16,0-4 0 0,3-5 9 16,-3 6-9-16,4 0 0 0,-1-4 0 0,4 4 0 15,-3-6 0-15,-1 2 0 0,4 4 0 0,0-6 0 16,0-1 0-16,4 1-14 0,-4 0 2 0,4-6 0 16,-1 3-36-16,4-9-8 0,0 6 0 0</inkml:trace>
  <inkml:trace contextRef="#ctx0" brushRef="#br0" timeOffset="3048.05">21978 8154 1409 0,'-7'-3'60'16,"3"1"-48"-1,4 2 67-15,-7 0 13 0,7 0 4 0,-7 2 0 16,0 1-34-16,0 3-6 0,0 0-2 0,-3 0 0 16,3 6-18-16,0-3-4 0,-1-1-1 0,-2 4 0 15,3-3-15-15,0 3-2 0,0 0-1 0,-4-4 0 16,4 1-1-16,4 3 0 0,-5-3 0 0,5-3 0 15,-1-1 6-15,1 7 1 0,3-12 0 0,0 6 0 16,0-6-7-16,0 0 0 0,0 0-1 0,0 3 0 0,0-3-3 16,0 0 0-16,7 9 0 0,-4-3 0 0,-3-6-8 0,4 0 0 0,3 3 9 15,-3-3-9-15,-1 0 0 0,4 0 9 0,-7 0-9 0,4 0 0 16,3 0 8-16,-7 0-8 16,3 0 0-16,4 3 0 0,-7-3 0 0,7 0 0 0,-7 0 0 0,4 3 0 15,-1 2 0-15,1 1 0 0,0-6 0 0,-1 6 0 16,1 0 0-16,-4 6 0 0,0-9 0 0,3 3 0 15,-3 3 0-15,0-4 0 16,0 4 0-16,0 3 0 16,0-6 0-16,0 0 0 0,0 0 0 0,-3 2-9 0,3 1 9 0,0 0 12 0,-4 3-2 15,4-6-1-15,-3 0-9 0,-1-1 0 0,0 1 0 0,1 0 0 16,-4 0-14-16,3 0-5 0,-6-3-1 0,3 0 0 16,0-3 20-16,-4 0-8 0,0 0 8 0,1-6 0 15,-4 3-33-15,3-9 0 0,-3 3 0 0,0-2 0 16,0-1-108-16,0 0-22 0,0 0-4 0</inkml:trace>
  <inkml:trace contextRef="#ctx0" brushRef="#br0" timeOffset="13011.859">22916 8345 794 0,'0'0'22'0,"0"0"6"0,-7 0-28 0,7 0 0 0,-3-8 0 0,-1 5 0 16,4 3 28-16,-3-6 0 15,-1 0 0-15,4-3 0 0,0 9-4 0,-3-6-2 0,-1 0 0 0,1 0 0 16,3 6-3-16,0-5-1 0,0 5 0 0,-4-6 0 16,-3 0 4-1,7 6 1-15,-3-9 0 0,-1 6 0 0,1-3-7 0,3 6 0 0,-4-3-1 0,4 3 0 16,0-6-3-16,-4 6 0 0,4 0 0 0,0 0 0 15,-7-5 13-15,7 5 3 0,-3-6 0 0,-4 6 0 16,3 0-2-16,-3-6 0 0,0 6 0 0,-3 0 0 16,3 0 1-16,-4 0 0 0,4 6 0 0,-4-6 0 15,1 0-6-15,-4 0-1 0,3 6 0 0,0-6 0 16,4 0 0-16,-3 5-1 0,3-5 0 0,3 3 0 16,-3 0-19-16,0 0 10 0,0 3-10 0,4 3 8 15,-1 0-8-15,1-3 0 0,-1-1 0 0,0 7 0 16,1-6 8-16,-1 3-8 0,1 0 12 0,-1 0-4 15,1 2-8-15,-1 1 10 0,1 0-10 0,-1-6 10 16,1 6-10-16,3 2 0 0,0-2 0 0,3 0 0 16,-3-6 11-16,4 5 0 0,-1-5 0 0,1 9 0 15,3-9 7-15,-4 0 2 0,4 0 0 0,1-1 0 16,-1 1-20-16,0-6 0 0,3 3 8 0,-3-3-8 0,4-3 16 16,-1 3 0-16,1-6 0 0,0 6 0 15,-1-5-16-15,1-1 8 0,-4 0-8 0,3 0 0 16,1 0 0-16,-4-6 0 0,4 3 0 0,-4 4 0 15,3-1 0-15,-3-6 0 0,-3 0 0 0,3 0 0 16,0 1 0-16,-4 2 0 0,5-9 0 0,-5 6 0 0,1 1 0 0,3-1-12 0,-4-3 12 16,1-964-12-16,3 1935 1 0,-4-974 1 0,1 6 0 0,-4 4 0 15,3 2 10-15,-3-6 0 0,4 6 0 0,-4 6 0 16,0-6 0-16,0 6 0 0,0 0 0 0,0 0 0 16,0 0 0-16,0 0 0 0,0 0 0 0,0 0-8 15,-4 6-11-15,1 12-1 0,-4-7-1 0,3-2 0 16,-3 9 21-16,4-1 0 0,-4-5-9 0,3 9 9 15,1-4 0-15,-1-5 0 0,0 6 0 0,1-3 0 16,3 2 0-16,0-5 8 0,0 6-8 0,0-7 0 16,0 4 11-16,3 3-11 0,-3-7 12 15,0-2-12-15,4 6 17 0,3 0-3 0,0-9-1 0,0 5 0 16,4 1-13-16,-4-3 0 0,0 0 0 0,3-3 0 16,1 2-28-16,0-2-1 0,-1 0-1 0</inkml:trace>
  <inkml:trace contextRef="#ctx0" brushRef="#br0" timeOffset="13437.69">23079 8228 946 0,'0'0'40'0,"-7"6"-32"16,7-6 46-16,-4 6 10 0,1 5 1 0,-4-5 1 16,3 3-8-16,0 3-2 0,1 0 0 0,-1-7 0 15,1 7-20-15,-1-3-4 0,1 3 0 0,3 0-1 16,-4-1 9-16,4 1 1 0,0 6 1 0,4-1 0 16,-4 4-19-16,0-3-4 0,0-7-1 0,3 10 0 15,-3-3-8-15,4-4-2 0,-4 1 0 0,0 0 0 16,3-4-18-16,1 1-4 0,-1-3-1 0,1-3 0 15,-4 0-49-15,0-6-9 0,4 3-3 0</inkml:trace>
  <inkml:trace contextRef="#ctx0" brushRef="#br0" timeOffset="13695.169">23125 7913 466 0,'0'0'9'0,"0"0"4"0,3-6-13 0,4 1 0 0,0-7 0 0,4 6 0 15,3-3 0-15,0 3-15 0,0-6 3 0</inkml:trace>
  <inkml:trace contextRef="#ctx0" brushRef="#br0" timeOffset="14410.485">23329 8351 1029 0,'-3'6'21'0,"-1"0"6"0,4 6-27 0,0-12 0 0,0 0 0 0,-3 6 0 15,3-6 74-15,0 0 10 0,0 0 1 0,0 0 1 16,0 0-2-16,0 0-1 0,0 0 0 0,0 0 0 15,0 0-30-15,0 3-5 0,0-3-2 0,0 0 0 16,0 0-10-16,0 0-3 0,7 6 0 0,-4-3 0 16,1-1-13-16,3 1-4 0,0 6 0 0,0-9 0 15,0 0-16-15,0 0 8 0,4 0-8 0,-4-6 0 16,3 3 8-16,1-2-8 0,-1 2 0 0,1-3 0 16,3 3 0-16,-3-3 0 0,-1-6 0 0,4 6 0 15,-3 0 0-15,0-8 0 0,-1 5 0 0,1-6 0 16,-4 3-11-16,0 6 11 0,0-5-12 0,-4-7 12 15,1 9 0-15,-4 3 16 0,3-5-2 0,-3 5 0 16,0-6-33-16,0 12-6 0,-3-6-2 0,-4 3 0 16,0-3 27-16,-4 6 0 0,4-3 0 0,-3 3 0 15,-1 0 0-15,-3 0 0 0,3 0 12 0,-3 3-4 16,0 0-8-16,0 0 8 0,-4 6-8 0,4-3 8 16,0 0-8-16,4 6 0 0,-5-7 0 0,5 1 0 0,-1 3 0 15,4 3 0-15,-3 0 0 0,3-7 0 0,-1 1 0 16,1 6 0-16,4-9 0 0,-1 9 0 15,1-3 8-15,-1-1 0 0,4-2 0 0,-3 6 0 16,3 0 2-16,3-3 1 0,-3 0 0 0,4 5 0 0,-1-2-11 16,1 0 10-16,3-3-10 0,0 2 10 0,0 7-10 0,0-6 0 0,4-6 0 15,-1 5 0-15,1 1 0 0,-1-3 0 16,5 3 0-16,-1-6 0 0,-4-1-20 0,4-5 1 0,1 0 0 0,-1 0 0 31,0 0-25-31,0 0-6 0,0-5-1 0,0 5 0 0,4-6-113 0,-4 0-22 16</inkml:trace>
  <inkml:trace contextRef="#ctx0" brushRef="#br0" timeOffset="15010.812">23710 8325 1094 0,'-3'12'23'0,"3"2"5"16,-4-2-28-16,4 0 0 0,0-3 0 0,0 2 0 16,-3 1 56-16,3 0 7 0,0 0 1 0,0-3 0 15,0 2 0-15,0 1 0 0,0 0 0 0,0-6 0 16,0 0-52-16,0-6-12 0,0 0 0 0,0 0 0 0,0 0 0 15,0 0 0-15,0 0 0 0,0 0 0 0,0 0 48 0,0 0 8 0,0 0 0 0,0 0 1 16,0 0-13-16,0 0-2 16,0-6-1-16,3 6 0 0,-3-6-21 0,0 0-5 0,0-6-1 0,0 6 0 15,0-3-14-15,0 4 0 0,0-1 8 16,0 0-8-16,0 0 0 0,0-6 0 0,0 12 0 0,4-6 0 16,-4 0 0-1,0 1 0-15,3-1 0 0,-3 3 0 0,0-3 0 0,4 0 0 0,-4 0 0 0,3 0 0 16,1 0 0-16,-4 0-10 0,3-2 10 0,1 2-8 15,-1 3 8-15,1-3 0 0,3-3 0 0,-4 3 0 16,5 0 0-16,-5 0 0 0,4-5 0 0,0 5 0 16,0-3 0-16,-3 3 0 0,3 0 0 0,0 0 0 15,-4 6 0-15,-3 0 8 0,7-5-8 0,-7 5 0 16,7 0 0-16,-7 0 0 0,4 0 0 0,3 0 0 16,-7 0 0-16,7 0 0 0,-3 5 0 0,-4-5-8 15,7 3 8-15,-4 6 8 0,1 3-8 0,-4 3 11 16,3-10-11-16,-3 7 0 0,4 3 0 0,-4 0 0 15,0 5 0-15,3-2 0 0,-3-3 0 0,0 8 0 16,0 1 0-16,0-7 8 0,0 10-8 0,0-10 0 16,0 1 0-16,0 3 0 0,4-4 0 0,-4-2 0 15,3-3 0-15,1-1 0 0,-1 1 0 0,1 0 0 16,0-6-13-16,3 0-8 0,-4-3-2 0,-3-3 0 16,0 0-108-16,7 3-21 0,-7-3-5 0</inkml:trace>
  <inkml:trace contextRef="#ctx0" brushRef="#br0" timeOffset="15565.581">24239 7399 836 0,'0'0'24'0,"0"0"4"15,0 0-28-15,0 0 0 0,0 0 0 0,0 0 0 16,0 0 57-16,-7 9 6 0,0-3 1 0,0-1 0 16,4 1 0-16,-4 12 0 0,3-9 0 0,1 3 0 15,-4 5 0-15,3-5 0 0,0 0 0 0,1 2 0 16,3 4-52-16,-4 0-12 0,1-7 0 0,3 10 0 16,0-3 54-16,0-1 8 0,0-8 2 0,0 6 0 15,0 5-52-15,0-2-12 0,3 6 0 0,-3 2 0 16,4-5 0-16,-1 8 0 0,1-6 0 0,0 4 0 15,-1 2 0-15,1 1 0 0,-1 2 0 0,-3 3 0 16,4-2 54-16,-1-1 8 0,1 3 2 0,-1-2 0 16,-3 2-52-16,4 3-12 0,-4-3 0 0,0 4 0 15,0-10 0-15,0 9 0 0,-4-5 0 0,4 2 0 16,0-3 0-16,-3-2 0 0,3-4 0 0,0 3 0 16,-4-5 0-16,4-3 0 0,4 2 0 0,-4-8 0 0,3 2 0 15,1 1 0-15,-4 0 0 0,3-7 0 0,1 4 0 0,-4-3 0 16,3-6 0-16,1 0 0 15,-4-6-48-15,0 0-13 0,0 0-3 0,0 0 0 0,0 0-51 16,0 0-10-16,0 0-3 0</inkml:trace>
  <inkml:trace contextRef="#ctx0" brushRef="#br0" timeOffset="15932.625">24007 8110 836 0,'-8'0'24'0,"8"0"4"15,-7 0-28-15,7 0 0 0,0 0 0 0,0 0 0 16,0 0 101-16,0 0 15 0,0 0 2 0,0 0 1 15,0 0-25-15,0 0-5 0,0 0-1 0,0 0 0 16,0 0-31-16,0 0-6 0,0 0-2 0,0 0 0 16,0 0-39-16,4 0-10 0,3 0 0 0,-3 0 0 15,3 0 23-15,3 0 2 0,-3-6 1 0,4 6 0 16,-1-5-26-16,4 5 0 0,4-6 0 0,0-6 0 0,-1 6 0 0,5 0 0 16,2 3 8-16,-3-3-8 0,4-5 0 15,-4-1 0-15,4 6 0 0,3-9 0 0,-3 6 0 16,0 1 0-16,-1-10 0 0,1 6 0 15,0 0-33-15,-1-2-9 0,-2 2-2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28370"/>
          </a:xfrm>
        </p:spPr>
        <p:txBody>
          <a:bodyPr/>
          <a:lstStyle/>
          <a:p>
            <a:pPr algn="ctr"/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huit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394" y="1936836"/>
            <a:ext cx="1154121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		</a:t>
            </a:r>
            <a:r>
              <a:rPr lang="en-US" u="sng" dirty="0" err="1"/>
              <a:t>avoir</a:t>
            </a:r>
            <a:r>
              <a:rPr lang="en-US" dirty="0"/>
              <a:t>	    	</a:t>
            </a:r>
            <a:r>
              <a:rPr lang="en-US" u="sng" dirty="0" err="1"/>
              <a:t>être</a:t>
            </a:r>
            <a:r>
              <a:rPr lang="en-US" dirty="0"/>
              <a:t>	        	</a:t>
            </a:r>
            <a:endParaRPr lang="en-US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 je 		</a:t>
            </a:r>
            <a:r>
              <a:rPr lang="en-US" dirty="0" err="1"/>
              <a:t>aie</a:t>
            </a:r>
            <a:r>
              <a:rPr lang="en-US" dirty="0"/>
              <a:t>	   	</a:t>
            </a:r>
            <a:r>
              <a:rPr lang="en-US" dirty="0" err="1"/>
              <a:t>sois</a:t>
            </a: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que </a:t>
            </a:r>
            <a:r>
              <a:rPr lang="en-US" dirty="0" err="1"/>
              <a:t>tu</a:t>
            </a:r>
            <a:r>
              <a:rPr lang="en-US" dirty="0"/>
              <a:t>		</a:t>
            </a:r>
            <a:r>
              <a:rPr lang="en-US" dirty="0" err="1"/>
              <a:t>aies</a:t>
            </a:r>
            <a:r>
              <a:rPr lang="en-US" dirty="0"/>
              <a:t>	   	</a:t>
            </a:r>
            <a:r>
              <a:rPr lang="en-US" dirty="0" err="1"/>
              <a:t>sois</a:t>
            </a:r>
            <a:r>
              <a:rPr lang="en-US" dirty="0"/>
              <a:t>	       	</a:t>
            </a:r>
          </a:p>
          <a:p>
            <a:pPr marL="0" indent="0">
              <a:buNone/>
            </a:pPr>
            <a:r>
              <a:rPr lang="en-US" dirty="0" err="1"/>
              <a:t>qu’il</a:t>
            </a:r>
            <a:r>
              <a:rPr lang="en-US" dirty="0"/>
              <a:t> / </a:t>
            </a:r>
            <a:r>
              <a:rPr lang="en-US" dirty="0" err="1"/>
              <a:t>elle</a:t>
            </a:r>
            <a:r>
              <a:rPr lang="en-US" dirty="0"/>
              <a:t>		</a:t>
            </a:r>
            <a:r>
              <a:rPr lang="en-US" dirty="0" err="1"/>
              <a:t>ait</a:t>
            </a:r>
            <a:r>
              <a:rPr lang="en-US" dirty="0"/>
              <a:t>	  	</a:t>
            </a:r>
            <a:r>
              <a:rPr lang="en-US" dirty="0" err="1"/>
              <a:t>soit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que nous		</a:t>
            </a:r>
            <a:r>
              <a:rPr lang="en-US" dirty="0" err="1"/>
              <a:t>ayons</a:t>
            </a:r>
            <a:r>
              <a:rPr lang="en-US" dirty="0"/>
              <a:t>	  	</a:t>
            </a:r>
            <a:r>
              <a:rPr lang="en-US" dirty="0" err="1"/>
              <a:t>soyons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que </a:t>
            </a:r>
            <a:r>
              <a:rPr lang="en-US" dirty="0" err="1"/>
              <a:t>vous</a:t>
            </a:r>
            <a:r>
              <a:rPr lang="en-US" dirty="0"/>
              <a:t>		</a:t>
            </a:r>
            <a:r>
              <a:rPr lang="en-US" dirty="0" err="1"/>
              <a:t>ayez</a:t>
            </a:r>
            <a:r>
              <a:rPr lang="en-US" dirty="0"/>
              <a:t>	  	</a:t>
            </a:r>
            <a:r>
              <a:rPr lang="en-US" dirty="0" err="1"/>
              <a:t>soyez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qu’ils</a:t>
            </a:r>
            <a:r>
              <a:rPr lang="en-US" dirty="0"/>
              <a:t> / </a:t>
            </a:r>
            <a:r>
              <a:rPr lang="en-US" dirty="0" err="1"/>
              <a:t>elles</a:t>
            </a:r>
            <a:r>
              <a:rPr lang="en-US" dirty="0"/>
              <a:t>		</a:t>
            </a:r>
            <a:r>
              <a:rPr lang="en-US" dirty="0" err="1"/>
              <a:t>aient</a:t>
            </a:r>
            <a:r>
              <a:rPr lang="en-US" dirty="0"/>
              <a:t> 	  	</a:t>
            </a:r>
            <a:r>
              <a:rPr lang="en-US" dirty="0" err="1"/>
              <a:t>soient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51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526" y="2182052"/>
            <a:ext cx="3493826" cy="26264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17092D6-553F-4305-BEF4-477266FEAF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5083" y="2187883"/>
            <a:ext cx="2698474" cy="26984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7C53B23-9E75-4004-9050-72B47BFB28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71892" y="2301355"/>
            <a:ext cx="2507180" cy="250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59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6BAD6-9C2E-4047-95F5-E27F6BA40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F0409A2-AFBB-4565-A77A-BAC3C6ED9C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22" y="1903343"/>
            <a:ext cx="6772275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102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1013"/>
            <a:ext cx="10515600" cy="55259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Boris et Natasha mangent le diner à six heures.</a:t>
            </a:r>
          </a:p>
          <a:p>
            <a:pPr marL="0" indent="0">
              <a:buNone/>
            </a:pPr>
            <a:r>
              <a:rPr lang="fr-FR" dirty="0"/>
              <a:t>Boris et Natasha sont heureux que </a:t>
            </a:r>
            <a:r>
              <a:rPr lang="fr-FR"/>
              <a:t>les chefs </a:t>
            </a:r>
            <a:r>
              <a:rPr lang="fr-FR" dirty="0"/>
              <a:t>fassent le diner à six heures.</a:t>
            </a:r>
          </a:p>
          <a:p>
            <a:pPr marL="0" indent="0">
              <a:buNone/>
            </a:pPr>
            <a:r>
              <a:rPr lang="fr-FR" dirty="0"/>
              <a:t>Boris et Natasha sont heureux de faire le diner à six heures.</a:t>
            </a:r>
          </a:p>
          <a:p>
            <a:pPr marL="0" indent="0">
              <a:buNone/>
            </a:pPr>
            <a:r>
              <a:rPr lang="fr-FR" dirty="0"/>
              <a:t>Boris et Natasha sont heureux qu’ils aient fait le diner avant l’arrivée du Chef Sanspeur. </a:t>
            </a:r>
          </a:p>
          <a:p>
            <a:pPr marL="0" indent="0">
              <a:buNone/>
            </a:pPr>
            <a:r>
              <a:rPr lang="fr-FR" dirty="0"/>
              <a:t>Boris et Natasha sont partis pour la réunion d’espions à neuf heures.</a:t>
            </a:r>
          </a:p>
          <a:p>
            <a:pPr marL="0" indent="0">
              <a:buNone/>
            </a:pPr>
            <a:r>
              <a:rPr lang="fr-FR" dirty="0"/>
              <a:t>Boris et Natasha sont furieux que MJ et Peter soient partis pour la réunion d’espions avant l’arrivée du Chef </a:t>
            </a:r>
            <a:r>
              <a:rPr lang="fr-FR" dirty="0" err="1"/>
              <a:t>Sanspeur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Boris et Natasha sont heureux d’être partis pour la réunion d’espions avant l’arrivée de Chef </a:t>
            </a:r>
            <a:r>
              <a:rPr lang="fr-FR" dirty="0" err="1"/>
              <a:t>Sanspeur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07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0452"/>
          </a:xfrm>
        </p:spPr>
        <p:txBody>
          <a:bodyPr>
            <a:normAutofit fontScale="90000"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3994"/>
            <a:ext cx="10515600" cy="5242969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sommes heureux que vous ayez fait la lessive avant l’arrivée du roi d’Espagne.</a:t>
            </a:r>
          </a:p>
          <a:p>
            <a:pPr marL="0" indent="0">
              <a:buNone/>
            </a:pPr>
            <a:r>
              <a:rPr lang="fr-FR" dirty="0"/>
              <a:t>Nous sommes heureux que le roi d’Espagne soit arrivée avant que l’orchestre ne joue « Stardust. »  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FB76CFC-ACE5-4211-A37D-9FF62DCF5672}"/>
                  </a:ext>
                </a:extLst>
              </p14:cNvPr>
              <p14:cNvContentPartPr/>
              <p14:nvPr/>
            </p14:nvContentPartPr>
            <p14:xfrm>
              <a:off x="1187280" y="3252960"/>
              <a:ext cx="9548280" cy="1497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FB76CFC-ACE5-4211-A37D-9FF62DCF567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77920" y="3243600"/>
                <a:ext cx="9567000" cy="151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7613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6BE6A-EC1D-4505-B63F-D37CF728C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84A82-1D8E-430A-85E6-522DB81A2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424741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8403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1485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We are happy that they ate dinner at Panda Express before the death of Tony Stark.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11790DF-5A03-4A51-8DFC-BE90289D7CBE}"/>
                  </a:ext>
                </a:extLst>
              </p14:cNvPr>
              <p14:cNvContentPartPr/>
              <p14:nvPr/>
            </p14:nvContentPartPr>
            <p14:xfrm>
              <a:off x="6964560" y="2638080"/>
              <a:ext cx="1839600" cy="619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11790DF-5A03-4A51-8DFC-BE90289D7CB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55200" y="2628720"/>
                <a:ext cx="1858320" cy="638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168213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am happy to be here today. I am happy that you are here today.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6F223EA-760C-411D-9164-176CBFC853F0}"/>
                  </a:ext>
                </a:extLst>
              </p14:cNvPr>
              <p14:cNvContentPartPr/>
              <p14:nvPr/>
            </p14:nvContentPartPr>
            <p14:xfrm>
              <a:off x="510480" y="964800"/>
              <a:ext cx="10965600" cy="39088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6F223EA-760C-411D-9164-176CBFC853F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1120" y="955440"/>
                <a:ext cx="10984320" cy="392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87298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48029"/>
          </a:xfrm>
        </p:spPr>
        <p:txBody>
          <a:bodyPr/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huit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0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43863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i="1" dirty="0"/>
              <a:t>Le </a:t>
            </a:r>
            <a:r>
              <a:rPr lang="en-US" sz="2800" b="1" i="1" dirty="0" err="1"/>
              <a:t>Penseur</a:t>
            </a:r>
            <a:r>
              <a:rPr lang="en-US" sz="2800" b="1" i="1" dirty="0"/>
              <a:t> </a:t>
            </a:r>
            <a:r>
              <a:rPr lang="en-US" sz="2800" b="1" dirty="0"/>
              <a:t>de Rodin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parmi</a:t>
            </a:r>
            <a:r>
              <a:rPr lang="en-US" sz="2800" b="1" dirty="0"/>
              <a:t> les statues les </a:t>
            </a:r>
            <a:r>
              <a:rPr lang="en-US" sz="2800" b="1" dirty="0" err="1"/>
              <a:t>mieux</a:t>
            </a:r>
            <a:r>
              <a:rPr lang="en-US" sz="2800" b="1" dirty="0"/>
              <a:t> </a:t>
            </a:r>
            <a:r>
              <a:rPr lang="en-US" sz="2800" b="1" dirty="0" err="1"/>
              <a:t>connus</a:t>
            </a:r>
            <a:r>
              <a:rPr lang="en-US" sz="2800" b="1" dirty="0"/>
              <a:t> du monde.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995AB3-F1BD-4D06-8853-FE101E1789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514" y="2607624"/>
            <a:ext cx="2758612" cy="3444833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728D99E-C6A7-44F9-8DBB-1A34F30CFF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21429" y="2587408"/>
            <a:ext cx="2959512" cy="344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905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A0291-3766-4218-9811-96F6662E5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20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C9849-9D7D-441F-B39C-6FF6977A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83A8E4-3983-4CD2-B07D-D50048C7A7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967" y="757645"/>
            <a:ext cx="8404810" cy="5542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74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FD60E-CA9A-48C7-B9CD-1CDFC0FCB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66D74-2DCF-4303-863A-A98CB117C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 </a:t>
            </a:r>
            <a:r>
              <a:rPr lang="en-US" dirty="0" err="1"/>
              <a:t>Général</a:t>
            </a:r>
            <a:r>
              <a:rPr lang="en-US" dirty="0"/>
              <a:t> de Gaulle</a:t>
            </a:r>
          </a:p>
        </p:txBody>
      </p:sp>
    </p:spTree>
    <p:extLst>
      <p:ext uri="{BB962C8B-B14F-4D97-AF65-F5344CB8AC3E}">
        <p14:creationId xmlns:p14="http://schemas.microsoft.com/office/powerpoint/2010/main" val="3708984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DF855-D2BA-453C-A36E-82042E900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BE7D9-2E3A-4286-8CAF-C9DCF4C47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aérobique</a:t>
            </a:r>
            <a:r>
              <a:rPr lang="en-US" dirty="0"/>
              <a:t> alphabet</a:t>
            </a:r>
          </a:p>
        </p:txBody>
      </p:sp>
    </p:spTree>
    <p:extLst>
      <p:ext uri="{BB962C8B-B14F-4D97-AF65-F5344CB8AC3E}">
        <p14:creationId xmlns:p14="http://schemas.microsoft.com/office/powerpoint/2010/main" val="1763262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9F4FC-51E8-48B0-B08A-F967A4E23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E82C010-635A-45AB-ABAB-C2D9C5776C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03035" y="1868157"/>
            <a:ext cx="3573671" cy="450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506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26587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subjunctive past is used when a phrase </a:t>
            </a:r>
          </a:p>
          <a:p>
            <a:pPr marL="0" indent="0">
              <a:buNone/>
            </a:pPr>
            <a:r>
              <a:rPr lang="en-US" dirty="0"/>
              <a:t>happened in the past </a:t>
            </a:r>
          </a:p>
          <a:p>
            <a:pPr marL="0" indent="0">
              <a:buNone/>
            </a:pPr>
            <a:r>
              <a:rPr lang="en-US" dirty="0"/>
              <a:t>requires the subjunctive </a:t>
            </a:r>
          </a:p>
          <a:p>
            <a:pPr marL="0" indent="0">
              <a:buNone/>
            </a:pPr>
            <a:r>
              <a:rPr lang="en-US" dirty="0"/>
              <a:t>can be properly conjugated using the passé </a:t>
            </a:r>
            <a:r>
              <a:rPr lang="en-US" dirty="0" err="1"/>
              <a:t>composé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CFC781C-54D9-4B98-88EC-65417FDA0263}"/>
                  </a:ext>
                </a:extLst>
              </p14:cNvPr>
              <p14:cNvContentPartPr/>
              <p14:nvPr/>
            </p14:nvContentPartPr>
            <p14:xfrm>
              <a:off x="3677760" y="306720"/>
              <a:ext cx="7708320" cy="1555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CFC781C-54D9-4B98-88EC-65417FDA026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68400" y="297360"/>
                <a:ext cx="7727040" cy="157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27399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53271</TotalTime>
  <Words>330</Words>
  <Application>Microsoft Office PowerPoint</Application>
  <PresentationFormat>Widescreen</PresentationFormat>
  <Paragraphs>78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 Bonjour!</vt:lpstr>
      <vt:lpstr>   Travail de cloche </vt:lpstr>
      <vt:lpstr>  Bonjour!</vt:lpstr>
      <vt:lpstr> Le Penseur de Rodin est parmi les statues les mieux connus du monde.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574</cp:revision>
  <cp:lastPrinted>2017-03-20T17:52:25Z</cp:lastPrinted>
  <dcterms:created xsi:type="dcterms:W3CDTF">2016-10-03T16:25:09Z</dcterms:created>
  <dcterms:modified xsi:type="dcterms:W3CDTF">2023-03-08T20:03:55Z</dcterms:modified>
</cp:coreProperties>
</file>