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1" r:id="rId2"/>
    <p:sldId id="397" r:id="rId3"/>
    <p:sldId id="472" r:id="rId4"/>
    <p:sldId id="474" r:id="rId5"/>
    <p:sldId id="473" r:id="rId6"/>
    <p:sldId id="413" r:id="rId7"/>
    <p:sldId id="417" r:id="rId8"/>
    <p:sldId id="476" r:id="rId9"/>
    <p:sldId id="395" r:id="rId10"/>
    <p:sldId id="477" r:id="rId11"/>
    <p:sldId id="431" r:id="rId12"/>
    <p:sldId id="405" r:id="rId13"/>
    <p:sldId id="416" r:id="rId14"/>
    <p:sldId id="387" r:id="rId1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97"/>
            <p14:sldId id="472"/>
            <p14:sldId id="474"/>
            <p14:sldId id="473"/>
            <p14:sldId id="413"/>
            <p14:sldId id="417"/>
            <p14:sldId id="476"/>
            <p14:sldId id="395"/>
            <p14:sldId id="477"/>
            <p14:sldId id="431"/>
            <p14:sldId id="405"/>
            <p14:sldId id="416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1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10T16:29:48.01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94">
        <inkml:traceFormat>
          <inkml:channel name="X" type="integer" max="192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67.36842" units="1/cm"/>
          <inkml:channelProperty channel="Y" name="resolution" value="67.41573" units="1/cm"/>
          <inkml:channelProperty channel="T" name="resolution" value="1" units="1/dev"/>
        </inkml:channelProperties>
      </inkml:inkSource>
      <inkml:timestamp xml:id="ts1" timeString="2023-03-10T16:36:04.329"/>
    </inkml:context>
  </inkml:definitions>
  <inkml:trace contextRef="#ctx0" brushRef="#br0">6435 975 995 0,'0'0'20'0,"0"6"6"0,0 3-26 0,0-3 0 0,0 6 0 0,3-6 0 16,-3-6 46-16,0 0 4 0,0 5 1 0,0-5 0 16,0 0-12-16,0 0-3 0,0 0 0 0,0 0 0 15,0 0-4-15,0 0-2 0,0 0 0 0,0 0 0 16,0 0-4-16,0 0-1 0,0 0 0 0,0 0 0 15,-3-5 3-15,-1-1 1 0,4-6 0 0,-3 6 0 16,-1-3-29-16,4 9 0 0,-3 0 0 0,3 0 0 16,0 0 19-16,-4-6 7 0,4 6 2 0,-7 0 0 15,7 0-2-15,-4 0 0 0,-3 0 0 0,-3 0 0 16,-1 6-10-16,1-6-1 0,-1 6-1 0,0 3 0 16,1-9-2-16,-1 6-1 0,1 0 0 0,-1-6 0 15,1 6-11-15,-1-6 0 0,0 5 0 0,-6-5 0 16,6 6 0-16,1-6 8 0,-1 0-8 0,4 0 0 15,-4 0 0-15,4 0 0 0,-3 0 0 0,3 0 0 16,0 0 0-16,0 0 0 0,3 6 0 0,-3 0 0 16,3 0 0-16,-6-6 0 0,3 6 0 0,3 3 0 15,-3-3 0-15,4 5-11 0,-1 1 11 0,-3 0-8 16,4 0 8-16,-4 2 0 0,3 4 0 0,0-6-8 16,-3 5 8-16,4-2 0 0,-1-3 0 0,1 5 0 15,-1 1 0-15,1-3 0 0,-1 2 0 0,4 1 0 0,-3-6 0 0,-1 2 0 16,4 4 0-16,0-6 0 15,0 6 0-15,0 2 0 0,0-8 0 0,4 11 0 16,-1-11 0-16,1 9 0 0,-1-4 0 0,4 1 0 16,0 3 0-16,0-4 0 0,1 1 0 0,2 2 0 15,1-2 0-15,-1-6 0 0,8 5 0 0,-4-2 0 16,-3-3 0-16,3 6 8 0,3-7-8 0,1 1 0 0,0 3 0 0,-1-3 8 0,4-1-8 0,-6 1 0 16,2-6 0-16,1 9 0 0,3-15 0 15,-3 6 0-15,3-6 0 0,0 5 0 0,0-5 0 0,0 0 0 16,0-5 0-16,-3 5-13 0,3-6 1 0,0-9 1 31,-3 9-54-31,0-6-11 0,3 1-3 0</inkml:trace>
  <inkml:trace contextRef="#ctx0" brushRef="#br0" timeOffset="805.853">6727 902 623 0,'0'0'26'15,"0"0"-26"-15,0 0 36 0,0 0 1 0,0 0 1 16,0 0 0-16,0 0 14 0,0 0 4 16,0 0 0-16,0 0 0 15,0 0 0-15,0 0 1 0,0 0 0 0,-7 6 0 16,7-6-23-16,0 6-5 0,0-1-1 0,4 1 0 0,-4 15-14 0,3-9-3 0,1-1-1 0,3 7 0 15,-3-3-10-15,3-3 0 0,0 5 0 0,0 1 8 16,3-9-8-16,-3 2 0 0,-3 7 0 0,3-6 0 16,0 0 15-16,-3-7 1 0,-1 10 0 0,1-9 0 15,-1 6-39 1,1-6-7-16,-4 0-2 0,3-1 0 0,-3-5-33 0,0 9-7 0,0-3-2 16</inkml:trace>
  <inkml:trace contextRef="#ctx0" brushRef="#br0" timeOffset="1558.856">7123 1384 1018 0,'-7'6'28'0,"-1"0"8"0,1-6-28 0,4 6-8 0,-1 0 0 0,4-6 0 16,-7 5 64-16,7-5 11 0,-3 6 2 0,3-6 1 15,-4 6 3-15,4-6 1 0,0 0 0 0,-3 9 0 16,3-9-41-16,0 0-8 0,0 0-1 0,0 0-1 16,3 6-2-1,-3-6 0-15,0 0 0 0,4 6 0 0,-1 0-6 0,4-1-2 0,0 1 0 0,-3 0 0 16,3-6-5-16,0 6-2 0,-3-6 0 0,3 6 0 16,0-6-5-16,-4 0-1 0,8-6 0 0,-8 6 0 15,1 0-8-15,-1 0 12 0,4 0-12 0,-3-6 12 16,3 6 7-16,-7 0 1 0,4-6 1 0,-1 0 0 15,1 1-21-15,-1-1 0 0,4 0 0 0,-3 0 0 16,-1-6 0-16,1 3 0 0,-4-2 0 0,3-1 0 16,-3 6 8-16,4-6 0 0,-4 3 0 0,0 4 0 15,0 5-8-15,0-6 0 0,0 6 0 0,0-6 0 16,0 0 0-16,0 0-12 0,-4 0 4 0,1 0 0 16,-1 6 8-16,1-12 0 0,-4 12 0 0,0-8 0 15,0 5-17-15,0 3-2 0,-1-3 0 0,-2 3 0 16,6-6 19-16,-10 6 0 0,0-6 0 0,4 6 0 15,-5-6 0-15,5 6 0 0,-4 0 0 0,0 0 0 16,3 0-8-16,0 0 8 0,4 0 0 0,4 6 0 0,-8 6-11 0,8-9 11 16,3-3-10-16,-7 11 10 15,7 1-13-15,0 6 3 0,3 0 1 0,1 2 0 16,-1-2 9-16,4 5 0 0,-3-2-9 0,-1-4 9 0,1 7 0 16,-1-9 0-16,1 8-9 0,-1-11 9 0,1 9 0 0,0-4 0 15,-1-5 0-15,1 6 0 0,-1-4 0 0,1-2 8 0,-1 6-8 16,1-7 12-16,-1 1 3 0,4 3 0 0,-3-9 0 15,-1 11 0-15,1-11-4 0,3 6-1 0,-4-6 0 16,5 9 0-16,-1-9-10 0,0-1 0 0,3 1 0 0,1-6 8 16,-4 6-8-16,3-6 0 0,5 0 0 0,-5-6 0 31,4 6-36-31,0-6 1 0,4 6 0 0,-4-5 0 0,4 5-92 16,-1-6-18-16,-3-3-4 0</inkml:trace>
  <inkml:trace contextRef="#ctx0" brushRef="#br0" timeOffset="2172.295">7638 1172 1418 0,'0'0'31'0,"0"0"6"0,0 0 2 0,0 0 1 0,0 0-32 15,0 0-8-15,0 0 0 0,-4 3 0 0,4-3 64 0,-7 6 10 16,0 0 2-16,0 0 1 0,0 0-39 0,0 6-8 0,0-1-2 0,0 1 0 16,0-3-28-16,0 3 0 0,0-6 0 0,3 11 0 15,-3-11 0-15,0 6 0 0,3-3-13 0,-3 2 4 16,4-5 9-16,3 0 0 0,-11 0 0 0,8 0 0 15,-1 0 0-15,1 6 0 0,-1-7 0 0,1 4 0 16,-1-3 0-16,1 0 11 0,-1 6-3 16,0-6 0-16,1 5-8 0,3-5 0 0,-4 3 0 0,4 3 0 15,-3-6 0-15,-1 5 0 16,4 1 0-16,-3-6 0 0,3 3 8 0,0-3 0 0,-4 0 0 0,4-6 0 16,0 11-8-16,0-11 8 0,0 0-8 0,0 0 8 15,0 0 0-15,0 0 0 0,0 0 0 0,0 0 0 16,0 0 5-16,0 0 1 0,0 0 0 0,0 0 0 15,0 0-3-15,7 0-1 0,-7 0 0 0,7 0 0 16,0 0 8-16,-3 0 2 0,3 0 0 0,-3 0 0 0,3 0-20 16,0 0 0-16,3 0 0 0,-6 6 0 15,-1-6 0-15,4 6 0 0,0 0 0 0,0 0 0 0,1 0 0 16,-1 0 0-16,-4 3 0 0,4 2 0 16,0-5-12-16,0 6-7 0,0 0-1 0,-3-1 0 0,3 4 12 0,-4-3 8 15,5 6-12-15,-5-7 12 16,1 10-18-16,-1-3 3 0,1-1 1 0,-4 1 0 0,3 8 14 0,-3-14-12 15,0 6 12-15,-3-4-12 16,-1 4 12-16,1 0 0 0,-4-1 0 0,-1-2 0 0,1 3 0 0,0-7 0 16,-3 1 8-16,-4-3-8 15,0 3 0-15,-4-6 0 0,4-1 0 0,-7-5 0 16,-4-5-44-16,0-1-7 0,1-6-1 0</inkml:trace>
  <inkml:trace contextRef="#ctx0" brushRef="#br0" timeOffset="3058.649">8043 878 767 0,'-3'-6'16'0,"3"1"4"15,0-4-20-15,0 3 0 0,0 0 0 0,0-6 0 16,0 12 30-16,0 0 2 0,0 0 1 0,0 0 0 0,0 0-25 0,0 0-8 15,0 6 0-15,0 6 0 16,0-6 0-16,0 8 0 0,0-2 0 0,0 6 0 0,0 5 0 0,0-2 0 16,0 2 0-16,0 10 0 15,0-10 0-15,-4 10 13 0,4 2-4 0,0-9-1 0,0 10 30 0,0 2 6 16,-3 3 0-16,3-3 1 0,-4 0 8 0,4-2 2 16,-7 8 0-16,7-6 0 15,-3 3 0-15,-1-3 0 0,1-8 0 0,3 2 0 16,-4 3-12-16,1-8-3 0,3 2 0 0,-4-8 0 0,0-3-20 0,4-1-4 0,-3-11 0 15,3 6-1-15,-4 3-15 16,4-10 9-16,0 1-9 0,0 6 8 0,0-6-8 0,0 6 0 0,0-6 0 0,0-1 0 31,0-5-25-31,0 9-1 0,0-9 0 0,0 6 0 16,0 0-19-16,0 0-4 0,0 12-1 0,0-13 0 16,4 1-25-16,-4 0-5 0,0 3 0 0</inkml:trace>
  <inkml:trace contextRef="#ctx0" brushRef="#br0" timeOffset="3397.149">7680 1199 1371 0,'0'0'30'0,"0"0"6"0,-7 0 2 0,7 0 1 0,0 0-31 15,0 0-8-15,0 0 0 0,0 0 0 0,0 0 35 0,0 0 5 0,0 0 2 0,3 6 0 16,5 0-34-16,-1-1-8 0,3-5 0 0,4 0 0 15,4 0 12-15,0 0 0 0,10-5 0 0,-11-1 0 32,12 0-40-32,-1 6-7 0,-3-6-1 0</inkml:trace>
  <inkml:trace contextRef="#ctx0" brushRef="#br0" timeOffset="10458.074">7691 1305 664 0,'0'17'13'0,"0"-17"5"0,0 6-18 0,0 6 0 0,0-12 0 0,3 6 0 16,1 0 46-16,3-6 6 0,3 6 0 0,-3-6 1 15,0 5 3-15,4-5 0 0,-4 3 0 0,4-6 0 16,-4-2 12-16,7-1 2 0,-7 0 1 0,7 6 0 15,-4-6 13-15,5 6 2 0,-5-6 1 0,4 0 0 16,-3 0-45-16,-1 6-9 0,5-6-1 0,-5 6-1 16,1-6-21-16,-1 6-10 0,-3 6 10 0,4 0-10 15,0-6 0-15,-4 6 0 0,3 0 0 0,1 0 0 16,-1 0 0-16,1 0 0 0,0 0 0 0,-1 8 0 16,4-8-8-16,-10 6 8 0,6-6-12 0,1 0 12 15,-1 5-34-15,-2-5 0 16,2-3 0-16</inkml:trace>
  <inkml:trace contextRef="#ctx0" brushRef="#br0" timeOffset="11346.196">9282 872 817 0,'0'0'34'15,"0"0"-34"-15,0 0 52 0,0 0 3 0,0 0 1 0,-7 6 0 16,7-6-16-16,0 0-2 0,0 0-1 0,0 0 0 16,0 0-5-16,0 0 0 0,0 0-1 0,-4 6 0 15,4-6-1-15,0 0 0 0,0 0 0 0,-4 12 0 16,4-6 7-16,-3 6 2 0,3-7 0 0,0 1 0 15,3 3 3-15,1 3 1 0,-4 0 0 0,4-6 0 16,-1 5-3-16,-3 4 0 0,4 3 0 0,-1-7 0 16,-3 7-15-16,4 3-3 0,-4-10-1 0,3 7 0 15,1 0-9-15,-4-4-3 0,3 10 0 0,-3-6 0 16,0 14-1-16,4-9-8 0,-4-5 12 0,0 3-4 16,0 2 4-16,0 1 0 0,-4 2 0 0,4-2 0 15,-3 2 4-15,3-2 2 0,0 8 0 0,0-14 0 16,0 11-10-16,-4-3-8 0,4-8 9 0,-3 3-9 15,-1 2 8-15,4-5-8 0,-3-1 0 0,-1-2 0 16,4 3 0-16,-3-1 0 0,-1-5 0 0,4-3 0 16,-4 3 0-16,1 5 0 0,3-11 0 0,-4 6 0 15,1 0 8-15,3-3-8 0,-4 2 0 0,1-5 9 0,-1 0-9 0,1 0 8 16,-1 0-8-16,4-6 8 16,0 12-8-16,0-12 0 0,0 0-10 0,0 0 10 15,0 0-44-15,0 6-4 0,4-3 0 0,-4-3 0 16,3 2-133-16,1 1-27 0,-1-6-6 0</inkml:trace>
  <inkml:trace contextRef="#ctx0" brushRef="#br0" timeOffset="12024.169">9550 1537 1065 0,'0'0'23'0,"0"0"5"0,0 0 0 0,0 0 4 0,0 0-32 15,0 0 0-15,-7 6 0 0,7-6 0 0,0 0 94 0,0 0 13 0,-4 3 2 0,4-3 1 16,0 0-43-16,0 11-9 0,0-11-2 0,0 6 0 0,4 0-30 16,-1 0-6-16,1 0-2 0,-4-6 0 0,0 0-2 0,7 0 0 15,0 6 0-15,0 0 0 0,0-6-2 0,0 6-1 16,4-1 0-16,-4-5 0 0,3 6-13 0,-3-6 11 16,4 0-11-16,-1-6 10 15,1 6-10-15,0 0 0 0,-4-5 9 0,3-1-9 0,1 6 8 0,-1-6-8 16,1 0 8-16,0 0-8 15,-4 0 10-15,0 0-2 0,0-5-8 0,0 2 12 0,-4-3 2 0,4-6 0 16,-3 7 0-16,-4-4 0 16,3 3-5-16,1 0-1 0,-4 1 0 0,0-1 0 0,0-3-8 0,-4 3 0 15,4-5 0-15,-7 11 0 0,0-6 0 0,4 0-14 0,-1 4 3 16,-3 2 1-16,0 6-12 0,-3-6-2 16,-5 6-1-16,1-6 0 0,0 6 9 0,-3 0 3 0,2 6 0 0,-2 0 0 15,3 0 5-15,0 2 8 16,-1 4-13-16,1 0 5 0,7 0-1 0,0 5 0 0,0-2 0 0,0 3 0 15,4-1 9-15,-1 1-12 0,1 2 12 0,-1-2-12 16,4 0 12-16,-3-4 0 0,3-2 0 0,0 0 0 16,3 0 13-16,-3-1-1 0,0 4-1 0,0-9 0 15,4 6 2-15,-1 0 1 0,1-7 0 0,-1 7 0 16,1-6-14-16,-1 3 8 0,4-3-8 0,-3 6 0 16,3-1 0-16,0 1 0 0,3 0 0 0,1-3 0 15,3 2 0-15,0 1 0 0,4-6 0 0,0 6 0 16,-1-6 0-16,1 0-13 0,-4-6 2 0,4 5 1 15,3 4-36-15,0-3-7 0,0 6-2 16,0-12 0-16,0 12-29 16,4-12-5-16,-7 0-2 0,3 0 0 15,-3-6-3-15,3 6-1 0,-4-6 0 0</inkml:trace>
  <inkml:trace contextRef="#ctx0" brushRef="#br0" timeOffset="21359.803">11243 1328 1653 0,'-25'-6'69'0,"4"6"-55"16,-4 0-37-16,1-6-7 0,-1 0-2 0,0 1 0 15,-3-1 32-15,3 3 13 0,1-3-1 0,-1 0 0 16,0 0 7-16,4 0 1 0,0 6 0 0,3-6 0 16,1 6-10-16,3 6-2 0,3-6 0 0,0 6 0 15,1 0-8-15,-1 6 0 0,4-3 0 0,4 8 0 16,-4 7 0-16,7-4-11 0,-4 10 3 0,4-4 0 16,0 4 0-16,0 2 0 0,0-3 0 0,4 1 0 15,-1 2 8-15,4 3 0 0,0-8 0 0,0-4 0 16,0 4 0-16,0-10 0 0,1 1 0 0,-1 3 8 15,0-10 12-15,0 1 2 0,0-6 1 0,3 0 0 16,1 0-1-16,0 0 0 0,3-6 0 0,-4-6 0 0,4 0-8 16,0 0-2-16,1-6 0 0,-1 1 0 0,0-4 0 15,3-3-1-15,-2 1 0 0,-1-10 0 0,0 4-2 16,0-7 0-16,0-2 0 0,0 2 0 0,-3-2 4 0,-1-3 1 16,1-3 0-16,-4 5 0 0,0-8 10 0,4 3 3 15,-4-3 0-15,0 3 0 0,-4-1-7 0,1 4 0 0,-4-3-1 16,3 0 0-16,-3 8-19 0,-3-2 8 0,3 2-8 15,-4 7 0-15,-3-4 0 0,0 10 0 0,0-10 0 16,-4 10-9 0,1-7-15-16,-4 4-2 0,0 8-1 0,-4-12 0 0,0 7 5 0,1 8 1 0,3-3 0 0,-4 0 0 15,7 12 11-15,-3-5 10 0,4 5-13 0,3 5 5 16,-4-5 8-16,4 0 0 0,-4 6 0 0,4 0 0 16,7-6 0-16,-3 12 0 0,-1-3 8 0,4 2-8 15,-3 1 0-15,3 6 0 0,0-6 0 0,3 2 0 16,-3 10 0-16,4-1 0 0,-1-2 0 0,1 2 0 15,-1 10 0-15,1-10 0 0,-1 10 0 0,5 2 0 16,-5 3 0-16,1-3 0 0,3 4 0 0,-4-1 0 16,4 9 0-16,-3-3 0 0,3 0 0 0,0-3 0 15,0 3 0-15,-4-5 0 0,4 2 0 0,1-3 0 16,-1 0 0-16,3-3 0 0,1-8 0 0,-1 8 0 16,1-8 0-16,-4-4 0 0,4 1 0 0,-4-4 0 15,3-2 0-15,-3 0 0 0,0-7 0 0,0-5-8 16,4 3-12-16,-4-9-3 0,0 12 0 0,0-12 0 15,4 0-128-15,-4-12-25 0,3 12-6 0</inkml:trace>
  <inkml:trace contextRef="#ctx0" brushRef="#br0" timeOffset="21891.981">11359 1575 1134 0,'0'0'24'0,"0"0"6"0,0 0 1 0,0 6 1 0,0-6-32 0,0 12 0 0,0-12 0 0,0 0 0 15,0 0 48-15,0 0 4 0,0 0 0 0,4 6 0 0,-1-1-8 0,1-5 0 16,3 6-1-16,0-6 0 0,-3 0-9 0,3 0-2 15,3 3 0-15,1-3 0 0,3-3-16 0,0 3-4 16,-3-6-1-16,-1 1 0 0,1-1-3 0,-1 0-8 16,1 0 12-16,0 0-4 0,-1 0-8 0,1 0 8 15,-4 0-8-15,0 6 8 0,-4-14-8 16,1 8 0-16,-1 6 0 0,-3-6 0 0,4-6 0 16,-4 6 0-16,-4 0 0 0,4 1 8 0,-3-7-8 0,-4 6 0 15,3 3 0-15,-3-3 0 0,0 0 0 0,0 6 10 16,-3-6-1-16,-1 0 0 0,0 1 14 0,1 5 2 15,-1 0 1-15,-3-6 0 0,4 6-12 0,3 0-2 16,-4 0-1-16,4 0 0 0,3 6-11 0,-3-1 8 0,4 7-8 0,-1-6 8 16,1 0-8-16,3 0-9 0,0 9 9 0,0-4-13 15,0 7 13-15,0-3-9 0,3 8 9 0,1-5-8 16,-1 5 8-16,1-2 0 0,-1 2 8 16,1-5-8-16,-1 3 8 0,1 2-8 0,3-5 10 0,0-3-10 15,0-4 15-15,0 1-3 0,0 6-1 0,4-9 0 16,3-4-11-16,0 1 0 0,0 0 9 0,4-6-9 15,-1 0 0-15,1 0 0 16,0 0 0-16,3-6 0 0,-4 0-15 0,1-2-7 16,0-10-2-16,-1 6 0 0,1-5-139 0,0 2-28 15</inkml:trace>
  <inkml:trace contextRef="#ctx0" brushRef="#br0" timeOffset="22345.301">11857 1625 1177 0,'0'0'25'0,"0"0"6"0,0 0 1 0,-11 6 2 0,11-6-34 0,-7 0 0 15,0 0 0-15,7 0 0 0,-3 6 56 0,-1 6 4 16,4-12 0-16,-3 5 1 0,3 7-27 0,0-3-6 16,3 3 0-16,-3 0-1 0,4-7 0 0,-1 7 0 15,-3 0 0-15,4-6 0 0,-1 9-11 0,4-10-3 16,-3 1 0-16,3 6 0 0,-4-6-1 0,1 0 0 15,-1 0 0-15,-3-6 0 0,0 0 13 0,0 0 3 0,4 6 0 16,-1-1 0-16,-3-5 0 0,0 0 0 16,0 0 0-16,0 0 0 0,4 9 7 0,-4-9 1 0,0 0 1 0,0 0 0 15,0 0 2-15,0 0 0 0,0 0 0 0,0 0 0 16,0 0-3-16,-7-9-1 0,0 7 0 0,3-1 0 16,-3-3-14-16,0-12-2 0,4 6-1 15,-4 1 0-15,3-4-7 0,1-3-2 0,3 6 0 0,-4-11 0 16,4 2-9-16,0-2 0 0,0 5 9 0,0-8-9 15,0 8 0-15,4 0 0 0,-4-2 0 0,3 2 0 16,-3 6 0-16,4-8 0 0,-4 8 0 0,3 6 0 16,4-11-12-16,0 11 2 0,4-6 1 0,-4 3 0 15,4 3-7-15,-1 0 0 0,4-5-1 0,0 11 0 16,8-6-3-16,-5 0 0 0,4 6 0 0,-3 0 0 16,3 0-3-16,0 0-1 0,0 6 0 0,-3-6 0 15,3 6-31-15,0-6-6 16,-6 0-2-16,2 0 0 0,-3 0-137 0,0 0-27 0</inkml:trace>
  <inkml:trace contextRef="#ctx0" brushRef="#br0" timeOffset="22951.23">12319 1537 1141 0,'0'0'24'0,"-7"9"6"0,3 2 1 0,-3-5 2 0,4 0-33 0,-1 0 0 0,4-6 0 0,-3 6 0 16,3 0 47-16,0-6 2 0,0 0 1 0,-4 6 0 16,4 5-3-16,0-5-1 0,0-6 0 0,0 9 0 15,0-3-24-15,4 6-5 0,-4 0-1 0,0-7 0 16,3 7-5-16,-3-3-2 0,0 3 0 0,4 5 0 15,-4-5-9-15,3 0 12 0,-3 3-12 0,4-9 12 16,-1 5 10-16,-3-5 2 0,4 6 1 0,-4 0 0 16,3-6-5-16,-3-6-2 0,0 0 0 0,0 0 0 15,0 0 0-15,0 0 0 0,0 0 0 0,0 0 0 16,0 0 6-16,0 0 2 0,0 0 0 0,0-12 0 16,0 0-3-16,-3 0-1 0,3-5 0 0,0 2 0 15,0 3-10-15,0-5-1 0,0-1-1 0,0-3 0 16,3 4-1-16,-3-1 0 0,0 3 0 0,0-2 0 15,4 5 2-15,-4 0 0 0,4 0 0 0,-4-2 0 16,3 2-11-16,1 0 0 0,-1 6 0 0,1-5 0 16,3-1 0-16,-4 3 0 0,1 3 0 0,-1 0 0 0,1 0 0 15,-1 6-11-15,4-6 3 0,0 6 0 0,0 0 8 0,1 0 0 16,-1 6 0-16,0 0 0 0,3-6 0 0,-3 6 0 16,4 0 0-16,-1 0 0 0,1 3 0 0,0 2 0 15,-1 1 0-15,1 0 0 0,-4 0 0 0,3 8 0 16,-6-8 0-16,3 6 0 0,-3-1 0 0,-1 4-8 15,1 2 8-15,-1-5-8 0,1 3 8 0,-1 2 0 16,4-5 0-16,-3 2 0 0,-1-8 0 0,-3 0 0 16,4 6 0-16,-4-13 0 0,3 4 0 0,-3-9 0 15,0 0 0-15,0 0 0 0,0 0-9 0,0 0 0 16,4 6 0-16,-4-6 0 16,0 0-26-16,0 0-5 0,0 0 0 0,0 0-1 15,3 0-79-15,4-6-16 0,-7 6-4 0,8 0-553 0</inkml:trace>
  <inkml:trace contextRef="#ctx0" brushRef="#br0" timeOffset="23295.83">12732 1643 361 0,'3'-12'15'0,"-3"0"-15"0,4-3 65 0,-1 4 11 16,1-1 1-16,-4 6 1 15,3 6-5-15,1-6-1 0,-4 6 0 0,0 0 0 16,0 0 5-16,0 0 1 0,0 0 0 0,3 6 0 0,5-6 1 0,-8 0 0 16,3 12 0-16,1-6 0 15,-1 5-14-15,1-2-2 0,-1 3-1 0,-3 0 0 0,4 5-25 0,-1-5-5 16,-3-3 0-16,0 9-1 0,0-7-8 0,4 7-2 15,-4-12 0-15,0 9 0 0,0-9-10 0,0 5-3 16,3-5 0-16,-3-6 0 0,0 0-8 0,0 0 0 16,0 0 0-16,0 0 0 15,0 0-26-15,0 0-7 0,0 0-2 0,0 0-503 16,0 0-101-16</inkml:trace>
  <inkml:trace contextRef="#ctx0" brushRef="#br0" timeOffset="23461.46">12845 1302 1177 0,'0'0'25'0,"-4"8"6"0,4 4 1 0,-3-6 2 0,-1 0-34 0,4 6 0 0,0-6 0 0,-3 5 0 15,3-2 42-15,0-9 2 0,0 0 0 0,0 0-612 16</inkml:trace>
  <inkml:trace contextRef="#ctx0" brushRef="#br0" timeOffset="24004.928">12989 1557 1321 0,'0'0'28'0,"0"0"7"0,0 0 1 0,4 6 2 0,-4-6-30 0,3 6-8 0,4-6 0 0,-3 6 0 16,-1-6 61-16,5 6 11 16,-1-12 3-16,0 6 0 0,0 0-49 0,0 0-10 15,0 0-1-15,3 0-1 0,-3 0-2 0,4 0-1 16,0-6 0-16,-1 6 0 0,1 0 17 0,3 0 3 0,-4 0 1 0,1 0 0 15,0-6-21-15,-1 6-11 0,1-6 12 0,-1 6-12 16,1-5 18-16,0-4-3 0,-4 9-1 0,3-6 0 16,1 0-14-16,-4-6 11 0,0 6-11 0,-4 0 10 15,1-5-2-15,-4 5-8 0,0 6 12 0,0 0-4 16,-4-6-18-16,1 3-4 0,-4 3-1 0,0-6 0 16,0 6-24-1,-4 0-5-15,1 0 0 0,-1 0-1 0,0 0 17 0,1 6 3 0,-1-6 1 0,1 3 0 16,-1 3 24-16,0 0 8 0,1 5 0 0,-1-5 0 15,4-6 2-15,-3 6 1 0,6 6 0 0,1-6 0 16,-1 3 14-16,4 8 3 0,0-5 1 0,4 0 0 16,-4 5-14-16,3-2-3 0,1 3-1 0,-1 5 0 0,4-2-11 15,-3-3 10-15,-1-1-10 0,4 1 10 16,-3 8 2-16,3-14 1 0,0 6 0 0,0-7 0 16,0 4 4-16,0 3 1 0,0-6 0 0,0 2 0 0,0-2-8 0,4 6-2 15,-4-12 0-15,0 5 0 0,4 1-8 0,-1-9 0 16,1 3 0-16,-1-6 8 0,1 0-8 0,3-6-17 15,-3 6 4-15,3-3 1 16,0-9-46-16,3 6-9 0,1-5-1 0,0-7-1 0</inkml:trace>
  <inkml:trace contextRef="#ctx0" brushRef="#br0" timeOffset="24389.448">13476 1654 1454 0,'0'0'32'0,"-3"6"6"0,-1 0 2 0,1 3 1 0,-5-3-33 0,5 6-8 0,3-6 0 0,-4 5 0 15,4-5 59-15,0 0 9 0,4 0 3 0,-4 9 0 16,3-9-33-16,1 5-6 0,3 1-2 0,-3-6 0 16,3 6-8-16,-4-6-2 0,-3-6 0 0,7 0 0 15,-3 3-12-15,-4-3-8 0,0 0 8 0,0 0-8 16,0 0 32-16,0 0 1 0,7 0 1 0,-7 0 0 15,0 0-18-15,0 0-3 0,0 0-1 0,0 0 0 16,0-3 31-16,0-9 5 0,-4 6 2 0,1-6 0 0,-1 0-28 0,1 1-6 16,-4-4 0-16,0-3-1 15,0 7-1-15,3-13 0 0,-3 3 0 0,0 4 0 0,3-1-6 0,1 3 0 16,3-8-8-16,0 11 12 16,0-5-12-16,3 2 0 0,1 3 0 0,-1 0 0 0,4-5-10 15,1 8-2-15,2 9 0 0,4-3 0 16,0-6-12-16,-3 3-2 0,3 6-1 0,0-6 0 15,0 6 0-15,0-11 0 0,0 11 0 0,1-6 0 16,2 0-8-16,4 0-1 0,-3-3-1 0,0 3 0 16,-1 0-31-16,-3-5-5 0,1 5-2 0</inkml:trace>
  <inkml:trace contextRef="#ctx0" brushRef="#br0" timeOffset="25218.253">14873 1552 928 0,'0'0'20'0,"0"0"5"0,0 0 1 0,0 0 0 0,0 0-26 0,0 0 0 0,-3 5 0 0,3 7 0 16,-4-6 59-16,1 0 6 0,3-6 2 0,-8 6 0 16,8-6 9-16,-3 6 1 0,3-6 1 0,-4 11 0 15,1-5-11-15,3-6-3 0,-7 0 0 0,0 9 0 16,7-9-23-16,-4 6-5 0,4-6 0 0,-3 6-1 15,-4 6-26-15,3-1-9 0,1-5 0 0,-1 9 9 16,4-3-9-16,0 11 0 0,0-5 0 0,0 3 0 16,0-4 0-16,0 7 0 0,4 2 0 0,-1 4 0 15,-3-4 0-15,4 9 0 0,-1-2 0 0,1 2 0 16,-4-3 12-16,3 4-4 0,1-4 0 0,-1-9 0 16,-3 10 20-16,4-10 4 0,-1 4 1 0,1-4 0 15,-4 1-5-15,0-4-2 0,0 4 0 0,-4-12 0 16,1 2-6-16,3 4-2 0,0-6 0 0,-4-1 0 0,1-5-8 0,-1 3-2 15,4-9 0-15,-7 6 0 16,0-6 6-16,0 0 1 0,-3 0 0 0,2-3 0 0,-2 0-15 0,-1-6 0 16,1-2-9-16,-4-1 9 15,3 0-20-15,-3-3 1 0,3 9 1 0,1 1 0 16,-1-7-21-16,1 0-4 0,-5 0-1 0,5-2 0 16,-1 2-11-16,1-12-2 0,-1 7-1 0,1-4 0 15,-1 3-25-15,0 1-5 0,4-4 0 0,-3-2-1 16,3-1-1-16,0-2 0 0,3 2 0 0</inkml:trace>
  <inkml:trace contextRef="#ctx0" brushRef="#br0" timeOffset="25482.139">14859 1243 1026 0,'0'0'28'0,"0"0"8"0,-4 6-28 0,-3 0-8 0,4 0 0 0,-4-1 0 0,3 1 78 0,-3 0 14 16,0 0 4-16,-3 0 0 0,3 0-65 16,-4-3-13-16,4 0-2 0,0 0-1 0,0 2-15 15,7-5 0-15,0 0 0 0,0 0 0 16,0 0-22-16,0 0-7 0,0 0-2 0,0 0-362 15,0 0-73-15</inkml:trace>
  <inkml:trace contextRef="#ctx0" brushRef="#br0" timeOffset="26044.889">15184 1581 1310 0,'0'0'37'0,"0"0"8"0,0 0-36 0,0 0-9 0,-4 6 0 0,0-6 0 16,4 0 60-16,-3 6 9 0,3-6 3 0,-4 6 0 16,4-6 2-16,-3 5 1 0,-4 1 0 0,0-6 0 15,-4 0-38-15,8 3-7 0,3-3-2 0,-11 6 0 16,4-6-13-16,0 6-3 0,-4 0-1 0,4-6 0 15,-3 6-11-15,3-6 0 0,0 12 0 0,0-7 0 16,0 1 0-16,0 0-11 0,-1 0 11 0,5 3-8 16,-1-3 8-16,1 11-12 0,3-5 12 0,0 0-12 15,3 3 12-15,-3 2 0 0,4-5 0 0,-1 6-8 16,5 2 8-16,-5-2 0 0,4 0 0 0,0-4 0 16,0-2 0-16,0 6 0 0,0-7 0 0,0 1-8 15,0-6 8-15,4 3 14 0,0-3-3 0,-1 0-1 16,1-6-10-16,-4 5 0 0,3-10 0 0,1 5 8 0,0 0-8 0,-1-6 8 15,4 0-8-15,-3-3 8 16,-1-3-8-16,5 1 12 0,-5-1-12 0,1-6 12 0,-1 3-4 0,1 4 0 16,-4-1 0-16,-4 0 0 15,5-3 4-15,-5 10 0 0,1-13 0 0,-4 6 0 0,0 0-12 0,0 1 0 16,-4 11 0-16,1-9 0 16,-5 3 0-16,1 6 0 0,-3 0 0 0,-1-6 0 15,4 6-35-15,-7 6-9 0,0-6-1 0,0 6-1 16,0 3 28-16,-4-3 6 0,0-1 0 0,-3 1 1 0,4 0 11 0,-5 0 0 15,5 0 0-15,-1 0 0 0,4 0 0 16,4 0 0-16,-1-6 0 0,0 3 0 0,11-3 0 0,0 0 0 0,0 0 0 0,0 0 0 16,0 0 0-16,0 0-13 0,0 0 5 0,7 2 8 31,0 1-53-31,4 3-3 0,0-6-1 0</inkml:trace>
  <inkml:trace contextRef="#ctx0" brushRef="#br0" timeOffset="26538.802">15490 1810 680 0,'0'0'15'0,"0"0"3"0,0 0 1 0,0 0 0 0,0 0-19 16,0 0 0-16,0 0 0 0,0 0 0 0,0 0 98 0,0 0 16 16,0 0 3-16,0 0 1 0,-7 0-38 0,7 0-8 0,0 0-2 0,0 0 0 15,-3 6-10-15,3-6-1 0,-4 6-1 0,1 0 0 16,3 6-27-16,0-6-6 0,0 5-1 0,0-2 0 15,3 9 19-15,1-12 3 0,-1 5 1 0,1 1 0 16,3-3-24-16,0 3-5 16,0-6-1-16,0-1 0 0,7 1 4 0,-3-6 1 15,-1 6 0-15,5-6 0 16,-5 0 0-16,1-6 0 0,3 0 0 0,-4 1 0 0,1-1 1 0,0-6 0 16,-1 3 0-16,-3-3 0 0,4 1-6 0,-4 5-1 0,0-15 0 15,-4 15 0-15,4-5 0 0,-3-1-1 0,0 0 0 0,-4 0 0 16,0-2-1-16,0 2 0 0,-4 0 0 0,4 0 0 15,-4 1-14-15,-3-4 11 0,4 3-11 0,-4 0 10 16,0 1-10-16,0-1-11 0,0 0 3 0,0 3 0 16,0 3-38-1,3 0-7-15,1 1-2 0,-1-7 0 0,0 6-109 0,4 6-23 16,0-6-4-16</inkml:trace>
  <inkml:trace contextRef="#ctx0" brushRef="#br0" timeOffset="26973.181">15857 1772 1466 0,'0'0'41'0,"0"6"11"0,0 6-42 15,-3-6-10-15,3-6 0 0,0 5 0 0,0 4 8 0,0-3-8 16,0 6 12-16,3-6-4 0,-3 0 26 0,4 5 5 15,-1-5 1-15,1 3 0 16,-1 3-24-16,5 0-4 0,-5-1 0 0,4-5-1 0,-3 6 2 0,3-3 1 0,0-3 0 0,-7-6 0 16,3 6 14-16,-3-6 4 0,7 5 0 0,-7-5 0 15,0 0-6-15,0 0-1 0,0 0 0 0,0 0 0 16,0-5 16-16,0-1 3 16,0-9 1-16,-3 9 0 0,-1-6-13 0,1 1-4 0,-4-13 0 0,0 9 0 15,0 4-6-15,0-7-2 0,-4 6 0 16,4-2 0-16,0-4-11 0,0 0-9 0,0 1 12 0,3 2-12 15,-3 3 0-15,4-5-16 16,-1 5 2-16,4-3 0 16,-3 3-13-16,3 6-2 0,0 1-1 0,3-7 0 0,-3 6 6 0,4 0 2 0,-4 6 0 0,7-6 0 15,3 0 22-15,-3 3-11 0,0-3 11 0,4-5-8 16,-4 11 8-16,4-6 0 0,-4 0 0 0,3 0 0 16,4 6 49-16,-3-6 12 0,-1 6 3 0,5 0 0 15,-1-6-126-15,7 6-25 0,0-6-5 16,0 6 0-16,0 0-89 0,1-11-18 0</inkml:trace>
  <inkml:trace contextRef="#ctx0" brushRef="#br0" timeOffset="27846.559">16538 2075 1190 0,'0'0'33'0,"0"0"9"0,0 0-34 0,0 0-8 0,0 0 0 0,4 6 0 16,-4-6 78-16,3 6 14 0,-3-6 2 0,7 5 1 15,0-5-13-15,0 6-2 0,1-6-1 0,2 6 0 16,-3-6-26-16,4 3-5 0,-1-3 0 0,1 3-1 16,3 6-26-16,4-9-5 0,-4 0 0 0,7 6-1 15,0-6-6-15,0 6-1 0,7-6 0 0,1 6 0 16,2-6-8-16,5 5 0 0,3 1 0 0,-1 0 0 15,5 0 0 1,-1 0 0-16,4-3-12 0,0 3 12 0,3 6 0 16,0-7 0-16,4 1 0 0,-3 6 0 0,6 0 0 0,-3-6 0 0,7 0 0 0,-3 2 0 15,3-2 0-15,0 6 0 0,-1-6 0 0,5 0 0 16,-4 0 0-16,3 0 0 0,1-6 0 0,3 5 0 16,-3 4 0-16,3 3 15 0,-4-12-1 0,4 0 0 15,-3 6-6-15,6-6-8 0,-3 6 11 0,4 0-11 16,-1-6 16-16,1 6-3 0,10-1-1 0,-3 1 0 15,3 3-12-15,0 3 0 0,0-6 0 0,7 6 0 0,0-7 0 16,4 7 0-16,0-6 0 0,3 3 0 16,-3-3-8-16,3 6-5 0,0-7-1 0,4 7 0 0,0 0 2 15,7-6 0-15,3 0 0 0,4-6 0 16,7 0-29-16,3 0-6 0,4 0-1 0,7-6 0 16,4 6 26-16,3-12 5 0,4 6 1 0,6-6 0 15,8 1-29-15,7 2-6 0,7-3-1 16,3 6 0-16,4-11-20 0,4 5-5 0,3 0-1 0</inkml:trace>
  <inkml:trace contextRef="#ctx0" brushRef="#br0" timeOffset="38931.449">9564 2316 1094 0,'-14'0'46'16,"3"6"-37"0,4-6-9-16,-4 6 0 0,4-6 0 0,-3 6 0 0,3-1 38 0,-4 1 6 15,1 0 0-15,-4 0 1 16,3 3-25-16,0-3-4 0,-3-6-2 0,4 6 0 0,-1 0 3 0,-3-1 1 15,3 1 0-15,1 0 0 16,-1-6-2-16,1 6 0 0,-1-6 0 0,4 0 0 0,7 0-16 0,0 0 0 0,0 0 0 0,0 0 0 16,0 0-9-16,0 0-6 0,0 0-1 15,0 0 0 1,3 6-17-16,-3-6-4 0,8 3-1 0,-1 0 0 0,3 0 12 0,1-3 2 0,-1 0 1 0,4 0 0 16,1 0 23-16,-5 0 0 0,4 0 0 0,0-3 0 15,1 0 0-15,-1 0 8 0,3 3 0 0,-3 0 0 16,4 0-8-16,-4 0 0 0,0 3 0 0,-3-3 8 15,-1 3-8-15,-3 0 0 0,0 3 0 0,1-6 0 16,-8 0 15-16,3 6-3 0,-3-6 0 0,0 5 0 16,-3 7 16-16,-1 0 4 0,-3-6 0 0,-4 0 0 15,4 2-32-15,-3 4 0 0,-4-6 0 0,3 0 0 16,0-6-10-16,1 6 10 0,-1-6-8 0,1 0 8 16,3 6 24-16,0-6 11 0,7 0 1 0,0 0 1 15,0 0 12-15,0 0 3 0,0 0 0 0,0 0 0 16,0 0-60-16,0 0-12 0,0 0-3 0,0 0 0 15,0 0-20-15,3 0-4 0,8 0-1 16,-4 6 0-16,0-6 10 0,3 0 2 0,-3 6 0 0,4-6 0 16,-4 5 8-16,-3-2 1 0,-1 0 1 0,4 3 0 15,-3 3-6-15,-1-9-2 0,1 6 0 0,-1 0 0 16,1 0 34-16,-1-1 0 0,1 1 0 0,-1 0-298 16,1 0-53-16</inkml:trace>
  <inkml:trace contextRef="#ctx0" brushRef="#br0" timeOffset="51358.254">3859 7469 725 0,'0'0'15'0,"0"0"4"0,0 0-19 0,0 0 0 0,0 0 0 0,4 12 0 16,-4-6 30-16,3 6 2 0,-3-6 1 0,0 0 0 15,0 2-33-15,0 4 0 0,-3 0 0 0,3 0 0 16,-4 5 58-16,4-2 5 0,-3 3 1 0,-1-1 0 15,1 1 0-15,-1 2 0 0,-3 4 0 0,4-3 0 16,-1 8-38-16,-3-8-7 0,4 8-2 0,-4-6 0 16,3 1 7-16,0 2 0 0,-3-5 1 0,4 8 0 15,3-5-12-15,0 2-2 0,-4 4-1 0,4-1 0 16,0 4-10-16,0-7 8 0,4 3-8 0,-4 4 8 16,0-4-8-16,3-5 12 0,1-1-12 0,-1 4 12 15,-3-10-12-15,4 10 0 0,0-16 0 0,-4 7 0 0,3-3 0 16,-3-3-9-16,0-1 9 0,0 1-13 15,0-6-34-15,0-6-6 0,0 0-2 0</inkml:trace>
  <inkml:trace contextRef="#ctx0" brushRef="#br0" timeOffset="51824.072">3507 7252 969 0,'-4'6'40'16,"1"3"-32"-1,-1-1 35-15,0 7 6 0,4 3 2 0,-3-7 0 16,3-2 3-16,-4 0 1 0,4-9 0 0,0 9 0 0,0-3-24 16,0 6-5-16,4-1-1 0,-4-2 0 15,3-3-4-15,5 0-1 0,-5-3 0 0,8 0 0 0,-4 3-4 16,3-6 0-16,1 0-1 0,-4 0 0 0,4 6-15 0,3-6 0 15,0 5-9-15,3 1 9 0,-2 0 10 0,6 0 8 0,0-6 2 0,-7 0 0 16,7 6-10-16,0-6-2 16,-3 3 0-16,3-3 0 0,4 0-8 0,-8 0 0 15,5 0 0-15,-1 0 0 16,0 0-25-16,0 0-1 0,4 3 0 0,-4-3 0 0,0-3 42 0,4 0 8 0,-4-3 1 0,4-6 1 31,-4 12-58-31,-7 6-11 0,4 0-2 0</inkml:trace>
  <inkml:trace contextRef="#ctx0" brushRef="#br0" timeOffset="52287.119">3521 8384 1074 0,'0'0'30'0,"0"0"8"0,0 0-30 15,0 0-8-15,0 0 0 0,0 0 0 0,0 0 52 0,0 0 10 0,0 0 2 0,0 0 0 16,7 3-64-16,0-3-12 0,0 0-2 0,-4 3-1 16,8-3 15-16,3 3 0 0,0 2 0 0,-3 4 0 15,3-3 0-15,4 6 0 0,-1-6 8 0,1 3-8 16,-8 2 0-16,8 1 10 0,0 0-10 0,-4-6 8 15,3 0-8-15,-6-1 0 0,7 4 0 0,-4-6 8 16,-4 6-8-16,1-3 0 0,0-3 0 0,3 6 0 16,0-9 0-16,-4 6 10 0,1-6-10 0,0 0 10 15,-1 5-22-15,4 1-4 0,-3-6 0 0</inkml:trace>
  <inkml:trace contextRef="#ctx0" brushRef="#br0" timeOffset="52798.724">4159 7308 824 0,'-3'11'35'0,"3"-2"-35"15,-4 3 47-15,4 0 2 0,-3 5 1 0,-1-2 0 16,4 3 8-16,0-1 2 0,0 1 0 0,0 6 0 16,0 2-8-16,0 1-2 0,0 2 0 0,0 3 0 15,0 4-10-15,0-7-1 0,4 3-1 0,-1-2 0 16,1 8-2-16,-1-6 0 0,4 3 0 0,-3-2 0 16,-1 5-18-16,4 3-4 0,0-3-1 0,1 4 0 15,2-4-13-15,-3 0 8 0,0 3-8 0,-3 3 0 16,-1-6 0-16,-3 4 0 0,4-4 0 0,-4 6 0 15,0-3-16-15,0 3 1 0,-4-6 0 0,4 4 0 16,-3 2-14-16,3 3-3 0,-4 0-1 0,4 0 0 16,-3-12 33-16,3-3-8 0,0 7 8 0,0-10 0 15,0-11-11-15,3 2 2 0,-3-8 0 0,0-12 0 16,0 0-11-16,0 0-3 0,0 0 0 0</inkml:trace>
  <inkml:trace contextRef="#ctx0" brushRef="#br0" timeOffset="53550.016">5179 8154 1094 0,'-11'12'46'15,"8"-6"-37"-15,-8 6 44 0,4-6 9 0,-4 0 2 0,8-1 0 16,-4 1 12-16,0 0 2 0,3-3 1 0,4-3 0 15,-3 12-33-15,3-12-6 0,0 0-2 0,0 0 0 16,0 0-22-16,0 0-4 0,3 6 0 0,4 0-1 16,0 0-11-16,0-6 0 0,8 5 0 0,-5-5 0 15,-3 0 0 1,4 3 8-16,3-3-8 0,0-3 8 16,-3 3-8-16,-1 0-9 0,4 0 9 0,-3-5-13 0,-1 5-5 0,8-6-1 0,-7 0 0 0,-4 0 0 15,3 0 19-15,1-3-12 0,-1 3 12 0,1 0-10 16,0 1 10-16,-4-1 0 0,3-6 0 0,-3 0 0 15,0 0-32-15,4 1-4 16,-7-4 0-16,-1 3-1 0,-3 0 47 0,0 1 10 0,0-1 1 0,-3 0 1 16,-1 9-38-16,-7-3-7 0,4 0-1 0,-3 6-1 15,-1-5 7-15,1 5 2 0,-5 0 0 0,-2 0 0 16,3 0 28-16,3 0 5 0,-3 5 2 0,-7 1 0 16,7 3-33-16,0 3-6 0,0 6-2 0,-4-7 0 15,7 7 22-15,-3-3 0 0,7 8 0 0,-3-11 8 16,3 6-8-16,-4-4 0 0,4-2 0 0,3 0 0 15,4 0 0-15,0-1 12 0,4-2-12 0,-1 9 12 16,4-7 2-16,1-5 1 0,-1 0 0 0,3 3 0 16,-6 3 5-16,6-6 0 0,1 0 1 0,3-1 0 15,-3 1-13-15,3 0-8 0,-4 0 10 0,4 0-10 16,0 0-17-16,8-6-10 0,-12 3-1 0</inkml:trace>
  <inkml:trace contextRef="#ctx0" brushRef="#br0" timeOffset="54089.298">5771 7981 1579 0,'-14'12'32'0,"4"-1"10"0,3-5-34 0,0 0-8 0,0-3 0 0,-4 3 0 16,4 0 39-16,-4 0 5 0,4 11 2 0,-3-11 0 16,3 0-22-16,0 3-5 0,-4-3-1 0,0-3 0 15,-3 6-6-15,7-3 0 0,0-1-1 0,-3 1 0 16,3 0-11-16,3 0 8 0,4-6-8 0,0 0 8 15,0 0-8-15,0 0 0 0,0 0-12 0,-3 6 12 16,3-6-12-16,0 0 12 0,0 12-10 0,3-6 10 16,1-3-9-16,-1 2 9 0,4 1-8 0,0 0 8 15,-3-6 0-15,3 6 0 0,0 0 0 0,3 0 0 16,-2 0 0-16,-1-3 0 0,0 2 0 0,0 1 0 16,0 3 0-16,0 0 0 0,3 3 0 0,-3-6 0 15,0 5 0-15,1-8 0 0,-5 3 0 0,4 0 0 16,0 6 0-16,-3-6 0 0,3 0 0 0,-4-1 0 15,4 1 0-15,-3 6 0 0,-1-3 0 0,4-3 0 16,-7-6 0-16,0 6 0 0,0-6 0 0,0 0 0 16,0 0 0-16,0 0 0 0,0 0 0 0,0 0 0 15,0 11 0-15,0 1 0 0,-7 6 0 0,4-9 0 16,-4 2 0-16,3 1 0 0,-3 6 0 0,0-6 0 16,0-7 0-16,0 7 0 0,0 3 9 0,-4-9-9 0,1 0 0 0,-1 5-14 0,1-5 1 15,3-3 0 1,-7-3-35-16,-1 3-6 0,5-3-2 0</inkml:trace>
  <inkml:trace contextRef="#ctx0" brushRef="#br0" timeOffset="54569.536">6163 7561 1278 0,'0'0'28'0,"0"0"5"0,0 5 2 0,0-5 1 0,0 0-28 16,-3 9-8-16,3 3 0 0,0 0 0 0,0-12 81 0,0 0 15 0,-4 6 4 0,4 11 0 15,0 7-37-15,0 2-7 0,0-2-2 0,0 2 0 16,0-8-21-16,0 5-4 0,0 4-1 0,-4 2 0 16,4 4-14-16,-3-1-3 0,-4 9-1 0,3 3 0 15,-3-9-10-15,4 4 0 16,-4-7 9-16,3-3-9 0,-3-5 0 0,0-1 9 15,4-2-9-15,-5 8 0 0,1 4 0 0,4 2 0 16,-8 3-15-16,4 18 5 0,0-12 22 0,0 6 5 0,4-3 1 0,3 3 0 16,-4-12-18-16,1-2 0 0,-1 2 0 0,4-3 0 15,0-8-8-15,0 2-9 0,0-2-2 0,0 2 0 16,-4-3 27-16,1-2 4 0,3-6 2 0,0 2 0 16,0-2-52-16,0-12-10 0,0 2-3 15</inkml:trace>
  <inkml:trace contextRef="#ctx0" brushRef="#br0" timeOffset="54903.375">5849 7760 1497 0,'0'0'32'0,"0"0"8"0,-3-8 0 0,3 8 4 0,0 0-36 15,0 0-8-15,0 0 0 0,0 0 0 0,3 3 0 0,4 5 0 0,0-2 0 0,4 3 0 16,-1 3 0-16,4 0 0 0,1-1 0 0,-12-5 0 16,11 3 11-16,0-3 0 15,4 0 0-15,0 0 0 0,3 0-2 0,3-1 0 0,-6 1 0 0,10 0 0 16,1 0 0-16,-5-12 0 0,8 6 0 0,-11 0 0 31,4 0-30-31,0 6-7 0,-1-12 0 0,8 0-1 0,-11-5 46 0,4 5 10 0,3 6 1 0,-3-6 1 16,3-6-46-16,-7 3-10 15,4 9-1-15,0 3-429 0,-1-3-86 0</inkml:trace>
  <inkml:trace contextRef="#ctx0" brushRef="#br0" timeOffset="56114.143">7334 7852 576 0,'-3'-6'12'0,"-1"-6"4"0,4 6 0 0,-3 0 0 0,3 0-16 0,-4 3 0 0,4-8 0 0,0 5 0 15,0-12 0-15,0 6 0 0,0-2 0 16,0 2 0-16,4 0 12 0,-4 0-1 0,0-5 0 0,0 8 0 16,0-3 85-16,-4-6 16 15,4 7 4-15,-3 2 1 0,3 9-42 0,0 0-9 0,0 0-2 0,0 0 0 16,0 0 0-16,-7 6 0 0,-1 0 0 0,1 2 0 15,4 10-33-15,-4 3-7 0,3 2-2 0,1 1 0 16,-4-1 16-16,3-2 3 0,1 8 1 0,-1-2 0 16,1 2-22-16,3 3-4 0,-4 4 0 15,1 8-1-15,3-9-24 0,-4 3-5 0,4-17-1 0,0 20 0 16,0 3 43-16,4-3 9 0,-1 3 2 0,-3-5 0 16,4-1-23-16,-4-3-5 0,3-8-1 0,1 2 0 15,-1-11 2-15,1-7 0 0,3-2 0 16,-4 3 0-16,-3 0-12 0,4-6 0 0,3 5 9 0,-4 1-9 15,-3-12 0-15,0 0 0 0,0 0 0 0,0 0 0 16,4 6 0-16,-1 0 0 0,-3 9 0 0,4-10 0 16,-8 1 0-16,4-6 0 0,0-6 0 0,-3 1 0 15,3-1 0-15,0-3 0 0,-4 3 0 0,4-6 0 16,0 6 0-16,0-11 0 0,0-7 0 0,0 4 0 16,-3 2 0-16,3-11-16 0,0 2 2 0,-4 1 1 0,4-4 13 0,0 13 0 15,0-7 0-15,-3 12 0 16,3-2 12-16,0-4 0 0,3 0-1 0,1 4 0 0,-1-4-11 0,1 6 0 15,3 3 0-15,0 4 0 0,0-1 0 0,-7 6-12 16,0 0 4-16,18 0 8 0,-1-9-8 0,-2 15 8 16,2 6 0-16,4-1 0 0,-7-11 0 0,4 12 10 0,-4 0-1 15,4 2 0-15,-4-2-9 16,0 0-16-16,0 0 4 0,4-6 1 0,-11 5 11 16,7-8 16-16,-3 3-4 0,-4 3-1 0,3 6-11 0,-3-4 0 15,-3 7 0-15,-1 0 0 0,1 2 0 0,-4-8 0 16,3 9 0-16,-3-4 0 0,-3 1 0 0,-1 0 0 15,1-1 0-15,-4 4 0 0,0-4 0 16,0 1 0-16,0 3 0 0,-1-10 0 16,-2 7 0-16,-1-12 0 0,4 3 0 0,-7-3 0 0,4-3 0 0,-5-3 0 0,5 0 0 0,-1-3 0 15,-3 0 0-15,0-3 0 0,0 0 0 0,0 3 0 16,3 6 0-16,-6 6 0 0,3 0 0 0,-1-1 0 16,1-2 0-16,0 0 0 0,0-12 0 0,0 6 0 15,3-6 0-15,4-2 0 0,-3-1 0 0,3-3 0 16,0 3-49-16,3-3-12 0,1 7-3 15,-1-10 0-15,1 6-124 0,3-6-24 0,0 4-6 0</inkml:trace>
  <inkml:trace contextRef="#ctx0" brushRef="#br0" timeOffset="56715.391">7786 8375 1314 0,'0'-12'37'0,"-4"6"8"0,4 0-36 15,0 0-9-15,-3-2 0 0,-8 2 0 0,11 6 53 0,0 0 9 0,-10-3 2 0,10 3 0 16,-11 3 0-16,4-3 0 0,7 0 0 0,-14 6 0 16,7 2-52-16,7-8-12 0,-11 6 0 0,4 0 0 15,-3 12 0-15,3-12 0 0,-1 6 0 0,1 2 0 16,4 4 0-16,-4-6 0 0,3-1 0 0,4 10 0 16,-3-3 0-16,-4 5 0 0,7 4 0 0,-4-16 0 15,4 1 0-15,4-6 0 0,-4-6 0 0,0 0 0 16,0 0 26-16,7 3 2 0,0 3 1 0,0 0 0 15,3 5 3-15,-2-5 1 0,2-6 0 0,1 6 0 16,-1-12-25-16,1 6-8 0,3-6 0 0,-3-5 0 0,-1 5 28 16,8-3-2-16,-11 3 0 0,7-6 0 15,0 1-26-15,-3 5 8 0,-1-3-8 0,1 0 0 16,-4-3 8-16,0 9-8 0,0-8 0 0,-4 5 8 16,1 0-8-16,0-6 0 0,-1 0 0 0,-3 3 8 0,0 4-8 0,0-7-9 15,0 0 9-15,-3-3-13 0,-1 7 2 0,-3-4 1 16,3-3 0-16,-6 3 0 0,3-2 10 0,-7 2-10 15,3 0 10-15,-3 0-10 0,0 6 57 0,3-5 11 16,1 5 2-16,-1 3 1 16,1 3-101-16,-1 0-21 0,0-9-4 0,1 9-1 15,-1 0 42-15,1 3 8 0,3 12 1 0,-4-4 1 0,4 1-2 16,0 3-1-16,3 0 0 0,-3-1 0 16,7 10-3-16,0-12-1 0,-3 2 0 0,3 4 0 0,0-6 2 15,3-1 1-15,-3-2 0 0,0 3 0 16,4 0-139-16,3-6-28 0,0 0-6 0</inkml:trace>
  <inkml:trace contextRef="#ctx0" brushRef="#br0" timeOffset="57407.445">7955 8363 1154 0,'0'-18'24'0,"0"18"6"16,0 0-30-16,0 0 0 0,0 0 0 0,0 0 0 16,0 0 44-16,0 0 4 0,-3 12 0 0,3-6 0 15,0 6 30-15,3-6 6 0,-3 3 2 0,4-1 0 16,-1 7-42-16,1-3-9 0,-1 0-2 0,-3-4 0 16,4 4-16-16,-1 6-3 0,-3-1-1 0,4-8 0 15,-4 6-13-15,0-6 8 0,0-3-8 0,0 0 0 0,-4-1 11 0,4 1-11 16,-3 6 12-16,-1-6-12 0,1 9 12 0,3 2-4 15,-4 7 0-15,1-7-8 0,3 4 8 0,-4-9-8 16,1-6 0-16,-1 0 0 0,4-6 9 0,0 0-9 0,0 0 0 16,-3-12 9-16,3 0-9 0,0-9 10 0,0 4-10 15,0-7 10-15,0 1-10 0,3-4 0 0,-3 10 0 16,4-13 0-16,-1 10 0 0,1-7 0 16,-1 10 0-16,4-13 0 0,0 4 0 0,0-4 0 15,0 1 0-15,4 2 0 0,-4-2 0 0,0 14 0 16,7-8 0-16,-10 2 0 0,3 7 0 15,3-1 0-15,1-3 0 0,0 7 0 0,-4-1 0 0,3 3 0 0,-3-3 0 0,4 6 0 16,-4 0 0-16,3 1 0 0,-2 5 0 0,2 0 0 16,4 0 0-16,-7 5 0 0,4-5 0 0,3 0 8 15,-3 6 0-15,-1-6-8 0,4 6 12 0,-3 0-4 16,-1 0-8-16,5 3 0 0,-5 3-10 0,1-1 10 16,-1 7 0-16,1 0 0 0,-4-4 0 0,3 10 0 15,-2-7 0-15,-5-2 0 0,4 3 0 0,0 5 0 16,-3-5 0-16,-4 2-9 0,3 10 9 0,-3-12-12 15,0 8 12-15,-3-8 0 0,3-1-9 0,0 4 9 16,0-4 0-16,0 4-11 0,0-3 11 0,0-1-8 16,0 4-31-16,0-6-5 0,0-1-2 0,0-2 0 15,3 0-47-15,-3-6-10 0,0 0-1 0</inkml:trace>
  <inkml:trace contextRef="#ctx0" brushRef="#br0" timeOffset="184661.02">9740 8066 767 0,'0'0'16'0,"0"0"4"0,0 0-20 0,0 0 0 0,0 0 0 0,0 0 0 16,0 0 35-16,0 0 3 0,0 0 1 0,0 0 0 16,-3-6 19-16,-1 0 4 0,1 1 1 0,3 5 0 15,0 0-23-15,0-6-4 0,0 6 0 0,0 0-1 16,0 0 4-16,0 0 1 0,0 0 0 0,0 0 0 15,0 0-29-15,0 0-11 0,0 0 8 0,-7 6-8 16,7-6 0-16,-11 0 0 0,4 5 0 0,0-5 0 16,0 6 22-16,7-6-1 0,-7 0 0 0,0 0 0 15,7 0 15-15,-7 6 2 0,7-6 1 0,-7 0 0 16,-4 0-16-16,4 0-3 0,0 0-1 0,-4 0 0 16,4-6 13-16,-3 6 4 0,-1 0 0 0,0 0 0 15,1 0-24-15,-4 0-4 0,3 0 0 0,-3 0-8 16,0 0-13-16,0 6-10 0,0 3-1 0,-4 0-1 15,1 6 40-15,2 2 8 0,-2-2 1 0,-1 5 1 16,0 1-25-16,4-3-9 0,-3-1 0 0,3 10 0 16,-1-10 9-16,5-5 0 0,-1 9-9 0,1-10 9 15,3 7 0-15,0-6 0 0,3 3-9 0,1-4 9 16,-1 1 0-16,4 3 0 0,0-6-8 0,0-1 8 16,0 4 0-16,4-6 0 0,-1 0 0 0,-3-6 0 0,7 6 0 0,0 0 0 0,4-6 0 15,-1 0 0-15,4 6 0 0,1-6 0 16,-1 0 0-16,0 3 0 0,3-6 0 0,-2 3 0 0,2 0 11 15,1-6-11-15,0-6 9 0,-1 6-9 0,1-6 0 0,-1 1 9 16,-2 2-9-16,-1-9 0 0,3 6 0 16,-3-2 8-16,0-7-22 0,4 6-5 0,-4-2-1 0,-3-7 0 15,-1 10 20-15,1-4 0 0,0-3 0 0,-4 7 0 16,0-1 0-16,0-3 0 0,0 1 0 0,-4 2 0 16,1 3 20-16,-1 0 7 15,1 1 1-15,-4 2 1 0,0 3-46 0,0 6-10 16,0 0-1-16,0 0-1 0,0 0 29 0,-7 0 0 0,0 3 0 0,0 0 0 15,0 6 12-15,0-3 9 0,0 5 2 0,-4-5 0 16,4 6-37-16,3 0-7 0,-3-1-2 0,0 4 0 16,4-3 42-16,-1 6 8 0,1-4 1 0,-1 10 1 15,1-7-12-15,-1-2-2 0,4 3-1 0,-3 5 0 16,-1-2-14-16,4 2 11 0,-3 4-11 0,3 2 10 0,0-5-10 0,0-1 0 16,-4 4 0-16,0 2 8 15,1-2-8-15,3 2 0 0,-4 3 0 0,1 7 0 16,-4 2 8-16,3-9-8 0,-3 6 8 0,0-2-8 15,-3-1 0-15,3 3 0 0,0-3 0 0,-4 6 0 16,4-5 0-16,-4 5 0 0,4 3 0 0,-3-6 0 0,3-14 15 0,0 2-3 16,0-8 0-16,3-1 0 15,0 1-12-15,1 3 0 0,3-4 0 0,-4 4 0 16,4-3 8-16,0-1-8 0,0-5 0 0,0 0 0 16,4-1 12-16,-4-2-3 0,0 3-1 0,3-6 0 0,1 0 1 0,-4-6 0 0,4 6 0 15,-4-6 0-15,0 0-1 0,7-6 0 16,0 0 0-16,0 0 0 0,0 6 4 15,-4-12 0-15,4 6 0 0,0-2 0 0,-3-4-2 16,3 0 0-16,0-6 0 0,0-2 0 16,-3 8-10-16,3 0 0 0,-4 1 0 0,1-1 0 0,-1-3 0 0,1 3 0 0,-4 1 0 15,3-7 0-15,-3 0 0 0,4-2 0 0,-4 8 0 16,0-6 8-16,3 7-8 0,1-4-11 0,-4 9 3 0,3-6 0 16,1 0 0-16,3 1 0 0,-4-1 0 0,5 3 0 15,-5 3 0-15,4-6 0 0,0 7 0 0,-3-1 0 16,3-3-19-16,0 6-3 15,3 0-1-15,-3 0 0 0,1 0 47 0,2-3 8 0,-3 0 3 0,0 0 0 16,0 1-43-16,-3 5-9 0,-1-6-2 16,1 0 0-16,-1 0 15 0,4 6 4 0,1-9 0 0,-1 6 0 15,0 0-41-15,0-3-8 0,3-2-2 0</inkml:trace>
  <inkml:trace contextRef="#ctx0" brushRef="#br0" timeOffset="185323.495">9864 8154 1036 0,'0'0'21'0,"0"0"7"0,0 0-28 0,-7 6 0 0,7-6 0 0,0 0 0 16,0 0 56-16,0 0 7 0,0 0 1 0,0 0 0 15,0 0-3-15,0 0 0 0,0 0 0 0,0 0 0 16,0 0-12-16,0 6-2 0,0 6-1 0,3 0 0 15,-3-4-5-15,0 4-1 0,4 0 0 0,-4 6 0 16,3-7-11-16,-3 4-2 0,0 9-1 0,4-13 0 16,-4 10-5-16,3 2-1 0,1-5 0 0,-4 6 0 15,3-4-5-15,1 4-2 0,3-10 0 0,0 4 0 16,0 0-13-16,0-1 9 0,0-2-9 0,0-6 8 16,4 0-8-16,-4 2 0 0,3-11 0 0,-3 6 0 0,8-6 0 15,-5 0 0-15,1 0 0 0,-1 0 0 0,4 0 0 0,-3-6 0 16,3 1 0-16,-3-1 0 0,-1 0 0 0,1-3 0 0,-1 3 0 15,1-3 0-15,0 0 0 16,-4-2 0-16,3-1 0 0,-3 0 0 16,-3 0 0-16,3 4 0 0,-4-4 0 0,1 6 0 15,-1-15 0-15,1 13 0 0,-4-7 0 0,4 3 0 0,-1 0 0 0,-3-2 0 16,4-1 0-16,-4 0 0 0,0 3-8 0,0 1 8 0,0-4 0 0,0 6 0 31,-4 0-120-31,1-8-19 0,-1-1-4 0</inkml:trace>
  <inkml:trace contextRef="#ctx0" brushRef="#br0" timeOffset="186042.383">10467 8166 1235 0,'0'0'35'0,"0"0"8"0,0 0-35 16,0 6-8-16,0 0 0 0,0 6 0 0,0-12 70 0,0 0 12 0,0 0 2 0,0 0 1 15,-4 3 19-15,4 2 3 0,0-5 1 0,0 9 0 16,0-3-56-16,0 3-10 0,4 3-2 0,-1-6-1 16,-3-6-20-16,4 6-4 0,0-1-1 0,-1 1 0 15,4-3-14-15,-3 0 0 16,3 0 0-16,3 0 0 0,-3 3 0 15,4-3 8-15,-4 3-8 0,4 0 0 0,3-6 0 0,-4 0 0 0,4-6 0 0,0 6 0 16,1-6 0-16,-5-3 0 0,8 0 0 0,-8 6 0 16,1-3 0-16,0 6 0 0,-8-5 0 0,4-1 0 15,0 0 0-15,-3 0 0 0,3 0 0 0,-4 0 0 16,-3 6 0-16,0 0 0 0,0 0 9 0,0 0-9 16,0 0 0-16,0 0-17 0,0 0 2 0,0 0 1 15,-3-3-14-15,-4 0-4 0,0 0 0 0,-4 0 0 16,0 0 12-16,1 0 3 0,-4 3 0 0,0-2 0 15,0-1 17-15,-1 3-8 0,-2-3 8 0,-1 3 0 16,1-6-12-16,2 6 12 0,-2 6-12 0,-1-6 12 16,1 0 0-16,2 0-8 0,-2 3 8 0,3 0 0 15,0-1 0-15,-1 4 8 0,5 0-8 0,-1 0 12 16,1 12 0-16,3-12 0 0,0 5 0 0,3 4 0 16,-3 9-12-16,3-7 0 0,1 4 0 0,-1 2 0 15,4 1 0-15,0 2 0 0,4 4 0 0,-1-4 9 16,1 4-9-16,-1-1 10 0,1-3-10 0,0 4 10 15,3-4-2-15,0-2-8 0,3-1 12 0,-3 4-4 0,4-7-8 16,-1 4 0-16,1-6 9 0,0-1-9 0,-1-2 0 0,1-3 8 16,-1-6-8-16,1 5 0 15,0-5 0-15,3-6 0 0,0 6 0 0,0-12-8 16,0 6-96-16,0-6-18 0,0 0-4 0</inkml:trace>
  <inkml:trace contextRef="#ctx0" brushRef="#br0" timeOffset="-198469.59">12012 7599 996 0,'0'0'28'0,"0"0"7"0,4-6-35 0,3-3 0 0,0 0 0 0,0 0 0 15,0 4 47-15,0-1 2 0,0 0 1 0,0 0 0 16,-3 0-10-16,3 0-1 0,-7 6-1 0,0 0 0 0,0 0-18 0,0 0-3 16,3 6-1-16,1 0 0 0,-4-6-6 0,0 12-2 15,0-6 0-15,0 5 0 0,-4-2 9 0,4 0 2 16,0 6 0-16,0 2 0 0,-3-8-1 0,3 6 0 15,-4-1 0-15,4 10 0 0,0-9-18 0,-3 8 0 16,3-5 0-16,0-3 0 0,0 5 0 16,-4-5 0-16,4 2 0 0,0 1 0 0,0-3 0 15,4 2 0-15,-4 1 0 0,0-6 0 0,0 8 55 16,0-2 7-16,0 0 2 0,0 2 0 0,0 4-52 0,0-7-12 16,-4 4 0-16,0 3 0 0,1-4 32 0,-1 4 3 15,1-1 1-15,-1 1 0 0,4 2-14 0,-3 1-2 16,-4-4-1-16,3 7 0 0,1-7-8 0,-1 3-2 15,1 1 0-15,-4-4 0 0,3 7-9 0,1-7 0 16,-1 4 0-16,4-7 0 0,-3 10 0 0,3-7 0 0,0-5 0 0,0 3 0 16,0 2 0-16,0-8 0 0,0-3 0 15,3 5 0-15,-3-5 16 0,4-3 2 0,-4 0 0 0,0-4 0 16,3 1-29-16,-3 3-5 0,0 3-2 0,0-6 0 16,4 6 18-16,-4 2 0 0,0-2 0 0,3 0 0 15,-3-6 0-15,0 5 0 0,0-11 0 0,-3 6 0 16,6 6 0-16,-6-3 0 0,3-3 0 0,-4 6 0 15,4-1-15-15,-3 1 1 0,3-9 0 0,-4 6 0 16,1 0-80 0,-1 2-16-16,0-5-3 0,1 6-1 0,-1-12-118 15,4 0-23-15,0 0-5 0,-14-6 0 0</inkml:trace>
  <inkml:trace contextRef="#ctx0" brushRef="#br0" timeOffset="-197974.811">11765 8260 954 0,'0'0'20'0,"0"0"5"0,0 0 1 0,0 0 2 0,0 0-28 0,0 0 0 0,0 0 0 0,0 0 0 15,0 0 56-15,0 0 7 0,0 0 1 0,-3-3 0 16,-1-3-10-16,1 1-2 0,3 5 0 0,0 0 0 16,0 0-9-16,0-6-3 0,0 0 0 15,3 0 0-15,1 0-2 0,-1 0-1 0,1-3 0 0,-1 6 0 16,4 0-12-16,-3-2-2 0,3-1-1 0,-4 6 0 15,4-6-22-15,0 0 0 0,1 0 0 0,-1 6 0 16,0-6 28-16,3 6 0 0,4-6 1 0,-3 6 0 16,3 0-46-1,-3 0-10-15,3 0-1 0,0 0-1 0,3 0 29 0,1 0 0 0,-4 6 0 0,4-6 0 16,0 0 0-16,-1 0 0 0,1 0 0 0,-4 0 0 0,4 0 20 16,-1-6 9-16,4 6 3 0,-7 0 0 0,1 6-32 15,-5-6 0-15,4 6 0 0,-3-6 0 0,3 6 8 0,0 0-8 16,-3 0 0-16,-1-6 0 15,4 6-21-15,0-1-11 0,-3-5-1 16,0 3-1-16,3 0 34 0,-4 0 0 0,1 0 0 0,-4 0 0 16,4 3-61-16,-4 0-6 0,3-6-1 0,-3 6-632 15</inkml:trace>
  <inkml:trace contextRef="#ctx0" brushRef="#br0" timeOffset="-197388.464">12428 8363 877 0,'0'0'24'0,"0"0"7"0,0 0-31 0,0 0 0 0,0 12 0 0,-3-6 0 16,3-6 30-16,0 0 0 0,0 9 0 0,0-1 0 15,-4 1 34-15,4 3 6 0,0-6 2 0,0 6 0 16,4-9 5-16,-4-3 2 0,0 0 0 0,0 8 0 16,0 1-41-16,0 3-8 0,3-6-2 0,-3 0 0 15,0 5 1-15,4-5 0 0,-4 0 0 0,0 6 0 16,3 3-13-16,1-9-2 0,-4-6-1 0,3 11 0 0,1 7-5 0,0-3 0 15,-1-4-8-15,1 7 12 0,-1-6-2 16,1-6-1-16,-1 5 0 0,4 4 0 0,-3-3-25 0,3 0-4 16,-4-6-2-16,1 2 0 0,3 7 45 0,0 0 9 15,-3-9 1-15,3 0 1 0,0-1-14 0,0 1-4 16,0-3 0-16,3-3 0 0,-3 0-1 0,4 0-1 16,-4 3 0-16,4 3 0 0,-1-6 1 0,1 3 0 15,-4 3 0-15,3-9 0 0,1-3-3 0,0 0 0 16,-1 0 0-16,-3-5 0 0,4-7-12 0,-1 6 9 15,1-6-9-15,0 10 8 0,-1-10 2 0,1-5 0 0,-1 8 0 16,1-15 0-16,-1 4-10 0,-2 2 12 0,-1-2-12 16,0 2 12-16,0 7-12 0,-4-10 0 15,1 10 9-15,-4-7-9 0,0 7 0 0,0 2 8 16,-4-3-8-16,1 1 0 0,-1 2 0 0,1 3-16 0,-8 0 2 0,4 1 1 31,-4-1-16-31,4 3-3 0,0 3-1 0,-3 0 0 16,-1 6-32-16,1-3-7 0,-1 3 0 0,4 0-1 15,0 0-42-15,7 0-8 0,0 0-1 0,0 0-515 0</inkml:trace>
  <inkml:trace contextRef="#ctx0" brushRef="#br0" timeOffset="-182048.103">14298 8475 1013 0,'0'0'20'0,"0"-6"8"0,0 0-28 0,0 6 0 0,0-9 0 0,0 9 0 15,0-3 71-15,0 3 9 0,0 0 1 0,0 0 1 16,0 0-8-16,0 0-2 0,0 0 0 0,0 0 0 15,0 0-23-15,0 0-5 0,0 0 0 0,-7-3-1 16,7 3-11-16,-3-3-3 0,-1 0 0 0,-3 1 0 16,7 2-15-16,-4-3-3 0,1 3-1 0,-4 0 0 15,3-6-10-15,-3 6 0 0,0 0 0 0,0-6 0 16,0 6 0-16,0 0 0 0,0-6 0 0,0 6 0 16,0 0-12-16,0 0 12 0,-4 0-10 0,4 0 10 15,-3 0 0-15,-1 0 0 0,4 0 0 0,-4 0 10 16,-3 0 16-16,4 0 3 0,-4 0 1 0,-1 0 0 0,1 0 0 15,4 6 0-15,-1 0 0 0,-3-6 0 0,3 6-30 16,1-3-20-16,-1 2 4 0,4 1 0 0,-3-3 16 16,-1 6 0-16,4-3 0 0,0 0 0 0,0 0 0 0,0 5 0 15,0-2 0-15,3 6 0 16,-3 0 0-16,0-4 0 0,4 1 0 0,-4 3 0 16,3 0 0-16,0 5 0 0,1 1 0 0,3-4 0 0,0 7 0 0,0-12 11 15,0-4-2-15,3 10 0 0,1-6-9 0,0-6-12 0,3 6 2 16,-4-7 1-16,8-5 9 0,-4 9 0 0,3-9 0 0,-3 0 0 15,4 0 0-15,0 0 0 0,-1-3 0 0,1-3 0 16,3 6 0-16,-4-5 9 0,5-1 0 0,-5 0 0 16,4 0 3-16,0-6 1 0,0-6 0 0,4 4 0 15,-4-4-4-15,0-2-1 0,0 2 0 0,1-6 0 16,-1 4-8-16,0 2 0 0,0 1 0 0,-4-4 0 16,1 3 0-16,3 1 0 0,-7-7 0 0,4 7 0 15,-4 2 0-15,-4-3 0 0,4 4-11 0,1 2 11 16,-5 6-20-16,1-6 2 0,-4 6 0 0,3 6 0 15,-3 0-14-15,0 0-4 0,0 0 0 0,0 0 0 16,0 0-9-16,0 0-3 0,0 0 0 0,0 0 0 16,0 0 28-16,0 0 6 0,0 0 1 0,0 0 0 15,0 0 23-15,-7 6 5 0,7-6 1 0,-3 6 0 16,-1 3-4-16,0 0-1 0,1 2 0 0,-1-2 0 16,4 9 20-16,-3-6 4 0,3-7 1 0,0 10 0 15,0 3-24-15,3-6-4 0,-3-1 0 0,0 7-8 16,4 3 9-16,-4-10-9 0,3 10 0 0,-3-3 9 15,4 5-9-15,0-2 0 0,-1 8 0 0,1-11 8 0,-1 8-8 16,4-2 0-16,-3-4 0 0,-1 1 0 0,1-6 0 0,3 8 0 0,-4-11 0 16,1 0 8-16,-1 2-8 0,1-2 0 15,3-6 0-15,-4 0 0 0,1-3 0 0,3 3-9 0,0-3 9 16,0-3-13 0,-3 0-21-16,-1-3-4 0,4-3-1 0,-3 3 0 15,-1-9-74-15,4 12-15 0,0-12-4 0</inkml:trace>
  <inkml:trace contextRef="#ctx0" brushRef="#br0" timeOffset="-175931.146">14570 8407 679 0,'0'0'19'0,"0"0"5"16,0 0-24-16,0 0 0 0,0 0 0 0,0 0 0 15,0 0 50-15,0 0 6 0,0 0 0 0,0 0 1 16,0 0 3-16,0 0 1 0,0 0 0 0,0 0 0 15,0 0-24-15,0 0-5 0,0 0 0 0,-4 12-1 16,4-12-19-16,0 6-3 0,-3 0-1 0,3 3 0 16,0-1 7-16,-4 7 1 0,4-3 0 0,0 0 0 15,0-1-4-15,0 4 0 0,4 3 0 0,-4-7 0 16,3 7 4-16,1-6 0 0,-1 3 0 0,1 2 0 16,-1 1 4-16,4-6 0 0,-3-1 1 0,-1 10 0 15,1-9-3-15,-1-4-1 0,1 10 0 0,-4-6 0 0,4 0-1 0,-1-1-1 16,-3 4 0-16,0-3 0 0,0-6-3 0,-3 6-1 15,3-1 0-15,-4-5 0 0,0 0-11 0,1 0 0 0,3 3 0 16,-4 0 8-16,1-1-8 0,3-8 0 0,-4 6 0 16,4-6 0-16,0 6-14 0,0-6 2 0,0 0 0 15,0 0 0 1,0 0-25-16,0 0-5 0,0 0-1 0,0 0 0 16,0 0-24-16,0 0-5 0,0 0 0 0,0 0-303 0,0 0-60 15</inkml:trace>
  <inkml:trace contextRef="#ctx0" brushRef="#br0" timeOffset="-175510.679">14517 8078 725 0,'0'0'15'0,"0"0"4"0,0 0-19 0,0 0 0 0,0 0 0 0,0 0 0 31,0 0 32-31,0 0 2 0,0 0 1 0,0 0 0 0,3 3-18 0,4-3-3 0,-3 3-1 0,-1 6 0 16,-3-9-13-16,8 0 9 0,-1-12-9 0,-7 12 8 15,0 0-8-15,0 0 0 0,0 0 0 0,3 3-11 16,4-3 11-16,0 9-13 0,0-3 5 0</inkml:trace>
  <inkml:trace contextRef="#ctx0" brushRef="#br0" timeOffset="-167274.208">14863 8554 315 0,'0'0'13'0,"0"0"-13"15,0 0 28-15,0 0 4 0,0 0 0 0,0 0 0 16,0 0-2-16,-8 6 0 0,1 0 0 0,4 0 0 16,-4 0 29-16,0 0 5 0,3 2 2 0,-3-2 0 15,4 6-2-15,-4-6 0 0,3 3 0 0,1-6 0 16,3-3-19-16,0 0-4 0,0 0-1 0,0 0 0 16,0 0-19-16,0 0-4 0,0 0-1 0,0 0 0 15,0 0 24-15,0 0 5 0,3 0 1 0,4-3 0 16,-3 0 9-16,-4 3 1 0,3-6 1 0,4 6 0 15,-7 0-32-15,4-6-6 0,-1 6-2 0,-3 0 0 16,7 0-17-16,-7 0 10 0,7 0-10 0,-3 0 8 16,-4 0-8-16,7-6 0 0,0 6 0 0,-7 0 0 15,7-6 0-15,-3 6 0 0,3-6 0 0,0 6 0 16,-4-5 0-16,4 5 0 0,0-3 0 0,0 0 0 16,0-3 0-16,1 3 0 0,-1 0 0 0,0-3 0 15,3-3 0-15,1-3 0 0,3 1 0 0,-3 2 8 16,-1 0-8-16,1-6 0 0,-4 9 0 0,0-5-11 15,0 5 2-15,0 6 0 0,-4-6 0 0,-3 6 0 16,0 0 0-16,0 0 0 0,0 0 0 0,0 0 0 16,0 0-21-16,0 0-4 0,0 0-1 0,0 0 0 0,0 0 20 15,0 0 4-15,-7 0 1 0,-3 0 0 0,-1 0 10 16,4 0 0-16,-3-6 0 0,10 6 0 16,-7-6 0-16,-4 3 0 0,4 0 0 0,7 3 0 0,-4-6 0 0,-3-2 0 15,4 2 10-15,-4 0-10 0,3 6 0 16,4 0 0-16,-7-6 0 0,0 6 0 0,7 0 0 0,-11 0 0 15,4 0 0-15,-3 0 0 0,3 6 0 16,-4 0-13-16,4 3 1 0,0-1 0 0,-3 7 1 16,-1 3 1-16,4-7 0 0,0 7 0 0,-4-6 10 0,4 3 0 0,0-4 0 15,0 1-8-15,4 0 8 0,-4 0 0 0,3 2 0 16,0-2 0-16,1 0 0 0,3-6 11 0,0 0-3 0,0-6 0 16,0 5-8-16,0-5 12 0,0 0-12 0,3 6 12 15,-3-6 12-15,0 0 2 0,4 9 1 0,-4-9 0 16,7 6 1-16,-3 0 0 0,3 0 0 0,-4 0 0 15,4 0-12-15,0-1-3 0,0 4 0 0,4-3 0 16,-4-3-13-16,0 6 11 0,0-3-11 0,0 0 10 16,0 5-10-16,0-5 10 0,0 0-10 0,4 0 10 0,-4 3-21 15,3-3-4-15,-6 0-1 0,3 0 0 16,4 5-14-16,-4-5-3 0,0 0-1 0,3-3 0 16,1 6-6-16,0 0-2 0,-1-4 0 0,4 7 0 15,-3-12-25-15,3 6-5 0,0 0 0 16,-3-6-1-16,3 6 8 0,-4-6 1 0,1 0 1 0,3 0-351 15</inkml:trace>
  <inkml:trace contextRef="#ctx0" brushRef="#br0" timeOffset="-166436.055">15406 8363 923 0,'0'0'39'0,"-7"12"-31"16,0-9 51-16,-4 3 10 0,4-3 3 0,-4 3 0 16,1-1-15-16,3-2-2 0,-4 3-1 0,1-6 0 15,3 6-18-15,0 0-4 0,7-6-1 0,-7 6 0 16,7-6 10-16,-11 0 3 0,11 0 0 0,-7 6 0 16,7-6-28-16,0 0-6 0,0 0-1 0,0 0 0 15,0 0-9-15,-11 0 10 0,11 0-10 0,0 0 10 16,-7 0-2-16,7 0 0 0,0 0 0 0,-7 6 0 15,7-6-8-15,0 0 0 0,-7 5 0 0,7-5 0 16,-3 6 0-16,-4 3 0 0,7-9 0 0,-8 12 0 16,8-12 8-16,0 0-8 0,0 0 0 0,-3 6 8 15,3-6-8-15,0 0 0 0,0 0 0 0,-4 6 0 16,4-6 0-16,0 0 0 0,0 0 0 0,0 0 0 16,0 0 12-16,-3 6-4 0,3-6 0 0,0 0 0 15,0 0 4-15,0 0 0 0,0 0 0 0,0 11 0 16,0-11 1-16,3 3 1 0,-3-3 0 0,0 3 0 15,4 6-2-15,-1-6 0 0,1 3 0 0,3 3 0 16,-3-9-4-16,-1 6-8 0,4-6 11 0,0 5-11 16,-3-5 8-16,3 6-8 0,0-6 0 0,0 6 0 0,-4 0 0 0,8-6 0 0,-4 0 8 15,0 0-8-15,0 0 0 0,0 0 0 0,4 0 0 0,-4 0 0 16,3 3 0-16,-2-3 0 0,2 3 0 0,-3-3 0 16,0 0 0-16,0 3 0 0,0-3 8 0,-7 0-8 15,4 3 0-15,-4-3 0 0,0 0 0 0,0 0 0 16,0 0 0-16,0 0 0 0,7-3 0 0,-7 3 0 15,0 0 0-15,0 0 0 0,3 3 0 0,1 3 0 16,-4 0 0-16,3 2 0 0,-3-2 8 0,0 6-8 16,0 0 8-16,0-9-8 15,0 6 12-15,0-4-12 0,0 10 28 0,-3-3 0 0,3-6-1 0,0 6 0 16,0-4-27-16,-4 4-14 0,1-6 2 0,3 6 0 0,-4-6 12 0,1 0 0 16,-4-1 0-16,3 1 0 0,-3-3-12 0,0 0 12 15,4 0-13-15,-4 0 5 0,0 0 8 0,-1 0 0 16,1-3 0-16,0 3 0 0,0-3 0 0,0 0 0 15,0 0 0-15,-3 0 0 0,-1 0 0 0,0-3 0 16,1 0 0-16,-1 0 0 0,1 3 0 0,-1-3 0 16,1 0 0-16,-5 0 0 15,8 0-21-15,4-3-3 0,3 6 0 0,-7 0 0 16,7 0-16-16,0 0-3 0,0 0-1 0,-4-5 0 16,1 5-124-16,-1-6-26 0</inkml:trace>
  <inkml:trace contextRef="#ctx0" brushRef="#br0" timeOffset="-164660.636">16538 8345 725 0,'0'0'31'0,"0"0"-31"16,0 0 65-16,-3-5 7 0,3 5 2 0,0 0 0 16,0 0-13-16,0 0-2 0,-7 0-1 0,7 0 0 15,-7 5-19-15,7-5-4 0,-4 0-1 0,1 6 0 16,-1 0-4-16,0 0-1 0,1 6 0 0,-1-9 0 15,4 3 3-15,0 0 1 0,0-6 0 0,0 8 0 16,4 1-33-16,-4-3 0 0,0-6 0 0,0 6 0 16,0-6 0-16,0 0 0 0,3 6 0 0,-3-6 0 15,0 0 20-15,0 0 6 0,0 0 2 0,0 0 0 16,0 0-7-16,0 0-1 0,0 0 0 0,0 0 0 16,0 0-3-16,0 0-1 0,0 0 0 0,0 0 0 15,0 0-16-15,-7 0 0 0,4-6 0 0,-8 6 0 16,4-6 0-16,0 6 0 0,-3 0 0 0,3-6 0 15,-4 6 0-15,4-6 0 0,0 0 0 0,-4 4 0 0,-3-4 0 16,0 3 0-16,0 0 0 0,-4 0 0 16,4 0 9-16,-3 3-1 0,2 0-8 0,5 0 12 15,-4 3-12-15,3 0 0 0,1-3 0 0,-1 3 0 0,4 3 0 0,0-3 0 16,-4 2 0-16,4 4 0 16,4-3-12-16,-4 6 4 0,3 0 8 0,-3-4-13 0,4 4 2 0,-5 6 1 15,5-1 0-15,-1-5 0 0,4 6 10 0,-3-3 0 0,3-4 0 0,0 1 0 16,0-6 0-16,3 6 0 15,1 2 0-15,-1-2 0 0,5 0 0 0,-5-3 0 0,4 0 0 0,0-1 0 16,4 4 16-16,-4 0 0 0,3-6-1 16,1 6 0-16,-4-10-1 0,4 10 0 0,-1-6 0 0,1 0 0 15,-1 0-26-15,1 6-4 0,0-6-2 0,-1-1 0 16,-3 7 18-16,4-6 0 0,-1-3 0 16,1 3 0-16,-4-3-55 0,0 6-7 15,0-3-2-15,0-6 0 0,4 0-7 0,-4 5-1 0,3-10-1 0</inkml:trace>
  <inkml:trace contextRef="#ctx0" brushRef="#br0" timeOffset="-163897.292">16439 7884 998 0,'7'-15'20'0,"-7"9"7"0,0 6-27 16,4 0 0-16,-4 0 0 0,0-6 0 0,0 6 66 0,4-5 8 0,-4-1 2 0,0 6 0 15,0 0 6-15,0 0 2 0,0 0 0 0,0 0 0 16,0 0-16-16,0 0-4 0,0 0 0 0,0 0 0 16,0 11-35-16,-4 1-7 0,0-6-2 0,4 9 0 15,-3 2-12-15,3 1-8 0,0 9 10 0,3-4-10 16,1 1 10-16,3-1-10 0,0 4 10 0,0-1-10 16,4 3 11-16,-1 4-11 0,1-4 12 0,3 9-12 15,0-2 15-15,0-7-4 0,0 9-1 16,1 0 0-16,-1-5-10 0,0 2 10 0,-4 0-10 0,1-2 10 15,-1-1-10-15,-2-3 0 0,-1-2 0 0,-4 2 8 16,1-5-8-16,-1-7 0 0,-3 10 9 16,0-9-9-16,0-4 8 0,0 4-8 0,0-6 10 0,0-1-10 15,-3-2 0-15,3-6 0 0,0 3 0 0,0-6 0 16,0 0 0-16,0 0 19 0,0 0-3 0,0 0 0 16,0 0-8-16,0 0-8 0,-4-6 9 0,1-6-9 15,3 7 0-15,-4-7 0 0,4 0 0 0,-3-6 0 16,3 4-16-16,0 2-2 0,0-12-1 0,0 10 0 15,0-4 28-15,3 0 6 0,-3 1 1 0,4 2 0 16,-4-8-16-16,3 5 0 0,1-3 8 0,-1 4-8 16,-3 5 0-16,4-6-8 0,-1 7 8 0,1 2-13 15,-1-3 13-15,1 12 0 0,-1-12 9 0,1 12-9 16,-4 0 0-16,0 0 8 0,3 0-8 0,1 0 0 16,3 0-12-16,-4 0-6 0,5 6-1 0,-1 0 0 0,3 0 11 15,-3 0 8-15,7 3-12 0,-3-1 12 0,3-2 0 0,-3 9 0 0,3-9 0 0,0 0 0 16,0 0 0-16,-3-1 0 0,3 1 0 0,-4-3 0 15,4 0 0-15,-3 9 0 16,0-6 0-16,-1 3 0 0,1-3 0 0,-1-6 0 0,-3 5 0 0,0-5 0 16,0 6 0-16,-3 9 0 0,-1-3 0 0,-3 5 0 15,0 1-10-15,0-3-2 0,-3 2 0 0,3 7 0 16,-7-6 3-16,3 2 0 0,-3-2 0 16,0-1 0-16,0 1 9 0,4-6 0 0,-1 3 0 0,1 2 0 15,3-8-35-15,0-3-1 16,0 3-1-16,0-9 0 0,3 3-72 0,-3-3-15 0,7 3-2 15</inkml:trace>
  <inkml:trace contextRef="#ctx0" brushRef="#br0" timeOffset="-163264.012">17268 8548 1440 0,'0'0'40'0,"0"0"11"0,0 0-41 15,0 0-10-15,0 0 0 0,0 0 0 0,0 0 38 0,0 0 6 0,0 0 0 0,0 0 1 16,0 0-13-16,0-6-2 0,0 1-1 0,0-1 0 15,-3-3 15-15,-1 3 2 0,4 0 1 0,-3 0 0 16,-4 3 5-16,3 0 0 0,-6 3 1 0,3 0 0 16,-4 0-35-16,4 3-7 0,-4 0-2 0,-3 6 0 15,4-6-9-15,-1 3-9 0,-3 3 9 0,3-3-13 16,1-1 13-16,-1 1-9 0,1 6 9 0,3 0-8 16,0-3 8-16,0 2 0 0,3 7 0 0,-3-6 0 15,3-3 0-15,4-1 0 0,-3 7 10 0,-1-3-10 16,4 0 8-16,0-6-8 0,0 2 0 0,0 4 0 15,0-9-11-15,4 6-8 0,-1-3-1 0,1 0-1 0,0 0 36 16,-1-1 7-16,4-5 2 0,-3 9 0 0,3-6-16 16,0 0-8-16,3-3 10 0,1 3-10 0,-4-3 12 15,0 0-4-15,4 0-8 0,-1-6 12 0,1 3-12 0,-1-6 8 16,1 9-8-16,-1-11 0 0,1 5 0 0,0-6 0 16,-1 3 0-16,1-3 0 0,-4 7 9 0,0-7-9 15,0 6 8-15,-3 0-8 0,-4 6 0 0,3-6 8 16,1-9-8-16,-4 15 0 0,0 0 8 0,0 0-8 15,0 0 8-15,0 0-8 0,0-8 10 0,-4 2-10 16,4-3 12-16,0 9-12 0,0 0 10 0,0 0-10 16,0 0 8-16,-7-6-8 0,7 6 0 0,0 0 0 15,0 0 0-15,0 0 0 0,-4 6 0 0,1-6 0 16,-1 6 0-16,4 0 0 0,-3 0 0 0,3 5 0 0,0 4-8 16,0-3 8-16,0 2 0 0,3 4 0 0,1-6 0 0,3 6 0 15,-3-1-12-15,3-2 12 0,3 3-12 16,-3-1 12-1,0-8-54-15,4 3-3 0,-4-6-1 0,0 5-538 0,4-5-107 0</inkml:trace>
  <inkml:trace contextRef="#ctx0" brushRef="#br0" timeOffset="-162689.082">17438 8548 1267 0,'0'0'28'0,"0"0"5"0,0 12 2 0,3-3 1 0,-3 3-36 0,4-1 0 16,3 7 0-16,-4-3 0 0,1-3 58 0,3 5 5 15,0-5 1-15,-3 0 0 0,3 2 0 0,-4 1 0 16,4 0 0-16,0-3 0 0,-3 2-23 0,-1-2-4 16,1 0-1-16,-1 0 0 0,-3-1-15 0,0 1-3 0,0-3-1 0,0 3 0 15,0-7-8-15,0 7-1 0,0-12-8 0,0 0 12 16,0 0-12-16,0 0 0 0,0 0 8 0,0 0-8 16,0 0-16-16,-3-6-5 0,3-5-2 0,-4 2 0 15,4-3 23-15,0 0-9 0,0-5 9 0,4-4 0 16,-4 3 0-16,0-5 9 0,3-7 1 0,-3 10 0 15,0-9-2-15,4 8-8 0,-4-3 12 0,3-5-4 16,-3 3 0-16,4 2-8 0,0-2 12 0,-1 2-4 16,1 3 0-16,-1 10 0 0,1-1 0 0,-1 0 0 15,-3 0 1-15,4 7 0 0,-1-1 0 0,-3 6 0 16,0 0-9-16,0-6 0 0,0 6 0 0,0 0 0 16,0 0 0-16,7-3 0 0,0 3 0 0,-3 0 0 15,3 6-10-15,0-3 10 0,0 6-13 0,0-1 5 16,4 4 8-16,3 0 0 0,-4 0-9 0,1-1 9 15,0 4 0-15,-1 3 0 0,1-7-9 0,-4 1 9 16,3 6-10-16,1 2 2 0,-4-2 0 0,0 3 0 0,0 8-7 16,-3-8-1-16,-1 8 0 0,1-5 0 15,-1-1-2-15,-3 4-1 0,0-7 0 0,0 4 0 16,0-7-97-16,0 1-20 0,0-3-4 16</inkml:trace>
  <inkml:trace contextRef="#ctx0" brushRef="#br0" timeOffset="-162245.479">17886 7775 1645 0,'0'0'69'0,"0"0"-55"16,-4 9-4-16,1-3-1 0,-1 0 0 0,-3 5 0 16,7-2 13-16,-3 3 2 0,-1 0 1 0,4 5 0 15,0 1 14-15,0-3 2 0,0 8 1 0,4 1 0 16,-1-1-13-16,1 4-2 0,-1-1-1 0,1 4 0 0,-1-7-14 0,1 10-4 15,-1-4 0-15,1 9 0 16,3-6 10-16,0 4 2 0,-3-1 0 0,3 3 0 0,-4 0-20 0,1 1 0 16,-1-4 0-16,1 0 0 0,-1 3-12 0,-3-5-5 15,4 5-2-15,-4 3 0 16,0-8 19-16,0 2 0 0,0 3 0 0,0 0 0 0,0-2 13 0,-4-4 7 16,4 3 0-16,0 0 1 0,-3-2-33 0,3-4-8 15,0 3 0-15,0-8-1 16,0-6-35-16,-4 2-6 0,4-14-2 0,0 6 0 15,0-3 0-15,0-9 0 0,0 0 0 0,0 0 0 16,0 0-102-16,0 0-21 0,4-21-4 0,3-8-1 0</inkml:trace>
  <inkml:trace contextRef="#ctx0" brushRef="#br0" timeOffset="-161950.895">17738 8487 1235 0,'0'0'35'0,"0"0"8"0,3-6-35 0,1 6-8 0,-1-12 0 0,4 6 0 15,-3-6 84-15,3 3 14 0,-4 4 3 0,4-1 1 16,1-6-14-16,-5 6-4 0,4 0 0 0,-3 0 0 16,3 3-17-16,-4 0-4 0,-3 3-1 0,7 0 0 15,0 3-35-15,0 0-7 0,0 3-2 0,1 0 0 16,2 0-18-16,1 0-12 0,3 0 1 0,-4 0 1 15,1-1-5-15,3 1-1 0,-3-3 0 0,3 3 0 16,3 0-44-16,1 0-10 0,0-12-2 0,3 0 0 16,0 0-73-16,0 0-15 0,4-2-4 15,3-4 0-15,-3 0 39 0,3-3 7 0,-3 4 2 16,3-1-304-16</inkml:trace>
  <inkml:trace contextRef="#ctx0" brushRef="#br0" timeOffset="-161314.147">18203 8604 1149 0,'0'0'32'0,"0"0"8"0,0 0-32 0,0 0-8 0,0 0 0 0,0 0 0 16,0 0 69-16,-3 6 12 0,-1 0 3 0,4-6 0 16,0 9-15-16,0-3-2 0,-3 2-1 0,3-2 0 15,0 9-18-15,3-9-3 0,-3-6-1 0,4 6 0 16,-1 0 5-16,1 0 1 0,-1-4 0 0,4 4 0 16,0 0-16-16,1-3-3 0,-5 0-1 0,4 0 0 15,0 0-4-15,0 3-1 0,4-6 0 0,-4 0 0 16,0 0-25-16,4-9 0 0,-4 6 8 0,3-3-8 15,-3 0 0-15,4 0 0 0,-4 4 0 0,0-4 0 16,4 0 0-16,-8-6 0 0,-3 6 0 0,0-3 0 16,4 1 0-16,-4-1 0 0,0 3 0 0,0-6 0 15,0 0 0-15,3 6 0 0,-6 1 0 0,6-1 0 16,-3-3 0-16,4-3-12 0,-4 0 2 0,-4 6 1 0,1-5 9 0,-4-1 0 16,3 3 0-16,-3-3 0 0,0 1 0 0,0 5 0 15,0-6 0-15,-4 0 0 0,-3 6 0 0,3 0 11 16,-3-2-3-16,0 8 0 0,0-6 0 0,0 6-8 15,3-6 12-15,1 6-4 0,-1 6-8 0,4-6 0 16,-3 6 0-16,3 5 0 0,-4 4-11 0,4-3 3 16,0 0 0-16,0 2 0 0,3 7 8 0,-3-6 0 15,4-4-9-15,-1 7 9 0,1-3 0 0,-1 2 0 16,4 1 0-16,0 0 0 0,0-7 0 0,4 10 0 0,-1-3-9 16,1-1 9-16,3-2 0 0,-4 3 0 0,4-4 0 0,4-2 0 15,-4 6 0 1,0-1 0-16,4-5 0 0,-4-3 0 0,3 6 0 0,-3-1 0 0,0 4 0 15,4-9 0-15,-4 5 0 0,0-2 0 16,0-3 0-16,4 3 0 0,-1-6 0 0,-3 5 0 0,0-2 0 0,4-3-10 31,-4 0-34-31,-7-6-8 0,11 3 0 0,-1 6-1 16,-10-9-9-16,7 6-2 0,4-1 0 0,-11-5 0 16,10 0-102-16,1 0-21 0,3-5-4 0,-3-1-1 0</inkml:trace>
  <inkml:trace contextRef="#ctx0" brushRef="#br0" timeOffset="-160951.729">18246 8213 1409 0,'0'0'29'0,"0"0"7"16,0 0-28-16,0 0-8 0,0 0 0 0,0 0 0 15,0 0 24-15,0 0 4 0,0 0 1 0,0 0 0 16,0 0 55-16,3-6 12 0,1 3 1 0,-1 0 1 0,4-2-20 0,-3-1-4 15,3-6-1-15,-4 6 0 0,4 0-42 0,1-9-9 0,2 4-2 0,-3-1 0 16,0 0-32-16,4 0-6 0,-4 7-2 0,3-16 0 31,5 9-68-31,-5-5-13 0,8-10-3 0,-1 9-1 16,1-5 14-16,0-1 3 0,-1 4 1 0</inkml:trace>
  <inkml:trace contextRef="#ctx0" brushRef="#br0" timeOffset="-160129.382">19512 8151 957 0,'-10'-29'20'0,"6"23"4"15,4 6-24-15,-4-6 0 0,4 6 0 0,-7-6 0 16,4 1 68-16,-4 5 9 0,3-6 2 0,4 6 0 16,0 0-11-16,0 0-3 0,-3-12 0 0,3 12 0 15,0 0-23-15,0 0-5 0,-7 0-1 0,7 0 0 16,-7 3-12-16,7-3-2 0,-7 9-1 0,0-3 0 0,0-1-8 0,-1 7-1 15,1 0-1-15,0 9 0 0,4 2 1 0,-1 1 1 0,1-4 0 16,3 15 0-16,0-11-2 16,3 8-1-16,4-2 0 0,-3 8 0 0,6-6 2 0,-2 6 1 0,2 4 0 15,4-4 0-15,-3 3-5 16,-1 3-8-16,1 0 11 0,0 0-11 0,-1-8 0 0,1 2 0 0,-4 0 0 0,0 3 0 16,0-11 0-16,-4 8 0 0,1-12 0 0,-4-2 0 15,3 5 0-15,-3-11 0 0,-3 8-12 0,3-8 12 16,-4-1-36-16,-3-2 0 15,4 3-1-15,-1-12 0 16,1 5-140-16,-4-2-28 0</inkml:trace>
  <inkml:trace contextRef="#ctx0" brushRef="#br0" timeOffset="-159493.846">19364 8160 794 0,'-7'0'33'0,"7"0"-33"15,-4-6 50-15,-3 3 3 0,7 3 1 0,-7 0 0 16,4-2-8-16,3 2-2 0,-7-3 0 0,7 3 0 31,-7-3-9-31,7 3-3 0,0 0 0 0,-4-3 0 0,1-6 26 16,-1 6 5-16,4-3 1 0,0 6 0 0,-3-6-8 15,3 6 0-15,0 0-1 0,0 0 0 0,0 0-5 0,0 0-1 0,0-6 0 0,0 6 0 16,0 0-26-16,0 0-6 0,0 0-1 0,0 0 0 16,0 0-16-16,0 0 0 0,3-6 0 0,1 6 0 15,3-5 0-15,-4-1 0 0,4-3 0 0,0 3 0 16,4 0 0-16,-4 3 0 0,4 0 0 0,3-3-9 15,0 6 9-15,0-6 0 0,0 6 0 0,4 0-8 16,-1 0 8-16,1 0 0 0,-1 0 0 0,1 6 0 16,0-6 8-16,3 6-8 0,-3 0 8 0,3-3-8 15,0 3 0-15,0 6 0 0,-3-12 0 16,3 11 8-16,-3 1-8 0,3 0 0 0,0 6 0 0,-4 2 0 16,5 4 0-16,-1-1 0 0,-4 4 0 0,5 2 0 15,-5 3 0-15,1-2 0 0,0 2 0 0,-4 3 0 16,0 4 0-16,0-7 0 0,-4 0 0 0,1 9 8 15,-4-5-8-15,0 8 0 0,-3-6 0 0,-4 6 0 16,3-9 0-16,-3 10 0 0,0-7 0 0,0 3 0 16,-3-9 0-16,-1 3 0 0,1-2 0 0,-4 2 8 15,0-3-8-15,-1 1 0 0,-2 2 8 0,-1-6-8 16,-3 4 8-16,0-10-8 0,-4 1 8 0,4 2-8 16,-3-8 11-16,3 3-3 0,-4-4 0 0,0 1 0 15,4-6 9-15,0-1 2 0,-4-2 0 0,4-3 0 16,-3-6-36-16,3 0-7 0,-4 0-2 0,0-6 0 15,4-6-2-15,4 4-1 0,-4-10 0 0,3 6 0 16,0 0-81-16,4-11-16 0,4 2-3 0</inkml:trace>
  <inkml:trace contextRef="#ctx0" brushRef="#br0" timeOffset="-158923.773">19025 8566 857 0,'0'0'17'0,"0"0"7"0,0 0-24 16,0 9 0-16,-3-3 0 0,-1 5 0 0,1-5 54 0,3 6 6 0,-4 0 2 0,1-6 0 31,-1 3-20-31,-3-1-4 0,0 1-1 0,0 3 0 16,0-6-28-16,0 0-9 0,-4 2 0 0,1 4 0 0,-1-3 0 0,1 6 0 0,-5 2-12 0,5-5 3 16,-1 3 9-16,-3-3 0 0,0 5 0 15,3-5 0-15,1 0 0 0,-1-3 0 0,4 2 0 0,0 1 0 16,0-6 0-16,4 0 0 0,-1 0 0 0,1 0 0 15,3-6 0-15,0 6 0 0,0-6 0 0,-4 8 0 16,4-8 0-16,0 0 11 0,0 3-3 0,0-3 0 16,0 0 4-16,0 0 0 0,4 3 0 0,3 3 0 15,-4 0-12-15,1-6 0 0,3 6 0 0,-4 0 0 16,4 0 0-16,0-6 0 0,-3 5 0 16,3-2 0-16,-4 0-49 15,5 0-12-15,-5 3-3 0</inkml:trace>
  <inkml:trace contextRef="#ctx0" brushRef="#br0" timeOffset="-158383.767">19092 8698 1097 0,'-7'12'31'0,"0"0"7"0,-3 0-30 16,3 2-8-16,0-5 0 0,-1 3 0 0,5-3 45 0,-4-3 8 0,0 5 2 0,0-5 0 15,3 0-27-15,-3 0-4 0,7-6-2 0,-7 6 0 16,0-3-8-16,7-3-2 0,-7 3 0 0,3 0 0 15,4-3-4-15,-7 5 0 0,7-5-8 0,-7 6 12 16,7-6-12-16,-7 6 0 0,7-6 8 0,-7 6-8 16,7-6 0-16,-3 6 0 0,3-6 0 0,0 6-10 15,0-6 10-15,-4 6 0 0,4-6-9 0,4 3 9 16,-4 3-14-16,3 2 2 0,1-2 0 0,-1 0 0 16,1 3-4-16,-1-3 0 0,4-6 0 0,-3 6 0 15,3 0 16-15,0-6-12 0,4 0 12 0,-4 5-12 16,3-2-2-16,1 3 0 0,-1-3 0 0,1 3 0 15,3 0-38-15,-3 0-8 0,3 3-2 0</inkml:trace>
  <inkml:trace contextRef="#ctx0" brushRef="#br0" timeOffset="-157531.589">20059 8954 679 0,'0'0'19'0,"0"0"5"0,0 0-24 0,0 0 0 0,0 0 0 0,0 0 0 15,0 0 43-15,0 0 4 0,-4 6 1 0,1 3 0 16,-1-3 2-16,1 5 1 0,-1-5 0 0,1 0 0 15,-1 0-1-15,1 3 0 0,3 0 0 0,-4 5 0 16,4-8-8-16,0-6-2 0,0 0 0 0,0 6 0 16,4 0-2-16,-4 0-1 0,3 0 0 0,4 3 0 15,-3-4 18-15,3 1 3 0,0 0 1 0,0 0 0 16,0 0-13-16,0 0-2 0,0 0-1 0,0 3 0 16,0-4-19-16,0 1-3 0,4 3-1 0,-4 0 0 15,0-3-20-15,0 0 9 0,0 0-9 0,0-1 0 0,0-5 8 16,0 6-8-16,0-6 0 0,-3 0 0 0,3 0 13 0,-7 0-4 15,0 0-1-15,7-6 0 16,-3 6 10-16,3-5 2 0,0-7 0 0,0 6 0 16,-4-3 0-16,1 0 0 0,-1-2 0 0,1 2 0 15,-1-9-4-15,1 6 0 0,3 1 0 0,-4-10 0 16,1 3-16-16,-1-5 0 0,1 2 0 0,-4-2 0 0,0-4-9 16,0 4-6-16,-4-4-1 0,1 4 0 15,-1-1-38-15,1-5-8 0,-1 8-2 0,1-8 0 16,-1 11-118-16,8-2-24 0,-4 8-5 0</inkml:trace>
  <inkml:trace contextRef="#ctx0" brushRef="#br0" timeOffset="-156210.331">20708 8251 1288 0,'0'-11'27'0,"0"11"5"0,0 0-32 0,0 0 0 0,0 0 0 0,0 0 0 16,0 0 16-16,0 0-3 0,0-6-1 0,0 6 0 15,0 0 7-15,0 0 1 0,0 0 0 0,0 0 0 16,0 0 6-16,0 0 2 0,0 0 0 0,-3 6 0 16,-1 0 12-16,0 2 4 0,4 4 0 0,-3 6 0 15,3-7 8-15,-4 10 3 0,4 0 0 0,0 5 0 16,0 4-37-16,4 8-7 0,-1-6-2 0,1 6 0 15,0 3-9-15,3 1 0 0,0 2 0 0,0 0 0 16,0 0 0-16,3-6 0 0,-3 3 0 0,4-8 0 16,0 8 0-16,-4-9 0 15,0 0 0-15,0-2 0 0,0-1 0 0,-4-14 8 0,4 0-8 0,-3 5 8 16,-1-8-8-16,-3-6 0 0,4 3 0 0,-4 2-11 16,0-11 11-16,0 0 0 0,0 0 8 0,0 0-8 15,0 0 0-15,-4-5 0 0,-3-4 0 0,4 3 8 16,-1-6-17-16,-3 0-3 0,4-11-1 0,-4 8 0 15,3-8-25-15,-3-1-5 0,0-2-1 0,0-1 0 16,-4-2 27-16,4 5 5 0,0-11 0 0,0 3 1 16,0 2 11-16,0-2 0 0,0-6 0 0,4 2 0 15,-5 10 12-15,1-9-1 0,0 2-1 0,0 7 0 16,4-4 1-16,-4 7 0 0,3-9 0 0,1 8 0 16,-1-2-11-16,4 2 12 0,0 6-12 0,0-5 12 0,0 2-12 15,0-2-11-15,0-4 3 0,4 10 0 0,-4-10 16 0,3 10 4 16,1-7 1-16,-1 9 0 0,1-5 6 0,3 5 1 0,0 3 0 15,-4-11 0-15,4 8-20 0,4-2 0 0,-4-1 0 16,0-3 0-16,4 10 0 0,-1-13 0 0,1 9 0 16,3 7 0-16,0-1-19 0,0 3-10 15,0 6-3-15,0 6 0 0,1-6 32 0,-1 11 0 0,3-2-8 0,-3 3 8 16,1 6 0-16,-5-1 0 0,1 4 0 0,-1 2-9 16,-6-2 9-16,3 8 0 0,-4-5 0 0,-3 8 0 15,0-8 0-15,0-1 0 16,-3 4 0-16,3-7 0 0,-4 4 0 0,4-7 0 0,-3 1 0 0,-1-6 8 15,1 0-16-15,-1-4-4 0,1-2 0 0,3-6 0 16,-11 0-6-16,1 6-2 0,-5-12 0 0,1 6 0 16,0-6-11-16,0 6-2 0,-4-8-1 15,1 2 0-15,-1 3 22 0,1-3 12 0,2-3-12 0,-2 3 12 16,-1 6 0-16,4-6 0 0,0 0 0 0,3 6 9 16,1 0-9-16,-1 0 0 0,4 0 0 0,0 0 0 15,0 0 0-15,4 0 0 0,-8 6 0 0,7-6 0 16,4 0 0-16,0 0 0 0,0 0-12 0,-3 6 12 15,3-6 0-15,0 6 0 0,0-6 0 0,3 9 0 16,1-3 0-16,3 0 0 0,4-3 0 0,-1 5 12 16,1-8-12-16,-1 6 0 0,1 0 0 0,-1 0 0 15,1-6 32-15,0 12 2 0,-1-9 0 0,1 3 0 0,-1 3-34 16,1-4 0-16,0 4 0 0,-4 3 0 0,3 6 0 16,1-10 0-16,-1 10 0 0,1 0 0 0,-4-7 0 0,4 7 0 15,-4-3 0-15,3 2 0 0,-3 4 0 16,0-3 0-16,4 5 0 0,-4 1 0 0,0 2 0 15,0-2 0-15,0-1 0 0,0 4 0 0,-3-7 12 16,3 1-12-16,0-1 12 0,-4 1-12 16,4-6 0-16,-3 11 0 0,-1-8 0 0,5-6 0 0,-8 8 12 0,3-2-12 0,-3-1 12 0,4 4-12 15,-8-3 20-15,1 5-2 0,-1-5-1 0,-3 8 0 16,-4-14-5-16,4 9 0 0,-3-10-1 0,-1 7 0 16,1-6 10-16,-5-1 3 0,1 4 0 0,0-3 0 15,0 6-10-15,0-7-2 0,0-5 0 0,3 3 0 16,1-3-4-16,3-3-8 0,0-3 11 0,-4 0-11 15,11 0 18-15,-7-3-3 0,-4 0-1 0,4-3 0 16,0-3-14-16,0 0 0 0,4-2 0 0,-4-1 0 16,0 0-51-16,0 0-9 0,-4-2-3 0,4 2 0 15,0-6-28-15,0-2-5 0,0 2-2 16</inkml:trace>
  <inkml:trace contextRef="#ctx0" brushRef="#br0" timeOffset="-155579.855">21223 8784 1644 0,'-7'0'34'0,"4"0"9"0,-1 0-35 0,-3 5-8 0,3 1 0 0,-3 0 0 15,0-6 18-15,0 6 2 0,4-3 0 0,-4 0 0 16,3 3-8-16,1-3 0 0,-4 0-1 0,3 0 0 15,-3 0 25-15,3 5 4 0,1-2 2 0,-1 0 0 16,1 0-6-16,-1 0-2 0,1 0 0 0,-4 0 0 16,3 5-2-16,1-2-1 0,3 3 0 0,-4 0 0 15,4 2-19-15,-3-2-3 0,3 0-1 0,0 6 0 16,0-7-8-16,3 4 0 0,-3-3 0 0,7 5 0 16,-3-5 0-16,3-6 0 0,0 0 0 0,3 3 0 15,-2-6 0-15,2 0 0 0,-3 3 0 0,4-4 0 16,-4-2 0-16,0 0 8 0,0-2-8 0,0-4 8 15,4 6-8-15,-1 0 0 0,1-3 0 0,-4 0 0 16,0 0 0-16,3-3 0 0,-3 0 9 0,0 0-9 16,1-6 10-16,-5 1-2 0,1 2-8 0,-1-3 12 15,4 0-4-15,-3-5-8 0,-4 2 11 0,3 0-11 0,-3 1 0 16,0-4 0-16,-3-8 0 0,-1 8 0 0,1 0 0 0,-1-2 0 16,-3 2 0-16,4-5 0 0,-5 5 0 0,1 3 0 15,-3-2-13-15,-1 5 5 0,4-3 0 16,0 6 0-16,4 0 0 0,-4 4 0 15,0 5 0-15,-1 2 0 0,1 1 0 0,-3 6 0 16,3 0-4-16,0 6-1 0,-4-3 0 0,4 2 0 16,4 4-6-16,-4 0-1 0,3 5 0 0,-3-5 0 15,7 2-35-15,0-2-7 0,0-6-2 0,0 5 0 16,3-2-147-16,1-3-29 0</inkml:trace>
  <inkml:trace contextRef="#ctx0" brushRef="#br0" timeOffset="-155247.944">21417 8778 1140 0,'0'0'24'0,"0"0"4"16,0 0-28-16,-3 6 0 0,-1 5 0 0,1-5 0 15,3 0 21-15,-4 0-1 0,1 3-1 0,-1 0 0 16,4-1 23-16,-4 4 5 0,4-6 1 0,0 0 0 16,0 3-4-16,-3 0-1 0,3 2 0 0,0 4 0 15,0-9-3-15,0 6-1 0,0 5 0 0,0-5 0 0,0 3-15 0,3 2-4 16,-3-2 0-16,4-3 0 0,-4 5-20 15,0-5 0-15,4-6 0 0,-4 6 0 16,3-9-62-16,-3 9-10 0,0-7-3 0</inkml:trace>
  <inkml:trace contextRef="#ctx0" brushRef="#br0" timeOffset="-155034.315">21315 8337 1013 0,'0'0'20'0,"0"0"8"15,0 0-28-15,0 0 0 0,0 0 0 0,0 0 0 16,0 0-46-16,0 0-14 0,0 0-4 0,0 0 0 16,3-3-1-16,4-3-1 0,-3 3 0 0,3 0 0 15,0-3 54-15,-3 6 12 0,3-3 0 0</inkml:trace>
  <inkml:trace contextRef="#ctx0" brushRef="#br0" timeOffset="-154450.301">21749 8704 1288 0,'0'0'27'0,"0"0"5"0,0 0-32 0,0 0 0 0,0 0 0 0,0 0 0 16,0 0 134-16,-4 3 20 0,-6 0 4 0,3 3 1 16,0-6-75-16,-1 6-16 0,1 0-2 0,0-6-1 15,-3 6-29-15,-1-1-7 0,1-5-1 0,-4 9 0 16,3-3-17-16,0 0-11 0,-3 0 12 0,7-3-12 15,-3 6 0-15,3-3 0 0,-1-1 0 0,5 1 0 16,-1 0 0-16,1 0 13 0,-1 0-4 0,1 3-1 16,3-3 3-16,0-1 0 0,0 7 0 0,3-6 0 15,-3 0 1-15,0-6 1 0,0 0 0 0,0 6 0 16,4 0-13 0,-1 3 0-16,1-6 0 0,-1 5 0 0,1-2 0 0,-4-6 0 0,7 3 0 0,-7-3 0 15,4 3 0-15,-4-3-12 0,7 6 3 0,-7-6 0 16,7 0 9-16,-7 0 11 0,7 6-3 0,0 0 0 15,0-6-8-15,-4 6 0 0,4-1 0 0,-3 1 0 16,3 0 0-16,-7-6 0 0,4 3 0 0,-4-3 0 16,3 6 0-16,1 0 0 0,-4-6 0 0,3 6 0 15,1 0 0-15,-4 5 0 0,0 1 0 0,0-6 0 16,0 3 0-16,0 0 0 0,-4 5 0 0,4-8 0 16,-3 6 0-16,3-6 0 0,0 3 0 0,-4 3 0 15,1-1 0-15,-1 1 0 0,1 0 0 0,-1-6 0 0,0 3-10 16,-3-1-1-16,0-5 0 0,0 3 0 0,0 0 11 15,0 0-13-15,0 0 5 0,0 0 8 0,-4-6 0 16,1 0 0-16,3-6 0 0,-4 6 0 0,-3-6-28 0,4-6 3 16,-5 0 0-16,1-2 0 15,0 2-43-15,0 0-9 0,4 0-2 0,-1-2 0 16,0 2-17-16,4 0-3 0,0 0-1 0</inkml:trace>
  <inkml:trace contextRef="#ctx0" brushRef="#br0" timeOffset="-153736.196">22253 8437 1409 0,'0'0'29'0,"0"0"7"0,0 0-28 16,4 0-8-16,3 5 0 0,-4-2 0 15,1 3 61-15,3-3 11 0,-4 6 3 0,4-3 0 0,-7-6-12 0,4 6-3 0,0 0 0 16,-4 0 0-16,3 5-36 0,1-5-7 0,3 6-1 0,-4-3-1 16,1 3-7-16,3-7 0 0,-4 7-8 0,4-6 12 15,0 3 3-15,0-3 0 0,1-3 0 0,-1 3 0 16,3 2 4-16,-3-2 1 0,0 0 0 0,4 0 0 15,-4 0-20-15,0 3 0 0,4-6-8 0,-4 6 8 16,0-4 0-16,0-2 0 0,-4 6 0 0,4-3 0 16,-3 0 0-16,3 0 0 0,-7-6 0 0,3 6 0 15,-3-6 0-15,0 0 0 0,4 6 0 0,-4-6 0 16,0 0-14-16,0 0-10 0,0 0-1 0,0 0-1 16,0 0-2-16,0 0-1 0,0 0 0 0,0 0 0 15,3 2-6-15,-3-2-1 0,0 0 0 16,0 0 0-16,0 0 24 0,-3 6 12 0,3-6-12 0,-7 6 12 15,0 0 20-15,0-6 12 0,0 3 1 0,0 0 1 16,-4 3-34-16,1-6 0 0,-1 6 0 0,-3 0 0 16,0 0 12-16,0-1-4 0,-1 4 0 0,1 0-8 15,0 0 0-15,0 3 0 0,4-6-10 0,-5 5 10 16,1 1 0-16,4-6 0 0,-1 6 0 0,1 2 0 16,-1-2-18-16,4-6 4 0,0 6 1 0,0-3 0 15,3-1 13-15,-3 1 16 0,0 3-3 0,4-6-1 0,-1 0-12 16,1 0 0-16,3-6 0 0,0 0 0 15,0 0-19-15,-4 5-6 0,4-5-2 0,0 0 0 16,0 0-7-16,0 0-2 0,0 0 0 0,0 0 0 16,0 0-120-16,0-5-24 0</inkml:trace>
  <inkml:trace contextRef="#ctx0" brushRef="#br0" timeOffset="-153071.035">22535 8316 1265 0,'0'0'36'0,"0"-3"8"16,0 3-36-16,0 0-8 0,0 0 0 0,0 0 0 16,0 0 52-16,0 0 9 0,0 0 2 0,0 0 0 0,0 0-15 0,-7 3-4 0,7-3 0 15,-7 12 0 1,0-3-20-16,4-1-5 0,-1-2-1 0,1 6 0 15,6 0 7-15,-3-6 2 0,4 3 0 0,-1-1 0 0,4 1 4 0,-3 3 1 16,3-6 0-16,3 0 0 16,-2 0-16-16,2-3-4 0,-3-1 0 0,4 4 0 15,-1-3-3-15,-3 3-1 0,0 0 0 0,1 0 0 16,-1 0-8-16,-4-6 0 0,4 6 0 0,-3 0 0 0,-1-1 0 0,1 1 0 0,-1-3 0 16,1 0 0-16,-1 6 0 0,1-6 0 0,-1 3 0 0,1 3-11 15,-4-3 11-15,0-1-8 0,3 1 8 0,-3 6-8 16,0-12-8-16,0 6-2 0,0-6 0 0,4 6 0 15,-4-3 6-15,4 6 2 0,-4-1 0 0,0-2 0 16,0 6 10-16,3-6 0 0,-6 0 0 0,3 3 0 16,0-3 0-16,0-6 0 0,0 5 0 0,-4 7 0 15,4 0-8-15,-4-6 0 0,1 0 0 0,3 2 0 16,-4 4 8-16,1-3 0 0,3 0 0 16,-4 3 0-16,-3-1 0 0,4 1-8 15,-4 0 8-15,0 3 0 0,0-9 0 0,0 11 0 0,-1-8 0 0,1 0 0 16,0 0 0-16,0 2 0 0,4-5 0 0,-4 6 0 15,0-6-13-15,3 0 2 0,-3 0 1 0,4 0 0 16,-1 2 10-16,4-8 0 0,0 0 0 0,-4 3-8 16,4-3-4-16,0 0-1 0,0 0 0 0,-3 6 0 15,3-6-19-15,0 0-4 0,0 0-1 0,0 0 0 16,0 0-39-16,0 0-7 0,-7 9-1 0</inkml:trace>
  <inkml:trace contextRef="#ctx0" brushRef="#br0" timeOffset="-125554.948">23978 8457 414 0,'0'0'17'0,"0"0"-17"16,0 0 20-16,0 0 1 0,0 0 0 0,0 0 0 16,-3 12 59-16,-1-6 11 0,4-6 2 0,-3 6 1 15,3-6-24-15,0 0-5 0,0 0-1 0,0 0 0 16,-4 6 6-16,4-6 1 0,0 0 0 0,0 0 0 16,-7 0-11-16,7 0-3 0,0 0 0 0,-7 5 0 15,7-5 6-15,-7 0 1 0,7 0 0 0,-7 0 0 16,0 0-52-16,7 0-12 0,-7 0 0 0,0 6 0 15,0-6 0-15,0 3 0 0,0 0 0 0,0 6 0 16,0-6 15-16,-1 3 0 0,1 3 0 0,0-9 0 16,-3 11-15-16,3-5 0 0,-4 0 0 0,-3 3 0 15,3 0 0-15,1 3 0 0,-1-4 0 0,-3 10 0 16,4-6 0-16,-1 0-10 0,4-1 10 0,0 10-8 16,0-9 8-16,0 8-13 0,0-2 5 0,3-6 8 15,1 8-11-15,-1-8 11 0,4 6-8 0,-3-1 8 16,3-5-11-16,3-6 11 0,-3 3-13 0,4-3 5 15,-4-6-3-15,3 5 0 0,-3-5 0 0,4 6 0 16,-1 0 2-16,4-6 0 0,0 0 0 0,-3 0 0 16,3 0 9-16,0-6-8 0,0 6 8 0,0-6-8 15,4 1 8-15,-4-1 0 0,3 0 0 0,-3-3-8 16,4 3-17-16,-4-11-3 0,4 2-1 16,-1 3 0-16,-3-6 29 0,0 1 0 0,0-1 0 0,0 0 0 15,0 4 0-15,1-4 0 0,-1-2 0 0,0 2 0 0,0 0 0 16,-4 4 0-16,1 2 0 0,-1 0 0 0,1 0 0 15,-4 6 0-15,3-5 0 0,-3 11 0 0,0 0 0 16,0 0 0-16,0 0 0 0,0 0 0 16,0 0 0-16,0 0 0 0,0 0 0 0,0 0 0 15,0 0 0-15,0 0 0 0,0 0 11 0,0 0-3 0,0 0-8 0,0 0 11 16,0 0-11-16,0 0 12 0,0 0-20 0,0 0-4 0,0 0-1 0,0 0 0 16,0 0 13-16,0 0 0 0,0 0 0 0,0 0 0 15,0 0 0-15,4 6 0 0,-1 5 0 0,4 1 0 16,-3-3 0-16,0 3 0 0,3 5 0 0,-4 1 0 15,1 0 0-15,-1 2 0 0,4 4 0 0,-3-4 0 16,-1 4 0-16,4-7 0 0,-3 10 9 0,-1-4-9 16,1-5 8-16,-4-3-8 0,3 2 0 0,1-5 0 15,-4 0 0-15,3-6 0 0,-3 0 0 16,0-6 0-16,4 6-22 0,3 2 2 0,-7-8 1 0,4 6 0 16,-4-6-127-16,10 3-26 0</inkml:trace>
  <inkml:trace contextRef="#ctx0" brushRef="#br0" timeOffset="-124893.905">24049 8598 866 0,'0'0'18'0,"0"0"4"0,0 12-22 0,0-6 0 0,-4 0 0 0,4 0 0 15,-3 0 57-15,3 2 7 0,0 4 2 0,-4-6 0 16,4 6-10-16,0-6-3 0,0 0 0 0,0-4 0 16,4 10-26-16,-4-6-6 0,0-6-1 0,0 6 0 15,3 0 4-15,-3-6 1 0,0 6 0 0,4 0 0 16,-1 5 0-16,4-2 0 0,-3 0 0 0,3 0 0 16,0 3-15-16,0-1-10 0,0 1 12 0,4 0-12 15,-4 0 0-15,3 2 0 0,1 4 0 0,0-6 0 16,-1-3 8-16,1 5-8 0,-1 1 0 0,-3-3 0 15,4-1 14-15,-4-2-4 0,4 0-1 0,-4-3 0 16,0 0 5-16,-4 3 1 0,4-3 0 0,-3-6 0 16,-4 0 4-16,0 0 1 0,3 0 0 0,-3 0 0 15,0 0-2-15,0 0 0 0,0 0 0 0,0 0 0 16,0 0-2-16,0 0 0 0,0 0 0 0,4 0 0 16,-1-6 0-16,-3 6 0 0,4-9 0 0,-4 6 0 15,3-3-16-15,1 0 0 0,0 0 0 0,-1 0 0 16,4-2 0-16,-3 2 0 0,3-6 0 0,0 3 0 15,-4-3 0-15,4-2 0 0,0-1 0 0,0 3 0 16,-3-8 0-16,-1 2 0 0,5-5 0 0,-5 2 0 16,1-3 0-16,3 7 0 0,-4-7 0 0,1 4 0 15,-1-4 0-15,1 1 0 0,-1 2 0 0,1 3 0 0,-4-5 0 0,3 2-11 0,-3 10 2 16,4-10 0-16,-4 6-12 0,0 1-3 16,0 2 0-16,0-6 0 0,3 9 15 0,-3-2 9 0,0 5-12 15,0 6 12 1,4-6-58-16,-4 6-5 0,0 0-1 0,0 0 0 15,0 0 0-15,0 0 0 0,0 0 0 0</inkml:trace>
  <inkml:trace contextRef="#ctx0" brushRef="#br0" timeOffset="-124183.034">24726 8654 1219 0,'-7'6'25'0,"0"-6"7"16,0 0-32-16,0 0 0 0,0 0 0 0,0-6 0 15,0 6 77-15,0-12 10 0,0 9 1 0,-4-2 1 0,4-1-41 0,-4 0-9 0,1 0-2 16,3 0 0-16,-4-6-14 0,1 6-3 16,-1 1-1-16,4-1 0 0,-4 0-19 0,4 3 0 15,-3-3 0-15,3 6 0 0,0 0 0 0,0 0 0 16,0 3 0-16,-4 3 0 0,7 0 0 0,-3 0-12 0,0 5 12 0,0 1-12 16,0 0 27-16,4-3 5 0,-1 2 2 0,-3 7 0 31,4-6-22-31,-1-6 0 0,1 5 0 0,-4 4 0 0,7-3 0 15,-4-6 0-15,4 6 0 0,-4-7 0 0,4 7 0 0,0-12 0 0,0 9 0 0,0-9 0 16,0 6 0-16,0-6-10 0,0 0 1 0,0 0 0 16,4 6 9-16,-4-6 12 0,7 6-2 0,-3 0-1 15,3-6-17-15,0 5-4 0,0 1-1 0,3-6 0 16,-3 0 21-16,0 0 4 0,4 0 0 0,0-6 1 16,-1 1-13-16,-3 5-15 0,4-6 3 0,-1-3 1 15,1 3 11-15,-4-3 16 0,4 0-4 0,-4-2-1 16,0 5-11-16,0-6 0 0,0 0 0 0,-4 0 0 15,1 4 0-15,-1 2 0 0,-3-6 0 0,4 6 0 16,-4-9 0-16,0 9 0 0,0 1 0 0,0 5 0 16,0 0 0-16,0 0 0 0,0 0 0 0,0 0 0 15,0 0 0-15,0 0 0 0,0 0 0 0,0 0 0 16,0 0 0-16,0 0 0 0,0 0 0 0,0 0 0 16,0 0 0-16,0 0-9 0,0 0 9 0,0 0 0 15,0 0-8-15,0 0 8 0,3 3 0 0,1 2 0 16,-4 7 0-16,4-6 0 0,-1 0 0 0,-3 0 0 15,4 0 0-15,-1 2 0 0,-3-2 0 0,4 6 9 16,-1 0-9-16,1 0 0 0,-1-1 0 0,1 1 8 16,-1-3-8-16,4 3 0 0,-3 0 0 0,3-1 0 15,0 1 0-15,4-6 0 0,-4 3 0 0,3-3 0 0,1-1 0 16,-1 1 0-16,1 0 0 0,0 0 0 16,-1-6-70-16,1 0-10 0,-4 6-1 0</inkml:trace>
  <inkml:trace contextRef="#ctx0" brushRef="#br0" timeOffset="-123643.549">24959 8654 923 0,'-3'18'39'15,"-1"-6"-31"1,0 5 54-16,1-2 11 0,3-3 3 0,0-1 0 16,-4 1-32-16,4-3-7 0,0 0-1 0,0-9 0 15,0 0 18-15,0 0 3 0,0 0 1 0,0 0 0 16,0 0 7-16,0 0 2 0,0 0 0 0,0 0 0 15,0 0-54-15,0 0-13 0,0 0 0 0,0 0 0 16,0 0 0-16,0 0 0 0,7 0 0 0,-7 0 0 0,4-3 20 0,0-3 2 0,-1 3 0 0,1-3 0 16,-1 0-22-1,1 0 0-15,-1-5 0 0,1 5-8 0,-1-9-7 16,1 6-1-16,-1-5 0 0,1 2 0 0,3 0 16 16,0-9 0-16,0 7-10 0,4-1 10 15,-4-3-9-15,3 4 9 0,4 2-12 0,-3 0 12 16,-1 0-8-16,5 7 8 0,-1-1 0 0,0-3 0 0,-4 3-8 0,1 6 8 0,3 0 0 0,0 0 0 15,-3 3 0 1,-1 0 0-16,1 6 0 0,0-3 0 0,-4-1-8 0,0 1 8 0,0 6 0 0,-4-3 0 16,1 3 0-16,-1 5 0 0,1 1 0 0,-4-3 0 15,0-1 0-15,0 13 0 0,0-13 8 0,0 4-8 16,0 0 9-16,0-1-9 0,0 1 8 0,0-6-8 16,3 3 0-16,-3-4 0 0,4-5 0 0,-1 0 0 15,-3-6-48-15,4 0-9 0,-1 0-2 0,4 0 0 16,1-6-52-16,-5 0-10 0</inkml:trace>
  <inkml:trace contextRef="#ctx0" brushRef="#br0" timeOffset="-123124.074">25527 7813 1036 0,'0'0'21'0,"0"0"7"0,0 0-28 0,0 0 0 0,0 0 0 0,0 0 0 16,0 0 79-16,0 0 10 0,-11 0 3 0,11 0 0 16,-7 6-33-16,4-3-7 0,-4 6 0 0,3-3-1 15,1 3-41-15,-1 8-10 0,1-5 0 0,-1-3 0 16,4 3 0-16,-3 5 0 0,-1-5 0 0,4 6 0 16,0 2 32-16,0-2 4 0,0 5 0 0,4 4 1 15,-1-4-13-15,1-2-4 0,3 3 0 0,-4-1 0 16,4 4-3-16,-3-4-1 0,3 1 0 0,0 2 0 15,0-2-5-15,-3-1-2 0,3 9 0 0,-4-5 0 16,1 2 0-16,-1 4 0 0,1 2 0 0,-4-3 0 16,3 3-9-16,-3 4 10 0,-3 2-10 0,3-3 10 15,-4-3 10-15,1 4 3 0,-1-7 0 0,1 0 0 16,-1-2 4-16,1-1 1 0,-1-11 0 0,0 2 0 16,1-2-17-16,3-9-3 0,0 5-8 0,0-14 12 15,-4 9-12-15,4-9 0 0,0 0 0 0,0 0 0 16,0 0 0-16,0 0 0 0,0 0 0 0,0 0 0 15,0 0-28-15,0 0-1 0,0 0-1 0,0 0 0 16,0 0-98-16,0 0-19 0,0 0-4 0</inkml:trace>
  <inkml:trace contextRef="#ctx0" brushRef="#br0" timeOffset="-122649.388">25333 8345 1183 0,'0'0'33'0,"-7"-5"8"15,3-1-33-15,-3 3-8 0,4-3 0 0,3 6 0 16,0 0 78-16,0 0 14 0,-7-9 2 0,7 9 1 16,0 0-54-16,0 0-10 0,0 0-3 0,0 0 0 15,0 0-41-15,0 0-9 0,0 0-2 0,0 0 0 16,0 0 42-16,0 0 8 0,0 0 2 0,0 0 0 16,7 6-45-16,-4-3-9 0,4 0-2 0,0 0 0 15,-3 0 28-15,3 0 0 0,0 0 0 0,0 2 0 16,0 1 0-16,0-6 0 0,0 0 0 0,4 6 0 15,-4-6 46-15,4 0 14 0,-4 0 4 0,3 0 0 16,1 0-52-16,-4-6-12 0,3 6 0 0,1 0 0 16,0-6 0-16,3 6 0 0,0-5 0 0,0 2 0 15,0 0 17-15,4 0 1 0,-4 3 0 0,0-3 0 0,3 3-18 16,-2 0 0-16,2-3 0 0,-3 3 0 0,0 3 0 16,1-3 0-16,-1 3 0 0,0 3 0 15,-4-3-27-15,5 2-2 0,-5 1-1 0,1 0 0 16,-1 0-46-16,1 6-8 0,-1-6-3 0</inkml:trace>
  <inkml:trace contextRef="#ctx0" brushRef="#br0" timeOffset="-101741.385">26980 8437 1314 0,'0'0'37'0,"0"0"8"15,0 0-36-15,0 0-9 0,0 0 0 0,0 0 0 16,-7 5 53-16,0-2 9 0,0 0 2 0,0 3 0 0,0-3 0 15,-3 9 0-15,3-6 0 0,-1 0 0 0,-2 0-52 0,3-1-12 0,-4 1 0 16,4 0 0-16,-3 3 36 0,-1-3 4 0,4 0 0 16,-4 0 1-16,1 0-14 0,3-1-3 0,0 1-1 0,0 6 0 15,0-9-23-15,0 3 0 0,-1 0 0 0,1 3 0 16,0-1 0-16,0-2-10 0,4 0 10 0,-1 6 0 16,-3-3 0-16,4 0 0 15,3-1 8-15,-4 10-8 0,4-12 0 16,-3 6-15-16,3-4 2 0,0 4 0 0,0-6 13 0,3 0 0 0,1 0 0 15,-4-6 0-15,3 6 0 0,1-6 0 0,-4 0 9 16,7 6-9-16,0-6 12 0,0 0-3 0,0 6-1 0,0-6 0 16,0 5-8-16,4-5 0 0,-4 0 0 0,3 6 0 15,1-3 0-15,-4-3 0 0,3 0 0 0,-2 0 0 16,-1 0 0-16,0-3 0 0,0 3 0 0,-4-6 0 16,-3 6 0-16,7 0 0 0,0-5 0 0,-3-1 0 15,-1 0 0-15,1 0 0 0,-1-6 0 0,1-3 0 16,-4 10 0-16,0-7 0 0,0 0 0 0,0-3 0 15,0 4 26-15,-4 2 3 0,4 0 1 0,0-3 0 16,0 6-48-16,0 6-10 0,0 0-1 0,0 0-1 16,0 0 30-16,0 0 0 0,0 0 0 0,0 0 0 15,0 0 0-15,-3 12 0 0,-1 0 0 0,1 0 0 16,3-1 0-16,-4 10 0 0,-3-1 0 0,4 4 0 16,3 0 0-16,-4-1 0 0,1 4 0 0,3-4 0 15,0 3 0-15,0 4 0 0,0-1 0 0,0-2 0 16,0-1 0-16,0-2 0 0,3 8 0 0,-3-3 0 15,0 1 0-15,0 2 0 0,0 1 0 0,0 8 0 16,0-6 0-16,-3 3 0 0,-1-5 0 0,1 2 0 16,-1-3 0-16,1-2 0 0,-1-7 0 0,1 9 0 15,3-17 0-15,0 3 0 0,0-7 0 0,0 1 0 0,0-6 0 16,0-6 0-16,0 0 0 0,0 0 0 0,0 0 0 0,0 0 0 0,3 0 0 16,-3 0 0-16,7-6 0 0,0 0 0 0,-3 0 0 0,-1 1 0 15,1-4 0-15,-1 0 0 0,4 0 0 0,-7 3 0 16,4 0 0-16,-4 1 0 0,0-7 0 15,3-3 0-15,-3 3 0 0,4 1 0 0,-4-7 0 16,3 6 0-16,1-8 0 0,0-4 0 16,3 1 0-16,-4-4 0 0,4 4 24 0,0-10 10 15,4 4 2-15,-4-6 1 0,3 2-59 16,1 1-12-16,0 2-2 0,3-2-1 0,0 3 37 0,-4 5 0 0,1 4 0 16,0 2 0-16,-1 3 0 0,1 1 15 0,-1 5-1 0,1-3 0 15,-4 6-30-15,4 0-5 0,-4 6-2 0,0 0 0 16,0 0-25-16,0 0-6 15,0 6-1-15,0 0 0 0,0 0 44 0,-4 0 11 0,1 3 0 0,0 2 0 16,-1-2-156-16,1 0-28 0</inkml:trace>
  <inkml:trace contextRef="#ctx0" brushRef="#br0" timeOffset="-101274.453">27340 8340 535 0,'0'0'23'0,"0"0"-23"16,-3 5 8-16,3-5-8 0,0 0 10 0,-4 12-10 15,4-12 68-15,0 0 8 0,0 0 2 0,0 0 0 16,0 6-11-16,0 0-3 0,0 0 0 0,0 0 0 15,4 3-4-15,-1-4 0 0,1 7-1 0,-1 0 0 16,1-6 8-16,-4 6 1 0,3-4 1 0,1 4 0 16,-1 6-55-16,1-6-14 0,-1-1 0 0,1 7 0 15,-4-3 43-15,0-4 5 0,0 7 2 0,0-3 0 16,0 2-29-16,0-5-5 0,4 6-2 0,-4-3 0 16,0 2-63-16,0 1-13 0,0-6-2 0,0-4-1 15,0 7 1-15,3 0 0 0,-3-9 0 0,0 5 0 16,4-2 0-16,-4-3 1 0</inkml:trace>
  <inkml:trace contextRef="#ctx0" brushRef="#br0" timeOffset="-100327.558">27668 8078 547 0,'-3'6'23'0,"-1"9"-23"15,-3-10 68-15,4 1 10 0,-1 0 2 0,1 0 0 16,-1 0 0-16,1 3 0 0,-1-3 0 0,1 2 0 16,-1 1 1-16,4-3 1 0,-4 0 0 0,4 6 0 15,-3-3-22-15,3-1-5 0,0 4-1 0,0-3 0 16,0 9-31-16,0-7-7 0,0 4 0 0,0 3-1 15,-4-1 2-15,4-5 1 0,0 3 0 0,0 2 0 16,-3-5 0-16,-1 6 0 0,4-6 0 0,-3 2 0 16,-1 4 1-16,1 0 0 0,3 2 0 0,-4 4 0 15,1-4-7-15,-1 10 0 0,1-13-1 0,-4 10 0 16,3-4-11-16,1 4 0 0,-4-7 0 0,3 7 8 16,-3-10-8-16,3 4 0 0,-3-3 0 0,0 2 0 15,4-5 0-15,-4 0 8 0,3 2-8 0,-3-5 0 16,4-3 0-16,-1 0 8 0,1-3-8 0,3-6 0 15,-4 2 11-15,4-2-3 0,0 0-8 0,0 0 12 16,0 0-2-16,-7 6-1 0,7-6 0 0,-7 0 0 16,0-6 15-16,3 1 4 0,-3-1 0 0,4 0 0 15,-4-3-20-15,-4 3-8 0,1-11 0 0,-1 11 8 0,4-9-8 16,-4 6 0-16,1-6-10 0,-1 10 10 16,1-7-27-16,-1 0 1 0,0 3 0 0,1-3 0 0,-1 7 26 0,1-7 0 0,-1 6 0 0,4-6 0 15,0-3 0-15,0 7 0 0,3-1 0 0,1-3 0 31,-1-6-28-31,4 7-1 0,0-1 0 0,-3 3 0 0,3-9 20 0,3 7 9 0,-3-7-8 0,0 3 8 16,4 4 0-16,-1-1 0 0,1-6 0 0,-1 3 0 16,1 10-8-16,-1-7 8 0,1-6-8 0,0 9 8 15,-1 1-31-15,4 2-1 16,-3-3 0-16</inkml:trace>
  <inkml:trace contextRef="#ctx0" brushRef="#br0" timeOffset="-99744.817">27707 8451 1212 0,'0'0'25'0,"0"0"6"0,0 0-31 15,0 6 0-15,0-6 0 0,-3 12 0 0,3-6 72 0,3 0 9 16,-3 5 2-16,4-5 0 15,3-3-17-15,-4 6-3 0,4-3-1 0,0 0 0 0,4-3-23 0,-4 3-5 0,0 0-1 0,4-6 0 16,-1 0 11-16,1 0 3 0,3 0 0 16,-3-6 0-16,-1 0 3 0,4-3 1 0,-3-3 0 0,-1 0 0 31,1 1-73-31,0-7-14 0,-1-3-4 0,1 10 0 0,-1-13 40 0,-3 7 13 0,4 2 0 0,-8-3 0 16,5-2-23-16,-8-1-5 0,3 6-1 15,-6-2 0-15,-1-1-15 16,-3 3-3-16,0 4-1 0,0 5 0 0,-4-6 14 0,1 3 2 15,-1 3 1-15,-3 3 0 0,0 3 18 0,-4 0 0 16,1 3 0-16,-8 3 0 0,4 3 0 0,0 3 0 0,-1 5 10 16,1-5-2-16,4 9 0 0,-5-4 1 0,5 7 0 0,-1-4 0 15,0 10-9-15,8-12 0 0,-4 8 9 0,7-3-9 16,0 4 10-16,3-4-2 0,1 4-8 0,3-4 12 16,3 7 0-16,1-4-1 0,3-2 0 0,0 8 0 15,3-8-3-15,1 2-8 0,3-2 12 0,0 5-4 16,4-2-8-16,-1-4 0 0,1-2 0 0,0 2 0 15,-1-5 0-15,1 2 0 0,0-2 0 0,3-6 8 16,-4 2-160-16,1-5-32 0,0 0-6 0</inkml:trace>
  <inkml:trace contextRef="#ctx0" brushRef="#br0" timeOffset="-99003.076">29009 7954 1170 0,'-11'3'24'0,"1"0"6"0,3 0-30 16,0 3 0-16,0 0 0 0,0 0 0 0,7 0 40 0,-4 11 3 0,4-5 0 0,0 3 0 16,0 3 4-16,0-7 1 0,4 4 0 0,-1 9 0 15,1-7-12-15,3 4-1 0,0 8-1 0,0-5 0 16,0 8-18-16,3-3-3 0,-3 4-1 0,4-1 0 16,-4 3-12-16,4-2 9 0,-4 2-9 0,0-3 8 15,-4 4-8-15,4-4 12 0,-3-3-12 16,-1 7 12-16,1-4-12 0,-4-6 0 0,3 4 0 0,-3-4 0 15,0-2 0-15,-3-7 8 16,3 4-8-16,-4-3 8 0,1-1-8 0,-1-5 0 0,1-3 0 0,-1 3 0 16,-3-1 12-16,4-5-2 0,-4 0-1 0,3 0 0 15,-6-6 14-15,3-6 2 0,-4 6 1 0,0-12 0 16,1 4 4-16,-1-4 1 0,-3 0 0 0,0 0 0 16,-4-11-22-16,4 2-9 0,-3-2 8 0,2-1-8 15,-2-2 0-15,-4-7 0 0,-1 4 0 0,1-3 0 16,4 8-16-16,-1-5 0 0,0-4 1 0,4 10 0 15,0-1-17-15,7 10-4 0,0-4-1 0</inkml:trace>
  <inkml:trace contextRef="#ctx0" brushRef="#br0" timeOffset="-98671.662">28522 7919 1220 0,'4'0'34'0,"3"0"9"0,0-6-35 16,0 6-8-16,0 0 0 0,0 0 0 0,3 0 51 0,1 0 8 0,3 0 1 0,-3 0 1 15,6 6 0-15,-3-6 0 0,8 0 0 0,-1 6 0 16,0-6-9-16,4 6-3 0,-1-6 0 0,1 0 0 16,0 0-22-16,-4 0-5 0,0 0-1 0,0 0 0 15,0 6-13-15,1-6-8 0,-1 0 10 0,-4 6-10 16,1-6-9-16,0 0-8 0,-1 6-2 0,1-3 0 16,0 2-125-16,-1 1-26 15,1 6-5-15</inkml:trace>
  <inkml:trace contextRef="#ctx0" brushRef="#br0" timeOffset="-98194.96">29217 8469 1568 0,'0'0'32'0,"0"0"9"0,0 0-33 0,0 0-8 0,0 0 0 0,0 0 0 15,0 6 12-15,0 6 0 0,-3-1 0 0,3-5 0 16,-4 12 8-16,4-3 1 0,-4-4 1 0,1 4 0 15,3-3-22-15,0 5 0 0,-4 1 0 0,4-6 0 16,0 0 8-16,4-1-8 0,-4 10 8 0,3-15-8 16,1 6 8-16,3 2-8 0,-3-5 8 0,6 6-8 15,-3-9 22-15,4 0 0 0,-1 5 0 0,1-5 0 16,0 3 8-16,-1-3 2 0,4 0 0 0,-3 0 0 16,3 0-16-16,-3-6-4 0,3 0 0 0,0 5 0 15,0-5 6-15,0-5 1 0,0 5 0 0,0-6 0 16,-3 0 3-16,3 0 1 0,-4-3 0 0,-2-3 0 15,2 1-23-15,-3-7 0 0,4 3 0 0,-8-2-8 16,4-1 8-16,-3-3 8 0,-4 4-8 0,0-7 11 16,3 1-11-16,-3 2 0 0,0-8 0 0,0-4 8 15,0 4-29-15,-3 0-7 0,-1 2 0 0,1-2-1 16,-1 8-50-16,-3-5-9 0,4 2-3 0</inkml:trace>
  <inkml:trace contextRef="#ctx0" brushRef="#br0" timeOffset="-97596.101">29806 8384 1044 0,'0'0'21'0,"0"0"7"0,-3-3-28 0,3 3 0 0,0 0 0 0,0 0 0 16,-7-3 82-16,0 3 11 0,7 0 3 0,-11 0 0 15,0 3-12-15,1 0-1 0,3 3-1 0,-7 2 0 16,3 1-4-16,0 3-1 0,1 0 0 0,-1-6 0 15,1 2-45-15,3 1-10 0,-4 6-2 0,4-9 0 16,0 6-6-16,0-7-2 0,0 4 0 0,3 3 0 16,-3-3-12-16,4 0 0 0,-1 2 0 0,4-11 0 15,0 0 0-15,0 0 0 0,0 0 0 0,0 6 0 0,0-6 0 16,0 0 0-16,0 6 0 0,0-6 0 16,0 0 9-16,0 0-1 0,0 0 0 0,0 0 0 15,0 0-8-15,0 0 0 0,0 0 0 0,0 0 0 16,4 6 0-16,-4-6-11 0,0 0 3 0,3 3 0 0,4 0 8 0,0-3 0 0,0 0 0 15,0 0 0-15,-3 0 0 16,3 0 0-16,0 0 0 0,0 3 0 0,-3-3 0 0,3 3 0 16,3 0 0-16,-3-3 0 0,0 6 0 0,1-3 0 0,-1 5 0 15,0-8 0-15,-4 6 0 0,4 6 0 16,0-6 0-16,-3 0 0 0,-1 3 0 0,1-1 0 0,-1 7 0 16,-3-3 0-1,0-6-20-15,0 6-6 0,0 2-1 0,-3 4 0 16,-1-6 1-16,1-1 0 0,-1 4 0 0,-3-3 0 0,4 0 9 0,-4 5 1 0,3-5 1 0,-3-6 0 15,-4 6 15-15,4-6 0 0,-3 2 0 0,-1-2 0 16,1 0 0-16,-1-6 0 0,0 0 0 0,-3-6 0 16,0 0-193-1,0-5-46-15</inkml:trace>
  <inkml:trace contextRef="#ctx0" brushRef="#br0" timeOffset="-97013.455">30004 7869 1357 0,'0'0'29'0,"0"0"7"0,0 0 0 0,0 0 4 0,0 0-32 0,0 0-8 0,0 0 0 0,0 0 0 16,0 0 72-16,0 0 14 0,0 0 2 0,0 0 1 15,-4 9-37-15,1 0-7 0,3 6-1 0,-4-4-1 16,4 7-23-16,-3-6-4 0,3 8 0 0,-4 4-1 16,1-7-15-16,3 1 0 0,-4 9 8 0,1-10-8 15,-1 10 0-15,4 2 0 0,-4 0 0 0,1-2 0 16,-1 8 0-16,1-2 0 0,-1-1 8 0,1 3-8 15,3-3 0-15,-4 4 0 0,4 2 0 0,0-9 0 16,-3 10 0-16,3-4 0 0,0 3 8 0,0-6-8 16,0 1 0-16,-4 2 8 0,4-3-8 0,0 4 0 15,-3-4 25-15,3 3-1 0,-4-5 0 0,1 2 0 16,3 3 8-16,-4-8 0 0,1 5 1 0,3-8 0 16,-4-1-17-16,4-8-4 0,0 2-1 0,0-5 0 15,0-6-33-15,0 0-6 0,-3 0-2 0,3-6 0 16,0 0-18-16,0 0-3 0,0 0-1 0,3-6 0 15,1 0-16-15,-4-6-3 0,0-5-1 0</inkml:trace>
  <inkml:trace contextRef="#ctx0" brushRef="#br0" timeOffset="-96650.937">29774 8363 1357 0,'0'0'29'0,"0"0"7"0,0 0 0 0,0 0 4 0,0 0-32 0,0 12-8 0,4-6 0 0,-4 3 0 0,4-4 88 0,3 1 17 16,-4 0 3-16,1 6 1 16,-1 0-25-16,1-6-6 0,-1-1-1 0,1 4 0 0,3-3-44 0,0 6-9 15,3 0-1-15,1-6-1 0,0-1-13 0,-1-5-9 16,1 6 12-16,-1-6-12 0,4 3 0 0,1-6-16 16,-1 3 2-16,0-6 0 15,0 1-48-15,0-1-10 0,4-6-1 16,-1-3-1-16,1 3-107 0,-4 1-22 0</inkml:trace>
  <inkml:trace contextRef="#ctx0" brushRef="#br0" timeOffset="-96302.588">30247 8686 1364 0,'0'0'28'0,"0"0"7"0,0 0-35 0,0 0 0 0,0-2 0 0,0 2 0 15,0 0 48-15,0 0 4 0,0 0 0 0,0 0 0 0,0 0-14 0,0 0-2 16,-3 2-1-16,-1 10 0 15,1-3-23-15,-4 6-4 0,3-3 0 0,0 2-8 0,-3 1 15 16,4 0-4-16,-1 2-1 0,1-5 0 16,-1 0-2-16,1 2 0 0,-1 4 0 0,1-6 0 15,-1 0-8-15,1-1 0 0,6-2 0 0,-3-3-11 16,0-6 11-16,0 0-8 0,0 0 8 0,0 0-8 16,0 0-61-16,0 0-12 0,0 0-3 0</inkml:trace>
  <inkml:trace contextRef="#ctx0" brushRef="#br0" timeOffset="-96139.019">30184 8375 3 0,'0'9'0'0</inkml:trace>
  <inkml:trace contextRef="#ctx0" brushRef="#br0" timeOffset="-95586.656">30349 8610 1638 0,'0'0'36'0,"0"0"7"0,0 12 1 0,0 0 3 16,0-1-38-16,-3 10-9 0,3-3 0 0,0-1 0 0,-4-2 37 0,1 8 6 15,-1-5 1-15,4 3 0 0,-3-4-23 16,-1-5-4-16,1 0-1 0,3-3 0 0,-4-4-16 16,4-5 10-16,0 0-10 0,0 0 8 0,0 0 13 15,0 0 3-15,0 0 0 0,0 0 0 0,0 0 3 0,0 0 1 0,4-5 0 0,-4-4 0 16,3-3-28 0,-3 0 0-16,0 1-14 0,4-7 5 15,-4 3-27-15,0 3-4 0,0-5-2 0,0-1 0 0,0-2 26 0,0 8 4 16,0-15 2-16,0 13 0 0,0 5 10 0,3-9-10 0,-3 6 10 0,4-5-10 15,-1 5 10-15,1-3 0 0,-1 4 10 16,1 5-10-16,-4-3 10 0,4 0-10 0,-1 0 10 0,1 6-10 16,3 0 0-16,-4 3-8 0,4 0-1 0,-3 0 0 15,3 0 0-15,-4 0 0 0,4 3 0 0,0 0 0 16,4 6 9-16,-7-6 0 0,3 3 0 0,0 3 0 16,-4-3 0-16,4-1 0 0,0 1 0 0,-3 6 0 15,-1-6 0-15,1 3 0 0,-1 8 0 0,-3-5 0 16,4 0 8-16,-4 3 0 0,3-1 0 0,-3 7 0 15,0-9-8-15,0 8 8 16,-3-2-8-16,3-6 8 0,-4 5-8 0,4-5 0 0,0 0 0 0,-3 3 0 16,3-4-25-1,-4 1-7-15,4-9 0 0,-3 6-1 0,3-9-3 0,0 0 0 0,0 0 0 0</inkml:trace>
  <inkml:trace contextRef="#ctx0" brushRef="#br0" timeOffset="-56595.065">4586 11914 858 0,'-7'-3'36'0,"0"3"-28"31,3-5 51-31,1 5 10 0,-1 0 3 0,1-6 0 16,-1 0-24-16,1 0-4 0,-1 0 0 0,1 3-1 15,3 3 9-15,0-6 3 0,-4 3 0 0,1 0 0 0,3 3-28 16,-7-3-6-16,3-2-1 0,4 5 0 0,-10 0 36 0,-1 0 6 0,4-3 2 16,0 6 0-16,0-3-52 15,0 5-12-15,0-2 0 0,-4 6 0 0,4-3 12 0,-4 6-1 0,4 0 0 0,-3-1 0 16,6 1-11-16,-6 6-16 0,-1-4 4 0,-3 1 1 15,7 6 42-15,-4-7 8 0,4 4 1 0,-3-6 1 16,6 3-25-16,-3-7-4 0,4 1-2 0,-1 3 0 16,1-6-10-16,-1 0 8 0,1 0-8 0,3-6 8 15,0 0-8-15,0 0 10 0,0 0-10 0,0 0 10 16,0 0-10 0,0 0 0-16,0 0 0 0,0 0 0 0,0 0 0 0,0 0 0 0,0 0 0 0,0 0 0 15,0 0 0-15,0 0-9 0,0 0 9 0,0 0 0 16,0 0-10-16,0 0 10 0,3 0-8 0,4 5 8 15,-3-2 0-15,3 0-10 0,3 3 10 0,-3-3 0 16,0 0-8-16,0-6 8 0,1 3 0 0,2-6 0 16,1 6 8-16,-4 0 8 0,3 0 1 0,-6-3 1 0,6 0-18 0,-3 0 0 15,1 6 0-15,-1 3 0 16,0-6-18-16,0 0-7 0,0-3-2 0,0 6 0 0,0 6 27 0,0 6 0 16,-4-3 0-16,4-4 0 15,1-2 0-15,-5-3 0 0,4-3 0 0,-3 9-8 0,3 6 8 0,-4 5 0 16,-3-2 0-16,0 0 0 15,0-4 0-15,0-2 0 0,0 0 0 0,-3-3 8 16,-1 2-8-16,1 7 12 0,-1-6-4 0,1-1 0 16,-1-2 8-16,1 6 1 0,-5-6 1 0,1 3 0 15,7-12-18-15,0 0 0 0,0 0 0 0,-7 0 0 16,7 0 0-16,-10 5 0 0,10-5 0 0,-7 0 0 16,7 0 0-16,-7 0 0 0,0 6 0 0,0 0 0 15,0-3 0-15,-1-3 0 0,-2-967 0 0,3 1931 0 16,0-970 0-16,-4 6 0 0,1 0 0 0,-8-6 0 15,7 6 0-15,-3-5 0 0,4 5 0 0,-4-9 0 0,-1 3 0 0,5-3 0 16,-1-6 0-16,-3 12 0 16,4 3-48-16,-1 0-12 0,4 0-4 0,7 0 0 15,-4 3-97-15,4-3-20 0,0 0-4 0</inkml:trace>
  <inkml:trace contextRef="#ctx0" brushRef="#br0" timeOffset="-55991.184">4815 12029 943 0,'0'0'20'0,"0"0"5"0,-7 6 1 0,-3-3 1 0,3 0-27 0,3 0 0 16,-3 0 0-16,-3 0 0 0,-1-3 77 0,4 3 11 16,0 0 1-16,0-1 1 0,7-2-21 0,-7 3-4 15,7-3-1-15,-7 6 0 0,3 0-51 0,1 0-13 16,-4 6 0-16,3-6 0 0,4 0 54 0,-3 2 8 0,3 1 2 16,-4 6 0-16,0-3-52 0,4 2-12 0,0 4 0 15,0-3 0-15,0 5 0 0,0 7 0 0,0-10 0 0,0 7 0 16,4-6 0-1,-4 8 0-15,4-3 0 0,-4 1 0 0,3-3 28 0,1-16 4 16,-4-5 0-16,3 6 0 0,-3-6-16 0,0 0-4 16,7 9 0-16,-7-9 0 0,0 0 5 0,0 0 1 0,7 3 0 0,4-3 0 15,-4 0-2-15,0-3 0 16,3 0 0-16,1-3 0 0,-4 0-16 0,4 6-19 0,-4 0 4 0,0 0 1 16,3-5 14-16,-3-4 0 0,4-6 0 15,-4-3 0-15,0 4 0 0,-3 2 0 0,3-6 0 16,0 4 0-16,-4 8 0 0,1-6 0 0,3 6 0 0,-4 0 0 15,1-3 0-15,-4 6 0 0,0 3 0 0,0-8 0 16,0 2 0-16,-4 0 0 0,4-6 0 0,-7 6 0 16,4-5 0-16,-4-1 0 0,-4-967 0 0,4 1934 0 15,-3-964 0-15,-1-2 0 0,0 5 0 0,1-9 0 16,-4 9 0-16,7-3 0 0,-4 1 0 0,-3 2 0 16,3 0-54-16,1-6-8 0,-1 0-2 0,1 3 0 15,3 4 52-15,-4-1 12 0,4 3 0 0,-4 0 0 16,4 3 0-16,4 3-11 0,-1 0 11 0,1 3-10 15,-1-1-13-15,4 4-2 16,0 3-1-16,0 6 0 0,0-7-6 0,4 4-2 0,-4 3 0 0</inkml:trace>
  <inkml:trace contextRef="#ctx0" brushRef="#br0" timeOffset="-55741.181">5165 12141 1234 0,'0'0'27'0,"0"6"5"0,-7 0 2 0,3-1 2 0,4-5-36 0,-3 3 0 0,3 6 0 0,0 0 0 16,-4 0 24-16,4-3-1 0,0 3-1 0,0 2 0 15,4-5 44-15,-1 6 9 0,-3-3 1 0,4 0 1 16,-1 5-40-16,-3-2-8 0,0 0-1 0,4-6-1 15,-4 2-15-15,0 1-4 0,0 0 0 0,0-9 0 16,0 0-106-16,0 0-22 0,0 0-4 0</inkml:trace>
  <inkml:trace contextRef="#ctx0" brushRef="#br0" timeOffset="-55581.701">5165 11832 1970 0,'0'0'56'0,"0"0"12"0,0 0-54 0,0 0-14 16,0 0 0-16,0 0 0 0,0 0 9 0,0 0-1 15,0 0 0-15,0 0 0 16,0 0-71-16,0 0-14 0</inkml:trace>
  <inkml:trace contextRef="#ctx0" brushRef="#br0" timeOffset="-55194.996">5341 11491 1321 0,'0'0'28'0,"0"0"7"0,0 0 1 0,0 0 2 0,0 0-30 0,0 0-8 0,0 9 0 0,-3 0 0 16,-1 5 40-16,4-2 8 0,0-3 0 0,0 6 1 15,4 5 12-15,-1-2 3 0,1 2 0 0,-1 4 0 0,1 5-14 16,-1-5-2-16,1 8-1 0,-1-8 0 0,4 2-24 0,0 7-5 16,-3 2-1-16,3 3 0 0,4 3-17 0,-4 3 0 15,0-5 0-15,-4 2 0 0,4-3 55 0,-3-3 7 16,-1-2 2-16,1 2 0 0,-1-3-52 0,1-2-12 15,-1 8 0-15,1-6 0 0,-4 0 54 0,3 4 8 16,-3-1 2-16,0-9 0 0,0 4-52 16,0-10-12-16,0 4 0 0,4-9 0 15,-1-4-48-15,-3 1-13 0,0-12-3 0,0 0 0 16,0 0-51-16,0 0-10 0,8-6-3 0,-5-8-716 0</inkml:trace>
  <inkml:trace contextRef="#ctx0" brushRef="#br0" timeOffset="-54929.345">5323 12179 1552 0,'-14'9'44'0,"7"-3"10"0,0-3-43 0,4 3-11 0,3-6 0 0,0 0 0 15,0 0 30-15,0 0 4 0,0 0 1 0,-4 5 0 16,4-5 8-16,0 0 1 0,0 0 1 0,0 0 0 15,0 0 3-15,0 0 0 0,0 0 0 0,4 0 0 16,6-5-60-16,1 5-12 0,3-6-3 0,0 3 0 0,4 0 43 0,3 3 9 16,4 0 2-16,-8 6 0 15,1 0-46-15,7-1-9 0,-1 1-1 0,8 0-1 16,-11 0 30-16,7-3-9 0,1 0 9 0,-1 0 0 16,4 0-31-16,-8 0-1 0,4-3 0 15,1-3-755-15</inkml:trace>
  <inkml:trace contextRef="#ctx0" brushRef="#br0" timeOffset="-54250.812">6498 12361 1162 0,'0'0'25'15,"0"0"6"-15,0 0 1 0,0 0 1 0,0 0-33 0,-3-3 0 0,3 3 0 0,-11 0 0 0,4 0 100 16,0 0 14-16,-4 3 2 0,1 3 1 0,3-3-33 0,-4 3-6 16,1 0-2-16,-1 6 0 0,0-7-38 0,-10 10-8 15,7-3-2-15,-4 3 0 0,4-1-28 0,0 4 0 16,-3-9 0-16,2 3 0 0,8 2 0 0,-10-5 0 15,6-3 0-15,4 6 0 0,0-6 20 0,4 2-1 16,-1 4-1-16,1-3 0 0,3 6-18 0,3-9 0 16,1-1-13-16,-1 7 5 0,8-3 8 0,-4-3-8 15,10-3 8-15,-3 0-8 0,-3 0 8 0,7 0-13 16,-1-6 5-16,1 3 8 16,0-6 0-16,-1 3 0 0,4 0 0 0,-6-3 0 0,2-3 0 0,1-5 0 15,-1 2 0-15,1 0 0 16,-7-6 0-16,3 4 0 0,-4 2 0 0,-3-9 0 15,-3 10 0-15,-4-4 13 0,3 6 0 0,1-9 0 16,-4 10-13-16,0-1 11 0,0 0-11 0,0 3 10 0,0 0-10 16,-4 0 0-16,1 6 0 0,3 0 0 0,0 0 0 0,0 0-9 15,0 0 9-15,3 9-13 0,-3 3 0 0,0 0 0 0,4 5 0 16,0 1 0-16,-1-3 13 0,4 8-9 0,0-5 9 0,0-1-8 16,0 4 8-16,7-9 0 0,-3 0 0 15,-4 5 0-15,4-5 0 0,-1 3 9 0,1 8-9 0,-1-11 0 16,-3-6 0-16,4-3 0 0,0-6 0 0,-4-3 0 15,3-3-82-15,1 6-23 0,-4-9-5 16</inkml:trace>
  <inkml:trace contextRef="#ctx0" brushRef="#br0" timeOffset="-53832.916">6862 12373 1337 0,'0'0'28'0,"0"0"6"15,0 0-34-15,-4 6 0 0,4 0 0 0,0 3 0 16,0 2 84-16,0-2 11 0,4 0 1 0,-4 3 1 16,0 0-34-16,3 8-7 0,-3-8-2 0,0 3 0 15,4 2-21-15,-4 1-4 0,0-6-1 0,3 5 0 16,-3-5-8-16,4 3-3 0,-4-4 0 0,3 1 0 0,-3-6-2 0,0 0-1 0,4 3 0 15,-4-9 0-15,0 0 3 0,0 0 1 0,0 0 0 16,0 0 0-16,0 0 14 0,-4-9 2 0,4 3 1 0,-3-3 0 16,3 0-23-16,-4-2-12 0,4 5 12 0,0-6-12 15,-3 0 0-15,3-5 0 0,-4 2 0 0,1-6 0 16,3 7 0-16,0-1-16 0,0-3 4 0,0 4 0 16,0-1 12-16,0 0 0 15,0 3 0-15,0 1 0 0,3 2 0 16,1 0 0-16,-1-3 0 0,1 6 0 0,3 3 0 0,3 3 0 0,1-5 0 15,-4 5 0 1,4-6-51-16,-1 6-7 0,1 0-2 0,-1 6 0 16,1-6 23-16,3 0 4 0,-3 5 1 0,3-5 0 0,0 3-17 15,3 0-3-15,-6 0-1 0,3 0 0 0,0 3-98 0,0-6-19 0,0 3-4 0</inkml:trace>
  <inkml:trace contextRef="#ctx0" brushRef="#br0" timeOffset="-53345.365">7235 12385 1465 0,'-7'9'30'0,"0"-9"9"16,0 5-31-16,-3 1-8 0,6 0 0 0,-3 0 0 15,4 0 63-15,-4-3 11 0,3 3 2 0,1 0 1 16,3-3-48-16,-4 3-9 0,4-4-3 0,0 4 0 15,0 0-17-15,0 0 0 0,0 0 0 0,4-3 0 16,-1 6 35-16,-3-6 3 0,4 3 1 0,-1 2 0 16,1 1-23-16,-1 3-5 0,1-6-1 0,-1 0 0 0,1 3-2 0,3-4 0 0,-4 4 0 15,1-3 0-15,-1 0 0 0,-3-6-8 16,4 9 12-16,-4-9-4 0,0 0-8 0,0 0 0 0,0 0 0 0,0 0 0 16,0 0 40-16,0 0 5 0,0 0 2 0,0 0 0 15,0 0-24-15,0 0-5 0,0 0-1 0,0 0 0 16,0 0-1-16,0 0-1 0,0 0 0 0,-7 0 0 15,0 0-24-15,3-6-5 0,-3 0-1 0,4 3 0 16,-1-3 47-16,1 3 10 0,-1-6 2 0,1 7 0 16,-1-4-36-16,4-3-8 0,-3 3 0 0,-1 0 0 15,4-12 0-15,-4 10 0 0,4-4 9 0,0 6-9 16,-3-6 0-16,3 6 0 0,0-5-10 0,0 2 10 16,0 0 12-16,3 0 8 0,1-3 3 0,0 6 0 15,-1 1-39-15,4-7-7 0,-3 9-1 0,-4 3-1 16,10-6-11-16,-3 0-3 0,4 0 0 0,-1 6 0 15,1 0 28-15,0 0 11 0,3 6-8 0,0-3 8 16,-7 0-46-16,7 3-4 0,0 0-1 0,0 3 0 16,4-4-45-16,-4 1-8 0,4-6-3 0,-4 6-418 15,3-3-84-15</inkml:trace>
  <inkml:trace contextRef="#ctx1" brushRef="#br0">7567 12417 0</inkml:trace>
  <inkml:trace contextRef="#ctx0" brushRef="#br0" timeOffset="-53005.947">7616 12429 1378 0,'0'6'30'0,"0"3"6"0,-3-4 2 0,-1 7 2 0,4 0-32 0,-3-6-8 0,3 0 0 0,0 3 0 16,0-4 79-16,0 4 14 0,0 0 3 0,0-3 1 15,3 0-29-15,-3 0-7 0,0-3-1 0,0 5 0 16,4 1-26-16,-4 0-6 0,3-6 0 0,-3 9-1 15,0-6-14-15,4 0-2 0,-4-1-1 0,0 1 0 16,0-6-10-16,0 9 0 0,0-3 0 0,0-6 0 16,0 0-37-16,0 6-10 0,0-6-1 15,0 6-538-15,0-6-107 0</inkml:trace>
  <inkml:trace contextRef="#ctx0" brushRef="#br0" timeOffset="-52871.851">7588 12123 1522 0,'0'0'43'0,"-3"9"10"0,-1 0-42 0,1 3-11 0,-1-4 0 0,4 4 0 0,-3 3 36 0,3-6 6 15,-4 2 1-15,4-5 0 0,0 6-31 0,0-12-12 16,0 0 8-16,0 0-8 15,7 3-139-15,-7-3-33 0</inkml:trace>
  <inkml:trace contextRef="#ctx0" brushRef="#br0" timeOffset="-52449.169">7856 12352 1552 0,'0'0'44'0,"0"0"10"0,0 0-43 0,0 0-11 0,0 0 0 0,0 0 0 15,0 0 42-15,0 0 6 0,-3 6 2 0,3 3 0 16,-4 0 22-16,4 0 5 0,4 5 1 0,-1-2 0 16,1 0-32-16,-1 3-6 0,1 2-2 0,3 4 0 0,0-3-21 15,0-1-4-15,0 1-1 0,4-3 0 0,-8 5-12 16,8 1 11-16,-4-10-11 0,4 10 10 0,-1-3-10 0,1 5 0 15,-1-11 0-15,-3 0 8 16,4 2-8-16,-4-2 8 0,0 0-8 0,0-3 8 0,0-6-8 16,-3 3 0-16,6 2 0 0,-10-2 0 0,4 6 8 0,-1-6 2 15,-3-6 1-15,0 0 0 0,0 0 15 0,4-6 3 16,-1-3 1-16,1 0 0 0,-4-5-2 0,3-4-1 16,1 0 0-16,-4-5 0 0,3 2-36 0,-3-2-7 15,-3-1-2-15,3-2 0 0,0 2 29 0,0-2 5 16,0-1 2-16,-4 4 0 0,1-1-18 0,3 1 0 15,-4 2 0-15,4 4 0 0,-3 2 0 0,-1 3-11 16,4-3 2-16,-3 7 0 0,-1-4 9 0,4 6 0 16,0-9 0-16,0 6 0 15,0 1-46-15,0 2-7 0,0-6-2 0,4 6 0 16,-1-6-109-16,1 6-23 0,-1-2-4 0,4-1-1 0</inkml:trace>
  <inkml:trace contextRef="#ctx0" brushRef="#br0" timeOffset="-51879.384">8266 12361 1074 0,'-11'9'30'0,"11"-9"8"0,-4 9-30 0,1-3-8 15,-1 3 0-15,1-4 0 0,3 1 104 0,-4 3 19 16,4-3 4-16,0-6 1 0,4 6-52 0,-4-6-9 16,0 0-3-16,3 6 0 0,4-3 0 0,-3 3 0 15,3-6 0-15,4 3 0 0,-4-3 4 0,3 0 0 16,1 0 0-16,-1 0 0 0,-3 0-58 0,4 0-10 16,3 0 0-16,-3 0 0 0,-1-3 27 0,1 3 13 15,0-3 2-15,-1 0 1 0,1 3-31 0,-4-3-12 16,3 0 8-16,-3 0-8 0,0 3 8 0,1-3-8 15,-1 3 0-15,-4-3 8 0,-3 3-8 0,7 0 0 16,-7 0 0-16,0 0 8 0,0 0-8 0,4-3 8 0,-4 3-8 16,0 0 8-16,0 0-8 0,3-6 12 15,-3 0-12-15,0 6 12 0,-3-6-12 0,-4 1 8 0,3-4-8 0,-3 3 8 16,0 0-8-16,0 3 0 0,0-6 0 16,0 6 0-16,-4 0-13 0,1 0 5 0,-1 0 8 0,0 3-13 15,1 0-5-15,-1 0-1 0,1 3 0 0,3 0 0 31,-4 0-14-31,4 6-3 0,0 3-1 0,0-3 0 0,0 8 37 16,3-2 0-16,1 3 0 0,-1-1 0 0,1 7 0 0,3-7 0 16,-4 10 0-16,4-12 0 0,4 5 0 0,-1-8 0 0,1 3 0 0,-1-9 0 15,1 5 0-15,-1 1 0 16,4 0 0-16,4 3 0 0,-4-4 0 0,4-11 0 0,-1 6 0 0,1-6 0 16,-1 6 0-16,1 0 0 0,3 0 0 0,0 3 0 15,0-3 0-15,0-1 0 0,-3 1 0 0,3-6 0 16,0 0 0-16,-3 0 0 0,-1 0 0 0,5-6 0 15,-5 1-104-15,1-1-14 0,-1-6-2 0</inkml:trace>
  <inkml:trace contextRef="#ctx0" brushRef="#br0" timeOffset="-51548.534">8477 12067 1416 0,'0'0'29'0,"4"6"8"0,-1 0-29 0,-3-6-8 0,4 6 0 0,-4-6 0 15,3 6 97-15,-3-6 19 0,0 0 3 0,7 6 1 16,-7-6-40-16,0 0-8 0,4 0-2 0,3-6 0 15,0 6-34-15,0-6-6 0,0 0-2 0,0 0 0 16,0 0-16-16,0-3-3 0,0 1-1 0,0-1 0 16,0-3-8-16,4 0 0 0,-4-2 0 0,4-4 8 15,-4 6-23-15,3 0-5 0,1-5 0 0,0-1-1 16,-4 6-36-16,3 4-7 0,1-10-2 16,-4 6 0-16,3 3-128 0,-3 1-26 0</inkml:trace>
  <inkml:trace contextRef="#ctx0" brushRef="#br0" timeOffset="-50045.142">9846 12535 836 0,'0'0'24'0,"0"0"4"0,0 0-28 0,-4 3 0 0,4-3 0 0,0 0 0 16,-7 6 69-16,7-6 8 0,-7 0 2 0,7 0 0 15,-7-3 1-15,0 3 0 0,7 0 0 0,-7-3 0 16,0 0-15-16,0 3-2 0,4 0-1 0,3 0 0 15,-7-6-22-15,-1 6-4 0,1 0 0 0,0 0-1 16,0 0-14-16,-3 6-2 0,3-3-1 0,-4 5 0 16,1 4-29-16,-1-3-5 0,4 3-2 0,-4 0 0 15,1-1 18-15,3 4 0 0,-4 0 0 0,0 5 0 16,4-2 0-16,-3-3 0 0,3 2 0 0,0 1 0 16,0-6 0-16,3 5 0 0,4-2 0 0,-3-3 0 15,3-6 0-15,3 5 0 0,1-2 0 0,-1 0 0 16,1-3 0-16,3 3 0 0,0-3 0 0,0 0 0 15,3-1 0-15,1-5 0 0,0 3 0 0,-1-3 0 16,4 0 18-16,-3 0 7 0,3-3 2 0,0-2 0 16,0-1-14-16,-3-6-2 0,3 3-1 0,0-3 0 15,-3-2-1-15,-1-1 0 0,1 0 0 0,-4-5 0 0,3 5-9 16,-3-3 10-16,1-5-10 0,-5 5 10 16,1-2-10-16,-1 2 8 0,-3 3-8 0,0 3 8 15,-3 1-8-15,3-1 0 0,0 3 0 0,-4 3 0 16,4 6 0-16,0 0 0 0,0 0 0 0,0 0 0 15,0 0 0-15,-3 9 0 0,-1 3 0 0,4 5-11 0,0-2 11 0,0 6-10 16,4 5 10-16,-1-2-10 0,1 8 10 0,-1-11 0 16,4 8 0-16,0 3-8 0,0-2 8 0,0-4 0 0,4 1 0 15,0 2 0-15,-1-2 0 0,4-7 0 0,-3-8 0 0,-1 5 0 16,1-5 0-16,0-3 0 0,-1-3 0 0,-3-6 0 16,0 0-37-16,0-12-6 15,0 0-1-15</inkml:trace>
  <inkml:trace contextRef="#ctx0" brushRef="#br0" timeOffset="-49675.105">9719 12070 691 0,'-11'-9'14'0,"8"6"4"0,3 3-18 15,-4-2 0-15,4 2 0 0,0 0 0 0,0 0 96 0,0 0 16 0,0 0 4 0,0 0 0 16,0 0-20-16,0 0-3 0,0 0-1 0,-3 8 0 15,3 1-33-15,0 9-7 0,3-9-2 0,1 2 0 16,3 4-8-16,-3 6-2 0,6-10 0 0,-3 4 0 16,4 6-16-16,-1-1-3 0,1 1-1 0,-1-1 0 15,5 7-20-15,-5-12 8 0,4-1-8 0,4 7 0 16,0-4 0-16,-1-11 0 16,-3 0 0-16,0-6-8 0,4 0-121 15,-4-6-24-15</inkml:trace>
  <inkml:trace contextRef="#ctx0" brushRef="#br0" timeOffset="-49096.053">10918 12006 892 0,'0'0'25'0,"0"0"6"0,0 0-31 0,0 0 0 0,0 0 0 0,-3-3 0 15,-1-3 76-15,1 3 10 0,3 3 2 0,0 0 0 16,0 0 0-16,0 0 1 0,0 0 0 0,0 0 0 15,0 0-9-15,-4-3-3 0,4-6 0 0,0 9 0 16,0 0-21-16,0 0-4 0,0 9 0 0,-3 0-1 16,3-1-11-16,0 7-1 0,0 3-1 0,0 2 0 15,-4 4-8-15,4 2-2 0,-7 10 0 0,4-1 0 16,3 3-10-16,-7 6-2 0,3 6-1 0,-3 3 0 16,4 0-7-16,-5 0 0 0,-2-3-8 0,3 0 12 15,0-6-3-15,3-3-1 0,-3-11 0 0,0 5 0 16,7-6-8-16,-7 1 0 0,4-10 9 0,3 4-9 0,0-1 0 15,0-8 0-15,3 0 0 0,-3 5 0 16,0-14 0-16,0-3-15 0,4 0 3 0,-4 0 0 16,7-6-60-16,-4 0-12 0,1-6-3 0,3 3-533 15,0-11-108-15</inkml:trace>
  <inkml:trace contextRef="#ctx0" brushRef="#br0" timeOffset="-48601.747">11162 12529 1418 0,'0'0'31'0,"0"0"6"0,0 0 2 0,0 0 1 0,-7 0-32 0,7 0-8 0,0 0 0 0,-7 6 0 16,0-3 71-16,-4 5 12 0,4 4 2 0,-4-3 1 15,4 3-38-15,-3 0-7 0,-1 5-1 0,4-2-1 16,0 3-11-16,0 2-3 0,0-2 0 0,-4-1 0 16,4 1-25-16,0-6 0 0,7 5 0 0,-3-2 0 15,3-3 0-15,0 0 0 0,0-1 0 0,3-2 0 16,1-3 36-16,-1 0 3 0,1 0 0 0,3 0 0 0,-3-6-11 0,3 6-3 16,3-6 0-16,-3 0 0 0,4 0-25 0,-4-6 0 15,3 6 0-15,-3-6 0 0,1 0 0 0,2 0 0 16,-3-3 0-16,0 3 0 0,0-5 0 15,-3 5 0-15,3-6 0 0,-4 3 0 0,1-3 0 0,-4 1 0 16,3 5 0-16,-3 0 0 0,0 0 0 0,0 6 0 16,0-6 0-16,0 6 0 0,0 0 0 0,0 0 0 15,0 0 0-15,0 0 0 0,0 0 0 0,0 0 0 16,0 0 0-16,0 0 0 0,-7 6 0 0,7-6 0 16,-3 6 0-16,3 3 0 0,0 0 0 0,0 8 0 15,3-2 0-15,1-3 0 0,-1 2 0 0,1 1 0 16,7 0 0-16,-4 5 0 0,0-5 0 0,0 3 0 15,3 2 0-15,4-11 0 0,-3 3 0 0,0-6-17 0,-1 3 2 0,1-7 1 32,3 1-162-32,-4-6-33 0,1 1-7 0,0-1 0 0</inkml:trace>
  <inkml:trace contextRef="#ctx0" brushRef="#br0" timeOffset="-47965.895">12517 12103 1378 0,'0'0'30'0,"0"0"6"0,0 0 2 0,0-6 2 0,-4-6-32 0,4-3-8 0,-3 3 0 0,3-2 0 16,0-1 57-16,-4-3 11 0,4 4 1 0,0-7 1 15,0 6 2-15,-4-2 0 0,4-4 0 0,-3 9 0 16,-1 1-8-16,1-1-2 0,-1 3 0 0,1 0 0 16,-4 3-27-16,0-2-6 0,0-4-1 15,-4 6 0-15,0 6-17 0,1-6-11 16,-4 6 12-16,0-6-12 0,0 6 0 0,-4 6-20 16,0-6 2-16,1 6 1 0,-1 0-1 0,0 3 0 0,1-1 0 0,3 1 0 15,0 0 18-15,-1 6-10 0,-2 2 10 0,6-5-8 16,4 0 8-16,-3 9-10 0,2-4 10 0,5-5-10 15,3 9 0-15,-4-4 0 0,4-2 0 0,0 3 0 16,4-1-10-16,-1 7-3 0,1-10 0 0,3 16 0 16,-3-13 23-16,3 10 0 0,3-4 0 0,1 7 0 15,-4 2-12-15,3 0 12 0,1 4-10 0,0 5 10 16,-1 0 0-16,1 0 0 0,-4-3 0 0,3 7 0 16,-3-4 0-16,1-3 0 0,-1 0 0 0,-4-3 0 0,-3-5 0 15,4 2 0-15,-4-5 0 0,-4 5 0 0,1-3 10 0,-1-2 2 16,-3-1 0-16,3-2 0 0,1-4 3 0,-4-2 1 15,3-6 0-15,1-1 0 0,-1-5-16 0,4-6 0 16,-7-3-9-16,0 0 9 16,4-8-52-16,-4-1-5 0,0 0-1 0,3-5 0 15,4-1-116-15,-3 3-23 0,3-14-5 0,0 11-1 0</inkml:trace>
  <inkml:trace contextRef="#ctx0" brushRef="#br0" timeOffset="-47690.119">12160 12546 1497 0,'0'0'32'0,"0"0"8"0,-3 9 0 0,-1 0 4 0,1-3-36 0,-1 3-8 0,4-3 0 0,0 0 0 16,0-1 0-16,0-5 0 0,0 6 0 0,0-6 0 15,4 9 53-15,-1-3 9 0,-3-6 2 0,7 3 0 16,0 3-23-16,4-3-4 0,-1 0-1 0,1-3 0 16,3 3-16-16,-3-3-4 0,6 0-1 0,1 6 0 15,-4-6-15-15,4 0 0 0,-1 0 0 0,-2 0 0 32,2 0-103-32,1 5-20 0,-1-10-4 0</inkml:trace>
  <inkml:trace contextRef="#ctx0" brushRef="#br0" timeOffset="-47178.136">12506 12696 1337 0,'0'0'56'0,"0"0"-44"15,4 12 20-15,-1-6 5 0,1-6 1 0,3 6 0 16,0 0-10-16,0-3-1 0,0 0-1 0,3 0 0 16,1 0 30-16,0 2 7 0,-1-5 1 0,1 0 0 15,3 3-28-15,-4-3-4 0,4 0-2 0,-3 0 0 16,0 0-14-16,-1 0-2 0,1 0-1 0,-1 0 0 31,-3-3-13-31,1 3 11 0,-1 0-11 0,0-5 10 0,-4 2 3 0,1 0 1 0,3 0 0 0,-7 3 0 16,0-6-3-16,0 3-1 0,0-3 0 0,0 0 0 15,-4 0-2-15,1-5 0 0,-1 2 0 0,1 3 0 16,-4-3-8-16,3 0 0 0,-3-3 0 0,0 1 8 16,0 2-8-16,-4 0-17 0,4 0 4 0,-3 3 1 15,3 0-6-15,-4 1-1 0,4-1 0 0,0 6 0 16,0 0-25-16,0 0-6 0,0 0-1 16,0 6 0-16,7-1 41 0,-4 4 10 0,4 0 0 0,-3 0 0 15,-1 3 0-15,4 5 0 0,0-5 0 16,-3 3 0-16,3 2 0 0,0-5 0 0,3 3 0 0,-3 0 0 15,0-1 0-15,4 4 0 0,-4-6 0 0,3 2 0 16,1-2 0-16,-1 6 0 0,1-1 0 0,3-8 0 16,0 3 22-16,0 0 6 0,3-1 2 0,-2 1 0 15,2-6-21-15,1 3-9 0,-1-3 8 0,-3-3-8 16,4 0 0-16,0 3 8 0,-1-6-8 0,1 0 0 16,3-6-28-16,-4 3-10 0,1-3-2 0</inkml:trace>
  <inkml:trace contextRef="#ctx0" brushRef="#br0" timeOffset="-46699.943">12541 12388 1337 0,'-3'6'56'0,"3"-6"-44"15,0 0 41-15,0 0 9 0,0 0 2 0,0 0 0 16,0 0 0-16,0 0 0 0,0 0 0 0,0 0 0 16,0 0-5-16,0 0-1 0,0 0 0 0,0 0 0 15,0 0-26-15,7 5-6 0,0-5-1 0,-4 0 0 16,4 6-10-16,0-6-3 0,1 0 0 0,-1-6 0 15,0 6-12-15,3 0 9 0,-3-5-9 0,4 5 8 16,-4-6-34-16,3 0-7 0,1 3-2 0,-4-3 0 16,0 0 47-16,4-3 8 0,-4 3 3 0,0-2 0 15,0 2-23-15,-4 0 0 0,5 0 0 0,-5-6-12 16,1 6 12-16,-1 0 0 0,1 4 0 0,-4 2 0 16,0 0 0-16,0 0 0 0,0 0 0 0,0 0 8 15,0 0 4-15,0 0 0 0,0 0 1 0,0 0 0 16,0 0 8-16,0 0 2 0,0 0 0 0,0 5 0 15,-4 4-13-15,4 9-2 0,0-12-8 0,0 8 12 16,0 1-12-16,0 3-8 0,4-4 8 0,-1 7-13 0,1-6 13 16,-1-1 0-16,1 4 0 0,3-3-9 0,-4-3 9 15,4 2 12-15,0-5-2 0,-3 3-1 16,3-12-78-16,0 6-16 0,0-3-3 0</inkml:trace>
  <inkml:trace contextRef="#ctx0" brushRef="#br0" timeOffset="-46238.658">13003 11859 1552 0,'-7'5'44'0,"4"4"10"16,-1 0-43-16,1 9-11 0,-1-12 0 0,4 5 0 16,-3 1 44-16,3 6 8 0,3-4 0 0,-3-2 1 15,4 6 7-15,-4-3 2 0,3 2 0 0,1 4 0 16,3-4-8-16,-4 7-2 0,4-4 0 0,1 7 0 15,-1-1-21-15,0 4-5 0,0 2-1 0,-4-2 0 16,4 8-25-16,-3 0 0 0,-1-6 0 0,1 9 0 16,-1-2 0-16,1 2 0 0,-1-3 0 0,1 3 0 0,-1-3 56 15,-3-5 7-15,4-1 1 0,0 3 0 16,-4-8-52-16,0 5-12 0,0-2 0 0,-4 5 0 16,4-3 54-16,0-5 8 0,-4 2 2 0,4 0 0 0,0-5-52 0,0-6-12 15,0-4 0-15,0-2 0 16,0-12 0-16,0 0 0 0,0 0 0 0,0 0 0 15,0 0-48-15,0 0-13 0,0 0-3 0,0 0 0 16,4-3-51-16,-4-6-10 0,4 0-3 0,-4-8 0 16,0-1-102-16,-4-8-21 0</inkml:trace>
  <inkml:trace contextRef="#ctx0" brushRef="#br0" timeOffset="-45993.911">12890 12473 1576 0,'-7'6'32'0,"4"0"9"0,3-6-33 0,-4 3-8 0,4-3 0 0,0 0 0 16,0 0 78-16,-3 6 14 0,3-6 2 0,0 0 1 15,0 0-24-15,0 0-5 0,0 0-1 0,0 0 0 16,7 5-33-16,0 4-6 0,0-6-2 0,4 3 0 16,-1-6-12-16,1 6-2 0,3-6-1 0,0 0 0 15,0 0-9-15,4 0 0 0,-1 0 0 0,1 0 0 16,0 0 0-16,-4-6 0 0,0 6 0 0,4 0 0 15,-4 0-49-15,0 0-12 0,-4 0-3 0,4 0 0 16,-3 0-153-16,0 6-31 0</inkml:trace>
  <inkml:trace contextRef="#ctx0" brushRef="#br0" timeOffset="-45440.206">13243 12623 1541 0,'0'0'44'0,"0"6"9"0,0 0-42 0,0-6-11 0,4 6 0 0,-1 5 0 15,1-5 43-15,3-3 6 0,-4 3 2 0,5-3 0 16,-1 3-10-16,0-3-1 0,0 3-1 0,3-3 0 16,-3 0-20-16,4 2-4 0,-4-5-1 0,4 0 0 15,-4 6 13-15,0-6 2 0,3 0 1 0,-3 0 0 16,0-6 2-16,0 6 1 0,-3-5 0 0,3 2 0 15,-4 3-2-15,5-3-1 0,-5 0 0 0,1-3 0 16,-1 0-30-16,1-3 0 0,-1 0 0 0,4-2 0 16,-3 2 0-16,-1 0 0 0,1 3 0 0,-4-3 0 15,3-3 0-15,1 7 0 0,-1-7 0 0,-3 6 0 16,0-3 12-16,4 3 2 0,-4-3 1 0,0 4 0 16,0 5-15-16,0 0-12 0,0 0 3 0,0 0 0 15,0-6-19-15,0 6-3 0,-4-3-1 0,4 3 0 16,-7-6-20-16,0 6-5 0,7 0-1 0,-7 0 0 15,0 0 20-15,-3 0 4 0,3 0 1 0,-1 0 0 16,1 6 25-16,-3-6 8 0,3 3 0 0,-4 3 0 16,4-4 16-16,-3 7 9 0,3-3 3 0,-4 0 0 15,4 6 1-15,-4-6 1 0,4 0 0 0,0 5 0 0,0-2-20 16,0 0-10-16,4 3 10 0,-1-3-10 0,1 2 10 16,-1-2-10-16,0 0 10 0,1 0-10 0,3 0 11 0,-4 5-11 15,4-8 12-15,0 6-12 0,4-3 14 0,-4 0-4 0,3 2-1 16,1-2 0-16,-4 3-9 0,4-6 0 0,-4 3 0 15,3 5 0-15,4-5 0 0,-3 3 8 0,3 0-8 16,-4-1 0-16,4-2 0 16,0 0 0-16,4 0 0 0,-4 0 0 15,4 5 0-15,-1-8 0 0,4 0 0 0,-3 3-11 16,3-6-13-16,4 3-2 0,-1 3-1 0,1-6 0 16,-1 2-30-16,1-2-7 0,3-3 0 0</inkml:trace>
  <inkml:trace contextRef="#ctx0" brushRef="#br0" timeOffset="-45106.731">13716 12923 1579 0,'-7'32'32'0,"7"-26"10"0,-4 3-34 16,4 0-8-16,0-1 0 0,0-2 0 0,0 0 27 0,0-6 3 0,0 0 1 0,0 6 0 31,0-6 23-31,0 0 5 0,0 0 1 0,0 0 0 0,0 0-24 0,0 0-4 0,4-3 0 0,-4 3-1 31,0 0-17-31,0 0-3 0,3 9-1 0,-3-3 0 0,0 6-10 0,0-12 0 0,0 0-10 0,0 0 10 32,0 0-159-32,0 0-25 0,0 0-6 0</inkml:trace>
  <inkml:trace contextRef="#ctx0" brushRef="#br0" timeOffset="-31345.798">2861 12006 597 0,'0'11'16'0,"0"-5"5"0,0 6-21 0,4 0 0 0,-4-3 0 0,0-1 0 16,3 1 56-16,-3 3 6 0,0-6 2 15,4 3 0-15,-4-1 0 0,3 1 0 16,-3 6 0-16,4-6 0 0,-4 3 0 16,0-4 0-16,0 4 0 0,0 3 0 0,0-6-18 0,0 2-3 0,-4 1-1 0,4-3 0 15,-3 3 2-15,-1-3 0 0,1-1 0 0,-1 4 0 16,1 0-24-16,-1-6-4 0,0-3 0 0,4-3-1 15,0 0-7-15,0 0 0 0,0 0-8 0,0 0 12 16,0 0 7-16,0 0 1 0,0 0 0 0,-3-3 0 16,-4-3-20-16,3-6 0 0,4 6 0 0,-3-8 0 15,3 5 0-15,0-3 0 0,3-3 0 0,-3 4 0 16,0-1 14-16,4 0-1 0,-4-6 0 0,3 4 0 16,1 2-13-16,-4-3-18 0,3 3 4 15,1 1 1-15,0-1 13 0,-1-3 0 0,4 3 0 0,-3 1 0 16,-1-1 0-16,8 0 0 0,-8 0 0 0,1 1 0 15,3 2 0-15,-4-3 0 0,1 6 0 0,-1-6 0 16,4 7 0-16,-3-1 0 0,0 0 0 0,-4 6 0 16,7-6 0-16,-7 6 0 0,3 0 0 0,4 0-9 15,-7 0 9-15,7 9 0 0,0 0 0 0,0-4 0 16,-3 1-8-16,-1 6 8 0,1 3-8 0,-1-3 8 16,1 5 0-16,-1-2 9 0,1 0 0 0,0 2 0 15,-4 4 0-15,3-4 0 0,1 1 0 0,-1 9 0 16,1-10-9-16,3 4 0 0,-4-4 0 0,1 4 8 15,-1-6-16-15,4 5-4 0,-3-2-1 0,-1-6 0 16,1 2 13-16,3 4 0 0,-7-6 0 0,4-6 0 0,3 2 0 0,-4 1 0 16,1 3 0-16,3-9 0 0,-4 0 0 0,1 0 0 0,-4-3 0 15</inkml:trace>
  <inkml:trace contextRef="#ctx0" brushRef="#br0" timeOffset="-30727.082">3186 12091 1094 0,'-4'9'46'15,"1"-4"-37"1,3 1 24-16,0 0 5 0,0-6 1 0,0 0 0 16,0 6 12-16,0-6 2 0,0 0 1 0,0 0 0 15,3 3-13-15,1 3-2 0,3-6-1 0,0 3 0 16,0-3-38-16,3-3 0 0,-3 3 0 0,4-6 0 16,0 6 0-16,-1 0 0 0,4 0 0 0,-7 0 0 15,4-3 0-15,-1 3 0 0,-2-3 0 0,2 0 0 16,1 3 0-16,-4-6 0 0,3 3 0 0,1 0 0 15,0 1 0-15,-4-4 0 0,0 6 0 0,7-6 0 16,-7 0 0-16,-4 0 0 0,1 0 0 0,-1 0 0 16,-3 6 0-16,4-3 0 0,-4 3 0 0,0 0 0 15,3-6 0-15,-3 6 0 0,0 0 0 0,0-8 0 16,0 8 0-16,-3-3 0 0,3 3 0 0,-7-9 0 0,0 0 0 0,0 3 0 0,0 6 0 16,-7-6 0-16,7 0 0 0,-4 3 0 0,4 1 0 15,-4-1 0-15,4 3 29 0,-3 0 8 0,-1-3 2 16,0 3 0-16,4 3-17 0,-3-3-3 0,-4 3-1 0,0-1 0 15,-1 7-2-15,5-3 0 0,-1-6 0 16,4 12 0-16,-3-3-16 0,3 0-11 0,0-1 2 16,3 4 0-16,1 0 9 0,-1 0 0 0,4-4 8 0,0 4-8 15,0 3 0-15,0 0 0 0,4-4 0 16,-1-2-8-16,1 6 8 0,3 0 0 0,0-4 0 16,0 1-8-16,0 3 8 0,3-3 0 15,1 5 0-15,0-5 0 0,-1 3 0 0,4-4 0 0,-3 7 0 0,-1-6 0 16,-3 0 0-16,4-1 0 0,3 1 0 0,0 0 0 15,0-3-14-15,4 2 2 0,0-5 1 0,-1 3 0 16,1-3-31-16,0 0-6 0,-1-3-2 0,4 0 0 16,-3-3-20-16,3-3-4 0,0 0-1 0</inkml:trace>
  <inkml:trace contextRef="#ctx0" brushRef="#br0" timeOffset="32357.751">26264 6661 53 0,'0'0'0'0,"0"0"0"15,-3-6 9 1,-1 0 0-16,1 3 0 0,-1-3 0 0,-3 0 42 0,4 1 8 0,-1-1 1 0,1 0 1 16,-1-6 19-16,1 6 4 0,-1 0 1 0,-3 0 0 15,3-5-24-15,1 8-5 0,-1-3 0 0,1 0-1 16,-1 0-20-16,-3 0-4 0,4 6-1 0,-1-6 0 16,1 0-19-16,-4 6-11 0,3-5 12 0,1 2-12 15,3 3 22-15,-4-3-2 0,4 3-1 0,-7 0 0 16,0 0 1-16,0 0 1 0,0 0 0 0,-4 0 0 15,4 0 23-15,0 0 4 0,-4 0 0 0,1 3 1 16,-1-3 3-16,4 3 1 0,-3-3 0 0,6 5 0 16,-3-5-31-16,0 6-6 0,4-6-2 0,-1 6 0 15,0-6 17-15,1 6 3 0,-1-6 1 0,1 6 0 16,-1 0-19-16,1 0-4 0,3 0-1 0,-4 5 0 16,4-2 5-16,-3-3 2 0,3 0 0 0,0 0 0 15,-4 0-2-15,4 5 0 0,0 4 0 0,-3-3 0 16,3 6-25-16,-4-1-6 0,4 1-1 0,0 14 0 15,-3-14 42-15,3 14 8 0,0-5 2 0,-4 2 0 16,1 0-21-16,3-5-4 0,0 8-1 0,-4-5 0 16,4 2-10-16,0 1 10 0,-3-4-10 0,3 3 10 15,0 4-10-15,-4-10 0 0,4-2 0 0,0 2 8 16,0-2-8-16,-3-6 0 0,6 5 0 0,-3-2 8 0,0-6 1 0,0 2 0 16,0 4 0-16,0-6 0 0,0 2-9 0,0 4-12 0,4-6 2 15,-1 5 1-15,-3-5 9 0,0 3 12 0,4 3-2 0,-4-7-1 31,0 1-58-31,0 3-12 0,3-6-3 0</inkml:trace>
  <inkml:trace contextRef="#ctx0" brushRef="#br0" timeOffset="32753.996">26328 6005 1045 0,'0'0'44'16,"0"0"-36"-16,0 0 56 16,0 0 10-16,0 6 2 0,-4 6 1 15,4-6-46-15,0 3-10 0,0 2-1 0,0 1-1 0,0 6 4 0,0-6 1 16,4 2 0-16,-4 10 0 0,0-7-3 0,3 4 0 0,-3 3 0 0,0-1 0 16,4-2-21-16,-1 2 0 0,1-5 0 0,-4-3 0 31,3 2 0-31,1-5 0 0,-1 0 0 0,1-1 0 15,0 4 0-15,-1-3-10 0,1 6 1 0,3-4 0 16,0-2-88-16,-4 6-18 0</inkml:trace>
  <inkml:trace contextRef="#ctx0" brushRef="#br0" timeOffset="33411.732">26839 7161 1579 0,'0'0'32'0,"-7"0"10"16,0-6-34-16,4 0-8 0,-4 0 0 0,3 3 0 15,-3 3 53-15,0-3 9 0,-4 0 2 0,4 3 0 16,-3 0-52-16,3-6-12 0,0 6 0 0,0 0 0 16,0 0 0-16,0 0 0 0,-4 0 0 0,4 0 0 0,-4 0 30 15,4 6 3-15,-3 0 1 0,3 6 0 0,0-3-26 0,-1 2-8 0,1 7 0 0,-3-3 0 16,6 2 12-16,-3 1-4 0,0 3 0 0,4-4-8 15,-4 7 13-15,3-4-4 0,-3 4-1 0,3-1 0 16,1-5 0-16,-1-3-8 0,1 2 12 0,-1 1-4 16,4-9 0-16,0 3-8 0,0-6 12 0,4 5-4 15,-4-11-8-15,3 6 0 0,1 0 0 0,-1 0 8 16,5-6-8-16,-1 0 0 0,-4 0 0 0,4 0 0 16,0-6 0-1,0 6 0-15,4-6 0 0,-4-6 0 0,0 7 0 0,0-1 0 0,-3 0 0 16,3 0 0-16,-4-3 0 0,4 3 0 0,-3 0 0 0,-1 0 0 15,1 1 0-15,-1-1 0 0,-3 0 0 0,0 6 0 16,0 0 0-16,4-3 0 0,-4 3 0 0,0 0 12 16,3-6-12-16,-3 6-9 0,0 0 9 0,0 0-13 15,4-3 0-15,-4 3 0 0,3-3 0 0,5 0 0 16,-8 3-4-16,3 3-1 0,-3-3 0 0,7 0 0 16,0 3-11-16,0-3-3 0,0 0 0 0,0 3 0 15,0-3 32-15,-3 6 0 0,3 3 0 0,-4-3 0 16,5-1 0-16,-5 7 0 0,4 0 0 0,0-3 0 15,-3 3 0-15,3 5 0 0,0-5 0 0,-4 0 0 16,1-3 0-16,-1 5 0 0,-3 1 0 0,4-9 0 16,-1 0 0-16,-3 0 0 0,0-6 0 0,4 5 0 15,-4-5-211-15,7 0-36 0</inkml:trace>
  <inkml:trace contextRef="#ctx0" brushRef="#br0" timeOffset="33923.574">26973 7284 1094 0,'-3'24'23'0,"-1"-18"5"0,4-1-28 0,0 4 0 0,4 9 0 0,-4-12 0 15,3 6 84-15,1-1 12 0,-1-2 3 0,1 3 0 16,0 0-56-16,-1-1-11 0,4-5-3 0,-3 6 0 16,-1-3-29-16,1 0 0 0,-1 0 0 0,1 2 0 15,-1 1 31-15,1-6 0 0,-1 6 0 0,-3-9 0 16,4 5-12-16,-4 1-3 0,0-3 0 0,0-6 0 16,0 0 0-16,0 0 0 0,0 0 0 0,0 0 0 15,0 0-16-15,0 0 0 0,0 0 0 0,0 0 0 16,0 0-9-16,-4-6-6 0,1-3-1 0,-1 4 0 15,1-1 16-15,3 0 0 0,-4-6 0 0,1 0-9 16,-1 1 22-16,1 2 5 0,-4-3 1 0,3 6 0 16,1-12-19-16,-1 13 0 0,0-10 0 0,1 6 0 15,-1-6 0-15,4 9 0 0,0-5 0 0,-3 5 0 16,3 0 40-16,3-9 4 0,-3 9 0 0,4 0 1 0,-4-5-21 16,3 5-4-16,1 0 0 0,-4 0-1 0,4-6-29 15,-1 6-6-15,1 1 0 0,-1-4-1 0,1 3 17 0,-1-6-10 16,1 0 10-16,3 1-8 0,0 2 23 0,0 0 5 15,3-6 0-15,-3 9 1 16,4-5-50-16,0 5-11 0,-1-3-1 0,-3 0-1 16,4 3-35-16,-1 3-7 0,-3 3-2 0,4 0 0 15,0 0 18-15,-1 0 3 0,1 0 1 0,-1 3 0 16,1 0-72-16,0 6-15 0</inkml:trace>
  <inkml:trace contextRef="#ctx0" brushRef="#br0" timeOffset="34493.113">27266 7302 1314 0,'0'0'37'0,"0"0"8"16,0 0-36-16,0 0-9 0,0 0 0 0,0 0 0 16,4 6 53-16,-1 0 9 0,4-6 2 0,-3 5 0 15,3-5 0-15,-4 3 0 0,1 3 0 0,3-3 0 16,-3 6-52-16,-1-3-12 0,1 0 0 0,-1 6 0 0,1-7 54 16,-1 1 8-16,1 6 2 0,-1 0 0 15,-3-3-43-15,4 2-8 0,-4 7-1 0,0-9-1 0,3 6-11 16,-3-1 0-16,0 4 0 0,0-3 8 15,0-4-8-15,0 7 12 0,0-6-12 0,-3 0 12 16,3-7-4-16,0 7 0 0,0-6 0 0,0-6 0 0,0 0-8 16,0 0 0-16,0 0 0 0,0 0 8 15,0 0-29-15,0 0-7 0,0 0 0 0,0 0-1 0,0 0 29 0,0-9 0 0,0 0 0 0,3 4 0 16,-3-1 45-16,0 0 15 0,0 0 4 0,0 0 0 16,0-6-52-16,0 3-12 0,0 1 0 0,4-1 0 15,-4 3 0-15,0 0 8 0,0-6-8 0,-4 1 9 16,4 2-1-16,-3 0 0 0,3 0 0 0,-4-3 0 15,1 1 2-15,-1-4 0 0,1 0 0 0,-1 0 0 16,1-2-10-16,3 5 0 0,-4-9 0 16,4 10 0-16,0-7 0 0,0 3 0 15,4 1 0-15,-1 5 0 0,1-9-8 0,3 6 8 0,-4 1-10 0,4 2 10 16,0 3-18-16,0 0 2 0,0 0 1 0,0 0 0 16,4 6 15-16,-4-6 0 0,4 12 0 0,3-6 0 15,-4 6-105 1,5-6-19-16,-1 6-3 0,0 3-1 0,0-3 52 0,0 0 9 0,0 5 3 15,-3-5 0-15,3 0-38 0,-4 0-7 0,1 0-2 0</inkml:trace>
  <inkml:trace contextRef="#ctx0" brushRef="#br0" timeOffset="34874.383">27675 7264 794 0,'0'0'33'0,"0"0"-33"16,0 0 70-16,0 0 7 0,0 0 2 0,0 0 0 16,0 5 11-16,0 4 2 0,0 3 1 0,0 0 0 15,0-6-9-15,-3 5-1 0,3-2-1 0,0 3 0 16,-4 0-46-16,4 0-10 0,0-7-2 0,0 7 0 16,0-3-24-16,0-3 8 0,0 0-8 0,0-6 0 15,0 12 0-15,0-12 0 0,0 0 0 0,0 0 0 16,0 0 0-16,0 0-14 0,0 0 5 0,0 0 1 15,0 0-36-15,0 0-6 0,0 0-2 0</inkml:trace>
  <inkml:trace contextRef="#ctx0" brushRef="#br0" timeOffset="35084.027">27735 6834 836 0,'0'0'24'0,"0"0"4"0,0 0-28 15,0 0 0-15,0 0 0 0,-3 6 0 0,-1 0 57 0,-3 6 6 0,4-6 1 0,-4 0 0 16,3 0-27-16,1-1-5 0,3-5 0 0,-4 6-1 16,4-6-50-1,0 0-9-15,0 0-3 0</inkml:trace>
  <inkml:trace contextRef="#ctx0" brushRef="#br0" timeOffset="35575.34">27869 7137 1337 0,'0'0'28'0,"0"0"6"16,0 0-34-16,0 0 0 0,0 0 0 0,0 0 0 15,0 0 89-15,7 3 11 0,-3 6 3 0,0-3 0 16,-4 0-63-16,3 5-12 0,-3-5-2 0,4 6-1 16,-1-3-25-16,1 0 0 0,-1 0 0 0,4 2 0 15,-3-5 0-15,3 12 0 0,0-12 0 0,-4 5 0 16,4-2 0-16,-3 3 0 0,0 0 0 0,-1 0 0 0,1-4 0 0,-1 1 0 0,1 6 0 15,-4-9 0-15,0 0 35 0,0 0 1 16,0-6 1-16,0 5 0 0,0-5-24 0,0 0-5 0,0 0 0 16,0 0-8-16,0 0 23 0,0 0-3 0,3 6 0 15,-3-6 0-15,0 0-20 0,0 0 0 0,0 0 0 16,0 0 0-16,7 0 0 16,-7 0 0-16,4 0-10 0,-4 0 10 15,7 0 0-15,-4-6 0 0,1 1 0 0,-1-1 9 0,1 0-9 0,-4 0 10 0,0-9-10 0,3 6 10 16,-3 1 0-16,0-4 0 0,4-6 0 0,-4 6 0 15,0-2-10-15,4-10 0 0,-1 7 0 0,-3-4 0 16,4-3 0-16,-1 1 0 0,1-3-11 0,-1-4 11 16,4 10-13-16,0-4 2 0,0 0 1 0,0 10 0 15,0-10-18-15,4 13-3 16,-4-4-1-16,4 3 0 0,-4 0-36 0,0 1-7 0,0 5-1 16,0-6-1-16,0 6-16 0,0 3-3 0,0-3-1 15</inkml:trace>
  <inkml:trace contextRef="#ctx0" brushRef="#br0" timeOffset="36099.411">28233 7149 1333 0,'0'0'56'0,"0"12"-44"15,3-6 42-15,1-1 9 0,-1 1 1 0,1 6 1 16,3-6-1-16,-3 0 0 0,3 0 0 0,0 3 0 16,3-4-51-16,-3 1-13 0,4-6 0 0,-1 6 0 15,1-6 34-15,0 0 4 0,-1 0 1 0,1-6 0 16,-1 6-22-16,1-6-4 0,-1 1-1 0,1-1 0 15,-4-3-12-15,4 3 0 0,-4-6 0 0,0 6 0 16,0 0 29-16,-4-5 10 0,1 2 1 0,-1-3 1 16,-3 6-29-16,0 0-12 0,4 1 11 15,-4-1-11-15,-4 0 0 16,4 0 0-16,-3-6 0 0,-4 6-10 16,0 3-14-16,0 0-2 0,0 0-1 0,-4 0 0 0,1 1 27 0,-1 2 0 0,0 0 0 0,1 0 0 15,-1 0 0-15,-3 0 0 0,0 0 0 0,3 2 0 16,-3 1 0-16,4 3 0 0,-4-3 0 0,3 3 0 15,4 6 0-15,-4-6 0 0,4 6 0 0,0-7 0 16,4 4 0-16,-1 6 0 0,1 0 0 0,3-4 0 16,0 1 0-16,0 6 0 0,0-4 0 0,3-2 0 15,1 6 0-15,-1-6 0 0,4 2 0 0,0 4 0 16,0-6 0-16,1 2 0 0,-1 1 0 0,0 0 0 16,3-9 0-16,1 5 0 0,-1 1 0 0,1-6 0 15,0 0 0-15,-1 0 0 0,1-3 0 0,-1 3 0 16,4-6-53-16,-3-6-9 0,3 3-2 0</inkml:trace>
  <inkml:trace contextRef="#ctx0" brushRef="#br0" timeOffset="36562.499">28642 7252 1337 0,'0'0'56'0,"4"6"-44"15,-4-6 41-15,3 3 9 0,4 0 2 0,0 2 0 16,0-5 0-16,0 3 0 0,4-3 0 0,-1 0 0 16,1 0-52-16,3 0-12 0,-3-3 0 0,3 1 0 15,0-1 54-15,-3-3 8 0,3 6 2 0,-4-6 0 16,1 0-52-16,-4-6-12 0,0 12 0 0,0-6 0 15,0 0 0-15,-3 6 0 0,3-5 0 0,-7 5 0 16,3-6 0-16,-3 6 0 0,0 0 0 0,0-6 0 16,0 6 0-16,-3-6 0 0,-1-3 0 0,-3 9 0 15,0-6 0-15,0 0 0 0,0 0 0 0,-4 1 0 16,1-1 0-16,-1 6 0 0,-3-9 0 0,0 6 0 16,0-3 0-16,3 3 0 0,-3 3 0 0,4 0 0 15,-1 3 0-15,4 3 0 0,0 0 0 0,0 0 0 16,3 0 0-16,1 5 0 0,-1 1 0 0,1 0 0 15,3 3 0-15,0-4 0 0,0 7 0 0,0-6 0 16,3-1 0-16,1 4 0 0,-1-3 0 0,1 0 0 16,3-1 0-16,0 1 0 0,0 3 0 0,4-3 0 15,-1-1 0-15,4-5 0 0,0 9 0 0,0-6 0 0,1 0 0 16,2 2 0-16,-3-5 0 0,4 6 0 16,-4-6-151-16,4-3-33 0,-4 3-6 0</inkml:trace>
  <inkml:trace contextRef="#ctx0" brushRef="#br0" timeOffset="36928.471">28402 6773 1337 0,'0'0'56'16,"0"0"-44"0,0 0 92-16,0 0 20 0,0 0 3 0,0 0 1 15,0 0 0-15,-7 0 0 0,7 0 0 0,0 0 0 16,0 0-52-16,0 0-9 0,0 0-3 0,0 0 0 15,0 0-64-15,0 0-9 0,0 0-4 0,-3-12-1 16,6 9 14-16,-3-9 0 0,4 0 0 0,3-5-9 0,0 5-4 0,0-3-1 16,3-2 0-16,1-1 0 15,0 3-24-15,3-2-5 0,0 5-1 0,0-6 0 16,4 4-8-16,-1 2-1 0,1 0-1 0</inkml:trace>
  <inkml:trace contextRef="#ctx0" brushRef="#br0" timeOffset="37929.333">29961 7123 1463 0,'-7'11'61'16,"4"-8"-49"-16,-1 9 20 0,-3 0 3 0,4-6 1 0,-1-1 0 16,1 1-8-16,3-6-2 0,0 0 0 0,0 0 0 15,0 0 22-15,0 0 4 0,0 0 0 0,-7-6 1 16,3 6 15-16,-3-5 4 0,7 5 0 0,-7-6 0 16,0 6-39-16,0-12-7 0,-4 3-2 0,4 3 0 15,0 6-24-15,0-6 0 0,0 6 0 0,-4 0 0 16,4 0 0-16,-7 0-12 0,4 0 0 0,-1 6 1 15,1-3 1-15,-5 9 0 0,5 0 0 0,-1-1 0 16,1 7-5-16,-1 0-1 0,1 2 0 0,-1-2 0 16,4 0 16-16,-4 2-12 0,4 4 12 0,0-7-12 15,0 10-12-15,4-10-3 0,-1 4 0 0,1 3 0 16,3-13 11-16,0 10 1 0,3-6 1 0,1-1 0 16,-1-2 14-16,4-6 0 0,0 0-10 0,4 0 10 15,-1-6 0-15,5 0 12 0,-1 0-2 0,3-6 0 16,1-6 1-16,0 6 0 0,-1-11 0 0,4 2 0 15,1-9-11-15,-1 7 10 0,3-16-10 0,1 10 10 16,-7-15-10-16,3 2 0 0,-3-2 0 0,-1-3 0 0,-3 3 9 16,0-6 7-16,-3 0 0 0,0 2 1 15,-4-2 15-15,0 6 2 0,-4-9 1 0,1 3 0 0,-4 0-7 16,0 6 0-16,0-4-1 0,-4 4 0 0,1-3-27 16,-1 9-9-16,-3-6 0 0,0 8 0 15,0-5-15-15,0 8-4 0,-4 1 0 0,1 8 0 0,-1-5 19 16,1-1 9-16,-1 4-10 0,4 8 10 0,-4-6 0 0,4 1 13 0,4 8-1 0,-4 3 0 15,3 0-20-15,4 6-5 16,0 0-1-16,0 0 0 0,0 0 1 0,0 0 0 0,-3 6 0 0,3 6 0 16,0-1-5-16,0 10-1 0,3-3 0 0,1 5 0 15,-4 4 11-15,3 5 8 0,-3 3-12 0,4-2 12 16,-4 8-8-16,3 3 8 0,1 6 0 0,-1-6 0 16,-3 9-8-16,4 3 8 0,-4 0 0 0,0-1 0 15,0 1 0-15,0-6 0 0,0 0 0 0,0 0 0 16,0-3-12-16,0 3 4 0,3-12 8 0,-3 4-13 15,0-4-21-15,4-6-4 16,-4 3-1-16,3-8 0 0,-3-4 11 0,0 7 3 0,4-15 0 0,-4 2 0 16,4-5 17-16,-1 0 8 0,-3-6-8 0,0-6 8 15,0 0-12-15,0 0 2 0,0 0 1 0,0 0 0 16,0 0-1-16,4 0 0 0,3-6 0 0,-4 0-455 16,1 0-91-16</inkml:trace>
  <inkml:trace contextRef="#ctx0" brushRef="#br0" timeOffset="38363.03">30212 7308 1197 0,'0'0'50'0,"0"0"-40"16,7 0 55-16,0 0 11 0,-3-6 3 0,3 6 0 16,3 0-22-16,-3-6-4 0,0 6-1 0,0-12 0 15,0 6-34-15,0-3-7 0,4 1-2 0,3-1 0 16,-3-3-9-16,-1 0 0 0,1 1 0 0,-1-1 0 16,-2-3 0-16,-5 3-12 0,-3 1 2 0,0 5 1 15,0-6-2-15,0 12 0 0,0 0 0 0,0 0 0 31,-7-6-33-31,-4 0-6 0,4 3-2 0,0-3 0 0,-3 1 39 0,-1 5 13 0,4-6-9 0,-7 0 9 16,3 6 0-16,1-6 0 0,-4 6 0 0,0 0 8 16,3 6 2-16,-3 0 1 0,3-6 0 0,1 6 0 15,-1-1 24-15,4 4 5 0,4 3 0 0,-5 0 1 0,5-1-25 0,-1 7-4 16,4 3-2-16,0 2 0 16,0-5 6-16,4 2 0 0,-1 4 1 0,5-6 0 15,-5 5-8-15,4-2-1 0,0-4-8 0,4-2 12 16,-4 3-12-16,3-7-12 0,1 7 3 0,0-12 0 0,-1 6-13 0,1-3-2 15,-1-4-1-15</inkml:trace>
  <inkml:trace contextRef="#ctx0" brushRef="#br0" timeOffset="39159.148">31193 6291 590 0,'0'0'12'0,"0"0"4"0,0 0 0 0,-7 0 1 0,-1 0-17 15,1 5 0-15,0-5 0 0,0 12 0 0,4-6 0 0,-4 6-14 0,0 0 2 0,0 8 1 16,0-8 29-16,0 6 6 0,-1-1 0 0,5 4 1 16,-4 2 53-16,0-5 10 0,3 8 3 0,-3-5 0 15,0 8-9-15,0-5-2 0,4-1 0 0,-4 4 0 16,3-1-15-16,1 4-3 0,-1-1-1 0,0 3 0 16,4-2-13-16,-3 8-2 0,-1-6-1 0,4 4 0 15,0-4-11-15,0 3-2 0,0 4-1 0,0-4 0 16,0-3 3-16,0 0 1 0,0 4 0 0,0-7 0 15,0 3 1-15,0 4 1 0,-3-10 0 0,3 7 0 16,-4-4-5-16,4-6-2 0,-3 4 0 0,3-4 0 16,0 1-6-16,0-3-2 0,0-4 0 0,0 1 0 15,-4-3-5-15,4 2-1 0,-3 1 0 0,-1-9 0 16,1 2-8-16,-1 7-8 0,4-6 12 0,-3 0-12 16,-1-7 0-16,-3 4 0 0,0 0 0 0,3-6 0 0,4-3 0 0,-7 6-19 15,7-6 4-15,-10 6 1 16,-1-6-4-16,4 0-1 0,0 0 0 0,-3-6 0 0,-1 3 3 0,0 0 0 15,1-6 0-15,-4-3 0 16,3 1-21-16,1-1-4 0,-1-6-1 16,-3-2 0-16,3 2 1 0,1-11 0 0,-4 2 0 0,3-2 0 15,0 2-97-15,4-2-19 0</inkml:trace>
  <inkml:trace contextRef="#ctx0" brushRef="#br0" timeOffset="39586.002">30794 6155 1265 0,'-11'12'36'0,"1"0"8"0,3 0-36 0,0-7-8 0,0 7 0 0,0-3 0 16,0-3 34-16,3 0 5 0,4-6 1 0,0 0 0 15,-4 6 12-15,1-6 4 0,3 0 0 0,-4-6 0 16,4 6 12-16,-3-6 2 0,-1 0 1 0,4 0 0 0,-3-3-11 0,3 3-3 16,0 1 0-16,0-1 0 15,0 0-36-15,3 0-7 0,1 0-2 0,3 0 0 0,0-3-1 0,0 3-1 16,4-5 0-16,-1 5 0 15,4-6-10-15,4 6 8 0,3 0-8 0,4-5 8 0,3 5-8 0,0-3 0 16,0 3-12-16,4 6 12 16,-4-12 0-16,4 12 0 0,4-6 0 0,-5 0 0 0,1 6 0 0,-4-5 0 15,0 5 0-15,1 0 0 16,-5 0-24-16,5 5 4 0,-1-5 0 0,-3 0 0 16,-1 6-36-16,-3 0-6 0,-3 6-2 0,0-6 0 15,-4-3-92-15,-4 6-20 0,4-3-3 0</inkml:trace>
  <inkml:trace contextRef="#ctx0" brushRef="#br0" timeOffset="40213.4">31154 7269 1203 0,'0'0'24'0,"0"0"8"0,0 0-32 16,0 0 0-16,0 0 0 0,0 0 0 0,0 0 48 0,-7 6 4 16,7-6 0-16,0 0 0 0,-4 9-26 0,4-9-5 0,0 0-1 0,-3 6 0 31,3 6 37-31,0-6 7 0,-4 0 2 0,4 2 0 0,0 1-11 0,0 6-3 15,4-9 0-15,-4 6 0 16,0-1-14-16,0 1-3 0,0 0-1 0,0 3 0 0,0 2 0 0,0-2 0 0,0 0 0 0,3 5 0 16,-3-8 0-16,4 3 0 0,-4-4 0 15,0 7 0-15,3 0-8 0,1-7-2 0,3-5 0 0,0 0 0 16,-4 3-24-16,4-3 0 0,1 6 0 0,-1-6 0 16,-4 5 10-16,4-5-10 0,0-3 12 0,0 0-12 15,0-3 12-15,0 0-12 0,0 0 12 0,1-3-12 16,2 0 21-16,1-3-2 0,3 6-1 0,-4-11 0 15,5-1 8-15,-1-3 2 0,-4-3 0 0,-3 1 0 16,4-7-28-16,-1 4 0 0,-3 2 0 16,-3-8 0-16,0 8 0 0,-1-6 0 0,-3 4 0 0,4-4 0 15,-4 7-12-15,0-4-7 0,-4-2-1 0,1 5-1 16,-1-3-3-16,0 4-1 0,-3-1 0 0,4 0 0 16,-1 1-23-16,1 2-5 15,-1-3-1-15,1 7 0 0,3 2-34 0,3-3-6 0,1 9-2 16</inkml:trace>
  <inkml:trace contextRef="#ctx0" brushRef="#br0" timeOffset="40736.091">31768 7325 1044 0,'0'0'21'0,"0"0"7"0,0 0-28 0,0 0 0 15,0 0 0-15,0 0 0 0,0 0 47 0,-7-6 4 0,0 6 1 0,-1-5 0 16,-2-1-52-16,-1 6 0 0,1-6-9 0,-4 6 1 15,-1-6 30-15,1 6 6 0,-7 0 2 0,4-6 0 16,-1 6 59-16,0 0 12 0,1-6 3 0,3 6 0 16,3 6-31-16,0 0-5 0,-3 0-2 0,7 0 0 15,-3 0-50-15,6 2-16 0,-3 7 10 0,4 0-10 16,3-3 8-16,0-1-8 0,0 1 8 0,0 3-8 0,0-3 8 0,3-1-8 16,-3 1 8-16,4-3-8 0,-4 0 31 15,3 0 1-15,1-4 0 0,-1 7 0 0,-3-6-32 0,0-6 0 16,0 0 0-16,0 0 0 0,7 12 0 0,-3-6 0 15,-4-6 0-15,0 0 0 0,0 0 0 0,0 0 0 16,3 0 0-16,-3 0 0 0,7 6 0 0,-7-6 0 16,7 3 0-16,-7-3 0 0,7 5 0 0,-3 1 0 15,3 0 0-15,-3 0 0 16,-1 0-16-16,1 6-10 0,-1-1-2 0,1 1 0 16,-4 0 16-16,3 3 4 0,-3-9 0 0,0 5 0 0,-3-2-7 0,-1 6-1 15,1-1 0-15,-4 4 0 16,3-6-12-16,-3 3-4 0,-4 2 0 0,1-5 0 15,-1 0-35-15,1-3-7 0,-1 2-2 0</inkml:trace>
  <inkml:trace contextRef="#ctx0" brushRef="#br0" timeOffset="41365.306">31948 6637 1440 0,'0'9'30'0,"0"0"6"0,0 3-28 15,0 0-8-15,3 5 0 0,-3-8 0 0,-3 6 69 0,3 5 13 0,0-8 2 0,-4 3 1 16,4 8-24-16,-4-5-5 0,4 0 0 0,-3-1-1 16,-1 10-15-16,4-7-4 0,-3 4 0 0,-1 5 0 15,1-5 12-15,-1 8 3 0,1-6 0 0,-1 10 0 16,-3-13-12-16,0 10-3 0,4 2 0 0,-4-3 0 15,-4 6-19-15,4 1-4 0,-4 2-1 0,1-3 0 16,-1-3-12-16,1 9 9 0,3-5-9 0,0 2 8 16,-1-3-8-16,1 0 0 0,-3-8 0 0,6 2 0 15,-3 3 31-15,4-5 1 0,-1 2 0 0,1 0 0 16,-1-2-32-16,4-7 0 0,-3-2 0 0,-1 8 0 16,4-14 0-16,-3 8 0 0,3-11 0 0,0 0 0 15,-4 0-18-15,4-12-10 16,0 0-1-16,0 0-1 0,0 0-19 0,0 0-4 0,0 0-1 0,0 0 0 15,0-12-139-15,0 6-28 0,0-6-6 0</inkml:trace>
  <inkml:trace contextRef="#ctx0" brushRef="#br0" timeOffset="41654.504">31616 7443 1335 0,'0'0'29'0,"0"0"7"0,7 0 0 0,0 0 2 0,-3 3-30 16,3-3-8-16,0 3 0 0,-4 0 0 0,4-3 58 0,0 3 10 0,4 0 3 0,-4 0 0 16,0 0-28-16,0-1-6 0,0-2-1 0,0 0 0 15,0 0-11-15,0 0-2 0,7-2-1 0,-3 2 0 16,3-3-22-16,-3-3 9 0,-1 0-9 0,4 0 0 15,-3 0 0-15,0-6 0 0,3 6-10 0,-4-5 10 16,1 2-39-16,-1 0 0 0,1 3 0 16,0-3 0-16,-1 3-31 0,-3 1-6 15,4 5-2-15</inkml:trace>
  <inkml:trace contextRef="#ctx0" brushRef="#br0" timeOffset="41929.131">32071 7446 957 0,'0'0'40'16,"-3"6"-32"0,-1 0 94-16,0 0 18 0,4 5 4 0,-3 1 1 0,3-6-5 0,-4 6 0 15,1-3-1-15,-1 2 0 16,4 1-63-16,-3 0-13 0,-1 0-3 0,-3-1 0 0,4 4-23 0,-4 3-5 15,3-7 0-15,-3 4-1 0,0-3-22 16,3 0-4-16,1 5-1 0,3-11 0 16,-4 0-12-16,4-6-2 0,0 0-1 0,0 0 0 15,0 0 2-15,0 0 0 0,0 0 0 0,0 0 0 16,0 0-60-16,0 0-12 0,0 0-3 0</inkml:trace>
  <inkml:trace contextRef="#ctx0" brushRef="#br0" timeOffset="42720.263">32194 7525 1686 0,'-7'24'35'0,"7"-18"9"0,-3 5-36 0,-1-2-8 0,4 0 0 0,0-9 0 15,-3 6 9-15,-1-3 0 0,-3 3 0 0,7 0 0 16,-3 0-9-16,-1-1 0 0,4 1 0 0,0 0 0 15,-3-3 0-15,3 6 0 0,0-3 0 0,-4 0 0 16,4 2 20-16,-3-2 1 0,-1 6 1 0,4-6 0 16,-3 0 10-16,-1 0 3 0,4 3 0 0,-3-1 0 15,3-8-19-15,-4 9-4 0,4-9-1 0,-4 6 0 16,4 0-11-16,0-6-12 0,0 0 2 0,0 0 1 16,0 0-17-16,0 0-3 0,0 0-1 0,0 0 0 15,0 0 21-15,0 0 9 0,0-6-8 0,4 6 8 16,0-12 18-16,-4 1 9 0,3-1 1 0,1-3 1 15,-1 3-19-15,1-5-10 0,-1 5 10 0,1-3-10 16,-1 4 0-16,1-10 0 0,-1 6-13 0,1-5 4 0,-1 8 9 16,1-6-10-16,-1-2 10 0,-3 8-10 15,4 0 10-15,-4-3 11 0,0 7-3 0,3 2 0 0,-3 0 11 0,0 6 1 16,0 0 1-16,0 0 0 16,0 0-21-16,7 3 0 0,1 3 0 0,-1-3-12 15,-4 3 3-15,4-1 0 0,0 1 0 0,0 6 0 0,0-6 9 0,4 6 0 16,-8-6 0-16,8 8 0 0,-4-2 0 0,4 6 0 15,-4-7 0-15,0 7-8 16,0-3 8-16,3-3 0 0,-2-1 0 0,2 4 0 0,-3-3 0 0,0-1 8 0,0 7-8 0,0-6 0 16,0 3 0-16,-3 2 0 0,3-5 0 15,-4 6 0-15,-3-7-11 0,4 4 0 16,-4-3 0-16,0 0 0 0,0 2 11 0,-4-2-10 0,4-3 10 16,0 0-10-16,0 2 1 15,0 1 0-15,0-6 0 0,0 0 0 16,0 3-43-16,0-9-8 0,4 3-1 0</inkml:trace>
  <inkml:trace contextRef="#ctx0" brushRef="#br0" timeOffset="43004.091">32660 7884 1709 0,'0'0'48'0,"0"0"12"16,0 0-48-16,0 0-12 0,0 0 0 0,0 0 0 15,0 0 0-15,0 0 0 0,0 0-10 0,0 0 10 16,0 0-107-16,0 0-15 0,0 0-3 0,0 0-1 15,0 0 47-15,0 0 10 0,0 0 1 0,0 0 1 16,0 0 67-16,-7-6 11 0,7 6 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10T16:40:29.8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9109 761 1235 0,'0'0'52'0,"0"0"-42"15,0 0-19-15,0 0-4 16,0 0-1-16,-7 0 0 0,7 0 43 0,0 0 9 0,0 0 2 0,0 0 0 15,-7 0-7-15,7 0-1 0,-11 0 0 0,11 0 0 16,0 0-6-16,0 0-2 0,0 0 0 0,0 0 0 16,0 0 18-16,0 0 3 0,0 0 1 0,0 0 0 15,0 0-6-15,-7 0-2 0,7 0 0 0,-4 6 0 16,1 5-30-16,-1 1-8 0,1 0 0 0,3 3 0 16,-4-4 10-16,4 7 1 0,4 0 0 0,-4 8 0 15,0-2-11-15,0 2 10 0,0-2-10 0,0 8 10 16,3-3-2-16,-3-2-8 0,0 2 12 0,0 1-4 15,0 8 7-15,4-6 1 0,-4-2 0 0,0 2 0 16,0 3 0-16,3-8 1 0,1 2 0 16,-4-5 0-16,3 2 6 0,-3-2 1 0,4-7 0 0,-4-2 0 15,0-3 3-15,0-1 1 0,0-5 0 0,0-6 0 16,0 0 6-16,0 0 2 0,0 0 0 0,0 0 0 16,-11 0-4-16,4-6 0 0,-3 6 0 0,3-11 0 15,-4 5-23-15,1 0-9 0,-1 0 0 0,0-6 9 0,-3 3-9 16,4-2-12-16,-1-1 2 0,-3 0 1 15,3 0-23-15,-3-2-4 0,4 8 0 0,-1-6-1 16,4 6-43-16,-3-12-9 0,2 7-2 0,1-4 0 16,-3 3-3-16,3 1-1 0,-4-1 0 0,1 0 0 15,-1 3-9-15,4-8-3 0,3 5 0 0,-3-6 0 16,0 3 2-16,4-2 0 0,-4 5 0 0,3-9 0 16,1 10 56-16,-4-1 11 0,3-6 2 0</inkml:trace>
  <inkml:trace contextRef="#ctx0" brushRef="#br0" timeOffset="328.871">8664 537 513 0,'7'0'21'0,"0"6"-21"15,0 0 60-15,4 0 7 0,0 9 1 0,3-9 1 0,0-1 0 0,0 7 0 16,0 0 0-16,0 0 0 16,4-3-5-16,-1 2-2 0,5 1 0 0,-5 0 0 0,1 0-7 0,-4-7-2 15,4 4 0-15,-4-3 0 16,-4 0-4-16,4 0-1 0,-3 0 0 0,0 0 0 0,3-6-17 0,-4 0-4 15,1 6-1-15,-1-6 0 16,1 0-18-16,3 0-8 0,0 0 8 0,0 0-8 0,0-6 0 0,4 6 0 16,3 0-9-16</inkml:trace>
  <inkml:trace contextRef="#ctx0" brushRef="#br0" timeOffset="1006.785">9370 1296 1184 0,'0'0'26'0,"0"0"6"0,-7-6 0 0,0 6 1 0,0-6-33 0,0 6 0 0,-1-6 0 0,5 0 0 16,-4 0 62-16,0 1 6 0,0-1 0 0,3 0 1 15,1-3-17-15,3 9-4 0,0 0-1 0,0 0 0 16,0 0-35-16,0 0-12 0,0 0 9 0,0 0-9 15,0 0 0-15,0 0 0 0,0 0-12 0,7 9 12 16,0-3-11-16,0 0 11 0,3-1-8 0,1 1 8 16,0 0 0-16,-1 6 0 0,1-6 0 0,-1-3 0 0,1 3 8 0,0-1 1 15,-1 1 0-15,1 0 0 16,-1-6 7-16,1 0 2 0,0 0 0 0,3 0 0 0,-4-6 5 16,1 0 1-16,-1 6 0 0,-3-8 0 15,4 5-11-15,-4 0-1 0,0-3-1 0,0 0 0 16,0-6-11-16,0 6 0 0,0-5 0 0,0-1 0 15,-3 3 0-15,-1 3 0 0,1-6 0 0,-1 1 0 16,-3-1 0-16,0 6 0 0,0-9-12 0,0 4 12 16,-3 5-19-16,3 0 4 0,-4-6 1 0,-3 6 0 0,4 0 4 0,-4 0 1 0,-4 3 0 15,4 1 0-15,-3-1-3 0,-1 3-1 16,0 0 0-16,-3 0 0 0,4 0 13 0,-1 5 0 0,-3-5 0 0,0 9 0 16,3-3 16-16,-3 6 0 0,7 0 0 15,-3-1 0-15,3 1-4 0,-1 3 0 0,5 3-1 16,-1-1 0-16,1-5-11 0,3 3 0 0,0 2 0 0,3-5 0 15,1 0 0-15,3-3 0 0,0 8 0 0,0 1 0 16,0-6 0-16,0 2 0 0,0 4 0 0,0-6 0 16,4-6 0-16,-4 5 0 0,7-2 0 0,-3 3 0 15,-1-6 0-15,1 0 12 0,-1-6 0 16,5 6 0-16,-1-6-12 0,3 0 0 0,-3 0 0 0,4 0 0 16,3-6-84-16,-3 0-18 15,3 0-4-15,0-9-584 0</inkml:trace>
  <inkml:trace contextRef="#ctx0" brushRef="#br0" timeOffset="1859.992">11155 1069 1029 0,'-14'24'21'0,"10"-18"6"0,1 0-27 0,-1 0 0 0,1 2 0 0,-1 4 0 15,4-12 60-15,0 0 6 0,-7 6 2 0,7-6 0 0,0 0 28 0,0 0 7 16,-4-6 1-16,-3 6 0 15,4-12-65-15,-4 4-13 0,3 2-2 0,1 0-1 0,-1-6 7 0,4 0 2 16,-3 6 0-16,-4-5 0 16,0 2-32-16,3 3 0 0,-3 0 0 0,0-6 0 0,-4 12-16 15,4-6-2-15,0 6-1 0,-3-5 0 16,3 10 5-16,0 1 1 0,-4 0 0 0,4 6 0 0,0-6 13 0,-4 3 0 16,8 2 0-16,-4 7-9 15,0-6 9-15,3 0 0 0,-3 2 0 0,4 4 8 16,-4-6 8-16,3 8 3 0,0-2 0 0,1-6 0 0,-1-1-19 15,1 7 8-15,3-12-8 0,0 3 0 0,0-3 12 0,0-6-12 16,0 0 12-16,0 0-12 0,0 0 26 0,3 6-2 0,-3-6 0 16,0 0 0-16,0 0-2 0,0 0-1 0,4 5 0 15,3 1 0-15,-7-6-9 16,4 0-3-16,3 0 0 0,-7 0 0 0,7 0-9 0,-7 0 0 0,3 0 0 16,-3 0 0-16,7 0 0 0,0 0 0 0,0 0 0 15,0 6 0-15,-7-6 8 0,7 0-8 0,1 6 0 0,2-6 8 16,-3 6-8-16,4 0 0 0,-4-3 0 15,3 0 8-15,1 5-8 0,-4-8 0 0,0 6 0 0,0 0 8 16,0 0 0-16,0 6 0 16,0 0 0-16,0-6 0 0,4 8 0 0,-8-2 0 0,4 0 0 0,-3 5 0 15,-4-8-8-15,4 3 8 0,-4 0-8 0,-4-1 8 16,0 1 0-16,1 0 0 0,-1-9 0 0,-3 9 0 16,0-1 0-16,0-5 0 0,0 12 0 0,0-12 0 15,0 3-8-15,-3 8 0 0,2-11 0 0,-2 0 0 16,3 6 0-16,-4-12 0 0,4 6 0 0,-3 0 0 0,3-1 0 0,-4-5 12 15,-3 0-12-15,3 0 12 16,1 0-12-16,-1 0 0 0,1-5 0 0,-1-1 8 0,0 6-19 0,1-6-4 16,3 0-1-16,0 6 0 15,3-6-23-15,-3 0-5 0,4 0 0 0,-1 0-1 16,0 6-114-16,4 0-22 0,0-11-5 0</inkml:trace>
  <inkml:trace contextRef="#ctx0" brushRef="#br0" timeOffset="2490.497">11370 1137 1117 0,'-7'6'47'0,"0"0"-38"16,0-6 58-16,-4 6 11 0,4-6 2 0,0 6 1 16,-7-6-18-16,3 5-4 0,1 4-1 0,-1-3 0 15,1 6-58-15,-1-6 0 0,4 0 0 0,0 5 0 0,0 1 0 0,0-3 0 16,3 3 0-16,1 5 0 15,-1-5 13-15,1 6 1 0,-1-9 0 0,4 8 0 0,0 1 2 16,-3-6 0-16,3 8 0 0,-4-2 0 16,8-6 17-16,-4 8 4 0,3-2 1 0,1-1 0 15,-1 1-29-15,1-9-9 0,-1 3 0 0,1 5 0 16,-1-11 26-16,1 6-2 0,0-6 0 0,3 0 0 0,-4 3 4 0,4-4 0 16,-7-5 0-16,7 0 0 15,0 0 4-15,4-11 2 0,-1 8 0 0,1-3 0 0,0-6-13 0,-1 0-2 16,4-5-1-16,-3 2 0 0,-1-3-8 0,5-5-2 15,-5-4 0-15,4 4 0 0,-3-1-8 0,-1 4 0 16,1-4 9-16,0-8-9 0,-4 8 0 0,0-2 0 16,0 2 0-16,0 1 0 0,0 2 0 0,-4 4-8 0,1-1 0 0,-4-5 0 15,0 8-7 1,0 3-1-16,0-6 0 0,-4 7 0 0,1 2-3 0,-1 3-1 0,1 0 0 16,3 6 0-16,-7 0-2 0,-4 0-1 15,1 6 0-15,-1 0 0 0,-3-3 4 0,0 9 1 0,0-1 0 0,-4 7 0 16,4 0 18-16,-4 2-10 15,1-2 10-15,3-1-8 16,-1 10 8-16,1-4 0 0,4 1 0 0,-1 2-8 0,1-8 8 16,3-6 0-16,-1 2 0 0,1-2 0 0,4-6 0 0,3-6-8 0,0 0 8 0,0 0 0 15,0 0-40-15,0 0-4 16,0 0 0-16,10-6 0 16,-2-6-103-16,6 1-21 0,0-4-4 0</inkml:trace>
  <inkml:trace contextRef="#ctx0" brushRef="#br0" timeOffset="3061.552">11673 1278 1302 0,'0'12'27'0,"-3"-3"7"0,3 2-34 0,0 7 0 0,0-12 0 0,0 6 0 15,0-6 88-15,-4 5 10 0,4-11 2 0,0 9 1 16,-3-3-29-16,-1 0-5 0,1 0-2 0,-1 0 0 15,4 0-25-15,-3 5-4 0,3-2-2 0,0 3 0 16,0-6-4-16,-4 0-1 0,4 0 0 0,-3 11 0 16,3-11-14-16,-4 3-3 0,4 3-1 0,0-1 0 15,0 1-11-15,0 0 0 0,4 0 0 0,-4 2 8 16,0-2-8-16,3 0 0 0,1 0 0 0,-1-1 0 16,1-2 0-16,-1 3 0 0,4-6 0 0,0 0 0 15,0 6 13-15,1-7-2 0,-1 1-1 0,3 0 0 16,1-6 7-16,-1 6 2 0,4-6 0 0,-3-6 0 15,3 6-3-15,0-6 0 0,-3 0 0 0,3 1 0 16,-3-7-3-16,-1 0-1 0,4-3 0 0,-3 4 0 0,-1-7 3 16,1 0 0-16,0-8 0 0,-1 8 0 15,1-5-3-15,-4 2 0 0,0-8 0 0,0 8 0 16,0-2-12-16,-4 5 0 0,1-8 0 0,0 8 0 0,-4-6 0 0,3 4 0 16,-3 8 0-16,4 0-10 15,-4-5-19-15,-4 5-4 0,4 3-1 16,-3 3 0-16,-1-6-22 0,4 1-5 0,-4 5-1 0,1 0 0 15,3 0-7-15,-4-3-2 0,4 3 0 0,4-5 0 16,-4 5-74-16,3-6-15 0,1 0-4 0</inkml:trace>
  <inkml:trace contextRef="#ctx0" brushRef="#br0" timeOffset="3778.904">12248 673 1335 0,'0'0'29'0,"0"0"7"0,0 0 0 0,-3 5 2 0,3-2-30 0,0 9-8 0,-4-6 0 0,4 6 0 16,-3-6 31-16,3 0 5 0,-4 5 0 0,1-2 1 0,6 3-17 0,-3 0-4 15,0-1-1-15,0 7 0 0,0-3-5 0,0-4-1 16,4 13 0-16,-4-6 0 0,3 8 3 0,-3-2 0 16,4-4 0-16,-1 10 0 0,1-7 3 0,0 4 1 15,3 2 0-15,-4-3 0 0,4 4 0 0,-3 2 1 16,-1-8 0-16,1 8 0 0,-1 3 12 15,1-2 3-15,-1 2 0 0,1 3 0 16,3-8-5-16,-4 2-1 0,4-3 0 0,-3-2 0 0,3-4-13 0,-3-8-2 16,3 8-1-16,-4-11 0 0,1 0-10 0,-1-6 10 15,1 0-10-15,-4-6 10 0,0 0 8 0,0 0 2 16,0 0 0-16,0 0 0 0,0 0 0 0,0 0 0 16,0 0 0-16,0 0 0 0,0 0-9 0,-4-6-2 0,4 0 0 15,0 6 0 1,0 0-1-16,0 0-8 0,0-6 12 0,0 0-4 0,-3 0-8 0,3 6 0 15,-4-6 9-15,4-5-9 0,0 2 0 0,0 3 0 0,0 0 0 16,-3 0 0-16,3-11 0 0,0 5 0 0,3 0 0 16,-3 3 0-16,0-8 0 0,4 5 0 0,-4 6 0 15,3-6 0-15,1 3 0 0,-1 4-8 0,1-1 8 16,-4 6 0-16,3-6 0 0,-3 6 0 0,4-6 0 0,-4 6-8 16,3-6 8-16,-3 6 0 0,0 0 0 0,11-6-8 15,-11 6 8-15,0 0 0 0,0 0 0 0,7 6-8 16,4 6 8-16,-4-6 0 0,0 8-9 0,0-2 9 15,0 6 0-15,0-1 0 0,-4-5-9 0,1 9 9 0,-1-4 0 16,1 1 0-16,0-3 0 0,3 8 0 16,-4-11 0-16,4 3 0 0,-3 2 0 0,3-5 9 15,0-6-9-15,-4 6 0 0,4-1 0 0,-7-11 0 16,0 0 10-16,7 0-10 0,-7 0 12 0,0 0-12 16,0 0 8-16,15 0-8 0,-8 0 0 0,-7 0 0 15,10 0-12-15,-10 0-10 0,11 0-2 0,-1 0 0 16,-3-5-107-16,-7 5-21 0,0 0-5 0</inkml:trace>
  <inkml:trace contextRef="#ctx0" brushRef="#br0" timeOffset="4401.764">12841 1316 1602 0,'0'0'35'0,"0"0"7"0,-3 6 2 0,-4 0 1 0,3-6-36 0,-3 6-9 0,0 0 0 0,3 0 0 16,-3-6 35-16,0 6 5 0,0-6 0 0,0 6 1 16,0-6 11-16,0 0 1 0,0 0 1 0,0 0 0 15,-4 5-22-15,4-5-4 0,-3 0 0 0,-1 3-1 16,4-3-15-16,0 6-4 0,0-6 0 0,0 6 0 15,7-6-8-15,-7 6-11 0,3 0 3 0,1 0 0 16,-1 0 8-16,1 5-8 0,3-2 8 0,0 3-8 16,3 0 8-16,1 5 0 0,-1-5 0 0,1-3 0 15,-1 3 43-15,4 5 10 0,0 1 3 16,-3-6 0-16,3 2-98 0,0-2-19 0,0 0-4 16,0 6-1-16,0-7 53 0,0-2 13 0,0-3 0 0,-3 0 0 0,3 0 0 0,0 6 0 15,-3-12 0-15,3 5 0 0,-7-5 14 0,7 0-1 16,-4-5 0-16,1-7 0 0,3 6 8 0,-4-6 2 15,-3-3 0-15,4-2 0 0,-4-1-6 16,3 6-1-16,-3-8 0 0,0 8 0 16,0-6-8-16,0 7-8 0,0-4 9 0,-3 3-9 0,3 6 0 0,-4-5 8 15,4 5-8-15,-3 0 0 0,3 0-9 0,0 6-5 16,0 0-1-16,0 0 0 0,0 0 3 0,0 0 0 16,0 0 0-16,0 0 0 0,0 0 0 0,0 0 0 0,0 0 0 15,0 0 0-15,0 0 2 0,0 0 1 0,0 0 0 16,0 0 0-16,3 0 9 0,1 6 0 0,-1 0 0 15,1 0-8-15,-1 5 8 0,1-5 11 0,3 0-3 0,-3 3 0 16,-1 3-8-16,1-1-11 0,-1 1 3 0,1 0 0 16,-1 0 8-16,4 2 0 0,-3-2 0 0,-1 6 0 15,1-6 0-15,-1-1 0 0,1 4 8 0,3-3-8 16,-4 5 0-16,4-11 0 0,1 6 0 0,-5-3-8 16,4-3-7-16,0-6-1 0,0 6 0 0,0 0 0 15,0-6-56 1,0-6-12-16,0 0-3 0,4 0-444 0,-4 0-89 0</inkml:trace>
  <inkml:trace contextRef="#ctx0" brushRef="#br0" timeOffset="4732.972">13049 1434 990 0,'0'0'21'0,"0"0"5"0,0 0 1 0,0 0 1 0,0 0-28 0,0 0 0 0,0 0 0 0,0 0 0 16,0 0 57-16,0 0 6 0,0 6 1 0,4 0 0 16,-4 0-2-16,0 5 0 0,3-5 0 0,-3 0 0 15,4 0-15-15,-1 0-3 0,1 3-1 0,-4 2 0 16,3-5-15-16,1 6-4 0,-1 0 0 0,1-3 0 15,0 8-24-15,-4-5 0 0,3-6 0 16,-3 6 0-16,0-1 25 0,4-5 7 16,-4-6 0-16,0 0 1 15,0 3-52-15,0-3-10 0,0 0-3 0,0 0 0 16,0 0-144-16,0 0-28 0,0 0-7 0,7-9-1 0</inkml:trace>
  <inkml:trace contextRef="#ctx0" brushRef="#br0" timeOffset="4966.38">12905 902 889 0,'0'0'19'0,"0"0"4"0,0 0 1 0,0 0 2 0,0 0-26 0,0 0 0 16,0 0 0-16,0 0 0 15,7 0-44-15,-4-6-15 0</inkml:trace>
  <inkml:trace contextRef="#ctx0" brushRef="#br0" timeOffset="5463.871">13303 687 928 0,'0'0'20'0,"0"0"5"0,0 0 1 0,0 6 0 0,4 0-26 0,-4 12 0 0,3-12 0 0,-3 5 0 16,4-5 92-16,-1 9 14 0,-3 3 2 0,4-7 1 16,-1 7-28-16,1-3-5 0,-1 2-2 0,1 1 0 0,0 2-14 15,3-2-2-15,-4 0-1 0,1 2 0 16,3 4-30-16,0-7-7 0,0 10 0 0,-4-4-1 15,4 1-4-15,-3 2-1 0,3-2 0 0,0-1 0 16,-3 4 21-16,-1-4 4 0,1 4 1 0,3-4 0 16,-4 4-20-16,1 8-3 0,-1-11-1 0,1 8 0 15,-1-3-6-15,1-2-2 0,-1 2 0 0,1-2 0 0,-1-4 6 0,1-2 1 16,-1 2 0-16,1-5 0 0,0 3-15 0,-4-4 0 16,3-5 8-16,-3 0-8 0,4-6 0 0,-4 5 0 15,0-11 0-15,0 0 0 0,0 0 0 0,0 0 0 0,0 9-9 0,0-9 9 16,0 0-22-16,0 0 2 15,0 0 0-15,0 0 0 0,0 0 3 0,0 0 1 16,0 0 0-16,0 0 0 16,0 0-29-16,0 0-6 0,0 0-1 0,0 0 0 15,0 0-9-15,0 0-3 0,3-9 0 0</inkml:trace>
  <inkml:trace contextRef="#ctx0" brushRef="#br0" timeOffset="5779.423">13264 1228 798 0,'0'0'33'16,"0"0"-33"0,0 0 136-16,0 0 20 0,0 0 4 0,0 0 0 15,0 0-56-15,0 0-11 0,0 0-2 0,0 0-1 16,0 0-26-16,0 0-4 0,0 0-2 0,0 0 0 15,0 0-11-15,0 0-3 0,8 0 0 0,-1 6 0 16,0-3-28-16,3 0-7 0,4-3-1 0,0 3 0 16,1-3 4-16,2 6 0 0,1-6 0 0,-1 0 0 15,1 0-4-15,0 0 0 0,-1 0 0 0,1 0 0 16,0 0-8-16,-4 0 0 0,3 0 0 0,-2 0 0 16,2 0 0-16,-3 0-11 0,0-6 3 0,0 6 0 15,1-3-36-15,-1 3-8 0,-4-3 0 0,1 3-1 16,-1-3-35-16,-3 3-6 0,1 0-2 0</inkml:trace>
  <inkml:trace contextRef="#ctx0" brushRef="#br0" timeOffset="6350.989">13681 1284 1552 0,'0'0'44'0,"0"0"10"0,0 0-43 0,0 0-11 0,0 0 0 0,0 0 0 15,0 0 83-15,0 0 14 0,0 0 3 0,0 0 1 16,-4 6-28-16,4-6-5 0,0 6-2 0,0-6 0 16,4 6-18-16,-1 2-4 0,1-8-1 0,-1 12 0 15,4-6-19-15,0-6-4 0,0 6-1 0,1-6 0 16,2 6-4-16,1-6-1 0,-1 0 0 0,-3 6 0 16,4-6-2-16,0 0 0 0,-1 0 0 0,-3-6 0 15,0 6 7-15,4 0 1 0,-4-6 0 0,0 6 0 16,0-6-20-16,0 0-9 0,0 6 1 0,-3-12 0 15,3 12 8-15,-4-8 0 0,1 5 8 0,-4 3-8 16,0 0 8-16,0-3-8 0,0 3 10 0,0-6-10 16,-4 0 12-16,1 0-4 0,-1 0-8 0,-3 0 12 15,0 1-12-15,0-1 0 0,0-6 0 0,-4 9 0 16,4-3 0-16,0 0-10 0,-3-6 0 0,3 7 0 16,-4-1-7-16,4 0-2 0,0-6 0 0,-4 6 0 15,4 3-16-15,0-3-3 0,0 0-1 0,0 6 0 16,7 0-6-16,0 0-2 0,0 0 0 0,0 0 0 0,-7 6 26 0,3 3 5 15,-3-3 0-15,4 6 1 16,-1-6 15-16,1 11-11 0,3-5 11 0,0 3-10 0,-4 2 10 16,4 1 0-16,0-6 0 0,0 8 0 15,4-2 0-15,-4 0 0 0,3-4 0 0,-3 4 0 0,4 0 13 0,-1-1-1 0,1-2-1 0,-1-3 0 16,1 5 7-16,3-5 2 16,0 0 0-16,4 3 0 0,-4-4-4 0,0 1 0 0,3 0 0 0,1 3 0 15,0-4-7-15,-1 1-1 16,4 0-8-16,-3 0 12 0,3-1 1 0,0-2 0 0,0-3 0 0,0 0 0 15,0 0-13-15,4 6 0 0,-4-7 0 0,4-5 0 16,-4 6 0-16,4 0-10 0,-4-6 10 0,0 6-8 16,0-6 8-16,0 0 0 0,0 0-9 0,0 0 9 15,0 0-86-15,-3 0-13 16,3-6-2-16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10T16:59:31.9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12492 1487 858 0,'0'0'24'0,"0"0"6"0,0 0-30 0,-7 3 0 0,7-3 0 0,0 0 0 15,-7 6 77-15,7-6 10 0,0 0 1 0,-7 0 1 16,0 6-9-16,7-6-3 0,-7 5 0 0,0 1 0 16,7-6-25-16,-8 6-6 0,8-6-1 0,-3 6 0 15,3-6-33-15,-4 6-12 0,1 0 9 0,3 0-9 16,0-6 15-16,0 14-3 0,0-8 0 0,0 6 0 15,0-6-2-15,3 6-1 0,1 5 0 0,-1-2 0 16,1-3 9-16,3 5 2 0,-3 1 0 0,3-3 0 16,-4 8 21-16,4-11 5 0,0 9 1 0,-3-10 0 15,3 1-8-15,0 0-2 0,0 0 0 0,-3-3 0 16,3 2-21-16,0 1-5 0,-4-6-1 0,1 6 0 0,-1-6 0 16,-3-6 0-16,0 0 0 0,0 0 0 0,4 5-1 0,-1 1 0 15,1-3 0-15,-4-3 0 0,0 0-9 0,0 0 0 16,0 0 0-16,0 0 0 0,0 0 0 0,0 0 0 15,-4-9 0-15,4 4 8 0,-3-7-8 0,3 6 0 16,-4-6 9-16,4 6-9 0,-3-5 0 0,-1 2 8 16,1-9-8-16,-4 6 0 0,3-5 0 0,-3-4 0 15,3 9 0-15,1-5 0 0,-4-4 0 16,0 3 0-16,3-5 0 0,-3 5 0 0,0 4 0 16,4-4 0-16,-1 0 0 0,1-2 0 0,-1 2 0 0,4 0 0 15,-3-2 0-15,-1 2 0 0,4 1 0 0,0-1-10 16,0 6 10-16,0-2-10 0,0-4-2 0,4 6 0 15,-4-3 0-15,3 4 0 0,4 5 12 0,-3 6 0 16,3-12 8-16,0 6-8 0,3 0 0 0,1 6-8 0,0-6 0 0,-1 0 0 16,1 6 8-16,-1 0 0 0,4 0 0 0,-3 6 0 15,3 0-11-15,0-6 11 0,0 6-13 0,0 0 5 16,-3-6-5-16,3 6-1 0,-3 0 0 0,-1 0 0 31,1 5-18-31,-1 4-4 0,5-3-1 0,-5 0 0 16,4-1 9-16,0-2 1 0,0 3 1 0,-3 0 0 15,3 5-127-15,0-5-26 0,-3 0-5 0</inkml:trace>
  <inkml:trace contextRef="#ctx0" brushRef="#br0" timeOffset="695.221">12834 1604 1058 0,'0'0'23'0,"-7"0"5"0,-4 0 0 0,4-5 3 0,-3-1-31 0,3 0 0 0,0 6 0 0,3-6 0 0,-3 0 66 0,4 0 7 16,-1 0 2-16,4 6 0 0,0 0-26 0,0-6-5 15,0 6 0-15,0 0-1 0,0 0-19 0,0 0-3 0,0 0-1 0,7 0 0 16,-3 0 7-16,3 0 1 0,0 0 0 16,0 6 0-16,0 0 15 0,3 0 3 15,-3 0 1-15,1 0 0 0,-1 0-3 0,0 5-1 16,3-5 0-16,-3 3 0 0,4-3-10 0,-4 0-1 0,3-6-1 0,-2 6 0 16,2 0-17-16,-3 0-3 0,0-1-1 0,4-5 0 15,-4 0-10-15,0 0 8 0,4 0-8 0,-4 0 8 16,0-5 0-16,0 5 0 0,0-12 0 0,0 6 0 15,-4 0 0-15,4 0 0 0,-3-3 0 0,3 3 0 16,-3-5-8-16,-1 5 0 0,1-6 0 0,-4 6 0 16,3-6-8-16,1 1-1 0,-4 2 0 0,0-3 0 15,0 0-6-15,0 6-1 0,0-5 0 0,-4 2 0 16,4 3-4-16,-3-6-2 0,-4 6 0 0,3-5 0 16,-3 5 2-16,0 0 0 0,-4 0 0 0,4-3 0 15,-7 6 0-15,4 0 1 0,-5 3 0 0,5 3 0 16,-4-3 4-16,0 0 1 0,-1 6 0 0,1 0 0 15,0 6 14-15,0-1 8 0,0 1 0 0,3 3-8 16,4 3 16-16,-3-1-4 0,3 1-1 0,0 2 0 16,0-2-1-16,3 6 0 0,1-4 0 0,3 10 0 0,0-13-10 0,0 4 8 15,3 2-8-15,1 1 8 0,-1-4-8 16,1-8 0-16,-1 12 0 0,4-10 0 0,0 4 20 0,0 0 0 16,0-7-1-16,1 4 0 0,-1 3-8 0,3-6-2 15,1-1 0-15,-1-5 0 0,4 3 3 0,-3 3 0 16,3-6 0-16,0-1 0 0,0 1-4 0,0 0 0 15,4 0 0-15,0 0 0 0,-4-12-8 0,0 6 0 0,0-6 0 16,0 0 0 0,0 6-28-16,4-6-4 0,0-5 0 0,-1-1-1 15,1 3-44-15,-1-3-9 0,1 1-2 16,-4-7-715-16</inkml:trace>
  <inkml:trace contextRef="#ctx0" brushRef="#br0" timeOffset="1296.927">13511 1390 1220 0,'0'0'34'0,"0"0"9"0,-3 0-35 0,-1 12-8 0,4-6 0 0,0-1 0 16,0 4 88-16,0 3 16 0,-3-6 4 0,3 6 0 0,0-7-20 0,0-5-4 16,0 12-1-16,0-6 0 0,0-6-31 0,0 0-5 15,0 0-2-15,0 0 0 0,0 0-16 0,0 0-3 16,0 0-1-16,0 0 0 0,0 0-5 0,0 0 0 16,0 0-1-16,0 0 0 0,3 0 5 0,1-6 0 15,-1 0 1-15,-3 0 0 0,0 1-17 0,0-1-8 16,-3 0 0-16,-1 0 8 0,4-3-8 0,0 3 0 15,-3 0 0-15,-1-5 0 0,-3 5 0 0,4 0 0 16,-4 0 0-16,0 6 0 0,0-6-10 0,-4 6 10 16,4 0 0-16,0 0-9 0,-4 6 0 0,-3-6 0 15,4 6 0-15,-5 0 0 0,5 0 9 0,-4 5 0 0,-4-5 0 16,4 0-8-16,0 3 8 0,0 3 0 0,0-6 8 0,3 11-8 16,1-11 0-16,-1 0 9 0,4 0-9 0,0 3 0 15,0 2 8-15,3 1-8 0,-3-6 0 0,0 6 0 16,4-3 0-16,3 2 0 0,-4 1 0 0,1 0 0 15,3 0 0-15,-4-1 0 0,4 4 0 0,4-3 0 16,-4 6 0-16,3-1 10 0,-3-2-10 0,4 3 12 16,3-1-12-16,0 1 12 0,0 2-12 0,0-8 12 15,0 6-4-15,0-1 0 0,4-2 0 0,-1 9 0 16,1-13 1-16,-1 4 0 0,-3 3 0 0,4-1 0 16,-1-5-1-16,1 9-8 0,0-10 12 0,3 1-4 15,-4 0-8-15,1 0 0 0,-1-6 0 0,1 2 0 16,0 4 0-16,-1-6 0 0,1 0 0 0,-4 0 0 15,3-6 0-15,1 0 0 0,0 0-14 0,-1 0 5 16,-3 0-25 0,4-6-5-16,-4 0-1 0,4 0 0 0,-1-6-104 0,4 1-20 0,-3-4-5 15,3-3-643-15</inkml:trace>
  <inkml:trace contextRef="#ctx0" brushRef="#br0" timeOffset="1904.474">13751 1537 1476 0,'0'0'32'0,"0"0"8"0,0 0 0 0,0 0 1 0,-7 0-33 0,7 0-8 0,-7 0 0 0,7 0 0 16,-7 6 84-16,0-3 14 0,0 3 3 0,0-1 1 15,7-5-42-15,-4 0-8 0,4 0-1 0,-7 6-1 16,4 0-18-16,-1 0-3 0,4-6-1 0,-3 12 0 16,-1-6-16-16,1 5-3 0,-1-5-1 0,1 3 0 15,-1-3-8-15,4 6 0 0,-3 0 0 0,-1-1 0 16,4 4 0-16,0-3 0 0,-3 0 0 0,3 5 0 16,0-5 0-16,0 3 0 0,3 2 0 0,-3-11 0 15,4 6 13-15,-4 0-2 0,3-3-1 0,1 2 0 16,-4 1 2-16,3 6 0 0,4-12 0 0,-3 5 0 15,-1-5-12-15,4 3 8 0,-3 3-8 0,3-6 8 16,0-6-8-16,0 6 0 0,4-1 0 0,-4-5 0 0,3 0 12 16,1 0-4-16,-4 0 0 0,4 0 0 0,3-5 11 15,-4-1 1-15,4 0 1 0,-3-6 0 0,3 3-5 0,0 3 0 16,0-5-1-16,-3-7 0 0,3 12-15 0,-4 0 0 16,1-6 0-16,3 4 0 0,-3-10 21 0,-4 6-1 15,3 0-1-15,-3 1 0 0,-3-4-19 0,0-3 0 16,-1 7 0-16,1-7 0 0,-4 3 0 0,-4 3 0 15,1-5 0-15,-1 5 0 0,-3 0 0 0,0 3 0 16,0-2 0-16,-4 5 0 0,1-6 0 0,-1 12-9 16,-3-6 1-16,0 6 0 0,0 0-6 0,0 0-1 15,-4 0 0-15,0 6 0 0,1-6 15 0,-1 6 0 16,0 0-10-16,1 0 10 0,3 5 0 0,0-972-9 16,3 1931 9-16,0-964 0 0,8 6-12 0,-4-6 4 0,3 6 8 15,1-7-13 1,3 1-15-16,0 0-2 0,3 3-1 0,1-3 0 15,3 0-19-15,0 6-4 0,0-12-1 0,4 5 0 16,-1-5-23-16,4 0-5 0,0 0-1 0,4-5-471 0,0 5-94 0</inkml:trace>
  <inkml:trace contextRef="#ctx0" brushRef="#br0" timeOffset="2560.508">14210 1619 1285 0,'0'0'28'0,"0"0"5"0,0 0 2 0,0 0 2 0,-4-9-29 0,1 9-8 0,-4-6 0 0,3 1 0 0,4 5 82 0,-3-6 15 15,-1 0 3-15,1 0 1 0,3 6-30 0,0 0-7 16,0 0 0-16,0 0-1 0,0 0-11 0,0 0-3 16,0 0 0-16,0 0 0 0,0 0-14 0,-4 6-3 15,1 6-1-15,3-1 0 0,0-2-23 0,0 3-8 16,0 6 0-16,0-1 0 0,3-2 0 0,1 3 8 0,-4 5-8 16,3-2 0-16,1-4 0 0,-4 1 0 15,3-6 8-15,-3-3-8 0,0 2 9 0,4 1-1 16,-4 0 0-16,3 0 0 0,-3-7 5 0,0-5 1 0,0 0 0 15,0 0 0-15,0 0 7 0,0 0 2 16,0 0 0-16,0 0 0 0,-3-5 6 0,-1-969 2 16,4 1930 0-16,-3-962 0 0,3-6-19 0,-4 3-4 0,4 4-8 0,0-7 12 15,0 0-12-15,0 0 0 0,0 1 0 0,0-4 0 16,0 3 0-16,4 0 0 0,-4 1 0 0,0-1 0 16,3 6 0-16,1-3 0 0,-4 3 0 0,0 6 0 15,3-6 0-15,1 6 0 0,3-6 0 0,-7 6 0 16,3 0-9-16,4-5 9 0,4 5 0 0,-4 0-9 15,4 0 9-15,-1 0 0 0,-3 0-9 0,4 5 9 16,0-5 0-16,-4 6 0 0,3-6 0 0,1 6 0 16,-4-6 0-16,3 6 0 0,-3-6 0 0,0 3 0 0,1 3 0 15,2-6 12-15,-3 6-2 0,0 0 0 0,-3 0-10 16,3-1 0-16,-4 1 0 0,1 6 0 0,-1-6 0 0,1 9 0 16,-1-9 0-16,-3 5 0 0,4 1 0 0,-4-6 0 15,0 6 0-15,0-6 0 0,3 2 0 0,-3 4 0 16,0 0 0-16,-3 0 0 0,3-6 0 0,0 5 0 15,0-5 0-15,0-6 0 16,0 0-43-16,0 0-7 0,0 0-2 0,0 9 0 16,0-9-60-16,0 0-13 0,0 0-3 0,0 0 0 15,3-6-44-15,5 3-10 0,-1 0-2 0,-4 0 0 0</inkml:trace>
  <inkml:trace contextRef="#ctx0" brushRef="#br0" timeOffset="3430.599">14587 1619 1011 0,'0'0'22'0,"0"0"5"0,0 0 1 0,-7-6 0 0,7 6-28 0,-7-3 0 0,7 3 0 0,0 0 0 15,0 0 80-15,0 0 9 0,0 0 3 0,0 0 0 16,0 0-19-16,0 0-3 0,0 0-1 0,0 0 0 16,0 0-21-16,0 0-5 15,-3 9-1-15,-1-3 0 0,1 6-15 0,3 0-3 0,0-7-1 0,0 7 0 16,0 3-7-16,3-9-2 0,1 6 0 0,-4-1 0 16,0-5 1-16,3 6 0 0,-3 3 0 0,4-4 0 15,-4 1 1-15,0 0 1 0,0 0 0 0,3-6 0 16,-3-6 4-16,0 0 1 0,0 0 0 0,0 0 0 15,0 0-5-15,0 0-1 0,0 0 0 0,0 0 0 16,0 0 3-16,-3 5 0 0,3-5 0 0,0 0 0 16,0 0 2-16,0 0 1 0,0-5 0 0,-4-7 0 15,4 0-22-15,-3 0 8 0,3 1-8 0,-4-4 0 0,4 3 0 16,0 0 0-16,0 1 0 0,0-7 0 0,0 3 0 16,0 3 0-16,0-5 0 0,4 5 0 0,-4 0 0 0,3 3 0 15,-3 4 0-15,4-7 0 0,-1 6 0 16,1 6-10-16,-4 0 10 0,3-6 0 0,1 0-8 15,-1 6 8-15,4-6 0 0,-7 6 0 16,8 0-9-16,2 6 9 0,-3 0 0 0,4-6-9 0,-1 6 9 0,1 0 0 16,-4 0 0-16,0 5-8 0,4-5 8 0,-4 3 0 15,0 3 0-15,0 0 0 0,0-1 0 0,0-5 9 16,-4 6-9-16,4-3 0 0,-3 3 12 0,3-1-12 16,-3 1 12-16,-1 6-12 0,1-3 12 0,-4-4-12 15,3 1 12-15,1 0-12 0,-1 0 8 0,-3-9-8 16,4 8 0-16,-4-5 0 0,3 6 0 0,-3 0 0 0,0-1 0 0,4-5-12 31,-4 0-16-31,0 3-2 0,0-9-1 0,0 0 0 16,0 0-33-16,3 6-6 0,1 6-2 0,-4-12 0 15,0 0-50-15,7 0-10 0,0 0-3 0,4 0 0 0</inkml:trace>
  <inkml:trace contextRef="#ctx0" brushRef="#br0" timeOffset="4031.888">15300 1728 1425 0,'0'0'31'0,"0"0"6"0,0 0 2 0,-7 6 2 0,7-6-33 16,-7-6-8-16,0 6 0 0,-4 0 0 0,4-6 62 0,-3 0 10 15,3 6 3-15,-4-6 0 0,0 0-29 0,1 1-6 16,-1-1 0-16,-3 0-1 0,3 6-15 0,-3-6-4 16,0 6 0-16,0 0 0 0,4 0-2 0,-5 0-1 15,5 6 0-15,3 6 0 0,0-7-17 0,0 1 0 16,3 6 0-16,1 0 0 0,-1 3 0 0,1 2 0 16,-1 1 0-16,1-3 0 0,3 2 8 0,0 7-8 15,0-13 9-15,3 10-9 0,-3-3 16 0,4-7-2 16,-4 1-1-16,3-3 0 0,4 9 4 0,-3-7 1 15,-1-5 0-15,4 6 0 0,0-6-9 0,0 0-1 16,0 0-8-16,1-3 12 0,-1 2-2 0,0-5-1 16,3 0 0-16,-3-5 0 0,4-1 15 0,-4 3 2 0,3-9 1 0,-2 0 0 15,2 0-7-15,-3 1 0 0,0-10-1 16,0 4 0-16,-3-7-11 0,-1 9-8 0,1-2 12 0,-1-7-12 16,-3 7 8-16,0 2-8 0,4-3 0 0,-4 6 0 15,0 1 0-15,0-4 0 0,0 9 0 0,0-6 0 16,0 12 0-16,0 0 0 0,0 0 0 0,0 0 0 15,0 0-13-15,0 0 3 0,0 0 1 0,0 0 0 16,0 0 9-16,0 12-10 0,3-6 10 0,1 9-10 16,-4-9 10-16,4 5 0 0,-4 1 0 0,0 6 0 15,0-9 0-15,0 2 0 0,0 7 0 0,3 0 8 16,-3-7-8-16,0 4 0 0,4 3 0 0,-4-7 8 16,0 1-8-16,3 3 0 0,-3-3 0 0,4-1 8 0,-1-5-8 15,4 6 0-15,-3-6 0 0,-1 3 0 0,4-6 0 0,0 5 0 16,0-8-8-16,4 0 8 15,0 0-41-15,-1 0-3 0,1-8-1 0,-1 2 0 16,4 0-127-16,1 0-26 0,-1-6-5 0,3 6-1 16</inkml:trace>
  <inkml:trace contextRef="#ctx0" brushRef="#br0" timeOffset="4301.807">15550 1699 1190 0,'0'0'33'0,"0"0"9"0,-3 5-34 0,3 1-8 0,-4 6 0 0,4-6 0 16,-3 9 95-16,3-9 17 0,0 5 3 0,-4 1 1 16,4 6-42-16,0-7-8 0,0 4-2 0,0-3 0 15,0 6-35-15,0-7-7 0,0 4-2 0,0-3 0 16,4 0-20-16,-4-1 0 0,3 1 0 0,-3 3 0 15,4-9 0-15,-1 5 0 0,-3-5 0 0,0 0 0 16,4 0-12-16,-4-6-6 0,0 0-2 0,7 12 0 31,-7-12-121-31,0 0-25 0,0 0-5 0,7 3-455 0</inkml:trace>
  <inkml:trace contextRef="#ctx0" brushRef="#br0" timeOffset="4498.053">15395 1440 1310 0,'0'0'37'0,"0"0"8"0,0 0-36 0,0 0-9 0,0 0 0 16,-7 6 0-16,7-6 53 0,0 0 9 0,-3 6 2 15,3-6 0-15,0 0-64 0,0 0 0 0,0 0-9 0,0 0-647 16</inkml:trace>
  <inkml:trace contextRef="#ctx0" brushRef="#br0" timeOffset="5201.452">15956 1593 1026 0,'0'0'28'0,"-7"0"8"0,0-6-28 0,-4 6-8 0,4-6 0 0,-3 0 0 0,3 6 84 0,-4 0 16 16,1-6 4-16,-1 6 0 0,-3 0-13 0,3 0-3 15,1 0 0-15,3 6 0 0,-4-6-38 0,4 6-8 16,0 0-2-16,0 0 0 0,3 5-22 0,-3-5-5 16,4 3-1-16,-4 3 0 0,3 0-3 0,1-1-1 15,-1 1 0-15,1-3 0 0,3 3 0 0,-4 0 0 16,4-7 0-16,0 7 0 0,0-6 2 0,0 0 0 15,0-6 0-15,0 0 0 0,0 6 0 0,0-6 0 0,4 9 0 16,-4-9 0-16,0 0 0 0,0 0 0 0,0 0 0 0,0 0 0 16,3 0 13-16,-3 0 2 0,7 0 1 0,0-9 0 15,-3 9 3-15,3-6 1 0,-4 6 0 0,-3 0 0 16,7 0-20-16,-3 0-10 0,0 0 10 0,3 0-10 16,-4 0 13-16,4 0-3 0,0 0-1 0,0 0 0 15,4 6-9-15,-4-6 0 16,3 0 0-16,-2 9 8 0,-1-9 0 0,0 6 0 15,0-6 0-15,0 5 0 0,0-5 1 0,0 6 0 0,-4 0 0 0,4-6 0 16,0 6-9-16,1 0 0 0,-5 0 0 0,1 0 0 16,3-6 0-16,-4 6 0 0,1-3 0 0,-4 8 0 15,3-5 0-15,1 6 0 0,-1 0 0 0,-3-1 0 16,0 1 0-16,0 3 8 0,-3 3-8 0,-1-7 0 16,1 4 0-16,-1 3 0 0,1-7 0 0,-4 7 0 15,3 3 0-15,-3-4 0 0,3-5 0 0,-3 0 0 0,4 0 0 16,-4-4 0-16,3 4 0 0,-3 0 0 0,0-6 0 15,0 0 0-15,0 5-9 0,0-11 9 16,0 6 0-16,-4-6 0 0,1 0 0 0,-1 0 0 0,1 0 0 0,-4-6-16 16,-1 0 3-16,1 6 1 15,0-5-36-15,0-7-8 0,0 0 0 0,0 0-1 16,0 4-62-16,3-4-12 0,4 0-2 16,0 0-411-16,4 0-81 0</inkml:trace>
  <inkml:trace contextRef="#ctx0" brushRef="#br0" timeOffset="5969.944">16461 1552 1220 0,'0'0'27'0,"0"0"5"0,0 0 2 0,0 0 0 0,0 0-34 0,-4 5 0 0,4 1 0 0,-3 6 0 0,-1-6 68 16,0 0 6-16,1 0 2 0,-1 0 0 0,-3-1-13 16,4 1-3-16,-4-3 0 0,3 3 0 0,-3 0-7 0,0 0-1 15,0-6-1-15,0 6 0 0,0 0-18 0,0 0-3 16,-4-1-1-16,4-5 0 0,-3 6-17 0,-1 0-3 16,4-6-1-16,-4 6 0 0,1-3 0 0,-1 3 0 15,1 0 0-15,-1 6 0 0,1-12-8 0,3 5 0 16,-4 1-12-16,4 6 12 0,0-6 0 0,3 0 0 15,1 3 0-15,-1 2 0 0,1-5 0 0,3 0 0 16,-4 6 0-16,4-6 0 0,0 6 0 0,0-9 0 0,0-3 0 16,0 5 12-16,0-5-12 0,4 6 0 15,-4-6 0-15,0 0 0 0,3 6 0 0,-3-6 0 0,0 0 0 0,4 0 0 16,-4 0 8-16,7 6 4 0,0-6 0 0,0-6 0 16,-4 6-1-16,5 0 0 0,-1-6 0 0,0 6 0 15,0 0-11-15,-4-6 0 16,4 3 9-16,0 3-9 0,0-2 0 0,0 2 8 15,0-3-8-15,1 3 0 0,2 0 0 0,-3 0 0 0,0 0 0 0,4 3 8 16,-1-1-8-16,1 1 0 0,0 3 0 0,-1 0 0 16,-3 0 22-16,0 0 3 0,4 0 1 0,-4 6 0 15,-4-7-15-15,4-5-3 0,-3 6-8 0,-4-3 12 16,0 0-3-16,4 6-1 0,-4-3 0 0,0 6 0 16,3-6-8-16,-3 5 12 0,0 4-12 0,0 3 12 15,0-7-12-15,0-5 0 0,-3 6 0 0,-1 3 8 16,0-4-8-16,1 1 0 0,-1-6 0 0,-3 6 0 0,0-6 0 0,4 0 0 15,-8 0 9-15,4-4-9 0,0 4 0 16,-3 0 0-16,-1 0 0 0,-3-6 8 0,0 0-8 0,0 0 0 16,-4 0 0-16,-3-6 8 0,3 0-20 0,-3-2-4 15,0-4-1-15,3 6 0 16,1-6-22-16,-1 6-4 0,0-6-1 16,8 1 0-16,3-4-85 0,0 3-18 0,7 6-3 0,0-5-648 15</inkml:trace>
  <inkml:trace contextRef="#ctx0" brushRef="#br0" timeOffset="6734.698">16859 1840 1018 0,'0'0'28'0,"0"0"8"0,-7 6-28 0,0-6-8 0,0 0 0 0,0 0 0 0,0 5 75 0,7-5 13 16,0 0 4-16,-7 0 0 0,0 0-9 15,0 0-2-15,0 0 0 0,0 0 0 0,0 0-19 0,7 0-4 16,-7-5-1-16,0 5 0 0,-1 0-5 0,1 0-2 16,0 0 0-16,-3-6 0 0,3 6-16 0,0-6-3 15,0 0-1-15,0 6 0 0,-1 0-19 0,1 0-11 16,4-6 12-16,-4 6-12 0,3-6 0 0,-3 6 0 15,7 0 0-15,-3 0 0 0,3 0 0 0,0 0 0 16,-7 6 9-16,0-6-9 0,7 0 0 0,-4 6 0 16,-3 12-13-16,4-13 4 0,3 7 9 0,-4-3-8 15,4 9 8-15,-4-7-8 0,4 1 8 0,0 3 0 16,0 2 0-16,4-5 0 0,-4 6 0 0,4-6 0 0,-1-4 0 0,1 4 0 16,-1 0 0-16,1 0 0 0,-1 0 0 0,1-10 0 15,3 4 0-15,-7-6 8 0,7 6-8 0,0-6 0 16,3 0 39-16,-3-6 3 15,4 0 1-15,0-2 0 0,-4 2-24 0,3-12-5 0,4 6-1 0,-3-5 0 16,0-4-4-16,-1 9-1 0,1-11 0 0,-1 2 0 16,-3-2-8-16,0 5 0 0,1 3 0 0,-1 4 0 15,-4-1 0-15,4-6 0 0,-3 7 0 0,-1 2 0 16,-3-3 0-16,4 0 0 0,-4 6 0 0,3-5 0 16,-3 11-11-16,-3-6 3 0,3 6 0 0,0 0 0 15,-4 0 8-15,-3 0 14 0,4 0-3 0,-1 0-1 16,-3 11-10-16,4 1 0 0,-5 0 0 0,5 6 0 15,-1-4 0-15,1-2 0 0,-1 6 0 0,4-1 0 0,0-2 0 16,0 9 0-16,0-7 0 0,0-2 0 16,4 2 0-16,-4-5 0 0,3 0 8 0,1 0-8 0,-1-6 0 0,1 2 0 15,3-2 0-15,0 0 8 0,4-6-8 16,-1 0 0-16,1 0 0 0,-1-6 0 0,5 0-24 0,2-2-1 16,-3 2 0-16,0 0 0 15,8-6-47-15,-5 6-10 0,1 0-2 16,-1-5-531-16,1 5-106 0</inkml:trace>
  <inkml:trace contextRef="#ctx0" brushRef="#br0" timeOffset="7372.26">17233 1675 1695 0,'0'0'37'0,"-3"6"8"0,3 6 2 0,-4-1 1 0,4-5-39 0,0 6-9 0,0 0 0 0,-3 3 0 16,3 2 54-16,0-5 9 0,0 6 1 0,0-4 1 15,0 4-24-15,0 0-5 0,0-4 0 0,0 4-1 16,0 0-23-16,3-7-4 0,-3 1 0 0,0 3-8 15,4-9 15-15,-4 5-4 0,3-5-1 0,-3 0 0 16,4 6-10-16,-4-12 10 0,0 0-10 0,0 6 10 16,0-6-10-16,0 0 10 0,3 6-10 0,-3-6 10 15,0 0-10-15,0 0 10 0,0 0-10 0,0 0 10 0,0 0 11 0,0 0 3 16,0 0 0-16,0 0 0 0,0 0-2 0,0 0 0 16,0 0 0-16,-3-6 0 0,-4-6-12 0,3 6-2 15,1-6-8-15,-4 1 12 0,3-7 19 0,4 9 3 16,-4-3 1-16,1 1 0 0,3-7-22 0,-4 6-4 15,4 3-1-15,0 4 0 0,0-13-8 0,0 12 8 16,0-6-8-16,4 1 8 0,-1 2-8 0,1-9 0 16,3 6 9-16,-3 1-9 0,3-4 0 0,0 9 0 15,0-6 0-15,0 6 0 0,0 0 0 0,0 1 0 16,0 5 0-16,0-6 0 0,0 0 0 0,0 6-10 0,0 0 10 16,4 0 0-16,-4 0 0 0,0 12 0 0,4-12 0 15,-4 5 0-15,0 1 0 0,3 6 0 16,1-6 0-16,-4 9-10 0,0-4 10 0,0 1 0 15,0 12 0-15,0-10 0 0,-3 10 0 0,-1-1 8 0,-3-2-8 0,4-3 0 16,-1 5 11-16,1-2-3 0,-1-4 0 16,-3 1 0-16,4-3-8 0,-1 2 12 0,1-5-12 0,-4 6 12 15,3-6-12-15,-3-7 0 0,4 4 0 0,-4 3 0 16,3-6 0-16,-3 6 0 0,0-12 0 0,0 0 0 16,0 0-27-16,0 0 3 0,4 5 0 0,-4-5 0 15,3 0-36-15,-3 0-8 16,4 0 0-16,3 0-1 0,-3-5-156 0,-1-1-31 15</inkml:trace>
  <inkml:trace contextRef="#ctx0" brushRef="#br0" timeOffset="7837.059">17819 1637 1335 0,'0'0'29'0,"0"0"7"0,0 0 0 0,0 0 2 0,0 0-30 0,0 0-8 0,-7 0 0 0,7 0 0 16,-7-6 103-16,0 6 19 0,0 0 4 0,0 0 1 15,-1 0-56-15,1 0-11 0,7 0-3 0,-7 6 0 16,-3-6-21-16,-1 0-4 0,4 6 0 0,-3 0-1 15,-1-6 1-15,0 5 0 0,4-5 0 0,-3 6 0 16,3 0-1-16,-4 0 0 0,4-3 0 0,-4 9 0 16,4-6-19-16,0 5-3 0,0-5-1 0,0 6 0 15,4 0-8-15,-1 8 8 0,1-8-8 0,-1 6 8 16,4-3-8-16,-3 2 0 0,3-5 9 16,0 6-9-16,0-1 0 0,0 4 9 0,3-9-9 0,-3 5 0 15,4-2 10-15,-4-3-10 0,3-1 8 0,1 1-8 16,3 0 12-16,-4-3-4 0,1 2 0 0,3-5 0 15,0 0-8-15,0 0 10 0,0 6-10 0,0-12 10 16,0 6-10-16,0 0 0 0,4-6 9 0,-1 6-9 16,1-6 14-16,3-6-2 0,0 6 0 0,0-6 0 15,0 6-12-15,4-6-10 0,0-6 2 0,-1 6 0 16,1-6-32-16,0 4-7 0,3 2-1 0,-4-12 0 16,1 6-163-16,3 1-33 0</inkml:trace>
  <inkml:trace contextRef="#ctx0" brushRef="#br0" timeOffset="8539.591">18066 1699 1418 0,'0'0'31'0,"0"0"6"0,0 0 2 0,0 0 1 0,0 0-32 0,0 0-8 0,3 0 0 0,1-6 0 16,3 0 72-16,-4 6 13 0,4 0 3 0,1 0 0 16,-1 0-32-16,3 0-7 0,1 0-1 0,-4 0 0 15,3 0-2-15,4 0-1 0,-3 0 0 0,3 0 0 16,0 0-4-16,-3 0-1 0,3 0 0 0,-3 0 0 15,3 0-9-15,-4 0-3 0,1 0 0 0,-1 0 0 16,1 0-8-16,0-6-1 0,-4 6-1 0,0-6 0 16,0 3-2-16,-4-3 0 0,4 6 0 0,-3-6 0 0,-4 0 6 0,0 1 1 15,0-7 0-15,0 6 0 0,-4 0-10 0,1 0-1 16,-4-3-1-16,3 3 0 0,1-5-11 0,-4 5 0 16,-4 0 0-16,0 0 0 0,1 0 0 15,-4-6-17-15,0 7 4 0,0-4 1 16,3 3-1-16,-3 0 0 0,3 6 0 0,1-6 0 15,-1 6 13-15,4 0-9 0,-4 0 9 0,1 0-8 16,3 0 8-16,0 0-12 0,7 0 12 0,-7 6-12 0,0 0 12 0,0 0-10 16,0 3 10-16,0-4-10 0,3 1 10 0,0 6-8 15,1-6 8-15,-1 0-8 0,1 0 8 0,-1 5 0 16,4-5 0-16,0 3 0 0,-3-3 0 0,6 0 0 16,-3-6 0-16,0 18 0 0,0-13 0 0,0 7-8 15,0-6 8-15,0 3 0 0,4-3 0 0,-1 6 0 0,1-1 0 16,-1 1-8-16,1-6 8 0,0 9 0 0,-1-4 0 0,4 1-8 15,0-6 8-15,4 6 0 0,-1 3 0 0,1-4 0 16,3 7 0-16,0 0 0 0,4-1 0 0,-1 4 0 16,5-4 0-16,-1 1 0 0,0 3 0 0,0-4 0 15,0 1 0-15,0-6 0 0,4 2 0 0,0 4 0 16,-1-6 0-16,1 0 0 0,0-7 0 0,0 4 0 16,3-3-9-16,-4 6 9 0,-2-12-10 0,2 6 10 15,5 0-20-15,-1-1 1 0,-7 1 1 0,4 0 0 16,-4-12-22-1,0 6-5-15,0 0-1 0,0-6 0 0,-3 6-21 16,0-5-4-16,-1-1-1 0,1 6 0 16,-4-6-105-16,0 0-22 0,11-6-4 0,-8 0-1 0</inkml:trace>
  <inkml:trace contextRef="#ctx0" brushRef="#br0" timeOffset="12753.006">13300 2704 799 0,'0'0'17'0,"0"0"4"0,0 0 1 0,0 6 1 0,0 6-23 0,3-4 0 0,-3 4 0 0,4-6 0 0,-1 0 80 0,-3 6 12 15,4-1 3-15,-1 1 0 0,-3-6-46 0,4 9-9 16,-4-3-1-16,3-1-1 0,1 7-13 0,-4-9-2 15,3 8-1-15,1-5 0 0,0 6 1 0,-1 2 0 16,-3-8 0-16,4 6 0 0,-4-1 0 0,3-2 0 16,1-3 0-16,-1 11 0 0,1-8 0 0,-1 9 0 0,1-7 0 0,-1 1 0 15,1 2-13-15,3 4-2 0,-4 0-8 16,1-4 12-16,-1 4-12 0,1-4 0 0,-1 10 8 0,1-7-8 16,0 9 8-16,-4-2-8 0,0-10 11 15,0 10-11-15,0-10 8 0,0 4-8 0,-4-1 0 0,0-5 0 16,1 3 11-16,-1-10-2 0,-3 1 0 0,0-3 0 15,0-3 6-15,0 0 1 0,-3 0 0 16,3 0 0-16,-4-1-6 0,0-5-1 0,1 0 0 0,-1 0 0 16,-3-5 7-16,4-1 2 0,-5 0 0 0,1 0 0 15,4 0 5-15,-4 3 1 0,3-9 0 0,-3 6 0 16,3-5-24-16,-3 5 8 0,0 0-8 0,4-9 0 16,-1 9-20-1,-3-5-8-15,3-1-1 0,-3-6-1 0,4 6-10 0,-5-2-3 0,5 2 0 16,-4-12 0-16,3 4-26 0,1-4-6 0,-4 13-1 0,3-16-595 15</inkml:trace>
  <inkml:trace contextRef="#ctx0" brushRef="#br0" timeOffset="13128.635">12947 2692 828 0,'0'0'18'0,"0"0"4"0,0 0 1 0,0 0 0 0,0 0-23 0,0 0 0 0,0 0 0 0,0 0 0 16,0 0 55-16,0 0 6 0,0 0 2 0,0 0 0 15,7 0-30-15,0 0-5 0,4 0-2 0,-1 0 0 16,8 6-11-16,-4 0-3 0,0-6 0 0,4 0 0 16,-1 0-3-16,5 6-1 0,-1 0 0 0,3-6 0 15,1 6-8-15,-4 2 0 0,4-2 0 0,0 6 0 16,3-6 0-16,-3 6-11 0,3-1 11 0,-4-5-8 16,-2 6-40-1,-1-3-8-15,0 3-2 0,-3-1 0 0,-1 1-14 16,1-6-2-16,-4 0-1 0,0 0 0 0,-3 3 19 15,-4-3 3-15,3-1 1 0</inkml:trace>
  <inkml:trace contextRef="#ctx0" brushRef="#br0" timeOffset="13743.104">13628 3321 925 0,'0'0'26'0,"0"12"6"0,0 0-32 0,0-9 0 0,0 6 0 0,3-1 0 16,1-2 28-16,-4 0 0 0,0 6-1 0,0-12 0 15,0 0 5-15,3 6 0 0,-3-6 1 0,0 0 0 16,0 0 10-16,4 6 1 0,-4-6 1 0,7 6 0 16,-4-6-3-16,5 3-1 0,-1-3 0 0,0 0 0 15,0-3-11-15,3 3-2 0,1 0-1 0,-1 0 0 16,1 0-15-16,3-6-4 0,-3 6 0 0,-1 0 0 16,1 0 4-16,0 0 1 0,-4 0 0 0,0 0 0 15,3 0-13-15,-3 0-10 0,0 0 2 0,0 0 0 16,0-6 8-16,0 6 8 0,1-6-8 0,-1 6 11 15,0-6 0-15,-4 0 0 0,-3 6 0 0,4-6 0 16,-1 0 0-16,-3-2 0 0,0-1 0 0,0-6 0 0,0 9-11 16,-3-6 0-16,-1 7 0 0,1-7 0 0,-4 0-12 15,0 3 3-15,-1 3 0 0,-2 6 0 0,-1-11-7 0,1 5 0 16,-4 6-1-16,3-6 0 16,-3 0-19-16,0 0-3 15,0 3-1-15,0 0 0 0,-1 6 29 0,5-3 11 0,-1 3-8 0,11-3 8 0,-7 6 0 0,0 0 0 16,4 0 0-16,-1 5 0 15,4-5 0-15,0 9 8 0,4 3-8 0,-1-1 8 0,4 1 0 0,0 0 0 16,0 2 0-16,4-2 0 0,-4-6-8 0,0 8 11 16,4-8-11-16,-1 6 12 0,-3-7-12 0,4 4 10 15,-1-3-10-15,1 0 10 0,-4-1-10 0,0 1 12 16,4-9-12-16,-4 3 12 0,7-3-12 0,-4 6 0 0,1-9 0 16,0 6 0-16,3-6-15 0,-4 0 2 0,4-6 0 0,4 6 0 31,-4 0-27-31,4 0-6 0,-1 0-1 0,5 0-357 0,-1 0-72 0</inkml:trace>
  <inkml:trace contextRef="#ctx0" brushRef="#br0" timeOffset="14495.765">15304 3186 752 0,'-4'-6'16'0,"0"0"4"0,-3-8 1 0,0 8 0 0,0-6-21 0,0 0 0 15,0 0 0-15,0 7 0 0,0-4 84 0,0-3 12 16,0 6 2-16,0 6 1 0,7 0-6 0,-11-6-1 0,4 6 0 0,-3 0 0 16,3 6-27-16,-4-6-5 0,0 6-2 0,1 0 0 15,-1 3-20-15,1 2-4 0,-1 1-1 16,-3 0 0-16,0 6-13 0,0-4-4 0,0-2 0 0,0 6 0 15,3-1 11-15,0-8 1 0,1 3 1 0,-1-6 0 16,4 6-12-16,0-1-2 0,4 1-1 16,-1-3 0-16,-3-3-14 0,3 6 0 0,4-7 8 0,0 1-8 15,0 0 0-15,0-6 0 0,0 0 0 0,0 0 0 16,8 6 0-16,-8-6 0 0,0 0 0 0,0 0 0 16,0 0 0-16,3 0 0 0,4 6-8 0,0-6 8 15,0-6 0-15,0 6 0 0,0 0 0 0,4 0 0 16,-4 0 0-16,0 0 0 0,4 0 0 0,-4 0 0 15,3 0 0-15,-3 6 0 0,4-6 0 0,-1 6 0 16,-2-6 0-16,2 0 0 0,1 3 0 0,-1 0 0 16,1 0 0-16,-1 0 0 0,1 5 0 0,-4-8 0 15,4 6 0-15,-4-6 0 0,0 6 8 0,0-6-8 16,0 6 12-16,-7-6-1 0,7 6 0 0,-7-6 0 16,0 0-11-16,7 6 0 0,0-6 0 0,-3 6 0 15,-4-6 0-15,7 6 0 0,-4-1 0 0,1 1 0 16,-4-6 0-16,3 9-9 0,-3 3 9 0,0 0 0 0,-3-6 0 0,-1 5-8 15,1-5 8-15,-4 9 0 0,3-3 0 0,-3-6 0 16,0 5 0-16,-4 1 0 0,1-9 0 0,-1 6 0 16,1-6 9-16,-1 3-9 0,-3 0 9 0,0-6-9 15,0 0 10-15,0 5-10 0,-1-10 0 0,1 5 0 16,4 0 0-16,-4 0 0 0,3 0-25 0,1-6 1 16,-1 6 1-16,11 0 0 15,-7 0-21-15,0-6-4 0,0 0 0 0,7 6-1 16,0 0-42-16,-4-6-8 0,1 3-1 0,-1-9-585 0</inkml:trace>
  <inkml:trace contextRef="#ctx0" brushRef="#br0" timeOffset="15076.936">15392 3427 1148 0,'0'0'25'0,"0"0"6"0,0 0 1 0,0 0 0 0,0 0-32 0,0 0 0 15,0 0 0-15,0 0 0 0,0 0 72 0,0 0 9 16,0 0 2-16,0 0 0 0,0 0-22 0,0 0-4 16,-4 12-1-16,1-6 0 0,3-6-6 0,0 12-2 15,0-7 0-15,0 4 0 0,0 3-24 0,0 0-4 16,3-6-2-16,-3 0 0 0,0 5 8 0,0 1 2 16,4-6 0-16,-4 3 0 0,3 3-8 0,1-1-2 15,-1 1 0-15,1-6 0 0,-1 3-5 0,1 0-1 16,-1-1 0-16,1 4 0 0,3-6-3 0,4 6-1 15,-1-6 0-15,1 0 0 0,3-6-8 0,0 2 12 0,0 1-12 16,0-3 12-16,4 0 0 0,-8-3 1 0,5 1 0 0,-1-4 0 16,-4-6 11-16,1 0 1 0,-1 0 1 0,-3-5 0 15,4 2-9-15,-4-3-1 0,-3-5-1 0,-1 2 0 16,1-2 1-16,-1-4 0 0,1 4 0 0,-4-4 0 16,0 4-16-16,-4-7 9 0,1 4-9 0,-1 2 8 15,-3 4-8-15,4-4 0 0,-5 7 0 0,5-1 0 16,-4 3 0-16,0 4 0 0,0-7 0 0,0 6-11 15,0 0-3-15,0 4-1 0,0 2 0 0,3 0 0 16,4 6-17 0,0 0-4-16,0 0-1 0,0 0 0 0,0 0-11 15,0 0-3-15,0 0 0 0,0 0 0 16,0 0-11-16,4 6-2 0,-1 0-1 0,4-3 0 16,0 2-108-16,4 1-22 0,-1 0-4 0</inkml:trace>
  <inkml:trace contextRef="#ctx0" brushRef="#br0" timeOffset="15397.609">15812 3327 1094 0,'0'0'24'0,"0"0"4"0,0 0 2 0,0 0 2 0,0 0-32 0,0 0 0 0,3 6 0 0,-3-6 0 16,0 12 44-16,4-6 2 0,-1 3 1 0,-3-9 0 15,0 0 4-15,4 11 1 0,-1-5 0 0,-3 6 0 16,4-6-7-16,-4 6-1 0,3-4 0 0,-3 4 0 16,4 0-14-16,-1 0-3 0,-3-1-1 0,0-2 0 15,4 9-2-15,-4-6-1 0,3-1 0 0,-3 7 0 16,4-6-23-16,-4 3 9 16,3-4-9-16,-3 1 0 0,4 3 0 0,3-6-14 0,-4-1 1 0,-3 4 0 15,0-12 13-15,0 0-12 0,0 0 12 0,0 0-12 31,8 6-19-31,-8-6-3 0,0 0-1 0,3-6 0 16,1-6-36-16,-1 1-7 0,-3-4-2 0,4-9-552 0</inkml:trace>
  <inkml:trace contextRef="#ctx0" brushRef="#br0" timeOffset="15563.001">15970 2983 1558 0,'-7'12'34'0,"4"-6"7"0,3 12 2 0,-4-13 1 0,4 7-35 0,-3 3-9 0,3-3 0 0,0-1-460 16,0 1-93-16</inkml:trace>
  <inkml:trace contextRef="#ctx0" brushRef="#br0" timeOffset="16237.163">16203 3271 1347 0,'0'0'38'0,"0"0"9"0,0 0-38 0,0 0-9 0,0 0 0 0,0 0 0 16,0 0 0-16,0 0 12 0,0 0-12 0,0 0 12 15,0 0 7-15,0 0 1 0,0 0 1 0,0 0 0 16,0 0 19-16,0 0 3 0,0 0 1 0,0 0 0 16,-7-6-25-16,0 1-5 0,0 5-1 0,0-6 0 15,0 6-13-15,-4 6 0 0,4-6 8 0,-3 0-8 16,-1 0 0-16,0 0 0 0,1 5 0 0,-4 1 0 15,3 6 0-15,1-3 0 0,-1 3 0 0,0-1 0 16,1 1 9-16,-1 6-1 0,1-9 0 0,3 2 0 0,3 7 4 0,1-6 0 16,-1 3 0-16,4-4 0 0,0 7-1 0,0-12 0 15,0 6 0-15,4-7 0 0,-1 4 14 0,1 0 3 16,-4-9 1-16,3 3 0 0,4 3-20 0,0-6-9 16,0 6 8-16,4-6-8 0,-4 0 13 0,4 0-2 15,-4-6-1-15,0 6 0 0,0-6 2 0,3 3 0 16,-3-6 0-16,4 6 0 0,-4 3-12 0,4-6 0 15,-4 6 0-15,0 0 8 0,0-5-8 0,0 5 0 0,0 5 0 16,-4-5 0-16,-3 0 0 0,7 0 0 0,-7 0 0 0,7 6 0 16,0-6 0-16,1 6 0 0,-5 0-9 0,4-3 9 15,0 3 0-15,-3 0 0 16,-4-6 0-16,7 6 0 0,-4 0 0 0,1 5 0 16,-1 1 0-16,1-6 9 0,-1 3-1 0,-3 3 0 0,4-1 0 0,-4 1 0 15,3 0 0-15,-3 0 0 0,0 2 0 0,0-2 0 16,-3 6-8-16,3-12 8 0,-4 8-8 0,1-2 8 15,-4-6-8-15,3 6 0 0,1-6 0 0,-4-1 0 16,0-5-20-16,0 12-2 0,-4-12-1 0,0 0 0 31,1 0-22-31,-4 0-5 0,0 0-1 0,0-12 0 0,-4 12-1 16,0-5-1-16,1 5 0 0,-1-6 0 0,0 0-28 0,4 6-6 16,0 0-1-16,4 0 0 0,-1 0 45 0,11 0 9 0,0 0 2 0,0 0 0 15,0 0-52-15,3 6-11 16,1 0-1-16,3-1-1 0</inkml:trace>
  <inkml:trace contextRef="#ctx0" brushRef="#br0" timeOffset="16966.822">17438 3192 1414 0,'-7'12'31'0,"-4"-12"6"0,1 6 2 0,3 5 1 0,-4-8-32 0,4 3-8 0,7-6 0 0,-7 12 0 16,0 0 52-16,-4-1 8 0,1 1 1 0,3 3 1 15,0-3-25-15,-1 5-5 0,1-5 0 0,0 3-1 0,0-3-4 0,4-1-1 16,-1 7 0-16,1-6 0 0,-1-6-17 0,1 2-9 16,3 4 10-16,0 0-10 0,0-6 0 0,0 0 0 15,0 0 0-15,3 5 0 0,1 1 0 0,-1-3 0 16,-3 3-8-16,4-6 8 0,-4 5 0 0,3 1 0 16,1-3 0-16,-4 3 0 0,0-6 0 0,0 5 0 15,0-5 8-15,0-6-8 0,0 6 0 0,0-6 0 16,0 0 0-16,0 0 0 0,0 0 43 0,0 0 2 15,0 0 1-15,0 0 0 0,-4 0 6 0,-3-6 2 0,0 0 0 16,4-5 0-16,-4-1-38 0,0 0-8 16,3-3-8-16,0-2 11 0,1 5-11 0,-1-9 0 0,1 10 0 15,-1-7 0-15,1-6-13 0,3 10 1 16,-4-10 1-16,1 7 0 0,-1 2-3 0,1-3-1 16,3 6 0-16,0 1 0 0,-4-7 3 0,4 9 0 0,0-3 0 0,0 1 0 15,0 5 12-15,4-9-9 0,-4 9 9 0,3 0-8 16,-3 6 8-16,4-6-8 0,-1 1 8 0,-3 5-8 15,4-6 8-15,3 6 0 0,-4-6 0 0,4 0 0 16,1 6 0-16,2 0 0 0,1 0 0 0,-1 0 0 16,1 0-18-16,3 0-2 0,0 12 0 0,4-12 0 15,3 0-9 1,-3 0-3-16,6 6 0 0,-3-1 0 0,1-5-27 16,-1 6-5-16,0 0-2 0,-3-3 0 0,3 0-120 0,-4 6-24 15</inkml:trace>
  <inkml:trace contextRef="#ctx0" brushRef="#br0" timeOffset="17497.902">17649 3401 1392 0,'0'0'40'0,"0"6"8"0,0-1-39 0,0 4-9 0,0-3 0 16,4 6 0-16,-4-6 50 0,4 0 8 16,-4-6 2-16,3 6 0 0,1-1-18 0,-1-5-3 0,4 6-1 0,0-6 0 15,0 0 0-15,0 0 0 0,4-6 0 0,-4 6 0 16,4-5-17-16,-4 5-3 0,3 0-1 0,4-6 0 16,-7 0-4-16,4 0-1 0,-4 6 0 0,4-12 0 15,-4 3-12-15,3 1 0 0,-3 5 0 0,0-9 0 16,-3 6 0-16,-1-6 0 0,1 0 0 0,-4 4 0 15,3 2-10-15,-3 0 10 0,0-6-8 0,-3 6 8 16,3-6 0-16,0 7 0 0,-4-1 0 0,1 0-8 16,-1 3-3-16,-3 0 0 0,0-3 0 0,0 6 0 15,-3 0-1-15,-1 6 0 0,0-3 0 0,-3 6 0 16,4-3 12-16,-4-1 0 0,-1 1-9 0,1 6 9 16,0 3 0-16,0 2 0 0,0-5 0 0,3 6 0 15,1-6 0-15,-1 2 0 0,1 4 8 0,6 0-8 16,-3-1 8-16,4 4-8 0,-1-4 0 0,1 1 8 15,-1-3 7-15,4 2 1 0,0 1 0 0,0-3 0 0,0 2 10 16,4 1 2-16,-1-6 1 0,1-6 0 0,3 5-11 0,0 4-2 16,3-9-1-16,-3 6 0 0,4 0-15 0,0-7 8 15,-1 7-8-15,1-3 0 0,3-3 0 0,-4 0 0 16,4-6 0-16,-3 0 0 0,3 0-9 0,0 0-2 16,0 0 0-16,1 0 0 15,-1 0-41-15,0 6-9 0,0-1-2 0,4 1 0 16,-1-6-101-16,4-6-20 0,-3 6-4 15</inkml:trace>
  <inkml:trace contextRef="#ctx0" brushRef="#br0" timeOffset="18209.726">18316 3354 1177 0,'0'0'25'0,"0"0"6"0,0 0 1 0,0 0 2 0,0 0-34 15,0 0 0-15,0 0 0 0,0 0 0 0,0 0 8 0,0 0-8 0,-7-3 0 0,0 0 0 16,7 0 15-16,-3-9-4 0,3 6-1 0,0 0 0 16,3 0 24-16,1-5 5 0,-4 5 1 0,0 6 0 15,0 0-25-15,0 0-5 0,0 0-1 0,0 0 0 16,0-6-9-16,3 0 0 0,-6 3 0 0,3 3 0 15,0 0 0-15,0 0-14 0,0 0 5 0,0 0 1 16,-7 0 0-16,-4 0 0 0,4-6 0 0,-4 6 0 16,4 0 8-16,-3 6 0 0,-1 3 0 0,1 3 0 15,-1-6 15-15,-3 5 5 0,3 1 0 0,-3 3 1 16,0-3 27-16,3 5 6 0,-3-5 1 0,4 0 0 16,-1-3-27-16,1 2-4 0,-1 7-2 0,4-12 0 15,0 6-7-15,0-1-2 0,0-5 0 0,0 9 0 16,3-9 1-16,4-6 0 0,0 0 0 0,-3 6 0 15,3-6-6-15,0 0-8 0,-4 11 11 0,4-5-11 16,4 6 0-16,-1-9 0 0,4 0 0 0,4 3 0 0,-1 3 0 0,5-3 0 16,6-1 0-16,-4 1 0 0,5-6-10 0,-1 12 10 15,0-12-10-15,0 6 10 16,0 0-36-16,0-6-2 0,1 3 0 0,2-3 0 16,-3 0-122-16,-3 0-24 0,3-3-4 0</inkml:trace>
  <inkml:trace contextRef="#ctx0" brushRef="#br0" timeOffset="18667.472">18602 3260 1220 0,'0'0'34'0,"-7"5"9"0,0 13-35 0,0-3-8 0,0 2 0 0,0-5 0 16,0 9 45-16,0 2 7 0,0-5 2 0,3 3 0 15,-3-4-25-15,3 1-5 0,-3-1 0 0,4 1-1 16,3-3 0-16,-4-3 0 0,4-1 0 0,0 1 0 16,0-3-7-16,0-3 0 0,0-6-1 0,0 0 0 15,7 6-2-15,-3 0 0 0,3-6 0 0,0 5 0 16,0-10 24-16,4 5 5 0,-4-6 1 0,3 0 0 15,1 0-27-15,3 0-6 0,-3-3-1 0,3-3 0 0,-4 1 1 0,1-7 0 16,-1-3 0-16,1 4 0 0,0-1 2 16,-1 1 0-16,-6-4 0 0,3 3 0 0,0-5-12 15,-4 2 12-15,1 9-12 0,-4 1 12 0,0-7-12 0,0 3 0 16,0-2 0-16,-4-1 0 0,1 6 0 0,-1-2 0 16,1 2 0-16,-4 0 0 0,3 0 0 15,-3 4 0-15,4 2 0 0,-8 0 0 16,4 0 0-16,0 6-12 0,0-6 0 0,0 12 1 15,0 0-20-15,0 0-4 0,0-3-1 0,-4 8 0 16,4-5-18-16,0 6-4 0,0 6-1 0,0-4 0 16,0-2-37-16,0 6-7 0,0-1-1 0,0-2-480 0</inkml:trace>
  <inkml:trace contextRef="#ctx0" brushRef="#br0" timeOffset="19435.219">18803 3277 996 0,'0'0'28'0,"0"0"7"0,0 9-35 0,0 0 0 0,0 0 0 0,0 2 0 16,-3 1 90-16,3 6 11 0,3-9 3 0,-6 8 0 16,3 1-24-16,0-6-4 15,0 2 0-15,-4 10-1 0,4-12-15 0,-4 5-4 16,4-2 0-16,0 3 0 0,0-7-16 0,0 7-3 15,4-6-1-15,-8 3 0 0,1-10-8 0,3 7-3 0,0 0 0 0,0-6 0 16,0-6-25-16,0 0-14 0,0 0 2 0,0 0 0 16,0 0 12-16,0 0 0 0,0 0 0 0,7-6 0 15,-3 0 0-15,-1 0 15 0,1-6-2 0,-4 1 0 16,3 2-13-16,-3-3 0 0,4 0-9 0,-4-5 9 16,3 5 0-16,-3-6 0 0,4 4-8 0,-4 2 8 15,3-6 0-15,1 6-9 0,-4 4 9 0,3-4-8 16,1-6 8-16,-1 12-12 0,1-5 12 0,-1 2-12 15,1 3 12-15,-1 0-10 0,5 0 10 0,-5 6-10 16,4-6 10-16,0 6-13 0,0 0 5 0,0 0 8 16,0 0-15-16,-3 0 5 0,3 0 1 0,0 6 0 0,0-6 9 15,0 6 0-15,0 0 0 0,0 0 0 0,0 0 0 16,0 2 0-16,0-2 10 0,0 6-10 16,-3 0 10-16,3-6-10 0,-4 5 10 0,1 4-10 15,0-3 8-15,-1 0-8 0,1-1 0 0,-4 1 0 0,3 9 0 0,1-9 0 16,-4-1 0-16,3 4 0 0,1 3 8 0,-1-7-8 15,-3 7 0-15,4-3 0 0,-1-4 0 0,-3 7 0 16,4-6 0-16,-1-6 0 0,1 6 0 0,-1-10 0 16,-3-2 0-16,0 0 0 15,0 0-67-15,0 0-19 0,0 0-4 0,0 0-431 16,4-2-87-16</inkml:trace>
  <inkml:trace contextRef="#ctx0" brushRef="#br0" timeOffset="19940.569">19117 3471 1454 0,'0'24'32'0,"-3"-12"6"0,-1-1 2 0,4 1 1 0,0 0-33 0,4 3-8 0,-4-4 0 0,0 1 0 16,0 0 24-16,3-9 4 0,-3 6 0 0,0-9 0 15,0 0-4-15,0 0-1 0,0 0 0 0,0 0 0 16,0 0-7-16,0 0-2 0,0 0 0 0,0 0 0 16,11-3-14-16,-8-3 9 0,1-3-9 0,-1 3 8 0,-3-6-8 0,0 1 0 15,4-1 0-15,-4 3 0 0,0-3 0 0,0 0 0 16,0 1 0-16,0-1 0 0,0-3 0 0,-4 3 0 16,4 1 0-16,-3-1 8 0,-1 0 16 0,4 0 2 15,-3 4 1-15,3 2 0 0,0 0 13 0,0 0 2 16,0-6 1-16,0 6 0 0,0 6-15 0,0-6-2 15,0 6-1-15,0-8 0 0,3 2-9 0,-3 6-3 16,0 0 0-16,0 0 0 0,4-3-13 0,3 0 0 16,-4-3 0-16,4 0 0 0,0 6 0 0,0 0 0 15,0 6 0-15,1-6 0 0,-1 6 0 0,3-6 0 16,-3 3 0-16,0 0 0 0,0 3 0 0,0 2 0 16,4-2 0-16,-4 0 0 0,-3 0 0 0,3 6 0 0,-4-6 0 0,4 3 0 15,0 2 0-15,0 7-10 0,0-6 2 16,0 5 0-16,0-2 8 0,-3 3 0 15,3-1-9-15,-3 1 9 0,-1-3 0 0,1 2 0 0,-4 1-9 0,3-6 9 16,-3 2 0-16,4-2-12 0,-4 0 12 0,3 0-10 31,-3-6-22-31,0-6-4 0,0 0 0 0,0 0-1 16,0 0-45-16,0 0-9 0,0 0-1 0,4-6-416 0,-1 0-82 0</inkml:trace>
  <inkml:trace contextRef="#ctx0" brushRef="#br0" timeOffset="20662.162">19484 3551 720 0,'0'0'16'0,"0"0"3"0,7 0 1 0,0 6 0 15,0-6-20-15,4 0 0 0,3-6 0 0,0 0 0 16,-4 0 65-16,5-3 10 0,2-3 1 0,1-5 1 0,0 5-65 0,-1-6-12 15,1 4 0-15,-1-10 0 0,1 1 0 0,0 8 0 16,-4-9 0-16,-4 4 0 0,1-4 0 0,0 12 0 16,-1 1 0-16,-3-1 0 0,-3 3-16 0,3 3-4 15,-7-6 0-15,0 7 0 16,0 5-128-16,0 0-27 0,-7 0-5 0,7 0 0 16,0 0 103-16,-11 0 21 0,-3 0 4 0,0 0 0 0,0 11 29 0,0-5 6 0,0 0 1 0,-1 9 0 15,1-3 120-15,0-1 24 16,-3-5 4-16,3 12 2 0,-1-12 35 0,1 3 7 0,4-4 2 15,-4 1 0-15,-1 0-40 0,5 0-8 0,-1 0-2 16,1 0 0-16,-1 0-47 0,4-6-9 0,0 6-3 0,0-6 0 16,7 0-32-16,0 0-6 0,-4 5-2 0,-3 4 0 15,4-3-17-15,3-6-3 0,0 12-1 0,0-6 0 16,0-6-8-16,3 12 0 0,-3-7 0 0,4 4 0 16,-4 3 0-16,3 0 0 0,1-6 0 0,-4 5 0 15,3 1 0-15,1-6 0 0,3 3 0 0,-3-3 8 16,-1 0 0-16,1 0 0 0,-1-1 0 0,1 1 0 15,3-6 1-15,0 6 0 0,0 0 0 0,0-6 0 16,-7 0 4-16,7 0 1 0,0 0 0 0,0 0 0 16,0 0 6-16,0 0 0 0,0-6 1 0,0 0 0 15,0 0-5-15,0 1-2 0,1-1 0 0,-1-3 0 0,0 0 0 16,-4 0 0-16,1-3 0 0,-1 7 0 0,1-7 0 0,-4 0 0 16,3 0 0-16,1 3 0 0,-4 4-14 0,0-1 0 15,-4-6 0-15,4 12 0 0,0 0 0 0,0-12 8 16,0 3-8-16,0 9 0 0,0 0 0 0,0 0 8 15,0 0-8-15,0 0 0 0,0 0 0 0,0 0 0 16,0 0 0-16,0 0 0 0,0 0-12 0,0 0 0 16,0 0 1-16,-3 9 0 0,3 3 11 0,0-6-10 15,0 6 10-15,0-1-10 0,-4-5 10 16,4 9 0-16,0-9 0 0,4 6 0 0,-4-7 0 0,0 7-8 16,3-3 8-16,-3 0 0 0,4 6 0 0,-1-4 0 15,1 1 0-15,-1 0-8 0,4-3 8 0,0 2-12 16,1 1 12-16,-1 0-12 15,0-6-17-15,0 0-4 0,0 0-1 0,0-4 0 16,0-2-92-16,0 0-18 0,0-2-4 0,4-4-1 16,-1 0-32-16,1-6-7 0,17-17 0 0,-7 8-1 0</inkml:trace>
  <inkml:trace contextRef="#ctx0" brushRef="#br0" timeOffset="20913.117">19978 3377 1630 0,'-4'12'36'0,"4"0"7"0,-3-3 1 15,3 2 3-15,0 7-38 0,0-6-9 0,3-6 0 0,-3 5 0 16,0 4 0-16,0-3 0 0,0 0 0 0,0-7 8 15,4 7-8-15,-4-3 0 0,3-3 0 0,1 6 0 0,-4-6 0 0,3-1 0 16,1 7 0-16,-4-6 0 16,3 6-150-16,1-6-26 0</inkml:trace>
  <inkml:trace contextRef="#ctx0" brushRef="#br0" timeOffset="21146.901">19904 3063 1437 0,'0'0'40'0,"-4"6"10"0,1-1-40 0,-4 1-10 0,3 0 0 0,1 6 0 16,-4 3 48-16,3-10 7 0,-3 7 1 0,0 0 1 15,3 0-13-15,1-6-4 0,-4 0 0 0,3 2 0 16,1-2-24-16,3-6-6 0,0 0-1 0,0 0 0 31,0 0-103-31,0 0-21 0,0 0-4 0,0 0-546 0</inkml:trace>
  <inkml:trace contextRef="#ctx0" brushRef="#br0" timeOffset="21997.719">20422 3354 1094 0,'0'0'24'0,"0"0"4"0,0 0 2 0,0 0 2 0,0 0-32 0,0 0 0 0,0 0 0 0,0 0 0 16,-3-6 47-16,-1 3 3 0,1-9 1 0,-1 6 0 0,1 0 3 0,-1 0 1 16,1-5 0-16,-1 2 0 15,-3-3-20-15,4 6-4 0,3 6-1 0,-11 0 0 16,4 0-22-16,-4-6-8 0,4 0 0 0,-3 6 0 15,-1-5-9-15,0 5-8 0,-3-6-2 0,0 6 0 0,4 6 19 0,-1-6 12 16,0 5-1-16,11-5-1 0,-7 0-10 0,-3 6 0 16,3 0 0-16,0 3 8 0,3 9-8 0,1-7 0 15,-1 1 0-15,1 9 0 0,-1-4 24 0,-3-5 2 16,7 12 1-16,-3-13 0 0,3 4 14 0,-4 3 3 16,4-6 1-16,0-1 0 0,-4 4-8 0,4-3-1 15,0-6-1-15,0 0 0 0,0-6-18 0,0 0-3 0,0 0-1 16,0 0 0-16,0 0-1 0,0 0 0 0,0 0 0 0,8 5 0 15,-8-5 0-15,7 0-1 0,0 0 0 0,-7 0 0 16,7 0-1-16,0-5 0 0,0 5 0 0,3-6 0 16,-3 6-10-16,4-6 0 0,-4 6 0 0,4 0 0 15,-1-6 0-15,-3 6 0 0,4 0 0 0,-1 0 0 16,-2 0 0-16,2 0 0 0,1 6 0 16,-4-6 0-16,0 6 0 0,0-6 0 15,0 6 0-15,4-1 0 0,-4 1 0 0,0 6-9 0,0-9 9 0,-4 6 0 16,1 0 0-16,-1-3-8 0,1 5 8 0,-4 1 0 15,3 0 0-15,-3-3 0 0,0 2 0 0,0 7 0 16,-3-6 0-16,-1-6 0 0,4 5 0 0,-3 4 0 16,-1-3 0-16,4 0 0 0,-3-6 0 0,-1 5 0 15,1-2 0-15,-1 3 0 0,4-12 0 0,-3 6-10 16,3-6-2-16,0 0-1 0,-11 0 0 0,4 0 0 16,-4 6-17-16,4-1-3 0,0-5-1 0,-3 0 0 15,-1 0-10-15,4 0-1 0,-4 0-1 0,1-5 0 16,-1 5-82-16,1-6-16 0,-1 0-3 0,0 0-1 0</inkml:trace>
  <inkml:trace contextRef="#ctx0" brushRef="#br0" timeOffset="22823.108">20676 3327 1213 0,'0'0'34'0,"0"0"8"0,0 0-34 0,0 0-8 0,0 0 0 0,0 0 0 15,0 0 80-15,0 0 15 0,-7 0 2 0,7 0 1 0,-10 0-18 0,3-6-4 16,7 6-1-16,-7 0 0 0,7 0-19 0,0 0-4 16,-7 0-1-16,7 0 0 0,-11-6-8 0,4 6-2 15,7 0 0-15,-7 0 0 0,7 0-22 0,-11 6-5 16,11-6-1-16,-10 6 0 0,3-6-13 0,7 0 0 16,-11 6 0-16,4 6 0 0,0-9 0 0,0 3 0 15,0 0 0-15,3 5 0 0,-3-5 0 0,0 6 0 16,4-6 0-16,-1 0 0 0,4 3-9 0,-3 2 9 15,3-5-13-15,0 6 5 0,0 0 8 0,0-6 0 16,0-1 0-16,0-5 0 0,3 6 0 0,1 0 0 0,-4-6 0 0,3 9 0 16,1-3 0-16,-4-6 0 0,3 6 0 0,4-6 0 15,-3 0 0-15,3 6 0 0,-7-6 0 0,7 0 0 16,-4 0 0-16,4-6-8 0,1 6 8 16,-1 0 0-16,-4 0 0 0,4 6 0 15,0-6 0-15,0 0 0 0,0 0 0 0,0 0 0 0,0 0 0 0,4 0 0 16,-4 6 0-16,0-6 0 0,4 5 0 0,-4 1 0 15,0 0-10-15,3 0 10 0,-3-3-12 0,1 3 12 16,-1 0 0-16,0 0 0 0,0 0 0 0,0 5 0 16,0 1 0-16,-4-6 0 0,4 3 0 0,-3 0 0 15,-1 11 0-15,1-8 0 0,-1 0 0 0,1-1 0 16,0 4 0-16,-1-3 0 0,-3 0 8 0,4-1-8 16,-4 1 0-16,0-6 0 0,0-6 0 0,0 9 0 15,0-9 8-15,0 0-8 0,0 0 11 0,-7 6-11 0,7-6 16 0,-8 6-4 16,-2-6-1-16,-1 5 0 0,4-10-11 0,-3-1 0 15,-1 6 0-15,-3 0 0 0,3 0-24 0,1 0 2 16,3 0 1-16,-4 0 0 16,1 0-30-16,3 0-5 0,-4 0-2 0,4 0 0 15,7 0-86-15,-7 0-18 0,7 0-3 16,0 0-1-16,0 0 50 0,0 0 9 0</inkml:trace>
  <inkml:trace contextRef="#ctx0" brushRef="#br0" timeOffset="23546.348">21086 3407 1335 0,'0'0'29'0,"0"0"7"0,0 0 0 0,0 0 2 0,0 0-30 0,0 0-8 0,0 0 0 0,0 0 0 15,0 0 26-15,0 0 4 0,0 0 1 0,0 0 0 16,-8-6 29-16,8 6 5 0,-7 0 2 0,7 0 0 0,-7 0-14 0,0-6-2 15,0 6-1-15,0 0 0 16,0 0-18-16,7 0-3 0,-10 0-1 0,2 6 0 0,-6 0-20 0,4-3-8 16,-1-1 0-16,1 4 9 0,3 3-9 0,-4 3 0 15,-3-6 9-15,3 6-9 0,1-7 12 0,-1 1-1 16,4 6-1-16,0-3 0 0,4 3-10 0,-5-6 10 16,8 5-10-16,-3 1 10 0,-1-3-10 0,4 3 8 15,0-1-8-15,0-5 8 0,4 12-8 0,-1-12 0 16,1 6 0-16,-4-4 0 0,4 4 0 0,3-6 8 15,0 6-8-15,-4-6 0 0,4 2 8 0,0 4-8 16,4-6 0-16,-4 0 8 0,3 0-8 0,-2 0 10 0,2 0-10 16,-3-6 10-16,4 6-2 0,-4-6 0 0,0 0 0 0,3-6 0 15,-3 6 7-15,4-6 1 16,-4 0 0-16,4-6 0 0,-1 0-16 0,-3 4 0 16,0-4 0-16,0-6 0 0,1 6 0 0,-1-5 0 15,-4 2 0-15,1 3 0 0,-1-5-11 0,1 5 11 0,-4 3-10 0,3-3 10 16,-3 1-12-16,4 5 3 0,-4 0 1 0,0 0 0 15,-4-3-11-15,4 9-1 0,-3-9-1 0,3 9 0 16,0 0 5-16,0 0 0 0,-4 0 1 0,4 0 0 16,0 0 15-16,-7 3 0 0,0 3 0 0,7-6 0 15,0 0 0-15,-3 9 0 0,-1-3 0 0,4 0 0 16,-4 5 0-16,4-5 0 0,4 9 0 0,0-6-9 16,-4 0 9-16,3 2 0 0,-3 1 0 0,4 0-8 15,-1-3 8-15,-3 0 0 0,4-1 0 0,-1 10 0 0,1-12 0 16,-1 6 0-16,1-1 0 0,-1 4-8 0,1-3-7 0,-1 0-1 15,1-1 0-15,3 1 0 16,-4-6-9-16,1 3-3 0,3-3 0 0,0 5 0 16,0 1-78-16,-3-6-16 0,3 0-3 0,0 0-557 15</inkml:trace>
  <inkml:trace contextRef="#ctx0" brushRef="#br0" timeOffset="24450.467">21322 3468 1044 0,'0'0'23'0,"0"0"5"0,0 0 0 15,0 0 1-15,0 0-29 0,0 0 0 0,0 0 0 0,0 0 0 0,0 0 0 0,-7 0 0 16,7 0 0-16,0 0 0 0,0 0 8 0,-7 0-8 15,0 0 0-15,7 0 0 0,0 0 37 0,0 0 2 16,-7 6 0-16,3 3 0 0,1-3 1 0,3 6 0 16,-4-6 0-16,4-1 0 0,0 13-26 0,0-12-5 15,0 3-1-15,0 3 0 0,0 5 4 0,4-5 0 16,-1 0 0-16,1 2 0 0,-1-2-12 0,-3 0 0 0,0 0 0 16,4-6 8-16,-4-1 2 0,0-5 0 0,0 0 0 0,0 0 0 15,0 0 3-15,0 0 1 0,0 0 0 16,0 0 0-16,0 0 16 0,0 0 3 0,0 0 1 0,0 0 0 15,0 0 8-15,0 0 2 0,0 0 0 0,0 0 0 16,0 0-28-16,0 0-4 0,3-5-2 0,-3-1 0 16,4-6-10-16,-1 0 10 0,1 0-10 0,-1-5 10 15,1 2 2-15,-1 3 1 16,1-5 0-16,-1 5 0 0,1-3-4 0,0 3-1 0,-1-5 0 0,1 5 0 16,-4-3-8-16,3 9 10 0,1-5-10 0,-1-1 10 15,1 0-2-15,-4 12-8 0,3-9 12 0,-3 9-4 16,4-6-8-16,-4 6 0 0,7 0 0 0,-7 0 0 15,3 3 0-15,4 0 10 0,0 6-10 0,-3-9 10 16,3 12-10-16,-3-6 10 0,-1 0-10 0,4 0 10 16,-3 5-10-16,-1-5 10 0,4 9-10 0,-3-9 10 0,3 6-10 15,0-1 0-15,0-5 0 0,0 3 0 0,0 0 0 16,-3 0 8-16,3 2-8 0,0-5 8 0,0 12-8 0,0-12 0 16,-4 6 0-16,4 2 0 0,0-2 8 0,-3 0-8 15,3 0 8-15,-3 2-8 0,-1 4 8 0,1 0-8 16,-1-1 0-16,1-2 8 0,-1-9 1 0,-3 5 0 15,4 7 0-15,-4-6 0 0,0-3 3 0,0 2 0 16,0 1 0-16,0-6 0 0,0-6-4 0,0 0 0 16,0 0 0-16,0 0 0 0,0 0-25 0,0 0-6 15,0 0-1-15,-4-6 0 16,-3-6-142-16,4 1-29 0,-4-10-5 0,3-2-2 0</inkml:trace>
  <inkml:trace contextRef="#ctx0" brushRef="#br0" timeOffset="26180.092">21728 2895 990 0,'0'0'21'0,"0"0"5"0,0 0 1 0,0 0 1 0,0 0-28 0,-7 0 0 15,-1 0 0-15,1 0 0 0,7 0 57 0,-3 0 6 16,-4-6 1-16,7 6 0 0,0 0-16 0,0 0-4 0,0 0 0 0,0 0 0 16,0 0-9-16,0 0-3 15,0 0 0-15,0 0 0 0,0 0-4 0,0 0-2 0,-4 6 0 0,4-6 0 16,0 12-11-16,0-3-3 0,4 2 0 15,-1-5 0-15,1 6 0 0,-1 0-1 16,1 5 0-16,-1-2 0 0,5-3-11 0,-5 6 0 0,4-1 9 0,0 10-9 16,-3-10 13-16,3 1-1 0,0 8-1 0,0-2 0 15,0 2 3-15,-4-8 1 0,4 5 0 0,-3-5 0 16,0 9-5-16,3-4-1 0,-4 4 0 0,4-4 0 16,0 4 3-16,0 2 0 0,0-11 0 0,0 2 0 15,0 4-12-15,1-7 0 0,-1 4 9 0,0-3-9 16,0-1 0-16,-4-2 8 0,4 3-8 0,0-7 0 15,-3 7 14-15,-1-6-2 0,1 2 0 0,-1-2 0 16,1 0-12-16,0-6 0 0,-4 6-9 0,0-10 9 16,0-2-47-16,0 6-3 0,0-6-1 0,0 12 0 15,0-12-160-15,0 0-32 0</inkml:trace>
  <inkml:trace contextRef="#ctx0" brushRef="#br0" timeOffset="26802.013">21484 3271 978 0,'-3'-11'28'0,"3"5"5"0,-4 0-33 0,1-9 0 0,3 9 0 0,-4 0 0 16,4-5 57-16,-3 5 5 0,3 0 1 0,0 6 0 0,0-6-23 0,0 0-5 16,0 0-1-16,0 6 0 0,0 0 7 0,0 0 2 15,0 0 0-15,3-6 0 0,-3 6-4 0,0-6-1 16,0 6 0-16,7-2 0 0,-7 2-6 0,4-3 0 15,3 0-1-15,0 3 0 0,3 0-13 0,-3 0-2 16,4-6-1-16,0 6 0 0,-1 0-2 0,4 0 0 16,0 0 0-16,0 0 0 15,1 0-1-15,-1 0-1 0,0 0 0 0,3 0 0 16,-2 0 2-16,2 0 1 0,1 6 0 0,3-6 0 0,-3 0 4 0,3 3 1 16,0 0 0-16,0-3 0 0,-3 2 5 0,3-2 0 15,0 0 1-15,-3 0 0 0,3 0-10 0,-3 0-3 16,-4 0 0-16,3 0 0 0,-3 0-4 0,4 0-8 15,0-2 11-15,-4-1-11 0,0 0 11 0,4 3-11 16,-1-6 10-16,1 6-10 0,-4 0-13 0,-3-6-9 0,3 0-2 16,-4 6 0-1,1 0-131-15,-1 0-26 0</inkml:trace>
  <inkml:trace contextRef="#ctx0" brushRef="#br0" timeOffset="27333.432">22391 3227 1177 0,'0'0'25'0,"0"0"6"0,0 0 1 0,0 0 2 0,-11 6-34 0,4 3 0 0,0-3 0 0,0 6 0 16,0-7 52-16,7-5 3 0,-7 0 1 0,-4 6 0 16,11-6-38-16,-7 6-7 0,0 0-2 0,0 3 0 15,4 3-9-15,-1-1 0 0,1-5 0 0,-1 6 0 16,1 0 9-16,-1 0-9 16,4 2 10-16,-4-2-10 0,4 0 8 0,-3 3-8 0,3-4 0 15,0 7 9-15,0 0 27 0,0-7 4 0,-4 10 2 0,4-3 0 16,0 5-20-16,0-8-4 0,0 8-1 0,0 1 0 15,4-4 8-15,-4 10 2 0,0-13 0 0,0 10 0 16,3-9 1-16,1-1 0 0,0-2 0 0,-1 2 0 16,1 1-28-16,-1 0 8 0,4-4-8 0,-3 4 0 15,3 0 0-15,0-9 8 0,3 2-8 0,-3-5 0 16,4 0 0-16,-4 0-16 0,4-6 3 0,-1 6-533 16,4-6-106-16</inkml:trace>
  <inkml:trace contextRef="#ctx0" brushRef="#br0" timeOffset="28080.912">22483 3462 1335 0,'0'0'29'0,"0"0"7"0,0 0 0 0,0 0 2 0,0 0-30 0,0 0-8 0,0 9 0 0,0-9 0 16,0 9 75-16,0 0 13 0,0 3 4 0,0-6 0 15,0-1-18-15,0-5-3 0,3 6-1 0,-3-6 0 16,4 6-18-16,-4-6-4 0,7 6-1 0,-4-6 0 16,4 3-11-16,0 0-3 0,-7-3 0 0,7-3 0 15,0 3 1-15,4-3 0 0,-4-3 0 0,4 0 0 16,-1 0-14-16,-3 1-2 0,4-1-1 0,-8 0 0 15,4 0-17-15,0 0 0 0,1-6 8 0,-5 9-8 0,4-8 0 16,0-1 0-16,-3 6-11 0,3-6 11 0,-4-3-13 0,1 4 4 16,-1 5 1-16,1-12 0 0,-1 12 8 0,-3-5-13 15,4 2 5-15,-4 3 8 0,0-6-17 0,-4 6 4 16,1 0 1-16,-1 0 0 16,4 6-29-16,-3-5-6 0,3 5-1 0,-11 0 0 15,11 0 4-15,-10-6 0 0,-1 6 0 0,0 0 0 16,-3 6 22-16,0-6 5 0,0 5 1 0,0 1 0 0,0 6 8 15,3 0 8-15,-3-9-12 0,4 6 12 0,-4 5 0 0,3-8 0 16,0 12 10-16,1-6-2 0,-1-1-8 0,4 4 9 16,0-3-9-16,0 0 10 0,0-7-10 0,3 7 0 0,1-3 0 15,-1 3 8-15,4-6-8 0,-3 0 0 16,3 5 0-16,0 1 0 0,0-6 0 0,3 3 0 16,-3 3 0-16,4-7 8 0,-1 13-8 0,5-12 0 15,-5 3 0-15,4 2 0 0,0 1 0 0,0 0 8 0,0 0-8 0,4-6 0 16,-4 2 0-16,3 4 0 0,1 0 0 0,0 0 0 15,-4-6 8-15,7 5-8 0,0 1 8 0,-4-6-8 16,5 3 0-16,-5-3 0 0,1-6 0 0,-1 6 0 16,1-1 0-16,-4 7 0 0,4-6-12 0,-1 0 12 15,4 0-30 1,-3 0 2-16,-1 3 0 0,5-4 0 0,-1 1-128 0,0 0-26 16,0 0-5-16</inkml:trace>
  <inkml:trace contextRef="#ctx0" brushRef="#br0" timeOffset="28681.104">22800 3130 752 0,'0'0'16'0,"0"0"4"0,0 0 1 0,0 0 0 0,0 0-21 15,0 0 0-15,0 0 0 0,-7 6 0 0,7-6 36 0,0 0 2 0,0 0 1 0,0 0 0 16,-7 0 30-16,7 0 7 0,-7 6 0 0,7-6 1 16,0 0 7-16,0 0 0 0,0 0 1 0,-4 6 0 15,4-6-7-15,0 6-2 0,0 0 0 0,0 2 0 16,4-2-11-16,-1 0-2 0,1 0-1 0,3 6 0 16,-4-6-19-16,1 5-4 0,3-5-1 0,0 0 0 15,4 3-7-15,-1 3-2 0,-3 0 0 0,4-7 0 16,0 1-13-16,-1 0-2 0,1 0-1 0,-1 6 0 15,1 3-3-15,-1-4-1 0,1 1 0 0,-4 3 0 0,4-3 0 16,-4 5 0-16,3 1 0 0,1 2 0 0,-4 4-9 16,0-6 10-16,0 5-10 0,-3 4 10 0,-1-4-10 0,1-2 0 15,-1 8 0-15,1-8 0 0,-1 8 0 0,-3-5 0 16,0 2 0-16,0-2 0 0,-3-4 0 0,-1-2 0 16,1 5 0-16,-1-2 0 0,1 2 12 0,-1 1 0 15,-3-9 0-15,0 2 0 0,0 1-12 0,0-6 0 16,-4 5 0-16,1-2-11 0,3-3 11 0,-4-1 16 15,0 1-4-15,1-6-1 16,-4-3-33-16,3 0-6 0,-3 0-2 0,3-3 0 16,1 3-40-16,-1-3-8 0,4 0-2 0,0 0 0 15,0 0-87-15,7 0-17 0,0 0-4 0,-10 0-520 0</inkml:trace>
  <inkml:trace contextRef="#ctx0" brushRef="#br0" timeOffset="55298.498">10248 4450 679 0,'0'0'19'0,"0"0"5"0,0 12-24 0,0-6 0 0,0 3 0 0,4 2 0 0,-4-5 79 16,3 6 11-16,1 0 2 0,-1 0 1 16,1-4 3-16,-1 4 0 0,4 6 0 0,-3-6 0 15,-1-1-15-15,5 10-2 0,-5-9-1 0,4 5 0 16,0-2-14-16,0 3-2 0,-3-7-1 0,3 1 0 15,0 0-7-15,0 3-2 0,0 2 0 0,-4 1 0 0,5 0-18 0,-5-4-4 16,4 4-1-16,0 0 0 0,-3-7-10 0,3 10-3 16,-4-9 0-16,1 5 0 0,-4-2-7 0,3 3-1 15,1-7-8-15,-4 13 12 0,3-12-12 0,-3 8 0 16,4-2 0-16,-4-6 0 0,0 14 15 0,0-8-3 16,0 5-1-16,0-11 0 0,0 9-11 0,0-4 0 15,-4-5 0-15,1 0 0 0,-1-3 0 0,1 2 12 16,-4 1-2-16,0-6 0 0,0 6-10 0,0-9 8 0,0 5-8 15,-1 1 8-15,1-9 4 0,0 6 1 0,-3-6 0 0,-1 0 0 16,1 0-1-16,-1-6 0 0,0 0 0 0,-3-2 0 16,4 2-4-16,-4 0 0 0,-4 6-8 0,4-6 12 15,-4 0-12-15,4-6 0 0,-3 1 0 0,2 2-10 16,-2 0-9-16,-1 0-1 0,0-9-1 16,1 7 0-1,-1-1-20-15,1 3-4 0,-1-9-1 0,0 13 0 16,4-13-14-16,-3 12-2 0,2-12-1 0,-2 10 0 15,3-4-1-15,0 6-1 0,-1-6 0 0,1 6 0 16,4-2 1-16,-1 2 1 0,4 0 0 0,0 0 0 16,0 6-17-16,0-6-4 0,7 6-1 0,-4-6 0 0,4 6-15 0,0 0-4 15,0 0 0-15</inkml:trace>
  <inkml:trace contextRef="#ctx0" brushRef="#br0" timeOffset="55902.451">9970 4353 1044 0,'0'0'23'0,"0"0"5"0,0 0 0 0,0 0 1 0,-4 6-29 0,4-6 0 0,0 0 0 16,0 6 0-16,0-6 64 0,0 0 8 0,0 0 0 0,0 0 1 16,0 0-17-16,0 0-3 0,0 0-1 0,0 0 0 15,0 0 9-15,0 0 2 0,0 0 0 0,0 0 0 16,-4 12-9-16,4-12-2 0,0 0 0 0,0 0 0 16,0 0-8-16,0 0-3 0,0 0 0 0,0 0 0 15,0 0-27-15,0 0-6 0,0 0 0 0,0 0-8 16,0 0 8-16,-3 6-8 0,6-1 0 0,-3-5 0 0,4 6 0 0,3 0 0 15,-3-6 0-15,3 6-9 0,3-3 9 0,1 0 0 16,-1 0 0-16,4 9 0 0,-3-12 0 0,3 6 0 16,0-6 0-16,4 5 0 0,0 1 0 0,-4 0 0 15,3 0 0-15,1 0 0 0,0-6 0 0,3 9 0 16,0-3-9-16,0 0 9 0,-3-1 0 0,3 1 0 16,-3 0 0-16,-1 0 0 0,1 6-9 0,-1-6-1 15,-2-6 0-15,-1 6 0 16,-4-3-29-16,1 2-5 0,3 1-2 0,-3 0 0 15,3 0 3-15,0 6 1 0,0-6 0 0,0 0 0 16,-3-1 2-16,3-5 0 0,-4 6 0 0,1-3-680 0</inkml:trace>
  <inkml:trace contextRef="#ctx0" brushRef="#br0" timeOffset="57053.774">11028 4456 1018 0,'0'0'28'0,"0"0"8"0,0 0-28 0,0 0-8 0,0 0 0 0,0 0 0 0,0 0 0 0,3 6 0 15,-3 3 0-15,4 3 8 0,-4-12-8 0,3 5 0 16,4 1 0-16,-3 0 0 0,3 0 0 0,0 6 0 16,0-6 0-16,-3 3 0 0,3 2-10 0,-4-5 10 15,1 6-12-15,3 0 12 0,-4-1 0 0,1-5 0 16,-1 6 0-16,1 3 0 0,-4-3-8 0,0 5 8 15,3-2 0-15,-3-3 0 0,4-1 0 0,-4 1 0 16,0 0 12-16,0-6-3 0,4 0-9 0,-4 2 0 16,3-2 0-16,1 0 8 0,-4-6-26 0,0 12-6 15,0-12 0-15,0 0-1 0</inkml:trace>
  <inkml:trace contextRef="#ctx0" brushRef="#br0" timeOffset="57853.281">11518 4871 1190 0,'0'0'33'0,"0"0"9"0,0 0-34 0,-7 5-8 0,7-5 0 0,-7 0 0 0,7 0 95 0,-7 6 17 15,0-6 3-15,0 0 1 0,7 0-59 0,-7-6-11 16,0 6-2-16,7 0-1 0,0 0-19 0,-7 0-3 15,7 0-1-15,0 0 0 0,-7-5-20 0,7 5 0 16,0 0 0-16,0 0 0 0,0 0 0 0,0 0 0 16,0 0 0-16,0 0 0 0,0 0 0 0,0 0 0 15,0 0 0-15,0 0 0 0,3 5 0 0,1 1 0 16,-4-6 0-16,7 12 0 0,0-12 16 0,-4 6-2 0,4-6 0 16,1 3 0-16,-1 0 7 0,0-3 2 0,0 3 0 0,3 0 0 15,1-3-7-15,-1 3 0 0,-3-3-1 0,4 0 0 16,0 0 1-16,-1-3 1 0,-3 3 0 0,4-3 0 15,-4 0-5-15,3 0 0 0,1 0-1 0,-4 3 0 16,4-6-11-16,-1 0 0 0,-3 0 0 0,0 0 8 16,0 6-8-16,4-5 0 0,-7-1 9 0,3 0-9 15,-4 6 0-15,1-9 0 0,-4 3 0 0,3 0 0 16,-3-5 0-16,0 5 0 0,0 6 0 0,0 0 0 16,0 0 0-16,-3-6 8 0,-1-6-8 0,4 6 0 15,-7 0 0-15,7 6 0 0,-7-6 0 0,0 3 8 16,0 0-8-16,0 1 0 0,-4 2 0 0,4-6 0 15,7 6 0-15,-10 0-10 0,-4 6 10 0,3-6-10 0,-3 5-2 16,0-2-1-16,0 3 0 0,0 6 0 16,3-6 4-16,0 6 1 0,1-1 0 0,-1-5 0 15,4 15 8-15,0-9-8 0,4-1 8 0,-1 1-8 16,1 3 8-16,3-3-10 0,0 5 10 0,0-5-10 0,0 0 10 16,0 0 0-16,0 2 0 0,3-2 0 0,1 0 0 15,-1-1 0-15,-3-2 10 0,4 3-10 0,-4-6 22 0,3 0-2 16,1 0 0-16,-1 0 0 0,1-1 2 0,-1 7 0 15,4-3 0-15,-3 3 0 0,3 0-10 0,0-1-3 16,0 1 0-16,0-3 0 0,0 3-9 0,0-1 0 16,4 1 9-16,-4-6-9 0,3 0 8 0,-3 0-8 15,4 0 8-15,0 0-8 0,-1 2-11 0,4-2-6 16,0-6-2-16,1 0 0 16,2 0-37-16,-3 0-8 0,4-9-2 0,-4 4 0 15,4-1-131-15,-1 0-27 0,1 0-4 0</inkml:trace>
  <inkml:trace contextRef="#ctx0" brushRef="#br0" timeOffset="58550.584">11970 4894 1004 0,'0'0'22'0,"0"0"5"0,0 0 1 16,0 0 0-16,0 0-28 0,0-12 0 0,0 12 0 0,0-6 0 0,0 1 31 0,0-1 1 15,0 0 0-15,0-3 0 0,0 3-20 0,0 0-3 16,0 0-1-16,0 6 0 0,0 0 13 0,0 0 3 15,0 0 0-15,0 0 0 0,0-5 6 0,0 5 2 16,0 0 0-16,0 0 0 0,0 0 19 0,0 0 4 16,0 0 1-16,0 0 0 0,-7 5-13 0,0 1-3 15,3 3 0-15,1 3 0 16,-1-6 0-16,-3 0 0 0,3 5 0 0,-3 1 0 0,0-6 9 0,0 3 2 16,0 3 0-16,0-1 0 0,0 1-24 0,0-6-5 15,4 6-1-15,-5-6 0 0,5 0-4 0,-1 2-1 0,4-8 0 16,0 0 0-16,-3 6-16 0,3-6 0 0,0 0 0 15,0 0 0-15,0 0 0 0,0 0-9 0,0 0 1 0,0 0 0 16,0 0-7-16,0 0-1 0,0 0 0 0,3 6 0 16,-3-6 16-16,7 0-9 0,1 0 9 0,-5 6-8 15,4-6 8-15,0 0 0 0,-3 0 0 0,3 0 0 16,0 0 0-16,-4 0 0 0,-3 0 0 0,7 0 0 16,0 0 0-16,1 0 0 0,-1 0 0 0,0 0 0 15,3 6 0-15,-3-6 0 0,4 6 0 0,-1-6 0 16,-2 6 0-16,2-1 0 0,1-2 0 0,-1 3 0 15,-3 6 0-15,4-6 0 0,-1 0 8 0,-2 0-8 16,-1 0 11-16,0 5-3 0,0-5 0 0,0 0 0 16,3 0-8-16,-3 3 0 0,0-3 0 0,-3 0 0 15,3-1 0-15,-3 1 0 0,-4-6 0 0,0 0 0 16,0 0-9-16,0 0 9 0,0 0-12 0,0 6 12 0,0 6 0 16,-4-6 0-16,0 0 0 0,1 3 0 0,-4 2 0 0,0-5 0 15,0 0 0-15,-4 0 0 0,4 0-10 16,-3 0 10-16,3-3-8 0,-4 5 8 0,-3-5-12 0,3 3 4 15,1-6 0-15,-1 6 0 16,1-6-36-16,-1 0-8 0,0-6 0 0,1 6-1 16,-1 0-27-16,1 0-6 0,3-6-1 0,-1 3-405 15,-2-5-80-15</inkml:trace>
  <inkml:trace contextRef="#ctx0" brushRef="#br0" timeOffset="59718.241">12330 4838 990 0,'-4'9'21'0,"4"-9"5"0,0 12 1 0,0-6 1 0,0 0-28 0,4 5 0 0,-4 1 0 0,0-3 0 16,0 0 94-16,0 0 13 0,0 2 2 0,0 1 1 15,0 0-16-15,3-3-3 0,-3 2-1 0,0 7 0 16,0-6-38-16,4 0-8 0,-4 2-2 0,0 4 0 16,3-6-14-16,-3-1-2 0,0 1-1 0,4 3 0 15,-4 3-3-15,3-1-1 0,1-2 0 0,-1 3 0 16,1-1-1-16,-1 1 0 0,1 2 0 0,-1-2 0 15,1 6-12-15,-1-4-8 0,4 4 8 0,-3-1-8 16,0-2 11-16,-4 2-3 0,3-5 0 0,1 0 0 16,-1-4 8-16,1 4 0 0,-1-6 1 0,-3-1 0 0,4 4 5 0,-4-9 1 15,0 0 0-15,0 6 0 16,0-7-15-16,0 1-8 0,0-6 8 0,0 0-8 16,0 0 8-16,0 0-8 0,-4 3 8 0,4-3-8 15,0 6 8-15,0-6-8 0,0 0 10 0,0 0-10 0,0 0 8 0,0 0-8 16,0 0 0-16,-7 0 9 0,0-3-9 0,0 0 0 15,3 0 0-15,-3-3 0 0,4 1 0 0,-1 5 0 16,1-12 0-16,-1 0 0 0,1 6-10 0,-1-3 10 16,-3 1 0-16,4-1-9 0,-1-3 9 0,1 0 0 15,-1 6-9-15,-3-11 9 0,4 8-11 0,-1-9 3 16,0 1 0-16,4-7 0 0,-3 9-2 0,-1-14 0 16,4 8 0-16,0-2 0 0,0-1 10 0,0 4 0 15,0-10 0-15,4 4 0 0,-4-3-13 16,0 2-1-16,0-2 0 0,3 5 0 0,-3-2 24 0,0 2 5 0,0-2 1 15,0 8 0-15,0-5-16 0,0 2 0 0,-3 3 0 16,3 7 0-16,0-1 9 0,-4 0 3 16,4 3 0-16,0-2 0 0,0 11 0 0,0 0 0 15,0-6 0-15,0 6 0 0,0 0-12 0,0 0 0 0,4 0 0 0,-1-6 0 16,-3 0 0-16,4 6 8 0,-4 0-8 0,7 0 12 16,0-6-12-16,0 6 0 0,0 0 0 0,0 0 0 15,0 0 0-15,0 6 0 0,-3-6 0 0,3 0 0 16,0 0 0-16,-3 6-11 0,3 0 11 0,0 0-8 15,0-1 8-15,-4 10 0 0,1-3 0 0,-1 0 0 16,1-1 0-16,-4 7 0 0,3-3 0 0,-3 2 0 16,0 1 0-16,0-6 0 0,0 8 0 0,0-2 0 15,0 0 0-15,0-4 0 0,0 4 0 0,0-6 0 16,0-1 0-16,0 4 0 0,0-6 0 0,0 0 8 0,0-9-8 16,0 6 0-16,0-6 0 0,0 0 0 0,0 0 0 0,0 0 8 15,0 0-8-15,0 0 8 0,0 0 0 0,-7 6 0 16,-3-6 0-16,3 0 0 0,-4 0-25 0,0 0-5 15,1-6-1-15,-1 6 0 16,-3 0-17-16,0-6-4 0,4 6-1 16,-5 0 0-16,1-6-6 0,4 6-1 0,-1 0 0 0,4-3 0 15,7 3-3-15,-7 0-1 0,7 0 0 0,0 0 0 16,0 0-26-16,0 0-6 0,0 0 0 0,0 0-1 16,0 0-7-16,0 0-2 0,7 0 0 0,0-3-441 0</inkml:trace>
  <inkml:trace contextRef="#ctx0" brushRef="#br0" timeOffset="60423.357">12689 4938 948 0,'0'0'27'0,"0"0"5"0,0 0-32 0,-7 0 0 0,-3 0 0 0,3 0 0 15,7 0 107-15,-7-6 14 0,-4 6 3 0,4 0 1 16,0 0-30-16,0-6-7 0,0 6 0 0,0-5-1 0,7 5-12 0,-7 0-3 16,7 0 0-16,-7-6 0 15,0 3-28-15,7 3-5 0,0 0-2 0,-7-3 0 16,7 3-12-16,0 0-2 0,0 0-1 0,0 0 0 0,0 0-22 0,0 0 0 15,0 0 0-15,0 0 0 0,0 0 0 0,0 0 14 16,0 0-2-16,3 12 0 0,4-7-12 0,0 1 0 16,4 6 0-16,-4-12 0 0,0 6 0 0,3 0 0 15,1 0 0-15,3-6 0 0,-3 6 0 0,3-3 8 16,-4 0-8-16,1-1 0 0,0-2 12 0,-1 0-3 16,1 6-1-16,-1-6 0 0,1-6 4 0,0 6 0 15,-1-2 0-15,-3-4 0 0,4 0-3 0,-4 6 0 16,3-6 0-16,-3 0 0 0,1 0-9 0,-1-6 8 15,0 6-8-15,0 1 8 0,-4-4-8 0,1 3 8 0,-1 0-8 16,-3 0 8-16,4-6-8 0,-4 6 0 16,3 1 0-16,-3-1 0 0,0 0 0 0,-3 0-14 15,-1 0 5-15,1-3 1 0,-4 9-4 0,3-6 0 0,-3 1 0 0,4 5 0 16,-4-6-3-16,-1 6-1 0,-2 0 0 0,3 0 0 16,-4 0-6-16,1 0-2 0,-4 0 0 0,-1 6 0 15,5-6 10-15,-4 5 2 0,0 1 0 0,3 3 0 16,0 3 12-16,1-6-11 0,-1 5 11 0,1 1-10 15,3 0 10-15,0 3 0 0,3 2 0 0,1 1 0 16,-5-6 0-16,5 2-8 0,3 4 8 0,3 0 0 16,-3-4 0-16,4 10 0 0,0-12 0 0,-4-1 11 15,3 7-11-15,1-3 10 0,3-3-10 0,-4-1 10 16,1 1-10-16,3-6 10 0,-4 0-10 0,1 0 10 16,3 3 1-16,-4-9 0 0,4 0 0 0,1 5 0 15,-1-5 4-15,0 6 1 0,3-6 0 0,-3 0 0 0,4 0-8 16,-1 0 0-16,5 0-8 0,-5 0 12 0,4 0-12 15,0-6 0-15,4 1 0 0,0 5-10 0,-1 5-10 16,1 1-3-16,3-6 0 0,0 0 0 16,0 6-148-16,1-6-29 0,2 0-7 15,-3 0-1-15</inkml:trace>
  <inkml:trace contextRef="#ctx0" brushRef="#br0" timeOffset="60967.539">13208 4900 1411 0,'0'0'31'0,"0"0"6"0,0 0 2 0,0 0 1 0,0 9-32 0,0 3-8 0,0-7 0 0,-4 1 0 16,4 6 69-16,4 0 13 0,-4-6 2 0,0 3 1 16,4 8-31-16,-4-11-6 0,0 6-2 0,3 0 0 15,1 2-18-15,-4-2-3 0,3 0-1 0,-3 0 0 16,4-1-7-16,-1 1-1 0,1-3-1 0,-4 3 0 16,3-6-6-16,1-1-1 0,-1 1 0 0,-3-6 0 15,4 6 2-15,-4-6 0 0,0 0 0 0,0 0 0 16,0 0 9-16,0 0 1 0,0 0 1 0,0 0 0 0,0 0 12 0,0-6 3 15,-4-5 0-15,1 5 0 0,-1 0-16 0,1-6-2 16,-1 3-1-16,1-3 0 0,-1 1-17 0,1-1 0 16,-4 6 0-16,3-12 0 0,-3 10 8 0,3-4-8 15,1 6 0-15,-4-6 0 0,0-2 0 0,3 5 0 16,1 0 0-16,-1 3 0 0,1-6 0 0,-1 0 0 16,1 7 0-16,3-7 0 0,0 6 0 15,0-3 0-15,0 3 0 0,3 0-9 16,1-5 9-16,-1 5-12 0,4 0 12 0,-3 6-12 0,3-9 12 0,-4 6-12 15,4 0 12-15,0-3-12 0,1 6-1 0,2 0-1 16,-3-6 0-16,4 6 0 0,-1 0-4 0,1 0-1 0,0 6 0 16,-1-6 0-1,1 0-9-15,-1 0-1 0,1 0-1 0,-1 0 0 16,5 0-32-16,-5 6-6 0,4-3-2 0,0-3 0 16,-3-3-48-16,3 3-10 0,0-6-1 0,0 6-1 0</inkml:trace>
  <inkml:trace contextRef="#ctx0" brushRef="#br0" timeOffset="61623.564">13582 4926 780 0,'0'0'22'0,"0"0"5"0,0 0-27 0,-7 0 0 0,7 0 0 0,0 0 0 0,0 0 38 0,0 0 2 16,-7 6 1-16,3-6 0 0,1 6 39 0,-1 0 7 15,4-6 1-15,0 0 1 0,0 0 22 0,0 0 4 16,0 0 1-16,0 0 0 0,0 0-49 0,0 0-10 16,0 0-1-16,0 0-1 0,0 0-22 0,0 0-4 15,0 0-1-15,0 0 0 0,7 0 4 0,-7 0 1 16,7 0 0-16,4 0 0 0,0 0-13 0,-4 6-2 15,3-6-1-15,-3 0 0 0,4 6-1 0,-1-6-1 16,-3 6 0-16,4-6 0 0,0 0-15 0,-1 0 8 16,-3 0-8-16,4 0 0 0,-1 3 0 0,-3 0 0 0,4-3 0 15,-4 0 0-15,0-3 9 0,0 0-9 16,0 3 8-16,0 0-8 0,0-6 17 0,-3 0-1 0,3 0-1 16,-3 0 0-16,-1-6 1 0,1 7 1 0,-1-10 0 0,1 9 0 15,-1-12-5-15,-3 7-2 0,4-1 0 0,-4 0 0 16,0-3-10-16,0 4 0 0,0 5 0 0,0-6 0 15,0 0 0-15,-4 6 0 0,1-2 0 0,-1 2-11 16,1 0 11-16,-1 0-12 0,-3 0 12 0,0 0-12 16,3 0 1-16,-3 6 0 0,0-6 0 0,0 6 0 15,0 0-2-15,-3 0-1 0,3 6 0 0,-4-6 0 16,4 0 2-16,0 12 1 0,-4-12 0 0,4 12 0 16,0 0 3-16,0-7 0 0,0 10 0 0,0-3 0 15,0 6 8-15,0-7-13 0,0 10 5 0,3-4 8 16,-3 7 0-16,4-9 0 0,-1 8 0 0,-3-5 0 0,7 2 0 15,-3 4 8-15,3-6 2 0,3-1 0 0,-3-2-10 16,4 3 12-16,-1-1-12 0,1-8 12 0,-1 3-4 0,4 0 0 16,0-1 0-16,0-5 0 0,0 0-8 0,4 0 12 15,-4-6-12-15,4 3 12 0,-1 0-12 0,1-3 0 16,3 0 0-16,-3 0 0 0,3 0-18 0,-4 0-2 16,4 3-1-16,-3-3 0 15,3 3-31-15,-3-3-5 16,3 9-2-16,0-4 0 0,0 1-140 0,0 0-28 0,0 0-5 0,4 0-2 15</inkml:trace>
  <inkml:trace contextRef="#ctx0" brushRef="#br0" timeOffset="62447.928">12541 4303 1170 0,'0'0'25'0,"0"0"6"0,-3 6 1 0,-1 6 1 0,1 0-33 0,-1-6 0 0,4-6 0 0,0 8 0 16,-3-2 53-16,3 6 4 0,0 0 1 0,0-6 0 0,3 5-22 0,1-5-5 16,-4 0-1-16,3 0 0 0,1 9 1 0,-1-9 0 15,1-1 0-15,-1 1 0 0,-3-6-7 0,4 6 0 16,3 0-1-16,0 0 0 0,0 3-15 0,4-3-8 16,-1 0 8-16,4-1-8 0,-3 7 0 0,3-6 0 15,0 6 0-15,0-6 0 0,4 5 0 0,-4-2 8 16,4 3-8-16,-4 0 0 0,3 0 0 0,-3-4 8 15,1 4-8-15,-1 0 0 0,0 0 0 0,0-1 0 16,-4-5 0-16,5 9 0 0,-5-3-15 0,4 0-7 16,-3-1-2-16,-1-5 0 15,1 9-29-15,-4-6-7 0,0-1 0 0,0 4-384 16,0 0-77-16</inkml:trace>
  <inkml:trace contextRef="#ctx0" brushRef="#br0" timeOffset="92867.53">18979 5703 914 0,'0'0'20'0,"0"0"4"0,0 0 0 0,0 0 3 0,0 0-27 0,0 0 0 0,0 0 0 0,0 0 0 0,0 0 27 0,0 0 0 16,4 0 0-16,-4 0 0 0,3 5 10 0,1 4 3 15,-4-9 0-15,4 12 0 0,-1 0-2 0,1 0 0 16,-1-1 0-16,4 4 0 0,-3 3-1 0,-1-1 0 16,4 1 0-16,-3-3 0 15,3 8-14-15,0 1-3 0,4-10-1 0,-4 16 0 16,3-10 1-16,1 16 0 0,-1-10 0 0,1 3 0 0,0 1-20 16,-1-4 0-16,1 4 0 0,-4-4 0 15,-4 4-14-15,1-4-3 0,-1-2-1 0,1-1 0 0,-4-5 58 0,0 2 12 16,0-2 3-16,-4-3 0 0,1 2-37 0,-1-11-7 15,1 0-2-15,-1 0 0 0,-3 0 35 0,0-6 8 16,0 6 0-16,0-6 1 0,-4 6-26 0,4-6-6 16,-3-6-1-16,3 6 0 0,-4-6-20 0,1 6 8 0,-1 0-8 0,0-6 0 15,1 6-12-15,-4-6-6 0,0-6-2 0,-1 3 0 32,5 1-32-32,-1-1-6 0,-3 9-2 0,0-12 0 15,3 0-21-15,-3 1-5 0,4-10-1 0,-4 9 0 16,3-11-141-16,1 8-28 0</inkml:trace>
  <inkml:trace contextRef="#ctx0" brushRef="#br0" timeOffset="93248.795">18560 5673 761 0,'0'0'21'0,"0"0"6"0,0 0-27 0,0 0 0 15,0 0 0-15,0 0 0 0,0 0 85 0,0 0 12 16,0 0 3-16,0 0 0 0,0 0-27 0,0 0-5 16,3 0 0-16,4-6-1 0,4-5-19 0,-4 2-3 15,3 3-1-15,1-6 0 0,3 0-3 0,0 6-1 16,4 1 0-16,-4-1 0 0,4-3-32 0,-1 9-8 0,4 0 0 15,-3 0 0-15,0 9 0 0,-1-3 0 0,1 5 0 0,0-5 0 16,3 12 0-16,-4-9-11 16,1-1 3-16,0 1 0 0,-1-3 8 0,-3 6 0 0,1 0-9 15,-1-6 9-15,0 2 0 0,-4-2 0 0,4 0 0 16,1 0 0-16,-1 0 0 0,0 0 0 16,3-6 0-16,-2 0 0 0,6 0 0 0,-4 0-9 0,8-12 9 0,-4 12-10 31,4 0-44-31,-4 0-9 0,0 0-1 0,0 0-576 0</inkml:trace>
  <inkml:trace contextRef="#ctx0" brushRef="#br0" timeOffset="93853.789">19382 6105 802 0,'0'0'22'0,"0"0"6"0,0 0-28 0,0 0 0 15,0 0 0-15,0 0 0 0,0 0 77 0,0 0 10 16,0 0 1-16,0 12 1 0,0-12 7 0,0 6 2 15,0-6 0-15,0 0 0 0,3 6-26 0,-3-6-6 16,0 6-1-16,4 0 0 0,3-1-21 0,-7-5-5 16,3-5-1-16,4 5 0 0,0 0-15 0,0 3-3 0,0-3-1 0,1 2 0 15,2 1-19-15,-3 3 0 0,4-6 8 0,-4 12-8 16,3-12 0-16,1 6 0 0,-4 0 0 0,4-6 0 16,-1 0 0-16,-3 0-11 0,0 0 2 0,0 0 0 15,0-6-1-15,0 6 0 0,1-6 0 0,-8 6 0 16,3-6 10-16,-3 6 0 0,7 0 0 0,-7 0 0 15,0 0 0-15,4-9 0 0,-1 3 0 0,1 1 0 16,-4 5 0-16,0-6 0 0,0 0 0 0,-4 0 0 16,1 0-8-16,-1-6 0 0,1 4 0 0,-4 2 0 15,-1-3-20-15,5 6-3 0,-4-3-1 0,-4 6 0 16,4-12 20-16,0 12 3 0,-3 0 1 0,-5-6 0 16,5 6 8-16,-1 6 0 0,4 0 0 0,-3 6 0 15,-1-3 0-15,4 0 0 0,-4 11 8 0,1-8-8 16,3 0 0-16,3-4-8 0,-3 10 0 0,4 0 0 15,3-1 8-15,0-2 0 0,0 3 0 0,3-7 0 16,1 7 0-16,3-9 0 0,0 9 0 0,0-7-8 0,4 1 8 0,3 0 11 16,-4-9-3-16,4 3 0 0,0 0 7 15,4 5 1-15,0-5 0 0,-1 0 0 0,1 0-16 0,3 0 0 16,0-6 8-16,4 0-8 16,0 0-18-16,-1-6-6 0,1 12-2 0,3-6 0 15,1 0-122-15,-1 0-24 0,4-6-4 0,-4 6-2 0</inkml:trace>
  <inkml:trace contextRef="#ctx0" brushRef="#br0" timeOffset="94497.732">20846 6129 742 0,'-18'0'20'0,"7"6"7"0,1-6-27 0,-1 6 0 16,-3-6 0-16,0 0 0 0,0 0 8 0,3 0-8 16,-3 0 8-16,4 0-8 0,-1 0 56 0,0 0 7 15,4 0 1-15,-3 0 0 0,3-6-10 0,0 6-2 16,3 6 0-16,-3-1 0 0,4 4-27 0,-4 3-5 16,3 0-2-16,1-6 0 15,-1 0 13-15,-3 5 2 0,3-2 1 0,1 0 0 0,-1 0-16 0,4-3-3 16,0 0-1-16,-3-1 0 0,3 7 6 0,0-6 0 15,0 0 1-15,3 0 0 0,-3 0 5 0,4 3 1 16,-1-9 0-16,-3 0 0 0,7 5-14 0,-3 1-2 16,3 0-1-16,0 0 0 0,0-6 2 0,0 6 0 15,0-6 0-15,0 6 0 0,0-6 3 0,-7 0 1 0,7 0 0 16,4 0 0-16,-4 3-7 0,4 0-1 0,-1 0 0 0,1 3 0 16,-4-4-8-16,0 7 0 0,0-3 0 0,0-6 0 15,4 6 0-15,-4 0 0 0,0-6 0 0,0 6 0 16,0-6-12-16,0 6 1 0,-4 0 1 0,1 5 0 15,-1-2 10-15,1 3 14 0,-4-6-3 0,0 0-1 16,4 5 9-16,-4-2 1 0,-4 3 1 0,0 6 0 16,1-7-21-16,-1 1 0 0,-3-6 0 0,0 6 8 15,-3-3-8-15,3 2 0 0,-4 1 0 0,0 0 0 16,1-6 0-16,-1-3 9 0,1-3-9 0,-4 3 10 16,0-3-10-16,-1 0 0 0,5-3 9 0,-4-6-9 15,3 3-36 1,-3-6-11-16,-4 0-2 0,4-2-1 0,4 2-142 15,-1 0-28-15</inkml:trace>
  <inkml:trace contextRef="#ctx0" brushRef="#br0" timeOffset="95147.873">21124 6223 1170 0,'0'0'25'0,"0"0"6"0,-3 12 1 0,-4-6 1 0,7-6-33 0,-7 5 0 0,0 7 0 0,-4-6 0 15,0 0 68-15,1 0 8 0,-1 0 0 0,1 3 1 16,3 2-13-16,0-5-2 0,-4 0-1 0,0 0 0 15,4 0-21-15,0-3-4 0,0 3 0 0,4 2-1 16,-4 1-27-16,3 3-8 0,-3-6 0 0,4 6 0 0,3-12 9 0,-4 8-1 16,8 4-8-16,-4 0 12 0,0-6 1 15,0 6 0-15,3-6 0 0,1 5 0 0,3-5 6 0,0 3 1 16,0-3 0-16,0 6 0 0,3-12-20 16,1 11-9-1,-4-11 1-15,4 6 0 0,-1 0 30 0,1 0 6 0,-1-3 2 0,1 0 0 16,0-3-38-16,-1 0-8 0,1 0-2 0,-4-3 0 0,3 0 10 0,1 3 8 15,-4-6-12-15,0 0 12 0,0 0-8 0,-3-5 8 16,3-1 0-16,-4 3 0 0,4 0-10 0,-3-5 10 16,3 2-8-16,-4 6 8 15,1-9-31-15,-4 6-1 0,3 1 0 0,-6-4 0 16,-1 0-20-16,1 0-4 0,-1 1 0 0,1 5-1 16,3-3 14-16,-4 3 3 0,-3-6 1 0,0 0 0 0,-3 7 39 0,-1-4 12 0,0 6 0 0,-3-3 0 15,0 3-4-15,4-3 0 0,-1 6 0 0,-3 0 0 16,3 0 4-16,1 6 0 0,3 0 0 0,-4 3 0 15,8-3-29-15,-4 11-6 0,3-11-1 0,0 6-425 16,4-3-86-16</inkml:trace>
  <inkml:trace contextRef="#ctx0" brushRef="#br0" timeOffset="95537.127">21428 6320 1407 0,'0'0'31'0,"0"0"6"0,0 0 2 0,0 0 1 0,0 0-32 0,0 0-8 16,0 0 0-16,0 0 0 15,-4 6 36-15,1 0 7 0,3 3 1 0,-4 2 0 0,1 1-20 0,-1 0-3 16,1 0-1-16,-1 2 0 0,4-2-4 0,-3 0-2 16,3-962 0-16,0 1932 0 15,0-964 13-15,3-6 2 0,-3-1 1 0,4 4 0 0,-1 0-12 0,4-1-2 16,-3-2-1-16,3 0 0 0,0-6-5 0,0-3-1 16,3 6 0-16,-3-7 0 0,4-2 17 0,3-2 3 15,-3-7 1-15,6 6 0 0,-3-3-8 0,1 0-2 16,-1-6 0-16,-4 0 0 0,4 1-11 0,1-1-9 15,-5 3 12-15,-3-3-12 16,4-5-23-16,-4 2-11 0,0 3-2 0,-4-5-1 16,1 5-133-16,-4-6-26 0,0 4-6 0,0-4-1 0</inkml:trace>
  <inkml:trace contextRef="#ctx0" brushRef="#br0" timeOffset="95901.944">21805 6408 1197 0,'0'0'50'0,"-7"6"-40"15,4 6-10-15,-1 0 0 0,4 5 72 0,-3-2 12 16,-1 3 2-16,0-1 1 0,1 1 8 0,-1 2 1 0,1-8 1 0,-1 6 0 16,1-4-71-16,3-2-14 0,0-6-4 0,-4 6 0 15,4-6-8-15,0 5 8 0,0-11-8 0,0 0 8 16,0 0-8-16,0 3 0 0,0-3-10 0,0 0 10 31,0 0-165-31,0 0-27 0,0 0-6 0,11-3-1 0</inkml:trace>
  <inkml:trace contextRef="#ctx0" brushRef="#br0" timeOffset="97567.211">22038 6358 1011 0,'0'0'22'0,"0"0"5"0,0 0 1 0,0 0 0 0,-7-6-28 0,0-3 0 0,7 9 0 0,-7 0 0 16,7 0 73-16,-11-2 9 0,1 4 2 0,-1-2 0 16,1 0-44-16,-1 0-9 0,0 9-2 0,1-3 0 15,3 0-17-15,-4-6-3 0,1 0-1 0,3 6 0 16,-1-6 16-16,1 6 2 0,7-6 1 0,-7 0 0 15,7 0 1-15,-10 6 0 0,3 0 0 0,0 2 0 16,3 1-28-16,-3 0 0 0,4-3 8 0,-5 6-8 16,5-6 0-16,-1 8 0 0,1-2 0 0,-1 6 0 15,1-7 0-15,-1 1 0 0,1 0 0 0,-1 0 0 16,4 2 0-16,-3-2 0 0,-1 0 0 0,4 0 0 16,0-1 0-16,-3-2 0 0,3-3 0 0,0 6 0 0,0-6 18 0,0-6 2 15,0 0 0-15,0 0 0 0,0 0 7 0,0 0 1 16,3-6 1-16,4 12 0 0,-3-6 5 0,3 0 1 15,-4 0 0-15,4 6 0 0,0-6-4 0,1 5-1 16,-5-5 0-16,1 6 0 0,3-6-12 0,0 0-2 16,-7 0-1-16,3 0 0 0,4-6-15 0,-3 6 0 15,3-11 0-15,0 11 0 0,0-6 0 0,-3-6 0 16,-1 6 0-16,4-3 0 0,-3-2 0 0,-1 5 0 16,4 0 0-16,-3-6 0 0,3 0 0 0,-4-5 0 0,4 5-8 15,-3 3 8-15,6-8-10 0,-6 5 2 0,3-6 0 0,0 9 0 16,0-8 8-16,0-1 0 0,-3 6-9 0,-1-2 9 31,1 8-30-31,-1-6-2 0,-3 6 0 0,0 0 0 16,0 0-24-16,0 6-4 0,0 0-2 0,0 0 0 15,0-11 7-15,0 11 2 0,0 0 0 0,0 0 0 16,0 0 17-16,-7 0 4 0,4 2 1 0,-4 7 0 0,3-3 13 16,1 0 2-16,-1 0 1 0,1 6 0 0,-1-4 15 0,4 4 0 15,-3 0 0-15,-1 6 0 0,4-12 0 0,-4 8 0 0,4-5 0 16,0 6-9-16,0-9 32 0,0 5 6 0,0 1 2 15,4-3 0-15,0 0-6 0,-1 0-1 0,-3 2 0 0,4 1 0 16,3-6-12-16,0 0-4 0,-4 3 0 0,4 2 0 16,0-5-8-16,-3 0 0 0,3 0 9 0,3 0-9 15,-2 0-115 1,-1-6-27-16,14 0-6 0,-7-6-412 0</inkml:trace>
  <inkml:trace contextRef="#ctx0" brushRef="#br0" timeOffset="97819.636">22214 6458 1378 0,'0'0'30'0,"-3"9"6"0,-4 0 2 0,3 8 2 0,1-5-32 0,-1 6-8 0,-3 2 0 0,4-2 0 16,-4 0 11-16,0 2 1 0,0-14 0 0,-1 6 0 16,8-6-12-16,-3 5 0 0,-1-8 0 0,4-3-11 31,0 0-153-31,0 0-30 0,0 0-6 0,0 0-2 0</inkml:trace>
  <inkml:trace contextRef="#ctx0" brushRef="#br0" timeOffset="97969.934">22137 5950 982 0,'0'0'21'0,"-11"-6"5"0,4 6 1 0,0 0 1 0,7 0-28 0,0 0 0 0,-7-6 0 0,7 6 0 16,0 0 0-16,0 0-13 0,0 0 1 0,0 0 0 0</inkml:trace>
  <inkml:trace contextRef="#ctx0" brushRef="#br0" timeOffset="99437.774">21844 5535 511 0,'0'0'14'0,"0"0"4"0,0 0-18 0,4 0 0 15,-4 0 0-15,3-6 0 0,-3 6 75 0,0 0 11 16,4 0 2-16,-4 0 1 0,0 0-10 0,0 0-3 0,0 0 0 0,0 0 0 15,3 9 0-15,-3 9-1 0,0-7 0 0,0 1 0 16,-3 9-1-16,-1 2 0 16,1-2 0-16,-1 2 0 0,0 13-14 0,1 2-4 15,-1-3 0-15,4 9 0 0,0 0-20 0,0 6-4 0,4 12 0 0,-1-9-1 16,1-3-11-16,3 6-3 0,0-6 0 0,0 6 0 16,0-6-5-16,0 2-2 0,-3 1 0 0,-1 0 0 15,1-9 0-15,-1 0 0 0,1-5 0 0,-4 8 0 16,3-9-2-16,-3 0-8 0,4 3 12 0,-4-2-4 15,-4-4-8-15,4-6 0 0,-3 4 9 0,-1-7-9 16,1 3 9-16,-1-8-9 0,1 3 12 0,-1-1-12 16,4-5 16-16,-3-4-3 0,3-2-1 0,-4 6 0 15,4-12-4-15,0 0-8 0,0-6 11 0,0 0-11 16,0 0 27-16,0 0-2 0,0 0 0 0,0-6 0 16,4-6-5-16,-1 0-2 0,1-3 0 0,-1 1 0 15,1-7-18-15,-1 4 0 0,1-4 0 0,3 3 0 0,-3-5 0 0,-1-4 0 16,4 10 0-16,0-16 0 0,-3 4 0 15,3 2 0-15,-4-2 0 0,4-3-9 16,-3 8 9-16,3-5 0 0,0-4 0 0,-4 4-8 0,1-3 8 16,0 2-8-16,-1-2 8 0,4 3-8 15,-3 2-12-15,-1 4-1 0,-3 5-1 0,4-8 0 16,-1 8-6-16,-3 0-2 0,0-2 0 0,4 8 0 0,-4 0 18 0,3-5 12 16,-3 5-13-16,4 3 5 0,-1 3 8 0,-3 0-8 15,0 6 8-15,0 0-8 0,0 0 8 0,0 0-13 16,0 0 5-16,0-12 8 0,4 7-12 0,-4 5 12 0,0 0-10 15,0 0 10-15,0 0-16 0,10 5 4 0,-3 1 0 0,1 6 0 16,-5-6 12-16,4 6-11 0,-3 2 11 0,3-2-10 16,0 6 10-16,0-9 0 0,0 8 0 0,0 1 0 15,0 0 8-15,0-1 4 0,0 4 1 0,0 5 0 16,0-2-4-16,-3 5-1 0,3-5 0 0,0 2 0 16,-4-8 7-16,4 8 1 0,-3-8 0 0,-4 8 0 15,0-2-4-15,0-1 0 0,0-2 0 0,0 2 0 16,0 1-3-16,4-6-1 0,-4 2 0 0,3-2 0 15,1-3-8-15,-1-4 0 16,1 7 0-16,-1-6 0 0,4-1 16 0,-3-5 2 0,3 3 0 0,-4-3 0 16,4 0-18-16,0 6 0 0,0-6 8 0,1-1-8 31,-5-5-26-31,4 6-9 0,0-6-1 0,0 0-611 0,0-6-121 0</inkml:trace>
  <inkml:trace contextRef="#ctx0" brushRef="#br0" timeOffset="99986.607">22662 6390 1220 0,'0'0'27'0,"0"-2"5"0,0-10 2 0,-3 6 0 0,3 0-34 0,-4 0 0 16,1-9 0-16,-4 7 0 0,0-1 58 0,-4 3 5 16,1-6 1-16,-5 6 0 0,-6 0 9 0,4 1 3 15,-5-7 0-15,1 3 0 0,0 6-25 0,4 3-5 0,-1 0-1 0,4 3 0 16,0 0-17-16,0 3-3 0,3 0-1 0,0 5 0 16,1 1-15-16,-1 6-9 0,1-9 10 0,3 14-10 15,0-5 8-15,3 5-8 0,4-2 0 0,-4 2 0 16,4-2 16-16,0 8-4 0,0-11 0 0,4 3 0 15,3 2 9-15,0-5 2 0,0-4 0 0,4-2 0 16,-4 0-11-16,3-6-3 0,-3 6 0 0,4-7 0 16,3-5 6-16,-3 3 1 0,3-3 0 0,-4 3 0 15,1-3-3-15,0 0 0 0,-1-6 0 0,-3-5 0 16,0-1 4-16,0 0 1 0,0-2 0 0,-3-4 0 16,-1 6-18-16,1-11 0 0,-4 8 0 0,3 3-9 15,-3-5 9-15,0-1 0 0,0 6 0 0,0 3-8 0,0-2 8 16,0-1 0-16,0 6 0 0,0 0-8 0,-3-3-2 0,3 9 0 15,0 0 0-15,0 0 0 16,0 0-9-16,0 0-1 0,0 0-1 0,0 0 0 0,0 9 1 0,-4 3 0 16,4 0 0-16,0-1 0 0,0-2 20 0,4 9 0 15,-1-1 0-15,1 1 0 0,0 3 0 0,-1 2 0 16,4-2 0-16,-3 2 0 0,-1-11 0 0,4 11 0 16,-3-8 0-16,-1 3 0 0,4-6-15 15,0-1 2-15,0 1 0 0,-3-3-606 16,0 0-121-16</inkml:trace>
  <inkml:trace contextRef="#ctx0" brushRef="#br0" timeOffset="100212.331">22821 6520 1148 0,'0'0'25'0,"-3"6"6"0,-4 0 1 0,0 5 0 0,3 1-32 0,0 0 0 0,-3 0 0 0,4 2 0 16,-4 4 48-16,3-12 3 0,1 0 1 0,-1 5 0 16,1-5-18-16,-1 0-3 0,1 3-1 0,3-3 0 15,0-6-30-15,0 0 0 0,0 0 0 0,0 0 0 16,0 0-104-16,0 0-28 0,0 0-4 16,0 0-2-16</inkml:trace>
  <inkml:trace contextRef="#ctx0" brushRef="#br0" timeOffset="100375.622">22698 5964 1172 0,'-11'-9'33'0,"8"9"7"0,-4-5-32 0,0-1-8 16,-1 0 0-16,5 0 0 0,3 6 0 0,-4-12 0 15,1 6 0-15,3-3 0 0,3 4 0 0,1-1 0 16,3 0-14-16,-3 0-483 0</inkml:trace>
  <inkml:trace contextRef="#ctx0" brushRef="#br0" timeOffset="100687.169">23135 5870 1450 0,'0'0'32'0,"0"12"6"0,4-6 2 0,3 8 1 0,-4 4-33 0,1 12-8 0,-4-4 0 0,0 3 0 16,3 10 76-16,1-4 12 0,-4-9 4 0,3 10 0 16,-3 8-15-16,-3-9-2 0,3 3-1 0,0 0 0 15,0-2-14-15,0 2-4 0,0 6 0 0,-4-9 0 16,4-2-33-16,-3-1-7 0,3 3-2 0,0-8 0 15,-4 2-14-15,1 0 0 0,3-8 0 0,-4 3 0 16,4-4 0-16,0 1-8 0,-3-1 8 0,3-8 0 16,0 0-48-16,-4 3-2 0,4-4-1 0,-3-5 0 15,-1 6-154-15,4-12-31 0,0 0-7 16,0 0-1-16</inkml:trace>
  <inkml:trace contextRef="#ctx0" brushRef="#br0" timeOffset="100930.653">22976 6235 1292 0,'0'0'28'0,"0"0"7"0,0 0 1 0,0 0 0 0,0 0-36 0,0 0 0 0,0 0 0 0,4 11 0 16,-4-5 55-16,3 0 4 0,5 0 1 0,-5-6 0 15,8 3 41-15,-1-3 9 0,1 0 2 0,3 0 0 16,4 0-42-16,-1 0-8 0,1 0-2 0,-1 0 0 15,5 0-36-15,-1 0-8 0,-4-3-2 0,1-3 0 16,0 6-14-16,-1-12 0 0,1 12 0 0,-4-5 0 31,0-1-82-31,0 0-19 0,-3-3-4 0,3 6-757 0</inkml:trace>
  <inkml:trace contextRef="#ctx0" brushRef="#br0" timeOffset="101318.473">23340 6370 1609 0,'0'0'35'0,"0"0"7"0,0 0 2 0,0 6 2 0,0-6-37 16,3 6-9-16,4 0 0 0,-3 2 0 0,3 1 50 0,0 0 8 16,-3-9 2-16,3 6 0 0,0-6-45 0,3 6-15 15,-3 0 9-15,4-6-9 0,-1 0 13 0,1 0-2 16,0 0-1-16,-1-6 0 0,1 0 0 0,3 0 0 15,-4-3 0-15,5 3 0 0,2-5-10 0,-6-1 8 16,-1-6-8-16,1 1 8 0,0 2 0 0,-4-3 0 16,-4 1 0-16,1-4 0 0,-4 9-8 0,3 0 8 15,-3 1-8-15,0-1 8 0,4 3-8 0,-8 3-14 16,-3 0 3-16,0 6 1 0,-4 0 10 0,1 6 0 0,-1 3 0 0,-3 3-8 16,0 0-3-16,0 5 0 0,0 1 0 0,0 2 0 15,3 10 11-15,1-4 0 0,-1-2 0 16,0 8 0-16,4-2 12 0,-3 2 5 15,3 3 1-15,0-8 0 0,3-4-5 0,1 1-1 0,3 2 0 16,0 3 0-16,3-2-12 0,1-4 8 0,3-5-8 0,-4 9 0 16,4-10 9-16,4 1-9 0,0 8 8 0,-1-14-8 15,4 6-132 1,0-4-31-16,0-2-6 0</inkml:trace>
  <inkml:trace contextRef="#ctx0" brushRef="#br0" timeOffset="102514.302">24800 6432 1645 0,'0'0'36'0,"0"0"7"0,-3-6 1 0,-1 0 4 0,-3 0-39 0,0-6-9 0,4 6 0 16,-8-2 0-16,4 2 46 0,0 0 7 0,0 0 2 0,0 0 0 15,0 0-29-15,0 0-6 0,0 6 0 0,0 0-1 16,0 0-19-16,-1 6 10 0,-2 0-10 0,3 0 8 15,-4 0-8-15,1 6-16 0,-1-1 4 0,0 4 1 16,1 3 11-16,-1-1 0 0,4 1 0 0,0 8 0 16,-3-5 0-16,3 8-8 0,3-5 8 0,-3-4 0 15,3-2 0-15,1-6 0 0,3 5 0 16,0-11 0-16,3 3 0 0,4 3 0 16,-3-6 8-16,3-6-8 0,4 0 34 0,-1 0 2 0,4 0 1 0,0-6 0 15,4 0-23-15,-4-3-5 0,-3-3-1 0,3 1 0 16,-3-1-8-16,-1-6 0 0,1 1 0 0,-4 2 0 15,3 3 8-15,-6 0-8 0,-1-2 0 0,1 5 8 16,-1 0-8-16,-3 3 8 0,0 0-8 0,-3 1 8 16,3 5-8-16,0 0 0 0,-4-6 0 0,4 6 0 15,0 0-12-15,-7 0 0 0,4 11-1 0,-4-11 0 0,3 6 13 0,-3 6 0 16,4-9 12-16,-4 9-12 0,3-1 0 16,1 7 0-16,-1-6-12 0,0-3 3 0,8 5 9 0,-4 1 11 15,4 3-3-15,-1 5 0 0,1-2-8 0,3 8 0 16,0-8 0-16,-4 8 0 0,4 1 0 0,0 2-11 15,-3-9 3-15,3 10 0 0,-4-4 8 0,1 4 0 16,-4-4 8-16,3 3-8 0,-3-5 0 0,-3 2 0 16,3-11 0-16,-4 5 8 0,1 4-8 0,-1-4 0 15,-3 4 0-15,4-4 8 0,-4 1-8 16,3 2 0-16,1-2 0 0,-4-7 0 0,3 10 0 0,1-10-8 16,-1 1 0-16,1-3 0 0,-1 2 8 0,4-2 0 15,0 0 0-15,-4-6 0 0,4 2-18 0,0-5-2 16,0-6 0-16,0 0 0 0,0 0 32 0,0 0 7 15,0 0 1-15,0 0 0 0,0 0-10 0,0 0-2 16,4-6 0-16,0-5 0 0,-1-1 0 0,1-3-8 0,-1-2 12 0,1-1-4 16,3-9-8-16,-4 4 0 0,4-4 0 0,-3 4 8 15,3-9-8-15,-4 2 0 0,4 13-10 0,0-13 10 16,1 10-14-16,-1-13 3 0,-4 10 1 0,4-1 0 16,0-2 10-16,-3 2-13 0,-4 1 5 0,3 2 8 15,1 4-26-15,-1-7 2 0,1 9 1 0,-1-2 0 16,4-1-31-1,-3-3-6-15,3 4-2 0,0 5 0 0,0-6-34 0,4 1-6 0,3 2-2 16</inkml:trace>
  <inkml:trace contextRef="#ctx0" brushRef="#br0" timeOffset="102940.068">25047 6370 989 0,'0'0'28'0,"0"0"6"0,0 0-34 0,-3 0 0 0,-1 6 0 0,1 0 0 16,-1 0 64-16,1 5 7 0,-1-2 1 0,-3 3 0 15,3 0 20-15,1-6 5 0,-1 11 1 0,1-5 0 16,3 3-54-16,0 2-12 0,0-5-1 0,0 0-1 16,0 8 6-16,3-2 0 0,4-6 1 0,-3 2 0 15,0-2-16-15,-1 0-3 0,1 0-1 16,-1-1 0-16,4 1-17 0,0-3 10 0,0 3-10 0,-3-6 8 16,6 0 0-16,-3-1 0 0,0-5 0 0,1 0 0 15,2-11 44-15,-3 5 8 0,0 0 1 0,0-3 1 16,0 3-13-16,0-6-2 0,0 1-1 0,4-7 0 15,-4 0-30-15,0-2-7 0,0 2-1 0,0-2 0 16,-3 2-8-16,3 0 0 0,-4-5 0 0,1 5 0 16,-4 4-30-16,3-10-8 15,-6 6-2-15,3-2 0 0,-4 2-38 0,1-5-8 16,3 8-2-16,0-3-506 0,0-2-102 0</inkml:trace>
  <inkml:trace contextRef="#ctx0" brushRef="#br0" timeOffset="103389.742">25347 6514 1414 0,'0'0'40'0,"0"0"9"0,0 0-39 0,0 0-10 15,7 3 0-15,-3 0 0 0,3 0 20 0,0 0 3 0,0 0 0 0,0 0 0 16,0-3 22-16,0 5 5 0,0-5 1 0,4 0 0 15,-4 0-31-15,3-5-7 0,-3 2-1 0,4 0 0 16,-4-3-12-16,0 0 0 0,4 3 8 0,-4-3-8 16,0 0 0-16,0-5 0 0,0-1 0 0,-4 0 0 15,4 3 28-15,-3-3 4 0,-1 1 0 0,1-1 0 16,0 0-32-16,-1 3 0 0,-3-2 0 0,4 5 0 16,-4-6 0-16,0 6 0 0,0 0 0 0,-4 0 0 15,1-5-36 1,-1 5-12-16,-3 0-4 0,7 6 0 0,-4-3-14 15,-3-3-3-15,-3 6-1 0,-1-6 0 0,1 6 24 0,-1 0 5 16,0 0 1-16,-3 6 0 0,4-6 64 0,-1 6 12 0,1 0 4 0,-5 5 0 16,5 10-26-16,-4-9-5 0,3 2-1 0,1 10 0 15,-1-6 4-15,4 2 1 0,0 4 0 0,3-7 0 16,-3 4-13-16,7-3 11 0,0 5-11 0,0-5 10 16,4-4 18-16,3 4 3 0,0 0 1 0,4 2 0 15,-1 4-20-15,1-7-4 0,-1-2-8 0,4 3 12 16,1-1-12-16,-1-5-8 0,3 0 8 0,-3-9-13 15,1 3-68-15,2 0-14 0,1-3-2 16,3-6-1-16</inkml:trace>
  <inkml:trace contextRef="#ctx0" brushRef="#br0" timeOffset="104685.957">26218 6029 1148 0,'0'0'25'0,"0"0"6"0,0-6 1 0,-3 0 0 0,3 0-32 0,0 0 0 15,0-5 0-15,0 5 0 0,0 6 72 0,0-6 8 16,0 6 1-16,0 0 1 0,0 0-32 0,0 0-6 0,0 0-2 16,0 0 0-16,0 0-23 0,0 0-5 0,3 6-1 0,-3 5 0 15,4 1 24-15,-4 12 5 0,4-4 1 16,-4 7 0-16,0-4-35 0,0 7-8 15,3 2 0-15,-3 3 0 0,0 4 8 0,4-7 0 16,-4 9 0-16,0-3 0 0,3-2-8 0,-3 2 0 0,4 3 0 16,-4-3 0-16,3-14 0 0,-3 8 0 0,0-3 0 0,0-2 0 15,0-1 0-15,0-2 8 0,0 5-8 0,-3-8 8 16,3 2 8-16,-4-11 0 0,1 3 1 0,-1-1 0 16,4 1-2-16,-3-9-1 0,3 6 0 0,0-12 0 15,0 0 6-15,0 0 0 0,0 0 1 0,0 0 0 16,0 0-7-16,-4-12-2 0,4 0 0 0,0-11 0 15,4 8-12-15,-4-8 0 0,3-1-9 0,1-2 9 16,-1-4-18-16,-3-2 2 0,4-9 1 16,-1 8 0-16,1-11 3 0,-4 0 0 0,3 3 0 0,1-3 0 15,-4 0 0-15,0-3 0 0,3 9 0 0,-3-7 0 16,4-2 12-16,-4 3 0 0,0 0-10 0,0 9 10 16,3-3 0-16,1 0 0 0,-1-4-9 0,1 16 9 15,3-3 0-15,-4 2-8 0,5 4 8 0,-5-4 0 16,4 9-10-16,0 1 10 0,0 5-8 0,0-3 8 0,-3 7 0 0,-1 5-8 15,4-3 8-15,-7 6 0 0,4-6-9 16,-4 6 9-16,7-6-10 0,4 6 10 0,-4 6-10 0,3 0 10 16,-3 0-10-16,4-1 10 0,-1 7 0 0,-3 3-9 15,4 3 9-15,-4-7 0 0,-3 10 0 0,3-3 0 16,3 5 0-16,1-2 0 0,-4 2 0 0,4 4 0 16,-4 2 0-16,0 0 0 0,-4 4 0 0,1-10 0 15,-1 15 0-15,-3-8 0 0,-3-10 8 0,-1 10 0 16,-3-13 0-16,0 10 0 0,4-4-8 0,-5-2 0 0,-2-3 0 15,-4 5-8-15,0-8 8 0,0-3 0 16,3-1 0-16,-7 1-8 0,8-6 8 16,-4 0 9-16,3 0-1 0,4-3-8 0,-4 0 21 0,4 0-2 15,-3-3-1-15,-1 0 0 0,-3 0-6 0,3-3-2 0,1 0 0 0,-4 0 0 16,3 3-10-16,1 0 0 16,-4-6 0-16,-1 0 0 0,5 0 16 0,-4 6 2 15,3-12 0-15,-3 12 0 0,3-5-18 0,1 5 0 16,-1-9 0-16,4 6 0 0,0 0-12 0,7 3-7 0,0 0-1 0,0 0 0 15,0 0 0-15,-7-6 0 0,7 6 0 0,0 0 0 16,0 0 7-16,0 0 1 0,0 0 0 0,7-3 0 16,0 0 12-16,4 3-9 0,3 0 9 0,0 0-8 15,4 0 0-15,-4 0 0 0,3 3 0 0,1 3 0 16,-4 0-2-16,4 0 0 0,-1 0 0 0,-2 5 0 16,-1 1 10-16,-4 0 0 0,1-6 8 0,-1 3-8 0,-3 2 0 0,4 1 0 15,-4 0 0-15,0 0-8 0,0-4 8 0,0 4 11 16,0 0-3-16,-3 0 0 0,3-1-8 0,0 1 0 15,0 0 0-15,0 3 0 0,0 2 8 0,0-5 2 16,0 3 1-16,-3 2 0 0,3 1-11 0,-4-6 0 16,1 5 0-16,-1-2 0 0,1-3 0 0,-4 0-11 15,3 2 3-15,-3 4 0 16,0 0-22-16,0-1-4 0,0 1-1 0,-7 2 0 16,0-2 3-16,-3 3 1 0,-1-10 0 0,-3 1 0 0,0 6 31 0,-4-6 0 15,1-4 0-15,-1-2 0 0,0 6 16 0,1-6 8 16,3-6 3-16,-4 0 0 0,0 0 16 0,4 0 3 15,0-6 1-15,0-3 0 0,0-3-38 0,0 4-9 16,0-7 0-16,0-3 0 16,-1 1-30-16,1-4-8 0,4 9-2 0,-1-8 0 0,1 8 12 0,3 0 3 0,3 0 0 0,0 1-459 31,1-1-91-31</inkml:trace>
  <inkml:trace contextRef="#ctx0" brushRef="#br0" timeOffset="105179.711">26681 6482 1796 0,'0'0'40'0,"0"0"8"0,-7-6 1 0,-1 6 1 0,1 6-40 0,-3-6-10 16,3 0 0-16,-4 6 0 0,1-1 12 0,-5-5 0 15,5 6 0-15,-1 0 0 0,1 0-12 0,-1 0 0 16,1 0 0-16,-1 3 0 0,4 2 8 0,0-5 0 16,3 6 0-16,1-6 0 0,-4 12 4 0,3-4 0 15,1-2 0-15,3 0 0 0,0-1 3 0,3 1 1 16,1 3 0-16,-1-3 0 0,8 5-7 0,-4-8-1 15,4 0 0-15,-1 3 0 0,1-3 0 0,-1 2 0 16,1-5 0-16,-1 0 0 0,1 0-8 0,0-3 0 0,-1 0 0 0,1 0 0 16,-1-3 0-16,-3 0 0 0,0-3 0 0,1 0 0 15,-1 0 12-15,0-3 0 0,-4 0 0 16,1 0 0-16,3-5-4 0,-4-4-8 0,1 3 12 0,-4 0-4 16,3-5-8-16,-3 5 12 0,-3 0-12 0,3-3 12 15,-4-2-12-15,1 5 0 0,-1-6 0 0,-3 4 8 16,0-4-18-16,0 6-4 0,0-5-1 0,0 8 0 31,-4 3-33-31,1 0-6 0,3 0-2 0,0 0 0 16,0 6-13-16,0 0-3 0,7 0-1 0,-8 0 0 0,5 6 5 15,-4 6 0-15,3-6 1 0,4 3-369 0,-3 8-73 0</inkml:trace>
  <inkml:trace contextRef="#ctx0" brushRef="#br0" timeOffset="105765.396">26977 5758 1371 0,'0'0'30'0,"0"0"6"0,0 0 2 0,0 0 1 0,-11 6-31 0,4 0-8 16,4 9 0-16,-4-3 0 0,3-1 22 0,1 1 3 15,-4 6 1-15,3 2 0 0,-3 4 30 0,0-1 7 16,0 4 1-16,0-1 0 0,0 10-16 0,0-10-4 16,3 9 0-16,1-2 0 0,-1 8-24 0,1 3-4 0,3-3-2 0,-4 3 0 15,4-6 22-15,0 4 4 0,0-4 0 0,0 0 1 16,4-3-29-16,-4-2-12 0,3-4 11 16,1-3-11-16,-4-2 17 0,3-6-2 0,1 2-1 0,3-8 0 15,-7-12-6-15,3 6-8 0,1 0 11 0,-1-6-11 16,-3 0 32-16,0 0 0 0,7 0 0 15,0 0 0-15,-3-12 4 0,0 0 0 0,-1-8 0 0,1 2 0 16,3 6-24-16,0-11-4 0,0 2 0 0,3-2-8 16,-3 5 8-16,0 3-8 0,1-8 0 0,-5 11 0 15,4-3 0-15,0 4-16 0,-3-1 4 0,3 6 0 16,-4 0 3-16,4 0 1 0,-3 6 0 0,3-6 0 16,0 6 8-16,-4 0 0 0,5 0 0 0,-1 0-8 15,0 6 8-15,0 0-8 0,0 0 8 0,0-6-8 16,0 6 8-16,3 0-12 0,-3 0 12 0,1 5-12 15,-5-2 0-15,4 3 0 0,0 0 0 0,-3-6 0 16,-1 11-12-16,1-2-4 0,-8 3 0 0,1-1 0 16,-1 4 10-16,-3 2 2 0,-3 1 0 0,-5 2 0 0,1-2 6 0,-7-4 2 15,4 4 0-15,-5 5 0 0,-2-8 8 0,3 8 0 16,-1-11 0-16,1 2 0 0,0-2 0 0,0 0 11 16,0-7-3-16,3-2 0 0,4-3 0 0,0 0 0 15,0-6 0-15,3-6 0 16,-3 0-36-16,3-3-8 0,4 1-2 0,-3-1 0 15,-1-9-99-15,4 3-20 0,0-2-4 0,0-1-331 16,0 1-67-16</inkml:trace>
  <inkml:trace contextRef="#ctx0" brushRef="#br0" timeOffset="106538.983">28282 6320 1440 0,'0'0'32'0,"0"0"6"0,0 0 2 0,0 0 0 0,0 0-32 0,0 0-8 0,0 0 0 0,0 0 0 15,0 0 80-15,0 0 16 0,-10-6 2 0,3 6 1 16,-4 0-51-16,-3 0-9 0,3 6-3 0,-3 0 0 16,4-6-6-16,-5 6-2 0,-2 0 0 0,-1 8 0 15,1-8-12-15,2 6-4 0,-2-6 0 0,-1 6 0 16,1-1-12-16,-1 4 0 0,4-3 0 0,-4 0 0 15,4 2 0-15,0-2 0 0,3 0 0 0,1 5 0 16,-1-5 0-16,4-6 9 0,-3 6-9 0,2-3 8 16,5 2-8-16,-4-5 12 0,3 0-12 0,1 0 12 15,3-6-12-15,0 0 0 0,0 0 0 0,0 0 8 16,3 6 0-16,-3-6 0 0,0 0 0 0,7 6 0 16,0-6-8-16,1-6 0 0,-1 6 0 0,3-6 0 15,-3 6 25-15,4-6 3 0,-4 6 1 0,3-6 0 16,-2 6-21-16,-1-6-8 0,3 6 0 0,-3 0 9 15,0 0-25-15,-3 0-4 0,3 0-2 0,-7 0 0 16,3 6 0-16,4 0 0 0,-3 0 0 0,-1 0 0 16,-3 6 11-16,0-1 3 0,0-2 0 0,-3 3 0 0,-1 0 8 15,-3 5 0-15,0-2 0 0,0 3 0 0,-3-1 0 0,-1-2 11 16,1 0-3-16,-1 5 0 0,-3-2 2 0,0-9 0 16,0 5 0-16,-1 1 0 0,1-9 10 0,4 6 1 15,-1-12 1-15,1 9 0 0,-1-6-22 0,-3 0 0 16,7-3 0-16,-4 0 0 0,4-3 0 0,0 0 0 15,0 0 0-15,0-3 0 16,0 0-20-16,0-6-6 0,3 6-1 0,-3-5 0 16,4-4-100-16,-1 9-20 0,1-6-4 0,-1 6-1 0</inkml:trace>
  <inkml:trace contextRef="#ctx0" brushRef="#br0" timeOffset="107121.784">28303 6505 1882 0,'0'0'41'0,"0"0"9"0,-3-12 2 0,-1 7 1 0,1-1-42 0,3 0-11 0,-4-3 0 0,4 9 0 0,0 0 0 0,-3-6 0 16,3 6 0-16,-7-3-11 0,7 3 11 0,0 0 0 16,-7-6 0-16,-4 3 0 0,4 3 38 15,0 0 3-15,0 0 1 0,-4 3 0 0,4 0-24 0,-3 0-5 16,3 0-1-16,0 6 0 0,-4 3-3 16,4 5-1-16,0-5 0 0,-4 6 0 15,1 8-8-15,3-8 0 0,3-4 0 0,1 4 0 16,-1 0 0-16,0-1 0 0,1 4 0 0,3-3 0 0,3-1 0 0,-3-5 0 15,4 9 0-15,0-10 0 0,-1 1 0 16,1-3 0-16,3 3 0 0,0-6 0 0,-4-4 12 0,4 7 0 16,0-9 0-16,0 0 0 0,0 0 22 0,4 0 5 15,-4-6 1-15,0 1 0 0,0-1-24 0,4-6-4 16,-4 9 0-16,3-9-1 0,-2 0-11 0,2-5 0 16,-3 2 0-16,4 3 8 0,-4-5-8 0,0 5 0 15,0 0 9-15,-4 3-9 0,1-2 0 0,-1-1 0 0,1 0 0 16,0-3-12-16,-4-2 3 0,3 5 0 0,-3 0 0 15,0-5 0-15,-3 2 9 0,3 9 0 0,-4-6 0 0,0 6-8 16,-3-5 0-16,4-1 0 0,-4 9 0 0,-4 0 0 31,1-3-20-31,3 6-3 0,-4 0-1 0,0 3 0 0,1-3 16 0,-4 3 4 0,3 3 0 16,1 0 0-16,-1 6 3 0,0-1 1 0,1 1 0 0,3 0 0 16,0 2 8-16,0 4-10 0,3-6 10 0,-3 0-10 31,4 2-151-31,-1-2-31 0,4-12-5 0,4 18-516 0</inkml:trace>
  <inkml:trace contextRef="#ctx0" brushRef="#br0" timeOffset="107360.317">28519 6543 1335 0,'0'0'29'0,"-4"6"7"0,1 0 0 0,-1 6 2 0,0-3-30 0,-3 2-8 0,4 1 0 0,-4 0 0 15,0 0 26-15,0 5 4 0,0-5 1 0,0 3 0 16,0 2-31-16,3-5 8 0,0-6-8 0,1 3 0 31,3-3-55-31,0-6-13 0,0 0-4 0,0 0-314 16,0 0-63-16</inkml:trace>
  <inkml:trace contextRef="#ctx0" brushRef="#br0" timeOffset="107502.39">28462 5897 954 0,'0'0'20'0,"0"0"5"0,0 0 1 0,0 0 2 0,0 0-28 0,0 0 0 0,0 0 0 0,0 0-277 15,0 0-61-15</inkml:trace>
  <inkml:trace contextRef="#ctx0" brushRef="#br0" timeOffset="107838.762">28836 5826 1558 0,'-3'27'34'0,"-1"-22"7"0,0 7 2 0,1 6 1 0,-1-9-35 0,1 14-9 16,-1 1 0-16,1-1 0 0,-1 9 22 0,1 1 2 0,-1-4 1 0,1 1 0 15,-4 8 18-15,0 0 3 0,3 3 1 0,1-3 0 16,-1 7-18-16,1-7-3 0,-1 3-1 0,0-3 0 15,1 3 13-15,-1 3 2 0,1-8 1 0,-1 2 0 16,1-6-28-16,-1-2-5 0,4-4-8 0,-3 3 11 16,-4-8-11-16,3 3 8 0,1-1-8 0,-1-8 8 15,-3 8-8-15,4-11 0 0,-1 0-12 0,0 0 12 32,1-4-49-32,3-8-3 0,0 0 0 0,0 0-530 0,0 0-106 0</inkml:trace>
  <inkml:trace contextRef="#ctx0" brushRef="#br0" timeOffset="108097.194">28519 6364 1335 0,'0'0'29'0,"0"0"7"0,0 0 0 0,0 0 2 0,0-6-30 0,7 0-8 16,0-3 0-16,3 7 0 0,1-4 72 0,-1 0 12 15,1-3 4-15,3 3 0 0,-3 0 12 0,3-6 2 16,0 7 1-16,-4-4 0 0,5 3-56 0,2 0-11 16,-3 0-3-16,0 0 0 0,4 0-33 0,-4 0 0 15,0 1 0-15,-3 5 0 0,0-6-12 16,-1 6 1-16,1-6 0 0,-1-3 0 16,-3 3-101-16,4 3-20 0,-4-6-4 0,0 3-401 15,4 1-81-15</inkml:trace>
  <inkml:trace contextRef="#ctx0" brushRef="#br0" timeOffset="108885.464">29598 5708 961 0,'0'0'20'0,"7"6"5"0,0 0 1 0,0 3 2 0,0 9-28 0,-3-7 0 0,3 4 0 0,-4 9 0 15,4-1 60-15,-7-2 7 0,0 2 1 0,0 1 0 16,-3 2 25-16,-1 4 6 0,-3-7 1 0,0 9 0 16,0 4-29-16,-3 2-6 0,-1-14-1 0,0 8 0 15,1-6-16-15,-1 10-4 0,-3-4-1 0,4 3 0 16,-1-2-19-16,0-4-3 0,1 3-1 16,3-2 0-16,0-4-5 0,0 4-2 0,0-1 0 0,0 3 0 15,3-2-13-15,1-4 0 0,-5-5 0 0,5 2 0 16,3 1 0-16,0-7 0 0,3 4 0 0,-3-9 0 15,0-1 0-15,0 1 0 0,4-6 0 0,-4 0 0 16,0-6-24-16,0 0-2 0,7 0 0 0,0-6 0 16,0 0-11-16,4-6-3 0,-1-5 0 15,1 2 0-15,0-3 8 0,3-11 2 0,-4-3 0 0,1 2 0 16,-1-2 21-16,1-3 9 0,0 2-8 0,-4-2 8 0,3 3 15 0,-6-6 8 16,3 8 1-16,-4 1 1 0,1 8-25 0,3-2 0 15,-4 2 8-15,1 9-8 0,-4 12 0 0,0 0 0 16,0 0 0-16,3 6 0 0,1 3 0 0,-1 9 0 15,1-7 0-15,0 13 0 16,-1-3 0-16,-3 8 0 0,4-8 0 0,-1 8 0 0,-3-3 8 0,0 4 0 16,0-4 0-16,0 4 0 0,0-1-8 0,-3 3 0 15,-1-8 0-15,1 8 0 0,-1-2 0 0,-3-4 8 0,0 3-8 16,0-2 8-16,0 2-8 0,3-11 0 0,-3 5 0 16,4-2 0-16,-1-9 0 0,1 5 0 0,3-5-12 0,-4 3 12 31,8-3-45-31,-4-1-2 0,3-5 0 0,-3-6 0 15,4 0-129-15,3 3-25 0,0-3-6 0,3-3-1 0</inkml:trace>
  <inkml:trace contextRef="#ctx0" brushRef="#br0" timeOffset="109350.855">29838 6388 1134 0,'0'0'24'0,"0"11"6"0,0-2 1 0,0 3 1 0,0 6-32 0,-4-7 0 0,4 4 0 0,-3-3 0 0,-1 5 65 15,4-5 7-15,0 0 0 0,0-3 1 0,0 2-5 0,0 1 0 16,0-12-1-16,0 0 0 0,4 6 6 0,-4-6 2 16,0 0 0-16,0 0 0 0,7 0-8 0,4 6-2 15,-1-6 0-15,1-6 0 0,-1 6-27 0,1-6-6 16,3 0 0-16,0 0-1 0,0-5-21 0,-3 2-10 15,3-3 10-15,0 0-10 0,-3 1 0 0,-1-4-16 16,1 3 1-16,-1-5 1 16,1 5-12-16,-4 0-2 0,0-6-1 0,0 4 0 0,0 2 9 0,-3-6 1 15,-4 7 1-15,3-1 0 0,-3 3-6 0,-3-3 0 16,-1-5-1-16,1 8 0 0,-4 3 2 0,0 0 1 16,-1 0 0-16,-2 0 0 0,-1 6 2 0,1 0 0 15,-1 6 0-15,1 0 0 0,-1 6 4 0,-3 2 2 16,0 4 0-16,0-6 0 0,-1 5 14 0,5 10 0 15,-4-9 0-15,3 8 0 0,4-8 11 0,-3 5-2 16,-1 4 0-16,4-4 0 0,-4 1-9 0,4 2 0 16,0-5 9-16,4 2-9 0,-1-11 9 0,1 0-9 0,3-1 12 0,0 1-12 15,3-3 11-15,1 3-11 16,3-6 10-16,-7 5-10 0,0-11 0 0,7 6-8 0,3-6-1 0,1 6 0 31,3-3-31-31,0-3-5 0,0-3-2 0,0 3-463 0,4-6-93 0</inkml:trace>
  <inkml:trace contextRef="#ctx0" brushRef="#br0" timeOffset="109730.251">30124 6420 1026 0,'-4'12'28'0,"1"-6"8"0,-1 8-28 0,1-2-8 16,3 6 0-16,-4-1 0 0,1 1 81 0,-1 2 15 16,4-2 4-16,-4 0 0 0,1-6-24 0,-1 2-4 15,4-2 0-15,-3 0-1 0,3 2-8 0,3-2-2 16,-3 0 0-16,0-6 0 16,4 6 3-16,-1-1 0 0,1-2 0 0,3 0 0 0,-3-3-29 0,3 0-6 15,-4 3-1-15,4-4 0 0,0-5-1 0,0 6-1 16,4-6 0-16,-1-6 0 0,5 6 2 0,-5-14 1 15,8 8 0-15,-4-3 0 0,4 0-17 0,-4-3-4 16,-4 1-8-16,4 5 12 0,1-9-12 0,-1 3 0 0,0 1 0 16,-7-7-10-16,3 6-4 0,-3-11-1 0,-3 8 0 0,3-3 0 31,-3 1-33-31,-4 2-8 0,0-8 0 0,0-1-1 16,0 3-47-16,-4-2-10 0,0 2-2 0,1-2 0 15,-4 5-121-15,0-11-25 0,0 8-5 0</inkml:trace>
  <inkml:trace contextRef="#ctx0" brushRef="#br0" timeOffset="110371.312">30561 6370 1454 0,'0'0'32'0,"0"0"6"0,0 0 2 0,0 0 1 0,4 12-33 0,-4-6-8 0,0 2 0 0,-4 1 0 16,1 0 56-16,-1 9 8 0,-3-1 3 15,4-5 0-15,-8 9-4 0,4-4-1 0,0 1 0 0,0 8 0 16,0-2-33-16,0-6-6 0,0-4-2 0,0 4 0 15,3-1-13-15,-3-5-8 0,3 3 10 0,1-3-10 16,-1-1 28-16,4 1-1 0,-3-6 0 0,3 0 0 16,0 0-12-16,0-6-3 0,0 0 0 0,0 0 0 15,0 0-4-15,0 0-8 0,0 0 11 0,0 0-11 16,0 0 9-16,3-6-9 0,-3-3 0 0,4 6 9 0,-1-9-9 16,1 1-11-16,-1-1 3 0,1 0 0 15,0-3-16-15,3-2-4 0,-4 5 0 0,1-6 0 16,-1-2-2-16,-3 8-1 0,4-11 0 0,-4 5 0 15,0-3 12-15,0-2 3 0,0 2 0 0,3-2 0 0,-3 5 25 16,4-2 6-16,-4 8 1 0,3-6 0 0,1 1 1 0,-4 5 1 16,3 3 0-16,1 3 0 15,3-6-18-15,0 6 0 0,-3 1 0 0,3-7 0 0,3 6 0 0,-3 0 0 16,0 6-8-16,4-3 8 0,-1 3-22 0,1 0 2 16,0-6 0-16,-1 6 0 15,4 0-29-15,0 0-6 0,0-6-1 0,-3 0 0 16,3 6-40-16,-3-5-8 0,3 5-1 0,-4 0-552 0</inkml:trace>
  <inkml:trace contextRef="#ctx0" brushRef="#br0" timeOffset="110925.646">30706 6482 1357 0,'-7'17'29'0,"3"-11"7"0,1 0 0 0,-1-3 4 0,1 6-32 0,3-3-8 0,0-6 0 0,0 8 0 0,0 4 28 0,0-12 5 15,3 6 1-15,1 0 0 16,3-6 30-16,0 0 5 0,0 0 2 0,0 0 0 0,0 0-26 0,4-6-5 15,-4 6 0-15,3-6-1 16,-6 0-17-16,3-5-3 0,3 2-1 0,-3 3 0 0,4 0-18 0,-4-6 10 16,0 6-10-16,0-5 8 0,0-1-8 0,0 6 0 15,0-3 0-15,0 3 0 0,-3-5 0 0,3 5 0 16,-4-6 0-16,5 6 0 0,-5-6 0 0,1 6-11 16,-1-2 3-16,1 2 0 0,-4 0-9 0,3 0-2 15,1-6 0-15,-4 6 0 0,0-3 19 0,0 4 0 16,0-1 0-16,-4 0 0 0,1 0 0 0,-1 0 0 15,-3 0 0-15,0 6 0 0,7 0-8 0,-7 0 8 16,-4 0-12-16,1 6 12 0,3 0 0 0,-4 0-8 0,1 0 8 16,-5 5 0-16,1 4 0 0,0-3 12 0,4 0-1 15,-4 5-1-15,-1-2 5 0,-2 3 1 16,3-1 0-16,0-2 0 0,3 3-1 0,-3-1 0 16,3-5 0-16,4-3 0 0,0 3-15 0,4 5 11 0,-1-5-11 0,4 0 10 15,0-6 8-15,0 5 2 0,4-2 0 0,-1-3 0 16,1 0-1-16,3 0 0 0,0 0 0 0,0 5 0 15,3-8-19-15,1 0 10 0,0 0-10 0,3-3 8 16,-4-3-24-16,4 0-6 0,-3 0-1 0,3 3 0 16,-3 0-119-1,-1 0-24-15,4 0-5 0,1 0-577 0</inkml:trace>
  <inkml:trace contextRef="#ctx0" brushRef="#br0" timeOffset="111319.933">30988 6399 1142 0,'0'0'32'0,"0"0"8"0,-4 6-32 0,1 3-8 16,3 3 0-16,-4-6 0 0,4 11 100 0,-3-8 20 15,-4 3 3-15,3 0 1 0,1-1-42 0,3 7-8 16,-4-9-2-16,1 8 0 0,3-5-34 0,-4 6-7 16,4-6-2-16,0 2 0 0,4-2 6 0,-4 0 1 0,3-6 0 0,-3 5 0 15,4-5-16-15,-1 3-4 0,4-3 0 0,-3 0 0 16,6-6 6-16,-2 6 1 0,-1-12 0 0,3 6 0 16,-3 0 8-16,4-9 1 0,-1 6 1 0,5-6 0 15,-1 3-33-15,0-5 0 0,0-7 0 0,0 3 0 16,0-2 0-16,-3-1 0 0,6 0 8 0,-6 1-8 15,3 2 0-15,-3 3 0 0,-1-5 0 0,-3 2 0 16,0 3-17-16,0-5-1 0,-3 5 0 0,-1-6 0 16,-3 4-32-1,0 8-6-15,0-6-2 0,0 0 0 0,0-3-37 0,0 7-7 16,-3-1-2-16,3 3-432 0,0 0-88 0</inkml:trace>
  <inkml:trace contextRef="#ctx0" brushRef="#br0" timeOffset="111647.196">31320 6335 1663 0,'0'0'36'0,"3"6"8"0,-3 5 2 0,0 1 1 0,0 0-38 0,4 0-9 16,-4 2 0-16,3-2 0 0,1 0 83 0,3 0 14 0,-4 5 3 0,1-5 1 16,-1 3-29-16,1 2-5 0,-1-5-2 0,1 0 0 15,-1 8-43-15,1-8-9 0,0 0-1 0,-1 0-1 16,1 2-11-16,-4-2 0 0,0-12 0 0,3 6 8 16,1 0-8-16,-4 0-14 0,3 5 3 0,1 1 1 31,-4-6-18-31,3 3-3 0,-3-3-1 0,0 0 0 15,0-6-38-15,4 6-8 0,-4-6-2 0,0 0 0 16,0 0-105-16,0 0-22 0,0 0-4 0,3 0-1 0</inkml:trace>
  <inkml:trace contextRef="#ctx0" brushRef="#br0" timeOffset="111958.403">31066 6699 1177 0,'0'0'25'0,"0"0"6"0,0 0 1 0,0 0 2 0,7-3-34 0,0-3 0 16,0-5 0-16,3 5 0 0,1 0 58 0,0-6 5 15,3-3 1-15,3-2 0 0,-3-7-7 0,4 1-1 16,0 2 0-16,3-11 0 0,-4 8-12 0,5-8-4 15,-1 3 0-15,4-4 0 0,-4 4 2 0,3-4 0 16,-2 10 0-16,-1-6 0 0,-4 2-30 0,4 4-12 16,-3-1 8-16,0 3-8 15,-4-2-16-15,0-1-8 0,0 10-1 0,-3-4-1 16,-1-5-63-16,1 8-13 0,-4 3-2 0,0 0-374 0,0-5-74 16</inkml:trace>
  <inkml:trace contextRef="#ctx0" brushRef="#br0" timeOffset="114333.562">14887 4753 644 0,'0'0'14'0,"0"0"3"0,0-6 1 0,0 0 0 0,0 6-18 0,-3-6 0 0,3 0 0 0,0 6 0 15,0 0 67-15,0 0 9 0,0 0 3 0,0 0 0 16,0 0 1-16,0 0 1 0,0 0 0 0,-7-2 0 16,3-1-14-16,-3-3-3 0,0 3-1 0,0 3 0 0,0 0-24 0,-4 3-5 15,4-3-1-15,-3 6 0 0,-4-1-33 0,3 1 0 16,-3 6 0-16,0 0 0 0,3-6 8 0,1 6-8 16,-1-4 12-16,0 10-12 0,1-6 0 0,3 0 0 15,0 8 0-15,-4-2-12 0,4-1 12 0,0 4 0 16,3-3 0-16,1 5 0 0,-4-11 0 0,3 0 8 15,1 8 1-15,-1-2 0 0,4-6-9 0,-3-4 0 16,6 1 0-16,-3-9 0 0,0 0 0 16,0 0 10-16,4 3-1 0,3 3 0 0,0-6 11 0,0 0 1 15,0-6 1-15,0 0 0 0,4-3-6 0,-1-2 0 16,1 5-1-16,-1-6 0 0,1 6-7 0,0-8 0 16,-1 2-8-16,-3 0 12 0,4-6 0 0,-1 7-1 15,1-4 0-15,-4 9 0 0,0-12-11 0,-3 7-11 16,3 5 3-16,-4-6 0 0,1 6 8 0,-1-3 11 0,-3 9-3 0,0 0 0 15,0 0-8-15,0 0 0 0,0 0-10 0,0 0 10 32,0 0-32-32,0 0-1 0,0 0 0 0,0 0 0 0,0 0 33 0,0 0 0 0,0 0 0 0,0 9 9 15,-3-3-9-15,6 0 0 0,-3 0-10 0,0 5 10 16,0-5 0-16,0 0-9 0,4 0 9 0,-1 0 0 16,-3-6 0-16,7 6 0 0,0 0 0 0,-3 3 8 15,0-4-8-15,-1 1 0 0,1 6 0 0,-4-12 0 16,0 0 0-16,3 0 0 0,-3 12 0 0,4-6 0 15,-4 6 0-15,3 2 0 0,-3-2 0 0,-3 0 8 16,-1-6-8-16,1 2 0 0,-1 10 0 0,-3-6 0 16,0 0 0-16,3 5 0 0,-3-5 0 0,0 3 0 15,0-959 9-15,0 1926-9 0,0-964 12 0,0 5-12 16,0-2 0-16,4 8 0 0,-5-11 0 0,5 8 0 16,-1-2 0-16,1 2 0 0,-1 3 0 0,4-5-12 0,-3-3 12 15,3 2 0-15,0 4 0 0,-4-4 0 0,8 1 0 0,-4-1 0 16,0-2 0-16,0 2-9 0,0-5 9 0,0 8 0 15,0-8 0-15,0 3 0 0,0-4 0 0,0-5 0 16,3 6 0-16,-3-7 0 0,0-5 8 0,0 3-8 16,0-9 8-16,0 0-8 0,0 0 8 0,0 0-8 15,4 12 10-15,-4-12-10 0,3-6 0 0,1 0 0 16,3-6 0-16,-3 6 0 0,-1-2 0 0,4 2 0 16,-3-12 0-16,-1 0 0 0,4 4 0 0,-3-4 0 15,-1-5 0-15,4-1 0 0,-3 9 0 0,-1-8 0 0,4-1 0 16,-3 4 0-16,-1 2 39 0,5-2 1 0,-1-4 1 0,-4 0 0 15,1 4-15-15,-4 8-3 0,3-6-1 16,-3-5 0-16,4 8-22 0,3-2 8 16,-4 5-8-16,1-3 0 0,-1 3 0 0,1 1-18 0,3-1 3 15,0 6 1 1,0 0-30-16,4 6-7 0,-4 0-1 0,0 0 0 16,3-6-35-16,1 6-7 0,7-6-2 0</inkml:trace>
  <inkml:trace contextRef="#ctx0" brushRef="#br0" timeOffset="114732.327">15120 4968 1146 0,'-7'8'32'0,"7"-8"8"0,-7 6-32 0,3 0-8 16,-3 0 0-16,4 0 0 0,-1 0 20 0,1 6 4 15,-1-7 0-15,1-2 0 0,3 9 22 0,3-6 5 16,1 6 1-16,-1 0 0 0,1-7 0 0,-1 7 0 16,4-6 0-16,-3 9 0 0,7-9-36 0,-1 0-6 15,-3 5-2-15,0-5 0 0,0 0-8 0,0 0 8 0,0 0-8 16,-3 3 8-16,3 2 5 0,-4 1 1 0,1-6 0 15,-4-6 0-15,0 0 9 0,0 0 1 0,0 0 1 0,7-6 0 16,0 0 8-16,-3 0 2 0,3-5 0 0,-4 2 0 16,1 3 2-16,-1 0 1 0,1-6 0 0,-4 6 0 15,3-5-22-15,1-1-4 0,-4-3 0 0,3-2-1 32,1-1-31-32,3 0-5 0,-7-2-2 0,7 2 0 15,-3-8-141-15,3 2-29 0,7-20-6 0,-4 9-1 0</inkml:trace>
  <inkml:trace contextRef="#ctx0" brushRef="#br0" timeOffset="115197.349">15339 4968 1116 0,'0'0'24'0,"0"0"6"0,0 0 1 0,0 0 0 0,3 6-31 0,-3 8 0 16,4-8 0-16,3 0 0 0,-4 0 67 0,1 0 7 15,3 5 2-15,-3-2 0 0,3 3-6 0,0-6-1 16,0 6 0-16,-4-6 0 0,4-1-20 0,0 1-4 16,0 0-1-16,0-6 0 0,4 3-19 0,0-6-4 15,-1 3-1-15,4-12 0 0,-3 12-6 0,3-11-2 16,-3-1 0-16,-1 0 0 0,-3 0-12 0,4 4 0 15,-4-10 0-15,-4 0 0 16,4 1-77-16,-3 2-15 0,0-3-4 0,-4 1 0 16,-4 5-24-16,4 3-4 0,-4-3-2 0,1 1 0 15,-4 5 13-15,3 0 2 0,-3 0 1 0,0 6 0 0,-3 0 89 16,3 6 21-16,0-6 0 0,-4 6 0 0,0 5 35 0,4 1 9 0,0 3 1 0,0 3 1 16,-3 5 16-16,3-5 3 0,3-4 1 0,0 10 0 15,-3-1-27-15,7 4-6 0,0-9-1 0,4 5 0 16,-1 4 4-16,-3 2 0 0,8-14 0 0,-1 2 0 15,3-5 0-15,1 0 1 0,-1-3 0 0,1 2 0 16,0 1-29-16,3-6-8 0,-4 6 0 0,1 5 0 16,3-14 0-16,0 3 0 0,0-3 0 15,0 0 0-15,-3-3-40 16,3 0-8-16,11-9-3 0,-4 3 0 0</inkml:trace>
  <inkml:trace contextRef="#ctx0" brushRef="#br0" timeOffset="116655.094">16330 4438 918 0,'0'0'20'0,"-3"-11"4"0,3 5 0 0,-4-6 3 0,4 3-27 0,0-3 0 0,0 1 0 0,0-1 0 15,-4 0 61-15,4 0 7 16,0 4 2-16,0-10 0 0,4 6-1 0,-4 6 0 16,0-5 0-16,0 11 0 0,0 0-1 0,0 0-1 15,0 0 0-15,0 0 0 0,0 0-25 0,0 0-5 0,0 11-1 0,0 1 0 16,4 12-27-16,-1-7-9 0,4 16 0 0,-3-7 0 16,6 9 12-16,-3 4-4 0,0 2 0 0,0 3-8 15,-3 0 0-15,3-6 0 0,0 9 0 0,0 9 0 16,4-18 9-16,-4 3-9 0,0 3 0 0,3-5 9 15,-3-4-9-15,4-3 0 0,-4-2 0 0,0 2 8 16,-3-8-8-16,-1-1 0 0,1-2 0 0,-1 2 0 16,-3-8 0-16,0-3 0 0,0-1 8 0,0 1-8 15,0-6 9-15,0-6-9 0,0 0 10 0,0 0-10 16,0 0 16-16,0 0-4 0,4 6 0 0,-4-6 0 16,0 0 6-16,0 0 1 0,0-6 0 0,0 0 0 15,0-11-19-15,0 2 8 0,0 3-8 0,0-11 0 0,3 5 12 16,-3-3-4-16,4-2 0 0,-4-1-8 15,3-2 0-15,1-4-17 0,-4 10 1 0,0-15 1 16,0 8 15-16,-4-8 0 0,4-3 0 0,-3-4 0 16,3 16 0-16,-4-12 0 0,1 3 0 0,-1 2 0 0,1 4 0 15,-1-4 0-15,1 4 0 0,-4-3 0 0,3 2 0 0,-3-2 0 16,3 3 0-16,1-1 0 0,-1 10 0 0,1-10 0 16,3 10 0-16,0-4-9 0,0 4 1 0,0 8 0 15,3 0 0-15,-3 6 0 0,4 0 8 0,-1-6-10 16,-3 7 10-16,0 5-10 0,4-12 10 0,0 9 0 15,-1-3-9-15,-3 6 9 0,0 0-13 0,7 0 1 16,0 0 1-16,0 3 0 0,0 3 1 0,0 6 0 0,4-12 0 16,0 11 0-16,3 1-1 0,-4 9 0 0,4 2 0 15,-3-5 0-15,0 11 11 0,-1-2-8 0,1-1 8 0,-4 4-8 16,-4-1 8-16,1-3 0 0,-4-2 0 16,0 2 0-16,0 4 0 0,-7-13 0 0,0 10 8 15,0-9-8-15,-4-1 12 0,-3 1-1 0,0-3-1 0,0-4 0 16,-4 1 5-16,0 3 1 15,-3-4 0-15,4 1 0 0,2 0-2 0,-2-6 0 0,-1 0 0 0,1 0 0 16,-1-6 11-16,4 0 3 0,-4 0 0 0,4 0 0 16,3-6-13-16,1 0-3 0,-1 0 0 0,1-6 0 15,3 6 0-15,-4-5 0 0,4 5 0 0,0 3 0 16,3-3-12-16,-3 0 8 0,4 0-8 0,3 6 0 16,0 0 0-16,0 0 0 0,0 0 0 0,0 0 0 15,0 0-24-15,0 0 3 0,0 0 0 0,0 0 0 16,0 0-2-16,7 12 0 0,0-3 0 0,0 2 0 15,4 1 11-15,3 0 3 0,-4-6 0 0,4 0 0 16,1 0 0-16,-1 0 0 0,0-1 0 0,0 4 0 0,-4-3 9 16,5 0-13-16,2-6 5 0,-3 6 8 0,0-6-10 0,4 6 10 15,0-6 0-15,-4 0-9 0,3 6 9 16,-2-6 0-16,-1 0 0 0,0 6 0 0,0-1 0 0,0 1 0 16,-3 3 0-16,-1 3-8 15,1-6 8-15,-1 5 0 0,-3-5 0 0,0 12-8 0,1-6 8 0,-1 2 0 16,-4 4 0-16,1 0 0 0,-1 2 8 0,-3 4-8 15,0-7 10-15,0 10-10 0,-3-4 15 0,-4 4-3 16,3-4-1-16,-7 1 0 0,4-9 5 0,0 2 0 16,-3 1 1-16,-1-3 0 0,4 2 1 0,-3-5 0 15,3 0 0-15,-4 5 0 0,0-8-2 0,1 3-1 0,3-6 0 0,-4 6 0 16,4-6-7-16,0-1 0 0,0 1-8 16,0 0 12-16,-4-12-3 0,4 6-1 0,-3-6 0 0,-1 6 0 15,0-11-8-15,1 5-14 0,3-6 3 0,-4 0 1 31,1 3-34-31,-1-8-6 0,-3 5-2 0,7 6 0 0,-4-14-25 16,4 8-6-16,0-6-1 0,4 1 0 0,3 2-118 16,-4 3-24-16</inkml:trace>
  <inkml:trace contextRef="#ctx0" brushRef="#br0" timeOffset="117059.955">16930 4962 1609 0,'-11'-6'35'0,"8"0"7"0,-4 0 2 0,3-6 2 0,-3 6-37 0,4 1-9 16,-5-1 0-16,5 0 0 0,-4 0 11 0,3 3 0 15,-6 3 0-15,6-6 0 0,4 6 30 0,0 0 7 16,0 0 0-16,-7 0 1 0,0 6-26 0,4-6-6 15,-4 3-1-15,3 6 0 0,4 5-16 0,-3 4 0 16,3 0 0-16,3-4-9 0,-3 10 9 0,4-1 0 16,3 10 0-16,-4-1 0 0,1-2 0 0,-4-1 0 0,3-14 0 0,1 8 0 15,3-11 0-15,-4 3 0 0,1-4 0 16,-1-5 0-16,-3-6 0 0,7 6 0 0,-3-12 8 0,3 0-8 16,0-2 20-16,0 2 0 0,0 0 0 0,0 0 0 15,0-6 0-15,-3 0 0 0,-1-2 0 0,1 2 0 16,-4 0-35-16,0-5-7 0,0 5-2 0,-7 0 0 31,0 3-12-31,0-8-4 0,0 5 0 0,-4 0 0 16,4 3-20-16,0-3-5 0,-4 7-1 0,-3-1 0 0,0 0 2 15,0 0 0-15,0 6 0 0,0-6-565 0</inkml:trace>
  <inkml:trace contextRef="#ctx0" brushRef="#br0" timeOffset="117695.525">17120 4347 1378 0,'0'12'30'0,"-3"-6"6"0,3 12 2 0,0-1 2 0,-4-2-32 0,4 8-8 0,0 1 0 15,-3-3 0-15,3 2 63 0,0 6 11 16,-4 4 2-16,4-4 1 0,-3 4-30 0,3 2-7 0,-4-3 0 0,4 12-1 16,0-8-31-16,-3 2-8 0,3-6 0 0,0 3 0 15,3-2 0-15,-6-4 9 0,3-5-9 0,0 2 0 16,-4-2 10-16,1-4-10 0,3-2 8 0,0-1-8 15,-4-5 8-15,4-6-8 0,0 0 0 0,0-6 8 16,0 0 5-16,0 0 1 0,0 0 0 0,0 0 0 16,0 0 22-16,0 0 4 0,0-6 0 0,0 0 1 15,0-6-21-15,4 7-4 0,-1-13 0 0,1 6-1 16,-1-8-15-16,4 2 0 0,0 6 0 0,0-14 0 16,0 8 0-16,4 0 0 0,-4 1 0 0,0 2 0 15,4-3 0-15,-4 1 0 0,3 2 0 0,-3 3 0 16,0-5 0-16,-3 5 0 0,3 0 0 0,-4 6 0 15,5 0-8-15,-1 4 8 0,-4-4 0 0,4 6 0 16,0 0-11-16,0 6 11 0,0-6-10 0,4 8 10 16,0 4 0-16,-1 0 0 0,-3 6 0 0,4 2 0 0,-1-2-9 15,1 5 1-15,-4-2 0 0,0 2 0 0,-3 7 8 16,-1-4 0-16,1-2 0 0,-4 8 0 0,-4-8 0 16,1 5 0-16,-4 3 0 0,-1-11 0 0,1-3 0 0,-3-1 0 15,-1 1 0-15,1-6 0 0,-1 2-8 0,0 4 8 16,1-6-8-16,-1-1 8 0,-3-8 0 0,4 0 14 15,-1 0-2-15,-3-3 0 0,3-3 1 0,1 0 0 16,-1-5 0-16,1-4 0 0,-1 6-22 0,0-6-5 16,4 0-1-16,0-2 0 15,0 2-60-15,4 0-12 0,-1-5-2 0,1-1-1 16,3 9-101-16,0-3-20 0</inkml:trace>
  <inkml:trace contextRef="#ctx0" brushRef="#br0" timeOffset="118337.23">18129 4971 1400 0,'0'0'40'0,"0"0"8"0,0 0-39 0,0 0-9 15,0 0 0-15,-7-3 0 0,0-3 52 0,7 6 9 16,-3 0 2-16,3 0 0 0,0 0-1 0,0 0 0 15,0 0 0-15,-4-6 0 0,4 6-23 0,0-6-5 16,-3 0-1-16,3 6 0 0,0-12-15 0,0 12-3 16,0 0-1-16,3 0 0 0,4-6-6 0,-3 6-8 15,3-5 11-15,-4 5-11 0,8 0 0 0,-4 5 0 16,3 1 0-16,1 0 0 0,0 0 10 0,-1-6-2 0,1 6 0 16,-1 0 0-16,-3-6-8 0,4 0 0 15,0 6 0-15,-4-6 0 0,0 0 0 0,0 0 8 0,0 0-8 0,0-6 0 16,-4 6 0-16,4-6 0 0,-3 0 0 15,0-6 0-15,3 6 12 0,-4-5-4 0,1 2 0 0,-4 3 0 16,0-12 4-16,0 7 0 0,0-1 0 0,-4 0 0 16,4-3-4-16,-7 4 0 0,4 5 0 0,-1-6 0 15,-3 0 0-15,3 3 0 0,-3 4 0 0,-3-1 0 16,3 0 16-16,-4 6 4 0,4-6 0 0,-4 6 0 16,4 0-28-16,-3 6 0 0,-4 0 0 0,0 0 0 15,0-1-13-15,-4 10-5 0,0-3-1 0,1 6 0 16,3-7 19-16,-1 10-8 0,5 2 8 0,-4-5 0 15,7 3-9-15,0-4 9 0,0 1 0 0,-1 0-9 16,8 2 9-16,-3-2-10 0,-1-4 10 0,4 4-10 16,-3 0 10-16,3-1-10 0,3-2 10 0,1 3-10 15,7 5-6-15,-4-11-2 0,3 0 0 0,1 2 0 16,-1 4-30-16,4-6-7 0,4-3-1 0,0 2-521 16,-1-5-105-16</inkml:trace>
  <inkml:trace contextRef="#ctx0" brushRef="#br0" timeOffset="118810.277">18577 4827 1378 0,'0'0'30'0,"0"0"6"0,-3 5 2 0,-4 1 2 0,0 6-32 0,-4 3-8 0,4-4 0 0,-4 7 0 15,-3-3 48-15,4 2 9 0,-4 1 2 0,-1 0 0 16,1-6 8-16,0 8 1 0,-3-8 1 0,3 5 0 16,-1-2-36-16,5 3-7 0,3-6-2 0,-4 5 0 15,1-8-24-15,3 3 0 0,0 0 0 0,3-1 0 16,4-11 8-16,0 0-8 0,0 0 8 0,0 0-8 15,7 0 0-15,-3 6 0 0,6-6 0 0,1-6 0 16,-1 6 15-16,1-11 10 0,-1 5 3 0,1 0 0 0,0 0-28 16,-1-3-16-16,4 3 3 0,-3-6 0 15,-4 12 13-15,0-5 0 0,0-1 0 0,-7 6 0 16,0 0 0-16,0 0 0 0,0 0 0 0,0 0 0 0,0 0 0 16,0 0 0-16,4 6-10 0,-4-1 10 0,3 7 0 15,-6-6 0-15,3 3 0 0,-4 3 0 16,1-6 8-16,-1 5-8 0,-3 1 0 0,0 0 8 0,0 3 8 0,0-4 2 15,-4-5 0-15,4 0 0 0,-3 6-18 0,-1-3 0 16,0-1 0-16,4 1 0 0,-3-3 0 0,3 0 0 16,0-6 0-16,0 0 0 0,7 0 0 0,-7 0-9 15,7 0 1-15,-7 0-596 16,3-12-120-16</inkml:trace>
  <inkml:trace contextRef="#ctx0" brushRef="#br0" timeOffset="119171.922">18852 4130 1335 0,'-3'12'29'0,"-1"-1"7"0,-3 4 0 0,4 9 2 0,-1-13-30 0,-3 7-8 0,4 8 0 0,-1 4 0 15,-3 2 59-15,0 3 10 0,4 4 3 0,-1-1 0 0,0 3-16 0,1 9-2 16,-4-6-1-16,0 0 0 0,0 3-28 0,3-3-5 16,-6 6-2-16,3-3 0 0,3 3-7 0,-3-6-2 15,3 0 0-15,1 1 0 0,3-4-9 16,-4-3 10-16,1-3-10 0,3-8 10 0,0 2-10 15,0-8 0-15,0-4 0 0,0-11 8 0,0-6-8 0,0 0 0 16,3 12-12-16,-3-12 12 16,7 0-28-16,-7 0 1 0,8 0 1 0,-1 0-786 15</inkml:trace>
  <inkml:trace contextRef="#ctx0" brushRef="#br0" timeOffset="119402.3">18443 4594 1566 0,'0'0'34'0,"0"0"7"0,0 0 2 0,7-3 1 0,0 3-35 0,4-3-9 0,-1 0 0 0,5 3 0 16,2 0 8-16,-3 0-8 0,4-5 12 0,0 5-4 15,-1-6 8-15,1 6 2 0,3-6 0 0,0 6 0 16,0-6-9-16,1 0-1 0,-1 6-8 0,0-6 12 15,0 0-12-15,-3 6 0 0,-1 0 0 0,1 0-496 16,0 0-101-16</inkml:trace>
  <inkml:trace contextRef="#ctx0" brushRef="#br0" timeOffset="133266.685">19449 4394 694 0,'0'0'15'0,"0"0"3"0,0 0 1 0,0 0 1 0,0 0-20 0,0 0 0 0,-7 0 0 0,7 0 0 16,0 0 53-16,0 0 7 0,0 0 0 0,0 0 1 0,0 0 21 0,0 0 4 15,0 0 1-15,0 0 0 0,0 0-39 0,0 0-8 16,-4 6-2-16,1 3 0 0,-1 3-38 0,0 0 0 15,4 5 0-15,0 1 0 0,0 2 12 0,4 4 0 16,-4 2 1-16,0 10 0 0,0 2 8 16,0-9 2-16,4 10 0 0,-4-1 0 15,0 3 10-15,3 3 3 0,-3-9 0 0,0 9 0 16,4-5-12-16,-4-4-1 0,0 3-1 0,0 0 0 0,-4-8-7 16,4 2-2-16,-3-14 0 0,-1 11 0 0,0-23 11 15,1-6 1-15,-1 0 1 0,4-6 0 0,-3-6 6 0,-1 6 2 16,-3 1 0-16,4-7 0 0,-1-6 31 0,-3-2 7 15,4 2 0-15,-4-6 1 0,3 4-57 0,-3-10-16 16,4 4 0-16,-1-3 0 0,4 8 0 0,0-8 0 16,0 8 0-16,0-2 0 0,4 5 0 0,-1-3 0 15,4 4-10-15,-3 5 10 0,3 0-12 0,0 0 3 16,0 1 1-16,3 2 0 0,1 3-5 0,0 0-1 0,-1 0 0 0,1 0 0 16,-1 0-4-16,4 6-1 0,0-5 0 15,1-1 0-15,-1-3 9 0,3 6 2 0,-3 3 0 0,1 0 0 16,2 0-11-16,1 3-1 15,-4-3-1-15,4 9 0 0,-1-9 21 0,-3 6 0 16,-3-1 0-16,3 7 0 0,-3-6 0 0,-4 3 0 0,3 3-9 0,-3-1 9 16,0 7-12-16,0-6 0 0,-7 5 1 0,4 4 0 15,-4 3 11-15,0-4 0 0,0 4 0 0,-4-1-8 16,4-5 8-16,-3 8 0 0,-1-2 8 0,1 2-8 16,-1-8 8-16,1-1-8 0,3-2 8 0,-4 3-8 15,1-1 10-15,3-2-2 16,0-3-8-16,-4-6 12 0,4 0-12 0,0 0 0 15,0 5 8-15,0-5-8 0,4 0-100 0,-4-6-22 0,0 0-5 16,7 0-1-16</inkml:trace>
  <inkml:trace contextRef="#ctx0" brushRef="#br0" timeOffset="133803.799">19851 4988 1220 0,'0'0'27'0,"0"0"5"0,0 0 2 0,0 0 0 0,0 0-34 0,0 0 0 0,0 0 0 0,0 0 0 16,0 0 89-16,0 0 11 0,0 0 3 0,0 0 0 15,0 0-37-15,0 0-7 0,3 12-2 0,1-6 0 16,-1-6-41-16,4 6-8 0,-3 0-8 0,3-1 12 15,0-5-3-15,0 3 0 0,0 3 0 0,0 0 0 16,0-6-9-16,4 6 0 0,-1-6 9 0,-2 0-9 16,2-12 12-16,1 3-3 0,3-8 0 0,-4 5 0 15,1-8 0-15,0 8 0 0,-1-12 0 0,1 7 0 16,-4 2-9-16,0 3 0 0,0 0 0 16,-4 1 0-16,1 5-8 0,-4-6-8 0,3 3 0 0,-3 3-1 15,0 6-19-15,0 0-4 0,0 0-1 16,0 0 0-16,-7 0 7 15,0 0 2-15,0 0 0 0,0 0 0 0,-3 6 19 0,-1-3 4 0,4 3 1 0,-4 6 0 16,4-12 8-16,-3 11 0 0,-1-5 0 0,1 6 0 16,-1 0 0-16,0-3 0 0,1 2 0 0,3-5 0 15,0 6 0-15,-4 0 8 0,4 3-8 0,0 2 0 16,0-5 0-16,0 0 0 0,3 2 0 0,1 4 0 0,-1-12 8 0,1 6-8 16,3-1 8-16,0 4-8 0,3 3 0 0,1-6 9 15,-1 5-9-15,5-2 0 0,2-3 13 0,-3 5-4 16,4-5-1-16,3 0 0 0,-4-6 1 0,5 0 0 15,-5 2 0-15,1-2 0 0,3 0-17 0,-4 0-4 16,8-6-1-16,-4 0 0 16,4 0-19-16,-4 0-4 0,4-6-1 0,-1 0 0 15,1 6-175-15,-1-6-36 0</inkml:trace>
  <inkml:trace contextRef="#ctx0" brushRef="#br0" timeOffset="134229.867">20281 4921 1384 0,'0'0'39'0,"0"0"9"0,0 5-38 0,-3 7-10 16,3 0 0-16,0 0 0 0,3 8 21 0,-3-2 3 16,0-6 0-16,0-1 0 0,4 10 32 0,-4-9 6 15,3 0 2-15,1 5 0 0,-1-5-13 0,1 3-3 16,-1-9 0-16,1 5 0 0,-1 1-23 0,4-3-5 16,1 0 0-16,-1 0-1 0,0 2 5 0,0-5 2 15,0-6 0-15,0 0 0 0,0 0 10 0,3 0 3 16,1-6 0-16,0-5 0 0,-1 5-16 15,-3-6-3-15,4 3-1 0,-1-9 0 0,1 1-10 16,0 2-1-16,-4 3-8 0,0-5 12 0,0 5-12 0,0-3 0 16,0-2 0-16,-4 5 0 0,1-6-15 0,-1 4 4 15,1 2 1-15,-4 0 0 0,3 6-9 0,-3-12-1 16,-3 13-1-16,3-1 0 16,-4-3-31-16,1 3-5 0,-1-6-2 0,-3 6 0 15,4-5-130-15,-4 5-27 0,3-6-4 0,-3 3-396 0</inkml:trace>
  <inkml:trace contextRef="#ctx0" brushRef="#br0" timeOffset="134952.407">20676 4926 882 0,'0'0'19'0,"0"0"4"0,0 0 1 0,0 0 1 0,0 0-25 0,0 0 0 0,0 0 0 0,0 0 0 15,0 0 80-15,0 0 12 0,-7 6 1 0,4 0 1 16,-1 0 0-16,1 0 0 0,-1 6 0 0,4-6 0 16,0 2-48-16,0 4-10 0,0 0-1 0,0-6-1 15,0 6 6-15,0-4 2 0,4 4 0 0,-4 0 0 16,0-6-7-16,0 0-2 0,0 5 0 0,3 1 0 15,-3-12-9-15,0 0-3 0,0 0 0 0,0 0 0 16,4 9-21-16,-4-9 0 0,0 0 0 0,0 0 0 16,0 0 11-16,0 6-3 0,0-6 0 0,0 0 0 0,0 0-8 0,0 0 0 15,0 0 0-15,0 0 0 0,0 0 0 0,0-6-11 16,3-3 3-16,-3-3 0 0,4-5 8 0,-4 5 0 16,3 0 0-16,-3-2 0 0,4-10 0 0,-1 4 0 15,1 2 0-15,-1-6 0 0,1 1 0 0,-1-4 9 16,5 10 0-16,-5-10 0 0,1 4-9 0,-1-1 0 15,1 10 0-15,-1-4 0 0,4 0 0 16,0 6 0-16,-3 1 0 0,3 2 0 0,3 3 0 0,-3 0 0 16,1 0 0-16,-1 6 0 0,0 0 0 0,3 0-11 15,1 6 3-15,-1 0 0 16,1 0-60-16,3 0-12 0,0 3-3 0,-3 2 0 16,6-5-97-16,-2 6-20 0,-1 0-4 0</inkml:trace>
  <inkml:trace contextRef="#ctx0" brushRef="#br0" timeOffset="135454.17">21026 4865 1295 0,'0'0'36'0,"0"0"9"0,0 0-36 0,0 0-9 0,-4 6 0 0,4-6 0 16,0 0 31-16,0 0 4 0,0 0 1 0,0 0 0 0,0 0 36 0,4 0 7 15,3 5 1-15,0-5 1 0,0 0-8 16,3-5-1-16,1 5-1 0,-1-6 0 16,5 0-38-16,-1-3-7 0,0-3-2 0,0 1 0 0,4 5-24 0,-4-6 0 15,0 0 0-15,0 0 0 16,0 4-17-16,-3-4-9 0,6 6-2 0,-6-12 0 0,3 12 13 0,-4-5 3 15,5 2 0-15,-5 3 0 0,-3-6 0 0,-3 0 0 16,-1 7 0-16,1-7 0 16,-4 6-24-16,0 0-4 0,0-3 0 0,0 9-1 0,-4-6 13 0,4 6 4 15,-7-6 0-15,-3 6 0 0,-1 0 24 0,0 0 0 0,-3 0 0 16,0 6 8-16,4 0 9 0,-1 3 3 0,1 0 0 16,2 6 0-16,-2-4-20 0,3 1 0 0,-4 3 0 0,1 2 0 15,-1 1 32-15,1 6-1 0,-1-10 0 0,4 10 0 16,-4-1-31-16,4-2 0 0,-3-4-11 0,3 1 11 15,0-3 0-15,3 2 0 0,0 1 0 0,4-6 8 16,-3-3-8-16,6 2 0 16,1 1 0-16,0 0 0 0,3 0 0 0,-4-6 0 0,8-1 0 0,-1 4 0 15,1-3-12-15,3 0-4 0,0-6 0 0,0 0-1 32,0 0-55-32,0 0-12 0,1-6-1 0,-1 0-1 0</inkml:trace>
  <inkml:trace contextRef="#ctx0" brushRef="#br0" timeOffset="135770.95">21452 4782 1364 0,'0'0'30'0,"0"15"6"0,0-3 2 0,0 6 0 0,0 2-30 0,4-2-8 15,-4-1 0-15,3 4 0 0,1-3 52 0,-4 5 8 16,4-5 3-16,-1-4 0 0,4 10-27 0,-3-12-6 16,-1 2-1-16,4 4 0 0,-3-12-17 0,3 6-4 15,0-6-8-15,0-6 12 0,0 5 27 0,4-5 5 16,-4 0 0-16,3 0 1 0,4-5 15 0,0-1 4 16,-3-6 0-16,3 6 0 0,0-12-36 0,-3 4-8 15,3-4 0-15,0 0-1 0,-3-2-19 0,-1 2 0 0,1 1 0 16,-4-4 0-1,0 3-22-15,0 1-11 0,0-10-3 0,-3 16 0 16,-1-7-131-16,1-3-26 0,-4 10-6 0,0-7-1 0</inkml:trace>
  <inkml:trace contextRef="#ctx0" brushRef="#br0" timeOffset="136282.965">21918 4741 1717 0,'0'0'37'0,"0"0"8"0,0 0 2 0,0 12 2 0,0-6-39 0,0 6-10 0,0-6 0 0,0-1 0 16,0 10 72-16,4-3 13 0,-1 0 3 0,1-6 0 16,-1 5-42-16,4 4-8 0,0-3-2 0,0-1 0 15,0 7-24-15,4-9-4 0,0 9-8 0,-1-7 11 16,1 1-11-16,-1 0 8 0,1-3-8 0,-1 0 8 16,5 5 5-16,-5-8 1 0,4 0 0 0,-3 0 0 15,-1 0-27-15,1 0-6 0,0-1-1 0,-1-2 0 16,4 6-11-16,-7 0-2 15,0-3-1-15,1-6 0 0,-1 6-25 0,-4 0-5 16,4-6 0-16,-7 0-1 0,0 0-88 0,0 6-18 0,0-6-3 16,0 0-1-16</inkml:trace>
  <inkml:trace contextRef="#ctx0" brushRef="#br0" timeOffset="136605.194">21862 5141 1335 0,'0'0'29'0,"0"0"7"0,0 0 0 0,0 0 2 0,0 0-30 0,0 0-8 15,3 0 0-15,1 0 0 0,3-6 96 0,-4 6 17 16,8-6 4-16,-4-5 1 0,0 5-30 0,4-9-5 0,3 3-2 0,0-5 0 15,0-1-42-15,4-6-9 0,-1 10-2 0,1-10 0 16,3 1-16-16,4 2-4 0,-4 3-8 0,0-8 12 16,0 2-12-16,0 7-13 0,1-4 2 0,-1 4 1 15,0-1 10-15,-4-3 16 0,1 16-4 0,-4-7-1 16,4 6-11-16,-8-6-11 0,1 6 3 0,-4 0 0 16,4 0-36-1,-8 4-8-15,4-1 0 0,-3 3-1 0,-4 0-39 16,0 0-8-16,0 0-2 0</inkml:trace>
  <inkml:trace contextRef="#ctx0" brushRef="#br0" timeOffset="137400.141">19346 4062 586 0,'0'0'16'16,"0"0"4"-16,0 0-20 0,0 0 0 0,0-6 0 0,0 6 0 0,4-6 42 0,-4 6 4 16,0 0 1-16,0 0 0 0,0 0-11 0,0 0-3 15,0 0 0-15,0 0 0 0,0 0-33 0,0 0 0 16,0 0 0-16,0 0 0 0,-4 6 0 0,1 6 0 16,-1-6-15-16,1 0 5 0,-1 6 10 0,1-1-8 15,-1-2 8-15,1 3-8 0,-4-6 20 0,3 11 5 16,1-8 1-16,-1 9 0 0,0 0-7 0,1-13-2 15,3-5 0-15,-4 12 0 0,4-6 2 0,0 3 0 16,0 8 0-16,0-5 0 0,0 0 1 0,4 3 1 16,-4 2 0-16,0-5 0 0,3 6 25 0,-3-4 5 15,0 4 1-15,4 0 0 0,-4-1-26 0,0-2-5 0,0 9-1 16,4-7 0-16,-4 7-12 0,-4-4 0 16,4 4 0-16,-4-9 0 0,4 8 9 0,-3 1-1 0,3-10 0 15,-4 10 0-15,8-12-8 0,-4 5 0 16,3-2 0-16,-3-3 0 0,8-1 0 0,-1-5-11 0,-4 0 3 0,4 0 0 31,4 0-30-31,-4-6-6 0,3 0 0 0,1 0-282 0,0 0-56 0</inkml:trace>
  <inkml:trace contextRef="#ctx0" brushRef="#br0" timeOffset="138844.501">19470 4142 768 0,'0'0'21'0,"0"0"7"0,0 0-28 0,-7-12 0 0,3 12 0 0,1-6 0 16,-4 6 59-16,0 0 6 0,7 0 2 0,-7-6 0 16,-4 6-42-16,0 6-8 0,1-6-1 0,-1 0-1 15,-3 0-4-15,4 6-1 0,-1 0 0 0,0 0 0 16,1-1-10-16,3 1 8 0,-4 6-8 0,4-3 8 16,0-3-8-16,0 6 10 0,3-1-10 0,1-5 10 0,-1 0-10 0,4-6 0 15,0 0 0-15,0 0 0 16,0 0 0-16,0 0 0 0,0 0 0 0,-7 6 0 15,7-6 12-15,0 0 0 0,0 0 0 0,0 0 0 16,0 0 6-16,0 0 2 0,0 0 0 0,0 0 0 0,0 0 9 0,0 0 3 16,0 0 0-16,0 0 0 0,0 0-16 0,0 0-4 15,0 0 0-15,0 0 0 0,0 0-12 0,0 0 0 16,0 0 0-16,0 0 0 0,0 15 0 0,4-10 0 16,-1 7 0-16,1 0-10 0,-1 3 10 0,4 2 0 15,-3 1 0-15,7 0 0 0,-4-1-10 0,0 10 0 16,0-10 0-16,0 4 0 0,-4 2 10 0,4 1 0 15,-3 2 0-15,3 4 0 0,-3-10 11 0,-4 10-3 16,3-7 0-16,-3 10 0 0,4-16 0 0,-4 10-8 0,0-4 12 16,0 1-4-16,-4-4 5 0,4 4 1 0,0-6 0 15,-3 8 0-15,3-8 4 0,0-1 1 16,-4-2 0-16,4 3 0 0,0-7-19 0,0 7 10 0,0-12-10 16,0 3 8-16,0-9 2 0,0 6 0 0,0-6 0 15,0 0 0-15,0 0-10 0,0 0 0 16,0 0 9-16,0 0-9 0,0 0 21 0,0 0 0 0,0 0 0 0,4-6 0 15,-4-3-4-15,3 3-1 0,-3 0 0 0,0-12 0 16,0 13-7-16,0-7-1 0,-3 0-8 0,3-3 12 16,-4 4-12-16,4-1 0 0,0 0 8 0,0-3-8 15,0 4 0-15,0-7 0 0,4 6 0 0,-1-5 0 16,1 2-11-16,-1-9 2 0,1 1 0 0,-1 2 0 16,1-2 9-16,-1-4 0 0,4 10 0 0,-3-7-8 15,-1-2 8-15,1 8 0 0,-1-5 0 0,1 2 0 16,-1 3 0-16,-3-5 0 0,0 2 0 0,0 4 0 0,0-7 0 15,-3 4 0-15,-1 2 0 0,1 0 0 0,-4 6 0 16,3 1 8-16,-3-4-8 0,0 9 0 0,-3 0 8 0,3 0-8 16,-4 0 8-16,4 1-8 0,0 5 0 0,-4-12 0 15,4 9 0-15,4 0 8 0,-4 0-8 0,3-3 0 16,1 6 0-16,-1-12 0 0,4 7-10 0,0-7 0 16,0 6 0-16,-4-6 0 0,8 3 10 0,0-8 0 15,-4-1 8-15,3 3-8 0,4-2 0 0,-3 5 8 16,-1 0-8-16,1-5 0 0,-1 2 0 0,1 3 0 15,-1 6 0-15,1-6 0 0,-1 1 0 0,1 5 0 16,-4 0 0-16,0 6 0 0,0 0 0 0,0 0-10 16,0 0 10-16,0 0-10 15,0 0-17-15,0 0-3 0,0 0-1 0,0 12 0 16,-4-6-2-16,1 5-1 0,-1-5 0 0,4 6 0 0,0 0 34 0,-3 2 0 0,-1 4 0 0,4-6 0 16,-3 2 0-16,3 4 0 0,-4-6 0 0,4 6 0 15,4-7 0-15,-4 4 0 0,0-3 0 0,3 5 0 16,1-11 0-16,-4 6 0 0,3-3 0 0,1 8 9 15,-1-5-9-15,1 6 0 0,-1-6 0 0,1 2 8 16,-1 4-8-16,5 6 8 0,-5-13-8 0,1 16 8 16,-1-10-8-16,1 4 0 0,-1 2 0 0,1 1 0 15,-4 2 0-15,3-8 8 0,1 9-8 0,-4-4 0 16,0-5 8-16,0-1-8 0,-4 4 8 0,4-3-8 16,0-7 0-16,-3 4 8 0,3 3-8 0,0-7 0 15,-4-5 0-15,4 0 0 0,0 6 0 0,-3-6 0 16,3-6 0-16,0 0 8 0,0 6-8 0,0-6 0 15,0 0 0-15,0 0 8 0,0 0-8 0,0 0 0 16,0 0 21-16,0 0-1 0,0 0 0 0,0 0 0 16,0 0-2-16,0-9-1 0,3 0 0 0,1-3 0 0,-4 1-9 15,3-1-8-15,-3 0 9 0,4-3-9 0,-4 4 8 0,3-7-8 16,-3 0 0-16,0 4 0 0,4 2 0 0,-4-12 0 16,0 7 0-16,0-4 0 0,0 3 0 0,0 1 0 15,0-4 0-15,0-2 0 0,0-1 0 0,0 4 0 16,0-4 0-16,-4 4 0 0,4-4 0 0,-3 6 0 15,3 4 0-15,-4-4 0 0,4 6 0 0,0-5 0 16,0-1 0-16,-3 3 0 0,3 4 0 0,0-7-8 16,0 3 8-16,0 3-10 0,0-5-4 0,0 11-1 15,0-6 0-15,0 0 0 16,3 4-13-16,-3-4-4 0,0 6 0 0,0 0 0 16,0 0-8-16,0 6-1 0,0 0-1 0,0 0 0 15,0 0-36-15,0 0-7 0,0 0-2 0</inkml:trace>
  <inkml:trace contextRef="#ctx0" brushRef="#br0" timeOffset="139963.569">22814 4932 1148 0,'0'0'25'0,"0"0"6"0,0 12 1 0,-3-6 0 0,3 6-32 0,-4-6 0 16,1 2 0-16,-1 10 0 0,-3-12 12 0,3 6-3 0,-3-1-1 0,4-2 0 31,-4 3-48-31,3-6-9 0,1 6-3 0,-1-6 0 16,4-6-9-16,0 0-3 0,0 0 0 0,0 0 0 16,0 0 5-16,0 0 1 0,0 0 0 0,0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10T17:05:26.2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16760 1340 208 0,'0'0'0'0,"-10"-6"9"0,3 6-9 0,0-6 12 0</inkml:trace>
  <inkml:trace contextRef="#ctx0" brushRef="#br0" timeOffset="87.514">16676 1193 230 0,'0'0'0'0,"0"0"9"0,0 0-9 0</inkml:trace>
  <inkml:trace contextRef="#ctx0" brushRef="#br0" timeOffset="1592.397">16693 1234 752 0,'0'0'16'0,"0"0"4"0,0 0 1 0,4-6 0 0,-1-6-21 0,-3 7 0 0,4-1 0 0,0 0 0 16,-1-6 15-16,4-3-2 0,-3 4 0 0,-1-1 0 15,4 0-13-15,-3-9-15 0,-4 10 3 0,3-7 1 16,-6 0-1-16,3-2-1 0,0-4 0 0,-4 1 0 0,1 2 13 0,-4-2 0 15,3-1 0-15,-3 4 0 0,0-4 0 0,0 6 0 16,0-2 0-16,0-4 0 0,0 1 12 0,0 2 6 16,-4 4 1-16,4-1 0 0,0 3 11 0,0 4 2 15,3-1 1-15,1 0 0 0,-4 0 1 0,3 3 0 16,1 4 0-16,-1-1 0 0,4 6-10 0,0 0-1 16,0 0-1-16,0 0 0 0,0 0 2 0,0 0 1 15,0 0 0-15,0 0 0 0,-7 0-9 0,4 6-1 16,-4-1-1-16,3 10 0 15,4-9 5-15,-3 12 1 0,-1 5 0 0,4-2 0 0,0 2 10 0,0 4 2 16,0-10 1-16,-3 13 0 0,3 2-1 0,-4-3 0 16,4 4 0-16,0 2 0 0,0-3-13 0,0 7-3 15,0-10-1-15,-3 9 0 0,3 3-2 0,0 4 0 0,-8-7 0 16,5 3 0-16,-1-3 12 0,1-3 3 0,-4 4 0 16,3-1 0-16,1 3 9 0,-1-3 3 0,1-5 0 15,-1 2 0-15,1 3-11 16,-1-3-1-16,1 4-1 0,3-4 0 0,0 3-7 0,0 6 0 0,0-3-1 0,-4-2 0 15,4 5-9-15,0 0-2 0,4 3 0 0,-4-3 0 16,0 0 4-16,3 3 1 0,-3-3 0 16,0 6 0-16,4-12-2 0,-1 9-1 0,1-3 0 15,-1 1 0-15,4-4-10 0,-3 3 0 0,-1 0 0 16,4-9 0-16,-3 9 0 0,-1-6 0 0,1-2 0 16,0-4 0-16,-1 3 0 0,1-8 0 0,-1 8 0 0,1-8 0 15,-1 2 0-15,-3 3 8 0,4-8-8 0,-4 8 0 16,7-2 0-16,-4-7 0 0,1 9 0 0,-1-2 0 15,1-4 0-15,3 4 0 0,-4-4 8 0,1 3-8 16,-4 4 0-16,3-4 0 0,1 4 0 0,0 2 0 16,-1-3 0-16,1 3 0 0,-1-2 0 0,-3 2 0 15,4-3 0-15,-4 1 0 0,3 2 0 0,-3-3 0 0,4 4 0 16,-4-10 0-16,3 4 0 0,1 2 0 0,-1-3 0 0,1-5 0 16,-1 8 0-16,1-8 0 0,3 8 0 0,-4-14 0 15,4 8 0-15,-3-2 0 0,3-1 0 0,-3-2 0 16,-1-4 0-16,1 1 0 0,3-3 0 0,-4 8 0 15,4-11 0-15,-3 8 0 0,3-2 0 0,-4 0 0 16,4-1 0-16,-3-2 0 0,3-3 0 16,0 6 0-16,-3-1 0 0,-1-2 0 0,4 8 0 0,0-5 0 15,-3 3 0-15,-1 2 0 0,1 1 0 0,-1-4 0 16,1 4 0-16,-4-1 0 0,3-2 0 0,1 2 0 16,-4-5 0-16,0 8 0 0,0-14 0 0,0 12 0 15,-4-10 0-15,4 4 0 0,0 0 0 0,0-7 0 16,0 1 0-16,-3 3 0 0,3-3 18 0,0-1 2 0,0 1 0 15,0-3 0-15,-4-3-20 0,4-6 0 0,0 0 0 0,0 0 0 16,4 12 0-16,-4-12 16 0,0 0-1 0,0 0-1 16,0 6-14-16,3-1 0 0,-3-5 8 0,4 6-8 15,3 0 0-15,0-6 0 0,-3 12 0 0,3-12 0 16,-7 0 0-16,0 0 0 0,7 3 0 0,0 3 0 16,0-3-12-16,0 0 12 0,0 2-12 0,0 1 12 15,0 0-12-15,0 0 12 0,4 0-12 0,-4 0 12 16,0-6-8-16,0 6 8 0,3-6 0 0,1 6 0 15,0-6-9-15,-1 0 9 0,4 0 0 0,0 6-9 16,1-6 9-16,-1 0 9 0,0 0-1 0,3-6-8 0,-2 6 0 16,-1 0 0-16,3 0 0 0,1-6 0 15,0 6 0-15,3-6 0 0,-4 0 0 0,4 0 0 16,4 0 0-16,0 0 0 0,-4 6 0 0,4-8 0 0,-4 5 0 16,0 0-20-16,4 0 2 0,-1 0 1 0,1 3 17 0,0-3 0 15,0 3 0-15,3 0 0 16,-4 0 0-16,1 3 19 0,3 0-3 0,1-3 0 0,-1 3-16 0,-3 0 0 15,3 0 0-15,3-1 0 0,1 4-9 0,-4-6-6 16,4 6-1-16,4-6 0 0,-5 6 16 0,5 0 0 16,-5-6 0-16,1 0 0 0,3 0 0 0,-3 0 0 15,0-12 0-15,0 12 0 0,-1-6 0 0,1 6 0 16,3-8 8-16,1 5-8 0,-8 0 0 0,7 0 0 0,7 0 0 16,4-3 0-16,-3-6 8 0,-1 0-8 0,0 7 0 0,-3-7 0 15,3 3 13-15,-3-3-1 0,4 6 0 0,-5-5 0 16,5 5-12-16,3-6-12 0,-4-3 3 0,4 6 0 15,0 1 9-15,-4 2 0 0,7-6 0 0,-3 6 0 16,0-6 0-16,0 6 0 0,0-2 0 0,0 2 0 16,0 6 0-16,-1-6 0 0,1-6 0 0,0 12 0 15,-4-6 0-15,4 0 0 0,-3 6 0 0,-1-6 0 16,0 6 0-16,1 0 0 0,2-5 0 0,-2 5 0 16,-1 0 0-16,1 0 0 0,-5 0 0 0,5 0 0 15,-5 0 0-15,8 0 0 0,-3 0 0 0,-1 0 0 16,0 5 0-16,1-5 0 0,-1 6 0 0,0 0 0 15,1 0 0-15,-1-6 0 0,0 12 0 0,1-6 0 16,-1-3 0-16,0 3 0 0,4-1 0 0,0 1 0 16,0 0 0-16,3 0 0 0,1 6 0 0,-1-12 0 0,4 6 0 15,-4 0 0-15,4-1 0 0,0-5 0 16,0 3 0-16,0 0 0 0,3-3 0 0,1 0 0 0,-4 0 0 0,3-3 0 16,1 3 0-16,-1-3 0 0,4 3 0 0,-3 0 0 15,3 0 0-15,0 0 0 0,-4 0 0 0,0 3 0 16,-3 0 0-16,0 3 0 0,0-3 0 0,0 9 8 15,-7 0 0-15,-4-1 0 0,4 1-21 0,-7 3-4 16,7-3-1-16,-7 5 0 0,-4 1 18 0,4-3 0 16,-4 2 0-16,0 1 0 0,-3 0 0 0,3 2 0 15,-3-2-8-15,3-1 8 0,-3 1 0 0,3-3 0 16,1 2 0-16,-1-5 0 0,0-6 0 0,0 3-10 16,-3-6 10-16,0 0-8 15,0 3-15-15,3-6-2 0,-3 0-1 0,3 0 0 16,4 0-40-16,0 0-8 0,-4 0-2 0,4 0 0 15,0-6-130-15,-4 6-26 0,32 0-6 0,-25 0-1 0</inkml:trace>
  <inkml:trace contextRef="#ctx0" brushRef="#br0" timeOffset="5561.367">17011 3674 619 0,'0'0'17'0,"0"0"5"0,0 0-22 0,0 0 0 0,0 0 0 0,0 0 0 16,0 0 40-16,0 0 4 0,0 0 1 0,0 0 0 15,0 0-4-15,-7 0-1 0,7 0 0 0,-4 12 0 16,4-12-19-16,-3 6-4 0,3 0-1 0,-4 5 0 16,4-11 26-16,0 0 5 0,0 0 1 0,0 0 0 15,0 0-20-15,0 0-3 0,0 6-1 0,0-6 0 16,0 0 7-16,0 0 1 0,0 0 0 0,0 0 0 0,0 0-10 0,0 0-2 16,4 9 0-16,-4-9 0 0,0 0 22 0,0 0 4 15,0 3 1-15,0 6 0 0,0-9-24 0,0 0-5 16,0 0-1-16,0 0 0 0,0 0-17 0,0 0 0 15,0 0 0-15,0 0 0 0,7-9 0 0,-4 9 0 16,4 9 0-16,1-9 0 16,-1 0 0-16,0 0 0 0,0 0 0 0,-4-9 0 0,8 6 0 0,-4 0 10 15,0-9-10-15,0 12 8 0,0 0-8 0,-3 0 8 16,3 0-8-16,-7 0 8 0,7 0-8 0,0 0 0 16,-4 0-12-16,4 0 12 0,0 6-9 0,-7-6 9 15,11 6 0-15,-4-3 0 0,0-3 0 0,4 3 0 16,-4 0 0-16,3 3 0 0,1-6 0 0,-4-6 0 15,3 3 0-15,1 0 0 0,0 0 0 0,-1-9 19 16,1 7-3-16,-1-1 0 0,1 0 9 0,0 0 2 0,-1-6 0 16,4 6 0-16,0-3-8 0,-3 4-2 0,-4-1 0 0,0 0 0 15,7 0-17-15,0 0 0 0,-3 0 8 0,3 0-8 16,4 0 0-16,-4 0 0 0,3 1 0 0,-3-1 0 16,1 3 0-16,-1-3 0 0,0 0 0 0,0 0 0 15,0 0 0-15,0 6 0 0,0 0 0 0,0 0 0 16,-3 0 0-16,3-6 0 0,0 12 0 0,0-6 0 15,0 0 0-15,4 0 0 0,-4 0 0 0,0 0 0 16,4 0 0-16,3-6 0 0,0 1 8 0,0-1-8 16,-3 0 0-16,3 0 0 0,0 0 0 0,4 3 0 15,0-9 0-15,-1 6 0 0,-2 1 0 0,2-7 10 16,1 6 3-16,0 0 1 0,-1-3 0 0,1 3 0 16,0 0-14-16,0 1 9 0,-4 5-9 0,3-6 8 0,5 0-8 15,-5 0 0-15,1-6 0 0,-4 12 0 16,4-6 0-16,-4 3 0 0,4 0 0 0,-4 0 0 0,0 1 0 0,4-1 0 15,-1 3 0-15,1-6 0 0,-4 6 0 0,4-6-12 16,0 6 0-16,-1-6 1 0,-2 0 19 0,-1 0 3 16,0 6 1-16,0 0 0 0,4 0-12 0,-4 0 0 15,0 0 0-15,0 0 0 0,-3-6 0 0,-1 6 0 16,-2 6 0-16,-1-6 0 0,0 6 0 0,3 0 0 16,-2 0 0-16,2 0 8 0,1 0 8 0,-4-3 0 15,4 5 1-15,-1 1 0 0,-3 3-17 0,0 0 0 0,1-1 8 16,-5 1-8-16,4 3 14 0,-3-3-1 0,-1-6 0 15,-3 5 0-15,8 1-13 0,-5-9 0 0,-3 3 0 0,4 0 0 16,-1 0 0-16,-3 0 0 0,1-1 0 0,2 1 0 16,-3-6 0-16,4 6 0 0,-4 0 0 15,3-6 0-15,-3 0 0 0,4 6 0 0,-4-6 0 0,4 0 0 16,-4 0 0-16,3 0 0 0,-3 6 0 0,0-6 0 16,4-6 0-16,-4 6 0 0,0 0 0 0,0-6 0 15,4 6 9-15,-8-6-1 0,4 0 0 0,0 0 0 16,4 1-8-16,0-7 0 0,3 0 0 0,-4-3 0 15,8 4 0-15,-4-7 10 0,4-3-10 0,-1 4 10 16,-3-7-10-16,4-8 0 0,3 2 0 0,0-2 0 16,1 9 0-16,-1-4 0 0,0-8 8 0,0-3-8 15,4-6 0-15,-1 2 0 0,-2-2 0 0,-1 0 0 16,0-3 0-16,4-3 0 0,-4 6 0 0,0-6 0 16,-3 0 0-16,-1 3 0 0,4-9 0 0,1 6 0 15,-5-12 0-15,1 13 8 0,-1-7-8 0,5 3 0 0,-5 3 0 16,1 0 8-16,0 0-8 0,-4-6 0 0,3 6 0 15,-3 3 0-15,-3-9 8 0,3 6-8 0,-3 0 0 16,3 0 0-16,-4 3 0 0,4 3 0 0,-3-6 0 0,0 6 0 16,-1-3 9-16,1 3-9 0,-1 0 8 0,5-3-8 15,-5 8 10-15,1-5-10 0,3 3 8 16,-4 3-8-16,5-6 0 0,-1 6 0 0,-4 8 0 0,1-8 0 16,-1 9 0-16,1-4 0 0,-4 4 0 0,0-3-12 15,4 8 1-15,-4-5 0 0,3 2 11 0,1 4 16 16,-1 2-4-16,1-2-1 0,-4 5-11 0,4-3 0 15,-4 10 0-15,0-1 0 0,3-6 0 0,-3 1 0 0,0 8 0 16,1-9 0-16,-5 6-14 0,4 1 2 0,-3-1 0 16,-1 9 0-16,1-9 21 0,-4 6 5 15,0 0 1-15,0 6 0 0,0 0 4 0,0 0 1 0,0 0 0 0,0 0 0 16,0 0-10-16,0 0-2 0,0 0 0 0,-7 6 0 16,0 0-8-16,0 6 0 0,7-12 0 0,-8 3 0 15,1 9 0-15,4-7 0 0,3-5 0 0,-7 6 0 16,3 0 0-16,4-6 0 0,0 0 0 0,-3 12 8 15,-1-6 0-15,4-6 0 16,0 0 0-16,0 0 0 0,0 0-8 0,0 0 0 0,0 0 0 0,0 0 8 16,0 0-8-16,0 0 0 0,0 6 0 0,4 3 0 15,-4-9 0-15,0 11 0 0,3 1 0 0,-3 0 0 16,4 0 0-16,-4-1 0 0,0 10 0 0,0-9 0 16,0 5 0-16,0 4 0 0,3-3 0 0,-3-1 0 15,0 1 0-15,0 2 0 0,0 4 0 0,4-6 0 16,-1 8 0-16,1-2 0 0,3 2 0 0,-3-2 0 15,-1 5 0-15,1 3 0 0,3-8 0 0,-4 2 0 0,4 4 0 0,0 2 13 16,0-3-3-16,0 4-1 0,0-4-9 0,4 3 0 16,-4-2 0-16,0 2 0 0,0-2 0 0,0 2 0 15,4-3 0-15,-4-2 8 0,0 8-8 0,0-8 12 16,0-4-12-16,0 4 12 0,0-4-12 0,0 6 0 16,0 4 0-16,0-10-11 0,0 10 11 0,-3-4 0 15,3-3 0-15,-4 10 0 0,5-10 24 0,-5 4 6 16,1 2 2-16,-1-9 0 0,1 7-32 0,-4-4 0 0,3-2 0 15,1 2 0-15,-1 10 0 0,1-4 0 0,-1-3 0 0,1-2 0 16,-1 2 0-16,1-2 0 0,-1-4 0 16,1 4 0-16,-1 2 0 0,5-5 0 15,-5-4 0-15,4 4 0 0,-3-1 0 0,3 4 0 0,-4-4 0 0,4 1 0 16,0 2 0-16,-3-2 0 16,3 2 0-16,0-8 0 0,0 5 0 0,0-2 0 0,-3 8 0 0,3-8 0 15,-4 8 0-15,4-5 0 0,-3 2 0 0,-1-2 0 16,4-4 0-16,-3 10 0 0,-4-13 0 0,3 4 0 15,4 2 0-15,-3-5 0 0,3 8 0 16,-3-14 0-16,-1 12 0 0,1-12 0 0,3 8 0 0,0-2 0 16,-4-7 0-16,4-2 0 0,-3 9 0 0,3-12 0 15,0 0 12-15,0-6-3 0,-3 6-1 0,-1 5 0 16,4-5-8-16,-3 3 0 0,3 3 0 0,-4 0 0 16,4-7 0-16,-3 1 0 0,-1 6 0 0,1 0 0 15,-4-6 0-15,3 3 0 0,1-4 0 0,-1 1 0 16,-3 0 0-16,4 0 8 0,-4-6-8 0,0 0 8 15,0 0-8-15,0 0 0 0,0 0 0 0,0 0-11 16,0 0 11-16,0 0 0 0,0 0 8 0,0 0-8 16,0 0 8-16,0 0-8 0,0 0 8 0,0 0-8 0,0 12 8 15,0-12-8-15,0 0 8 0,0 0-8 0,0 0 8 16,0 0-8-16,0 0 8 0,0 0-8 0,-4 6 0 0,4-6 9 16,0 0-9-16,0 0 0 0,0 0 10 0,0 0-10 15,-3 6 8-15,3-6-8 0,0 0 9 0,0 0-9 16,0 3 10-16,0-3-10 0,0 0 0 15,0 8 0-15,0 1 0 0,0-9 0 0,0 0 0 0,0 0 0 16,3 6 0-16,-3-6 0 0,0 0 0 0,0 0 0 16,0 0 0-16,0 0 0 0,0 0 11 0,0 0-11 0,0 0 12 15,0 0-12-15,0 0 0 0,4 6 0 0,-4-6 0 0,4 6 0 16,-1 0 0-16,-3-6 0 0,0 0 0 0,0 0 0 16,7 6 0-16,0-6-9 0,0 0-1 0,0 5 0 15,0-5 10-15,0 0 8 0,0 0-8 0,1 6 11 16,-1-6-11-16,0 0 0 0,3 0 0 0,-3 0 0 15,0 0 0-15,0 0 0 0,4 0-9 0,-4 3 9 16,4-3 0-16,3 0 0 16,-4 0 0-16,4 3 0 0,0 3 0 0,1-6 0 0,-1 3 0 15,0 3 0-15,3-6 0 0,1 6-8 0,-4-6 8 0,4 0 0 16,0 6 0-16,-1-6 0 0,4 0 0 0,0 0 0 16,1 0 0-16,2 0 0 0,1 0 0 0,0 0 0 15,-1 0 0-15,1 0 0 0,0 0 0 0,0 0 0 16,-1 0 0-16,1 0 0 0,0 0 0 0,3-6 0 15,0 6 0-15,-3-6 0 0,3 6 0 0,0-6 9 0,0 3-9 16,1-3 0-16,2 3 0 0,1 0 0 0,3-3 0 0,-6 6 0 16,-1-5-12-16,0 5 12 0,0 0 0 0,4-974 0 15,-4 1942 0-15,0-974 0 0,1 6 0 0,2 0 0 16,-2 0 0-16,-1 6 12 0,-3-6-12 0,-1 6 0 16,5-1 0-16,-1 4 0 0,0 3 0 0,0 0 0 15,4-6 0-15,-4 0 0 0,0-1 0 0,1 1 0 16,-1 0 0-16,0 0-11 0,0-6 11 0,0 3 0 15,1 0 0-15,-1-3 0 0,0 0 0 0,0 3 0 0,1 0 8 0,2 0-8 16,-2-3 0-16,-1 6 0 0,0-6 0 0,4 0 0 16,-4 6 0-16,0-6 0 0,0 5 0 15,1 1 0-15,2-6 0 0,-2 0 0 0,2 6 0 16,-2 0 0-16,2-6 0 0,-2 0 0 16,6 6 0-16,-3 0 0 0,3-6 0 0,0 3 0 15,-3-3 0-15,3 3 0 0,4-3 0 0,-4 0 0 0,1-3 0 0,-1 0 0 16,4-3 0-16,-4 6 0 0,4-6 0 0,-4 6 0 15,4-12 0-15,0 6 0 0,-4 6 0 0,0-5 0 16,0 5 0-16,-3-6-8 0,0 0 0 0,-4 6 0 16,0 0-8-16,1 6-2 0,-1 0 0 0,-7-1 0 31,4 1-29-31,-8 6-5 0,4-6-2 0,-6 6 0 0,-1 2-8 0,0 4-2 0,-4 0 0 16,4-4 0-16,-3 10-13 0,0-6-3 0,-1 5-1 15,1-2-771-15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10T17:09:07.1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3909 4735 928 0,'0'0'20'0,"0"0"5"0,0 0 1 0,-7 6 0 0,7-6-26 0,0 0 0 0,-7 0 0 0,7 0 0 15,-11 12 65-15,11-12 8 0,-3 0 2 0,3 0 0 16,0 0-20-16,0 0-4 0,0 0-1 0,0 0 0 16,0 0-21-16,0 0-4 0,0 0-1 0,-4 6 0 15,4-6 4-15,-3 12 0 0,3-6 0 0,0-1 0 16,0 1-14-16,3 3-2 0,1 3-1 0,-1 0 0 15,4-6 7-15,-3 5 2 0,-1-966 0 0,1 1937 0 16,-1-971 5-16,1 7 2 0,-1-6 0 0,1 8 0 16,-1-2 5-16,-3 3 0 0,4 2 1 0,-4 1 0 15,3 2-7-15,1-2-2 0,-1 5 0 0,-3 3 0 0,4-5-3 0,0 2-1 16,3 1 0-16,0 2 0 16,-4 0 4-16,1-2 0 0,-1-1 0 0,-3 3 0 0,4-8 1 0,-1 2 1 15,1-2 0-15,-4 0 0 0,3-4-9 0,-3 4-1 16,0-10-1-16,-3 1 0 0,3 0-4 0,-4 2-1 15,8-11 0-15,-4 6 0 16,-4-6-10-16,4 9 8 0,-7-10-8 0,4 1 8 0,3-6-8 0,0 0 0 16,0 0 9-16,-7 6-9 0,3 0 0 0,-6 0 0 15,2-6 0-15,1 0 0 0,0 0 0 0,0 0 8 16,-3-6-8-16,-8 6 0 0,4-6 0 0,0 0 0 16,-4 0 0-16,4 1 0 0,-4-10 0 0,8 9-15 0,-8 0 3 15,4-6 0 1,-4 1-32-16,4-1-5 0,4 3-2 0,-4-3 0 15,3 0-26-15,1-5-6 0,-1-1-1 0,4 4 0 16,-4 2-15-16,4-6-3 0,-3 0-1 0,-1-2-376 0,4 2-75 0</inkml:trace>
  <inkml:trace contextRef="#ctx0" brushRef="#br0" timeOffset="470.562">3390 4524 946 0,'0'0'20'0,"0"0"5"16,0 0 1-16,0 0 2 0,0 0-28 0,0 0 0 0,-10 0 0 0,10 0 0 0,-7 0 64 0,7 0 8 16,0 0 2-16,-7 6 0 0,7-6-34 0,-4 8-6 15,4 4-2-15,0 0 0 0,0-6-24 0,0 6-8 16,4-7 0-16,-1 4 0 16,1 0 13-16,-1 6-4 0,8-9-1 0,-8 5 0 0,4 1-8 0,0-3 8 15,4-3-8-15,-4 6 8 0,0-6 9 0,4-1 2 16,-1 1 0-16,1 0 0 0,6 6 5 0,-3-9 0 15,1 0 1-15,2 3 0 16,1-3 7-16,-8 2 0 0,12 1 1 0,-1 0 0 0,-4 0-10 0,5 0-3 0,2 0 0 16,-6 0 0-16,3-6-3 0,0 6-1 0,4-6 0 0,0 6 0 15,-1-6-16-15,-6 2 8 0,7 1-8 0,-1 3 0 16,1 3-8-16,3-3-9 0,-3 0-2 0,0 6 0 31,3-6-17-31,4 5-3 0,-8-2-1 0,-2 3 0 16,6-6-16-16,-4 5-4 0,1-5-1 0,-4 6-583 0</inkml:trace>
  <inkml:trace contextRef="#ctx0" brushRef="#br0" timeOffset="1304.13">4247 5229 1198 0,'0'0'26'0,"0"0"6"0,0 0 0 0,0 0 3 0,-7 6-35 0,7-6 0 0,0 0 0 0,0 0 0 16,-3 6 79-16,3-6 9 0,0 0 1 0,0 0 1 15,0 0-14-15,0 0-4 0,-4 6 0 0,4-6 0 16,0 0-32-16,0 0-6 0,0 0-2 0,4 6 0 15,-4-6-32-15,3 6 0 0,1 5 0 0,-1-8 0 16,4 0 0-16,-3 0 0 0,7 0-12 0,-4 0 3 16,0 3 9-16,-7-6 0 0,3 0 0 0,-3 0 0 15,7 6 0-15,-3-6 11 0,-1 0-3 0,-3 0 0 16,7 0-8-16,0-6 0 0,1 6 0 0,-8 0 0 16,7 0 0-16,-4-6 0 0,4 6 10 0,0-3-10 0,-7 3 8 15,7-3-8-15,0 0 0 0,-3-3 0 0,-1 1 8 16,1-1-8-16,-1 0 0 0,1 0 0 0,-4 6 8 0,4-6-8 15,-1 0 0-15,-3 0 0 0,0 6 10 16,0-6-10-16,7-2 8 0,-7 8-8 0,0 0 0 0,0-6 0 16,-7 0-9-16,7 0 9 15,0 6-20-15,0 0 4 0,0 0 0 0,-7-6 0 16,0 6 16-16,3-6-10 0,-3 6 10 0,0 0-8 16,-3 0 8-16,3 6 0 0,-4-6 0 0,0 0 0 0,1 6 0 0,-1-6 0 15,1 0 0-15,-4 0 0 0,-4 6 11 0,7 0 4 16,-3-6 1-16,4 6 0 0,3 2-8 0,-4 4-8 15,4-6 11-15,3 0-11 0,1 6 0 0,-1-1 0 16,1-5 0-16,3 9 0 0,0-3 10 0,3-6-10 0,-3 11 8 16,4-11-8-16,-1 6 0 0,1 3-11 0,0-4 1 15,-1 1 0-15,1 0 18 0,-1-6 3 0,1 6 1 0,-1 2 0 16,4-8-12-16,-3 6 0 0,-1 0 0 0,1-4 0 16,-1-2 0-16,4 6 0 0,-3-6 0 0,-1 6 0 15,1-1 18-15,-1-5 2 0,1 3 0 0,3-3 0 16,0 0-20-16,-3 6 0 0,3-1 0 0,0-5 0 15,0 0 0-15,7-6 0 0,0 6 0 0,4 0 0 16,-1-3 0-16,5 6 0 0,-1-6 0 0,-4 3 0 16,4-6-17-1,4 0-7-15,-4-6-2 0,8 6 0 0,-8-3-19 16,0-3-4-16,4 3-1 0,-1 3 0 16,-3-3-136-16,4 0-27 0,-4 0-6 0</inkml:trace>
  <inkml:trace contextRef="#ctx0" brushRef="#br0" timeOffset="2143.453">6131 4994 1569 0,'0'0'34'0,"-3"6"7"0,-4 0 2 0,3 6 2 0,-3-7-36 0,7-5-9 0,0 0 0 0,-3 3 0 0,-1 3 66 0,4-6 11 16,0 0 3-16,0 0 0 0,0 0-41 0,0 0-8 16,0 0-2-16,0 0 0 0,0 0-9 0,0 0-3 15,0 0 0-15,0 0 0 0,0 0-5 0,0 0 0 16,0 0-1-16,0 0 0 0,0 0-11 0,0 0 0 16,0 0 0-16,0 0 0 0,0 0 0 0,0 0 10 15,0 0-10-15,0 0 10 0,0 0 2 0,-7 6 0 16,0 0 0-16,7-6 0 0,-7 0 1 0,0 0 1 15,0 0 0-15,0 0 0 0,0 0-5 0,-4 0-1 16,4 0 0-16,0 0 0 0,0 6-8 0,-4-6 0 16,1 0 9-16,-1 6-9 0,1 0 0 0,3-6 0 15,-4 6 0-15,0-6 0 0,4 5 0 0,-3 7 0 0,3-12 0 16,-4 6 0-16,8 0 0 0,-4 3 0 0,-1-3 0 0,-2 0 0 16,6-1 0-16,1 1-8 0,-1 6 8 0,1-6 0 15,-1 0 0-15,4 3 0 0,-3 2 0 0,-1 1-8 16,4-6 8-16,0 6 0 0,0-6-9 0,0 0 9 15,-3 8 0-15,3-2 0 0,-4 0-9 0,4 0 9 16,0-4 0-16,0 1 0 0,0 0 0 16,4 3 0-16,-4 0 0 0,3-1 0 0,-3-5 0 0,4 0 0 15,-1 3 0-15,1 3 0 0,-1-7 0 0,4 7 0 16,0-6-8-16,8 0 8 0,-8 0 0 0,3 0 0 16,1 3-9-16,3-4 9 0,3 1 0 0,-2-6-9 15,2 6 9-15,1 0 0 0,-1-6 0 0,-2 6 0 16,-1-6 0-16,3 0-10 0,1 6 10 0,-4-6-10 15,7 0-22-15,-3 6-5 0,-4-6-1 16,4 6 0-16,-1 0-38 0,4-4-8 0,1-2-2 0,-5 3 0 16,4-3-114-16,-6 0-24 0,2 0-4 15</inkml:trace>
  <inkml:trace contextRef="#ctx0" brushRef="#br0" timeOffset="2765.155">6368 5223 1364 0,'0'0'30'0,"0"12"6"0,0-6 2 0,0 6 0 0,0-6-30 0,0 5-8 0,0-2 0 0,0-3 0 16,0 6 50-16,0-12 9 0,0 0 1 0,0 0 1 15,0 0-15-15,0 0-3 0,0 0-1 0,0 0 0 16,0 0-14-16,0 0-2 0,0 0-1 0,0 0 0 16,3 6-25-16,4-6 0 0,-3 6-12 0,3 5 12 15,3-5 0-15,-3 0 0 0,-3 3 0 0,7 3 0 16,-4-1 0-16,3 1 0 0,-3-6 0 0,0 6 0 16,4-3 0-16,-4 2 0 0,4 1 0 0,-8-6 8 15,4 0-8-15,-3 0 8 0,-4-6-8 0,3 6 8 16,-3-6-8-16,0 0 0 0,0 0 9 0,0 0-9 0,0 0 27 15,0 0 1-15,0 0 0 0,0 0 0 0,0 0 9 16,-3 0 3-16,-4-12 0 0,3 6 0 0,-3 0-18 16,0-6-3-16,-4 1-1 0,4 2 0 0,-3-3-18 15,-1 0 8-15,4-5-8 0,0 5 0 0,0 3 0 16,3-3 0-16,-3-5 0 0,-3-1 0 16,3 6 0-16,0-2 0 0,3 8 0 0,1-6 0 0,-1 6 0 0,1-6 0 15,-1 4 0-15,1 2-9 0,3-6 9 0,0 12 0 16,0-6 0-16,0 6-8 0,0-967 8 0,0 1928 0 15,3-967-9-15,1-5 9 0,3 5 0 0,-4 3-9 16,4-3 9-16,0 3 0 0,7 0-8 0,-7 3 8 16,4-6 0-16,-4 6 0 0,4-6 0 0,-1 6-8 0,4 0 8 15,-3 0 0-15,3 0 0 0,-3 6 0 0,3-6 0 0,3 6 0 16,-6-6 0-16,0 3 0 0,-1 0 0 16,1 0 0-16,-4 0 0 0,3 0-12 0,1 3 12 15,-4-6-10-15,4 5-7 0,-4-5-2 0,3 6 0 0,-3-6 0 31,4 0-28-31,-4 6-5 0,0-6-2 0,0 6 0 16,0-6-33-16,0 6-6 0,7 0-2 0,-3-6 0 16,-1 0-137-16,1 6-27 0,17-3-5 0,-7 8-2 0</inkml:trace>
  <inkml:trace contextRef="#ctx0" brushRef="#br0" timeOffset="3358.82">7027 5191 961 0,'0'0'20'0,"-10"0"5"0,3 6 1 0,-4-6 2 0,1 6-28 0,-1-6 0 16,-3 0 0-16,0 0 0 0,0 6 80 0,3-3 9 15,-3 5 3-15,7 1 0 0,-11-3-16 0,8 0-2 16,-1 0-1-16,4 6 0 0,-4-6-7 0,4-1-2 15,0 4 0-15,0-3 0 0,0 0-44 0,4 6-10 0,-4-6-2 0,3 5 0 16,1-11 9-16,-1 6 2 0,-3 0 0 0,7 0 0 16,0-6 0-16,-4 9 0 0,4-9 0 0,0 6 0 15,0 5-19-15,0 1 0 0,0-6 0 0,4 0 0 16,-1 3 0-16,1 3 0 0,0-1 0 0,3-5 0 16,0 6 23-16,0 0-3 0,-4-3 0 0,4-4 0 15,0 1 23-15,0 6 4 16,8-6 1-16,-5 0 0 15,1 0-90-15,-1 0-18 0,8-6-3 0,-11 0-1 0,7 0 56 0,0 0 8 0,0 0 0 0,0-12 10 16,1 12-2-16,-1-6 0 0,-4 0 0 0,8 0 0 16,-11-3 4-16,3 4 0 0,1-7 0 0,0 0 0 15,3 6-4-15,-4-6 0 0,1 1 0 0,0-1 0 16,-1 3-8-16,-3-3 0 0,0 0 0 0,4 1 8 16,-4 2-8-16,-4 0 10 0,1 0-10 0,-1 3 10 15,1-5-10-15,0-1 0 0,-4 6 0 0,0-6 0 16,-4 3 9-16,0-2-9 0,1 5 10 0,-4-6-10 15,3 6 11-15,-6 0-11 0,-1 0 12 0,4 3-12 0,-3-2 12 16,-5 2-12-16,1 0 12 0,0-3-12 0,0 6 0 0,0 0-19 16,0 0 3-16,-7 0 0 0,7 0 8 15,-4 0 8-15,0 6-12 0,-3-6 12 0,4-6-11 0,2 6 11 16,-2 0-10-16,6 6 10 0,4-6-8 0,-3 3 8 16,10-3 0-16,-4 3-9 15,4-3-19-15,-4 14-3 0,1-8-1 0,3 0 0 16,0-6-37-16,0 12-8 0,0-6-2 0,3 8 0 15,5-8-109-15,-1 6-23 0,3-6-4 0</inkml:trace>
  <inkml:trace contextRef="#ctx0" brushRef="#br0" timeOffset="4070.99">7373 5203 294 0,'0'0'8'0,"0"0"3"0,0 0-11 16,0 0 0-16,0 0 0 0,0 0 0 0,0 0 76 0,0 0 12 15,0 0 4-15,-7 6 0 0,0-6 3 0,7 0 1 0,-7 0 0 0,7 0 0 16,0 0-20-16,-7-6-3 0,3 6-1 0,4 0 0 16,-7 0 18-16,7 0 3 0,0 0 1 0,0 0 0 15,0 0-39-15,0 0-8 0,0 0-2 0,0 0 0 16,0 0-18-16,0 0-4 0,0 0-1 0,0 0 0 16,0 0-22-16,0 0 0 0,0 6 0 0,0 8 0 15,4-2 0-15,-4 0 0 0,3 0 0 0,4 2 0 16,-3-2 0-16,-1 6 0 0,4-1 0 0,-3-5-8 15,3 3 8-15,-3 2 0 0,3-5 0 0,-4 0 0 16,4 3 0-16,0 2 0 0,-3-5 0 0,-1 0 0 16,1-6 8-16,-1 8-8 0,1-2 8 0,-1 0-8 15,1-6 0-15,3 6 0 0,-3-1 0 0,-1-5-8 16,1 0-24-16,-4 0-5 0,0-6-1 0,0 0 0 16,3 9-38-16,-3-9-7 0,0 0-1 0,0 0-356 15,0 0-70-15</inkml:trace>
  <inkml:trace contextRef="#ctx0" brushRef="#br0" timeOffset="4372.806">7253 4765 1566 0,'0'0'34'0,"0"12"7"0,-3-7 2 0,3 4 1 0,0 3-35 0,0 0-9 0,3 0 0 0,-3-7 0 16,4 7 0-16,-4-3 0 0,0-3 0 0,0-6 0 15,0 0-31-15,0 0-8 0,0 0-1 0,0 0-400 16,0 0-79-16</inkml:trace>
  <inkml:trace contextRef="#ctx0" brushRef="#br0" timeOffset="5103.178">7846 5012 1450 0,'0'0'32'0,"0"0"6"0,0 0 2 0,0 0 1 0,0 0-33 0,0 0-8 0,0 0 0 0,0 0 0 16,0 0 44-16,-7 6 6 0,0-1 2 0,3-2 0 15,-3 3-1-15,0-3 0 0,0 0 0 0,0-3 0 16,-4 0 5-16,4 6 0 0,-3-6 1 0,-1 0 0 16,4 0-39-16,-4 0-8 0,-3 0-2 0,0 0 0 15,0 0-8-15,4 6 0 0,-1-6 0 0,0 6 0 16,1 0 0-16,6 0 0 0,-6-1 0 0,3 1 0 15,0 0 0-15,3 3-11 0,-3 3 3 0,7 0 0 16,-4-1 8-16,1 1 9 0,3-6-1 0,0 6-8 16,3-3 0-16,-3 8 0 0,4-11 0 0,-4 0 0 15,0 6 0-15,0-6 0 0,0 2 0 0,4 4 0 16,-4-6 0-16,3 0 0 0,-3-6 0 0,0 6 0 16,0-6 0-16,4 6 0 0,-4-6 0 0,7 6 10 15,-4-1-10-15,-3-5 0 0,11 3 0 0,-8 0 0 16,1 0 0-16,-4-3 0 0,7 3 0 0,0-3 0 0,0 0 0 0,0 0 0 15,4 3 0-15,-4-3 0 0,3 0 0 0,1 0 0 16,-1 0 0-16,1 0 0 0,0 0 0 0,-4 0 0 16,7 6 0-16,-7-6 0 0,3 0 0 0,1 6 0 15,0-6 0-15,-1 6 0 0,1 0 0 0,-4-6 0 16,3 0 0-16,-3 6 0 0,4-1 0 0,-4-5 0 0,0 6 0 16,0 0 0-16,4-3 0 0,-1 3 0 15,1 0 0-15,-4 0 0 0,0 5 0 0,0-5 0 16,4 0 0-16,-4 0 0 0,3 0 0 0,-3 3 8 0,-3 3-8 15,3-7 8-15,-4 7-8 0,5-6 0 0,-5 6 0 16,4-6 0-16,-3 6 8 0,-1-7 0 16,4 4 0-16,-7 3 0 0,4-6-8 0,-4 6 0 0,3-7 0 15,-3 1 0-15,0-6 0 0,0 0 0 0,0 0 0 0,-7 6 0 16,7 0 8-16,-10 0 0 0,-1-3 0 0,0-3 0 16,1 6-19-16,-8-6-4 0,1 0-1 0,-5 0 0 31,1-6-32-31,-3 6-6 0,-1-3-2 0,0 3 0 0,0-3-38 15,4-3-8-15,-25-9-2 0,18 4 0 0</inkml:trace>
  <inkml:trace contextRef="#ctx0" brushRef="#br0" timeOffset="10614.356">9536 5094 1404 0,'0'0'31'0,"-7"0"6"0,-1 0 2 0,1 0 0 0,7 0-31 0,-7 0-8 0,0-3 0 0,-3 0 0 15,3 0 36-15,-4 3 7 0,1-12 1 0,2 7 0 16,-2-1-19-16,-1 0-3 0,4 0-1 0,-3 6 0 16,-1-12-8-16,0 6-1 0,4 0-1 0,-3 3 0 15,-1-8 11-15,1 11 2 0,-1-6 1 0,0 6 0 16,4 0 8-16,-3-6 2 0,3 6 0 0,0 0 0 15,7 0-5-15,-7 6-1 0,0 0 0 0,0 0 0 16,0-1-13-16,-1-2-4 0,1 6 0 0,0 0 0 16,0-9 4-16,4 6 0 0,-4 0 0 0,3 6 0 0,1-7-5 15,-4 7-1-15,0-3 0 0,0 3 0 16,3 0-10-16,-3 5 12 0,0-5-12 0,0 0 12 16,0 2-4-16,3-2-8 0,-3 0 12 0,4-6-4 15,-1 0-8-15,4 5 0 0,-3-2 0 0,3-3 0 16,0-6 0-16,0 6 0 0,0 0 0 0,0 0 0 0,0-6 0 0,3 6 0 15,-3-6 0-15,0 11 0 0,4-8 0 0,3 0 0 16,-4 3-14-16,1-3 5 0,-4-3 1 0,7 6 0 16,-7-6 0-16,7 0 0 0,0 0 8 0,0 6 0 15,0-12-9-15,4 6 9 0,-4 0-8 0,0-6 8 16,3 3-10-16,1 0 10 0,-1 0 0 0,1 0 0 0,0 0-8 0,-1 3 8 16,1-11 0-16,-1 5 0 0,1 6 0 15,0-6-9-15,-1 0 9 0,-3 6-10 0,0-6 10 16,-3 0-10-16,-1 0 10 0,4-2-13 0,-7 8 5 0,0 0 8 15,0 0-10-15,0 0 10 0,0 0 0 0,0 0-9 16,0 0 9-16,0 0 0 0,0 0 10 0,0 0-10 16,0 0 16-16,0 0-2 0,0 0-1 0,0 0 0 15,-7-3-5-15,7 3 0 0,-7 0-8 0,7 0 12 16,-7-3-12-16,7 3 0 0,-7 0 0 0,7 0 0 16,0 0 0-16,0 0 0 0,0 0 0 0,0 0 0 15,0 0 0-15,0 0 0 0,0 0 0 0,0 0 0 16,0 0-9-16,0 0-2 0,0 0 0 0,0 0 0 15,0 3 11-15,4 5 0 0,-1 1 0 0,1-3 0 16,-1 0 0-16,1 6 0 0,-1-6 0 0,1 8 0 16,3-2 0-16,-4 6 0 0,1-6 0 0,-4 5 0 15,3-8 0-15,1 9 0 0,0-1 0 0,-1-5 0 0,1 9 0 16,-1-4 9-16,-3 1-9 0,0 2 0 0,0 4 12 0,0-1-4 16,0-5 0-16,-3 9-8 0,-1-4 18 0,4-2-3 15,-3-4-1-15,3 1 0 0,0 8-2 0,0-2-1 16,0 2 0-16,0 4 0 0,0-7 0 0,0-2 0 15,3 2 0-15,-3 1 0 0,4-3-11 0,-4 2-11 16,0-2 3-16,3-4 0 0,-3 7 8 0,4-4 0 16,-4 4 0-16,0-7 0 0,0 4 0 0,0-3 0 15,0 5 0-15,0-5 0 0,3-9 11 0,-3 2-3 16,0 7 0-16,0-6 0 0,0 0-8 0,0-1 8 16,0 4-8-16,-3-3 8 0,3 0-8 0,0-7 0 15,0 10 9-15,3-9-9 0,-3 0 0 0,0 6 0 16,0-6 0-16,0-6 0 0,0 0 0 0,0 0 8 0,0 0-8 0,0 0 0 15,0 0 0-15,0 0 0 0,0 0 0 0,0 0 8 16,0 0-8-16,0 0 9 0,0 0-9 0,0 0 10 16,0 0-1-16,0 0 0 0,0 0 0 0,0 0 0 15,-3-6-9-15,-1 0 0 0,1-3 9 0,-4 0-9 16,3 0 0-16,0-2 8 0,-3-1-8 0,4 0 0 16,-1-3 0-16,4 7 0 0,-3-1 0 0,3-9 0 15,0 0 0-15,0 4 0 0,3 2 0 0,1-12 0 16,3 10 0-16,-4-1 0 0,5-6-9 0,-1 4 9 15,0-1 0-15,3 4 0 0,-3 2 0 0,0-6 0 16,4 6 0-16,-4-2 0 0,4 2 0 0,-1 0 0 16,1-5 0-16,3 8 0 0,-4-3 0 0,1 0 0 0,0 6-9 15,-1 0 9-15,1-5 0 0,-4 5 0 16,3 6-15-16,-3-6 4 0,0 0 1 0,4 0 0 31,-4 3-25-31,-3-3-5 0,3 6 0 0,-4 0-1 0,-3 0-24 0,7-6-5 0,-3 6-1 0,-4 0 0 16,0 0-17-16,7-5-3 0,-4-1-1 0,1 0 0 15,3 6-112-15,-3-12-24 0</inkml:trace>
  <inkml:trace contextRef="#ctx0" brushRef="#br0" timeOffset="11182.02">9687 5285 1354 0,'0'0'38'0,"0"0"10"0,0 0-39 0,0 0-9 0,0 0 0 0,0 0 0 0,0 0 25 16,0 0 3-16,0 0 1 0,0 0 0 15,0 0 2-15,0 0 0 0,0 0 0 0,0 0 0 0,0 0-3 0,0 0 0 16,0 0 0-16,0 0 0 0,0 0-10 0,0 0-2 16,-3 6-1-16,3 6 0 0,0-6 1 15,3 5 0-15,1-5 0 0,-4 3 0 0,3 0 7 0,1 0 1 16,-1 8 1-16,4-5 0 0,-3-6 3 0,3 6 0 15,0 0 0-15,0-4 0 0,4 4-5 0,-4-6-1 16,7 6 0-16,-4-6 0 0,1 0-6 0,3-4-2 16,0 1 0-16,0 0 0 0,0 3-6 15,1-6 0-15,-1 0-8 0,-4 0 12 0,1 0 4 0,-1-3 0 16,1 0 0-16,0 0 0 0,-1 0 6 0,-3-2 2 16,-3-4 0-16,3 9 0 0,0-6-6 0,-4 0-1 15,1-6 0-15,0 6 0 0,-1-11-3 0,-3 2-1 16,0 3 0-16,0 0 0 0,-3-8-2 0,-1 8-1 15,0-5 0-15,-3-1 0 0,0 3-10 0,0-2 0 0,0-1 0 16,0 6 8-16,0 6-8 0,0-8-12 0,0 8 2 16,-4-6 1-16,4 6-6 0,0-6-1 0,0 1 0 15,0 5 0 1,4 0-41-16,-1 0-9 0,1 3-2 0,3 3 0 16,3-6-153-16,1 0-31 0</inkml:trace>
  <inkml:trace contextRef="#ctx0" brushRef="#br0" timeOffset="11849.197">10181 5153 1440 0,'0'0'32'0,"0"0"6"0,-7 0 2 0,7 0 0 0,0 0-32 0,0 0-8 16,0 0 0-16,0 0 0 0,-7 0 55 0,7 0 9 16,-7 0 3-16,7 0 0 0,0 0-12 0,-4 6-3 15,1 3 0-15,3 2 0 0,0-11-32 0,0 0-6 16,0 6-2-16,0 0 0 0,3 0-12 0,1 0 0 16,0-6 8-16,-1 6-8 0,1-3 0 0,3 5 0 0,-4-5 8 15,4 3-8-15,0-6 0 0,0 6 8 16,0-6-8-16,0 6 0 0,8-6 25 0,-5 0-1 15,1 0 0-15,3 0 0 0,-4-6-2 0,5 6-1 16,-1-6 0-16,0 6 0 0,0-6-21 0,0 3 9 0,-3-2-9 16,3 2 0-16,-4 3 12 0,-3-3-4 0,4 3 0 15,-4-6-8-15,-4 0 8 0,5 6-8 16,-5-6 0-16,-3 0 0 0,4 0 0 0,-4-5 0 0,3 5 0 0,-3-3 0 16,-3 3 0-16,-1 0 0 0,4 0 0 0,-3 0 0 15,-5-5 0-15,5 11 0 0,-1-6 8 0,-3 0-8 16,0-3 0-16,-3 3 0 0,-1 0 8 0,-3 6-8 15,0-6 0-15,3 0 8 0,-3 1-8 0,0 5 0 16,0-6 0-16,0 6 0 0,-4-6 0 0,4 6 0 16,4 0 0-16,-5 6-9 0,5-6-1 0,3 6 0 15,-4-1-6-15,8 7-2 0,-4-6 0 0,3 3 0 16,1 9 18-16,-1-1-10 0,4-5 10 0,-3 3-8 16,6 8-1-16,-3-11 0 0,4 11 0 0,-1-2 0 0,1-3 9 15,3 2 0-15,-4-2 0 0,4 0 0 0,0-1 9 16,0-5-9-16,4 8 12 0,0-8-12 0,-4 0 9 0,0 0-9 15,3 2 0-15,1-2 9 0,-1-6-9 0,1 6 0 16,0-6 0-16,-1 3-11 0,1-1 11 0,-1-2 0 16,4-3 0-16,1 3 0 0,-1 6 0 0,3-12 0 15,1 6 0-15,0 0 0 0,-1-6 0 16,4 5 0-16,1 1 0 0,-1-6 0 0,0 3 0 0,0 0-8 16,-3-3 8-16,3 3-8 15,4-3-16-15,-4 0-4 0,0 0 0 0,0 0 0 16,0-3-53-16,4 3-11 0,0-3-3 0,-4 0-666 0</inkml:trace>
  <inkml:trace contextRef="#ctx0" brushRef="#br0" timeOffset="29055.114">12143 4618 565 0,'0'0'12'0,"0"0"2"0,-7 6 1 0,7-6 2 0,-8 0-17 0,8 0 0 16,0 0 0-16,-3 0 0 0,3 0 60 0,-7-6 9 0,0 6 2 0,3-6 0 15,-3 6-3-15,7 0 0 0,-3-12 0 0,-4 9 0 16,0 3 12-16,0-3 3 15,7 3 0-15,0 0 0 0,0 0-15 0,0 0-2 16,0 0-1-16,0 0 0 0,0 0-30 0,0 0-7 16,-4 6 0-16,4 6-1 0,-3-6-27 0,-1 6 0 0,4-7 0 0,0 7 0 15,-4-3 10-15,4 3-10 0,0 0 12 0,0 5-12 16,0-5 24-16,4-3-3 0,0 8 0 0,-1 1 0 16,4-6-21-16,-3 8 0 0,-1 4 0 0,1-1 0 15,3 4-8-15,0-4-7 0,0 1-1 0,0 8 0 16,0-2 16-16,0 8 0 0,0-9 0 0,0 4 10 15,0 5 6-15,0-9 0 0,0-5 1 0,-3 2 0 16,3-2 13-16,-4 2 2 0,1-2 1 0,-1-4 0 16,1-2-11-16,0 0-2 0,-4-1-1 0,0-5 0 15,0 3-1-15,-4-4 0 0,0 1 0 0,1-6 0 16,-1 0 0-16,-3 0 0 0,0 3 0 0,0-6 0 16,-3-1-4-16,-1-2-1 0,0 6 0 0,1-6 0 0,-1 0-13 15,-3 0 0-15,0 0 8 0,0 0-8 0,0 0 0 16,0 0-15-16,0 0 3 0,0-6 1 0,-1 6-5 15,5 0-2-15,-4 0 0 0,0-2 0 16,3 2 9-16,0-3 9 0,-3-3-13 0,4 3 5 16,-1 0-18-16,-3 0-3 0,0-3-1 0,0 0 0 15,0 6-4-15,3-12-1 0,-3 6 0 0,0-8 0 16,0 2-24-16,0 0-5 0,0 1 0 0,-4-7-436 16,7 3-86-16</inkml:trace>
  <inkml:trace contextRef="#ctx0" brushRef="#br0" timeOffset="29508.547">11705 4483 1280 0,'0'0'36'0,"0"0"8"0,0 0-35 0,-7 0-9 0,7 0 0 0,-7 0 0 0,0 0 57 0,7 0 10 15,0 0 1-15,0 0 1 0,-7-6-15 0,7 6-3 16,0 0-1-16,0 0 0 0,0 0-17 0,0 0-3 15,0 0-1-15,-4-6 0 0,1-3-21 0,3 9-8 16,7 0 0-16,-4-6 0 0,5 0 0 0,2 6 0 16,4 0-8-16,0 0 8 0,4 0-11 0,-4 0 11 15,7 0-10-15,-3 0 10 0,3 0-13 0,0 6 3 16,0-6 1-16,1 0 0 0,-1 0 9 0,3 6-8 16,1-6 8-16,-4 0-8 0,4 0 8 0,-4 0-8 15,0 6 8-15,-3-3-8 0,3-3 8 0,0 3 0 16,0 0 8-16,1 3-8 0,-1-6 0 0,0 5 0 15,-3 1 0-15,-1-6-12 16,1 6-40-16,-4-6-8 0,4 0-1 0,-8 6-397 16,4-6-79-16</inkml:trace>
  <inkml:trace contextRef="#ctx0" brushRef="#br0" timeOffset="30195.093">12273 5035 1176 0,'-10'-3'33'0,"10"3"7"0,0 0-32 15,0 0-8-15,0 0 0 0,0 0 0 0,0 0 82 0,0 0 14 16,0 0 4-16,0 0 0 0,0 0-36 0,0 0-8 15,0 0 0-15,0 0-1 0,0 12-43 0,3-6-12 0,1 0 0 0,-1 6 0 16,1 5 11-16,3-11-3 0,-4 3 0 16,4 3 0-16,0-1 10 0,0 1 2 15,-3 0 0-15,3-3 0 0,-3 3 6 0,3-1 2 0,-4 1 0 0,4-6 0 16,-3 6 5-16,3-6 2 16,-4 8 0-16,1-2 0 0,-4 0 3 0,3-6 1 0,1 8 0 15,-1-5 0-15,-3 0-4 0,4-3-1 0,-1 0 0 16,1 0 0-16,-1 5-18 0,1-5-3 0,3 0-1 0,0 0 0 15,0 0-12-15,0-3 0 0,0 0 0 0,0 0 0 16,4 3 0-16,-4-1 0 0,4-5 0 0,-4 0 0 16,3 0 0-16,1-5 8 0,-1-1-8 0,-3 3 0 15,4-3 8-15,-4 0-8 0,0 3 11 0,4 0-11 16,-1-9 0-16,1 7 0 0,-4-7 0 0,-4 0 0 16,8 3 0-16,-4 0 0 0,4 1 0 0,-4-4 0 15,0 6 0-15,-4-6 0 0,4 6 0 0,-3-8 0 16,-1 2 0-16,-3 6 8 0,4-6-8 0,-4 0 0 0,-4-2 0 15,1 2 0-15,-4 0 0 0,3-5 0 0,-3 11-12 16,4-9 0-16,-8 3 0 0,4 0 0 16,0 7-25-16,0-1-5 15,-4 0-1-15,4 0 0 0,4 0 6 16,-4 0 1-16,3 0 0 0,4 6 0 0,0 0-20 0,0 0-4 0,0 0-1 0,7-6 0 16,0 3-152-16,0 3-31 0,18 0-5 0,0 0-2 0</inkml:trace>
  <inkml:trace contextRef="#ctx0" brushRef="#br0" timeOffset="30748.89">13028 4962 1663 0,'0'0'36'0,"0"0"8"0,0 0 2 0,-7 0 1 0,0-6-38 0,0 6-9 0,0 0 0 0,0 0 0 16,7 0 55-16,-7 0 9 0,-4 0 1 0,4 0 1 15,-3 6-23-15,2-6-5 0,-2 6-1 0,-1-3 0 16,1 0-15-16,-1-1-3 0,-3 10-1 0,3-12 0 16,-3 6-9-16,0 0-1 0,4 0-8 0,-1 0 12 15,0 0-12-15,1-1 0 0,3 4 0 0,0-3 0 16,3 6 0-16,-3-6-12 0,7 0 12 0,-3 5-10 15,6 1 10-15,-3-6-12 0,0 0 12 0,4 3-12 16,-1 3 12-16,4-1 0 0,-3-5 0 0,3 0-8 0,0 3 8 16,0-3 0-16,4 0 0 0,-4 0-8 0,3-1 8 15,-3 1 0-15,4 0 10 0,-4-6-10 0,3 0 12 16,-2 0-4-16,2 0-8 0,1 0 12 0,-4 0-12 0,3 0 9 16,1-6-9-16,-4 6 8 0,4 0-8 0,-4 0 0 15,3 0 0-15,1-6 0 0,-1 6 0 0,1 6 0 16,0-6 0-16,-1 0 8 0,-3 0-8 0,4 6 0 15,-4 0-12-15,0 0 12 0,0-6-12 0,4 6 12 16,-4 0-10-16,0-3 10 0,-4 8 0 0,4 1-9 16,-3-6 9-16,-1 6 0 0,1-6 0 0,-1 5 0 0,-3-2 0 15,0 3 0-15,0-6 0 0,-3 6 0 0,-1-1 0 16,1 1-8-16,-1-9 8 0,1 6 0 0,-4 0 0 0,0 2-8 16,0-5 8-16,-1 0 0 0,-2-6 0 0,3 6 0 15,0-6-18-15,-4 6-2 0,4-6 0 0,-3 0 0 31,-1 0-35-31,4 0-7 0,-4-6-2 0,1 6 0 16,3 0-38-16,-4-6-8 0,1 0-2 0,-1 0-561 0</inkml:trace>
  <inkml:trace contextRef="#ctx0" brushRef="#br0" timeOffset="31291.721">13254 4488 1177 0,'0'0'25'0,"0"0"6"0,0 0 1 0,-7 6 2 0,3 0-34 0,-3 6 0 0,4 0 0 0,-4-3 0 15,3 2 60-15,4 7 6 0,0 0 1 0,0-4 0 16,0 10 0-16,0-7 0 0,4 4 0 0,-1 3 0 15,1-7-7-15,3 10-2 0,-4-4 0 0,4 1 0 16,0-4-11-16,0 10-3 0,1-7 0 0,-1 4 0 16,-4-4-19-16,4 4-4 15,-3-4-1-15,3 1 0 0,0 2 3 0,0-2 0 0,-4 2 0 16,1-2 0-16,-1-7-2 0,1 10 0 0,-1-4 0 0,1-5 0 16,-4 2-7-16,4 4-2 0,-4-9 0 0,3 8 0 15,-3-5-3-15,0-1-1 0,4-2 0 0,-4 3 0 16,0-1-8-16,0 1 0 0,0-3 0 0,0 2 0 15,0-5 0-15,0 3 0 0,0 0 0 0,0-7 0 16,3 4-19-16,-3 0 1 0,0-6 0 0,0 3 0 16,0-9-30-16,0 0-7 0,0 0-1 15,0 0 0-15,0 0-96 0,0 0-20 0,0 0-4 16,0 0-561-16</inkml:trace>
  <inkml:trace contextRef="#ctx0" brushRef="#br0" timeOffset="31623.309">13116 4968 1591 0,'0'0'35'0,"0"0"7"0,0 0 2 0,0 6 0 0,0-6-35 0,7 2-9 0,0 10 0 0,-3-12 0 16,3 12 56-16,-4-6 8 0,1-6 3 0,-4 0 0 15,7 6-13-15,-7-6-2 0,7 0-1 0,0 0 0 16,0 0-19-16,0 0-4 0,4 0-1 0,-4 0 0 16,4-6-19-16,-1 6-8 0,4 0 8 0,-3-6-8 15,3 6 0-15,-3-6 0 0,-1 6-9 0,1 0 9 16,3 0-54-1,0 0-4-15,0 0-1 0,0 0 0 0,4 0-140 16,-4 6-28-16,0 0-5 0,0-6-2 0</inkml:trace>
  <inkml:trace contextRef="#ctx0" brushRef="#br0" timeOffset="31969.825">13649 5191 1698 0,'0'0'48'0,"0"12"11"0,0-3-47 0,0 2-12 0,0 1 0 0,0 0 0 15,3-6 44-15,-3 6 6 0,0-4 2 0,4 1 0 16,-4 0-28-16,0-9-6 0,0 0-1 0,4 6 0 16,-4-6-17-16,0 6 0 0,0-6 8 0,3 6-8 15,-3 0 0-15,4-1 0 0,-4-5 0 0,0 12 0 32,3-9-37-32,1 3-2 0,-1 3 0 0,-3 0 0 15,4-4-33-15,3 1-8 0,-4 0 0 0,1 0-1 16,3-6-38-16,0 6-7 0,-4 0-2 0,1-6 0 0</inkml:trace>
  <inkml:trace contextRef="#ctx0" brushRef="#br0" timeOffset="32214.424">13614 4797 1695 0,'0'6'37'0,"-4"6"8"0,1-6 2 0,-1 5 1 0,4 7-39 0,-3-3-9 0,3-4 0 0,-4-5 0 31,4 12-20-31,0-9-7 0,0-3-1 0,0 5 0 16,0-11-163-16,0 0-33 0</inkml:trace>
  <inkml:trace contextRef="#ctx0" brushRef="#br0" timeOffset="32869.355">13847 5068 1743 0,'0'0'49'0,"0"0"11"0,0 5-48 0,0-5-12 0,0 0 0 0,0 12 0 0,0-12 0 0,3 3 0 16,-3-3 0-16,4 6 0 0,3 0 0 16,-4 0 0-16,4 0 8 0,0-6-8 0,-3 6 0 0,3-6 9 15,-4 11-9-15,4-11 8 0,0 12-8 0,-3-6 8 16,3 0-8-16,0 9 8 15,-3-4-8-15,-1-5 10 0,1 6-10 0,-1-6 10 0,-3 6 14 0,4 2 4 16,-1-2 0-16,-3 0 0 0,0 5 26 0,0-8 6 16,0 3 0-16,-3 0 1 0,-1 0-9 0,1-1-1 15,-1-5-1-15,4 0 0 0,-3 3-8 0,-1-3-2 16,4-6 0-16,0 0 0 0,0 0-8 0,0 0-3 16,0 0 0-16,-7 11 0 0,7-11 1 0,0 0 0 15,0 0 0-15,0 0 0 0,-7 0 4 0,0-5 1 16,0-1 0-16,3 0 0 0,-3-3-43 0,4 3-9 15,3 0-2-15,0-5 0 0,-4-1 19 0,1 0-8 0,3-3 8 16,3-2 0-16,-3 5-9 0,4 6 9 0,-4-6 0 0,3-2-9 16,1 2 9-16,3 0 0 0,-4 0 0 0,1-5 0 15,3 8-11-15,-3 3 11 0,3-6-13 16,0 0 5-16,0 1 8 0,3 5 0 0,-3-6 0 0,4 6-8 16,-4 3-3-16,0 3 0 0,4-6 0 0,-1 6 0 15,4-6 1-15,-3 6 0 0,3 0 0 0,-3 6 0 16,-1 0 2-16,4-3 0 0,0 3 0 0,-3 0 0 15,7 0 8-15,-8 6 0 0,4-1 0 0,-3 1 0 16,-1-6-27 0,1 6-3-16,0 2-1 0,-4-2 0 0,3 0 11 0,1-6 1 0,-4 6 1 0,0 2 0 15,0 4 9-15,4-6 9 0,-4-1-13 0,0 1 5 0,-4 3 8 16,4-3 0-16,0-1 0 0,-3 1 0 0,3 0-9 0,0-3 9 16,-3 8-10-16,3-5 10 0,0-6-24 0,0 3 2 15,0 8 0-15,0-5 0 16,0-6-30-16,0 6-7 0,0 0-1 15,0-4 0-15,0-2-84 0,-3 0-18 16,3 0-3-16,0-6-544 0</inkml:trace>
  <inkml:trace contextRef="#ctx0" brushRef="#br0" timeOffset="39530.284">15187 4976 914 0,'0'0'20'0,"0"0"4"0,0 0 0 0,0 0 3 0,0 0-27 0,-7 12 0 15,7-12 0-15,-4 0 0 0,4 0 45 0,-7 12 4 16,7-12 1-16,-3 6 0 0,3 0-15 0,0 5-3 0,-4-8-1 0,4 9 0 16,4 0 10-16,-1-6 3 15,1 0 0-15,-1 0 0 0,5 5 1 0,-1-5 1 0,0 3 0 0,0 3 0 16,3 0-9-16,-3-1-1 15,4-5-1-15,3 6 0 0,0 0-14 0,0-3-2 16,0 8-1-16,1-11 0 0,2 0 2 0,-3-6 0 0,4 6 0 0,-4 0 0 16,4-6-33-16,-8 0-7 0,4 3 0 0,-7 0-1 15,4-3 5-15,0 0 0 0,-4 0 1 0,0 0 0 16,0 0 15-16,-7 0-9 0,0 0 9 0,0 0-8 16,3-3 8-16,-3 3 12 0,0 0-2 0,0 0-1 15,0-3 17-15,-3-9 3 0,-1 6 1 0,1-6 0 16,-4 1-17-16,3 2-3 0,-3-3-1 0,3 0 0 15,-3 0-9-15,0 1 0 0,0-1 0 0,0 0 0 16,0 3-8-16,0-2 8 0,4 5-10 0,-4-6 10 16,3 6-24-16,-3-6 2 0,0 3 0 0,3-2 0 15,-3 5 2-15,0 0 1 0,-3-6 0 0,3 12 0 0,0-12 8 16,0 7 2-16,-4-4 0 0,0 3 0 0,1 0 0 0,-1 0 0 16,-3 6 0-16,4-6 0 0,-5 0 9 0,5 6-12 15,-4 0 12-15,0-6-12 0,3 6 12 0,-3 0 8 16,0 0-8-16,0 6 11 15,3-6 0-15,1 0 0 0,-1 12 0 0,4-12 0 0,3 6-11 0,-3 6 0 16,7-9 0-16,-3 6 8 0,3 5-8 0,0-2 0 16,0-6 0-16,3 6-11 0,1 2 11 0,3-2-8 15,0 0 8-15,0 0-8 0,4 5 8 0,-1-11 0 16,-3 3-9-16,4 3 9 0,-1-6 0 0,-3 5 0 16,4 1 0-16,-4-6 0 0,4 3 0 0,-4-3 0 15,0 5 0-15,0 1 0 0,0-6 15 0,0 0-3 0,0-6 0 16,0 6 0-16,4 0-12 0,-4 0 0 0,0-1 0 0,3-2 0 15,1 3 0-15,0 0 0 0,-1 0 0 0,1 0 0 16,-1-6 0-16,1 6 0 0,6-6 0 0,1 6-10 31,0-6-34-31,-1 0-8 0,5 0 0 0,-1 0-620 0</inkml:trace>
  <inkml:trace contextRef="#ctx0" brushRef="#br0" timeOffset="40177.698">15868 5000 1176 0,'0'0'33'0,"0"0"7"0,0 0-32 0,0 0-8 0,0 0 0 0,-7 0 0 0,7 0 47 0,-11 0 7 15,4 0 2-15,0 0 0 0,0 0-37 0,0 0-7 16,0 0-2-16,0 0 0 0,0 0 8 0,0 0 2 16,0 0 0-16,0 6 0 0,-4-6 18 0,4 0 4 0,0 6 1 0,0 0 0 15,0-1-16-15,0-2-3 16,0 9-1-16,3-6 0 0,1 0 7 0,-1 6 2 15,1-6 0-15,-1-1 0 0,4-5-20 0,0 12-3 16,0-6-1-16,0 0 0 0,0-6-8 0,0 0 0 0,0 0 0 0,0 9 0 16,0-9 0-16,0 0 0 0,4 6 0 0,-4-6 0 15,0 0 0-15,3 6 0 0,4-6 0 0,-3 11 0 16,3-11 0-16,0 0 0 0,0 0 0 0,-3 0 0 16,3 0 0-16,0 0 0 0,0 0 0 0,3 0 0 15,-3 0 0-15,0 0 0 0,4 0 0 0,-4 0 8 16,4 0-8-16,-1 0 0 0,1 0 0 0,3 0 0 15,-4 6 0-15,1-6 0 0,0 6 0 0,-1-6 0 16,1 0 0-16,-1 6 8 0,1-3-8 0,-4 3 0 16,4 0 8-16,-4 0-8 0,0 5 8 0,3-5-8 15,-3 0 12-15,0 0-4 0,-3 0 0 0,3 3 0 16,0 8 4-16,-3-11 0 0,-1 6 0 0,1 0 0 0,-1-1-4 16,-3-2-8-16,0 3 12 0,-3-6-4 0,3 6 8 15,-4-1 0-15,1-5 1 0,-4 0 0 16,7-6-4-16,-8 6-1 0,-6 0 0 0,4 0 0 0,-1-3-3 15,-3 8-1-15,0-11 0 0,0 6 0 16,0 0-8-16,0 0 0 0,-4-6 9 0,4 0-9 0,0 6 0 0,0-6-15 16,0 0 3-16,-1 0 0 15,5 0-34-15,-1-6-6 0,4 6-2 0,-3-6 0 16,3 0-74-16,-4 0-14 0,4-5-3 0</inkml:trace>
  <inkml:trace contextRef="#ctx0" brushRef="#br0" timeOffset="40655.768">16260 4438 1362 0,'0'0'38'0,"0"0"10"0,0 6-39 0,0 0-9 0,0 6 0 0,0-3 0 0,0 3 48 0,3-1 8 16,-3 7 2-16,0-3 0 0,4 2-22 0,-4 1-5 15,0 0-1-15,3 2 0 0,-3 4 10 0,4-7 1 16,-4 7 1-16,0-4 0 0,3 4-21 0,-3 2-4 16,0 4-1-16,4-10 0 15,-1 10-6-15,-3-7-2 0,0 10 0 0,4-4 0 0,-4-3 29 16,3 4 6-16,1 2 1 0,-1-8 0 0,-3 8-8 0,4-3-2 16,-1-2 0-16,1 2 0 0,-1-11 3 0,1 3 1 15,-1-4 0-15,1 1 0 0,3-1-30 0,-3-2-8 16,-1-3 0-16,1 0 0 0,-1 5 0 0,1-8 0 15,-1 3 0-15,-3 0 0 0,4-6 0 0,-1-1-12 16,1 1 4-16,-4-6 0 16,0 0-45-16,0 0-9 0,0 0-2 0,0 0 0 15,0 0-128-15,0 0-25 0,0 0-6 0,0 0-1 0</inkml:trace>
  <inkml:trace contextRef="#ctx0" brushRef="#br0" timeOffset="40973.981">16108 4847 1249 0,'0'0'27'0,"0"0"5"0,-7 0 2 0,7 0 2 0,-7-3-28 0,0-3-8 0,0 6 0 0,7 0 0 16,0 0 53-16,-7-6 10 0,7 6 1 0,0 0 1 15,0 0-25-15,0 0-6 0,0 0-1 0,0 0 0 0,0 0-18 0,7 0-4 16,0-5-1-16,3-1 0 0,1 6 6 0,3 0 2 16,0-6 0-16,4 6 0 0,-1 0 6 0,1 0 0 15,3 0 1-15,0 0 0 0,4 0-25 0,-4 6 0 16,0-6 0-16,4 0 0 0,-4 6 0 0,4-6 0 16,-4 0 8-16,0 5-8 0,0-5-12 0,1 6-4 15,-5-6 0-15,1 6-1 16,-1-3-101-16,-2 0-20 0,-5 0-4 15</inkml:trace>
  <inkml:trace contextRef="#ctx0" brushRef="#br0" timeOffset="41726.245">15152 5050 761 0,'0'0'21'0,"0"0"6"0,0 0-27 0,0 0 0 0,0 0 0 0,0 0 0 15,0 0 76-15,0 0 9 0,0 0 3 0,0 0 0 16,-7 6-20-16,7-6-4 0,0 0-1 0,0 0 0 15,-7 0-21-15,0 0-4 0,7 0-1 0,0 0 0 16,0 0-11-16,-7 6-2 0,7-6-1 0,0 0 0 16,-4 6-7-16,1-1 0 0,-1 7-1 0,0-9 0 15,1 3 10-15,3 6 3 0,-4-6 0 0,4 0 0 16,0 5-5-16,0-5-1 0,0 0 0 0,0 3 0 16,4 0-12-16,-4 0-2 0,3-4-8 0,1 7 12 15,-4-12-12-15,4 6 9 0,-1 0-9 0,1 6 8 16,3-6-8-16,-4 8 0 0,4-8 0 0,0 6 0 15,0 0 0-15,4-1 0 0,-1-2 0 0,-2 3 0 16,2 0 0-16,-3 0 0 0,4-1 0 0,-1-2 0 0,4 3 0 16,-3 5 0-16,3-5 0 0,-3-6 0 0,3 6 0 15,0-3 0-15,0 8 0 0,0-11 0 0,-3 6 0 16,3 0 0-16,-4-3 0 0,1-4 0 0,0 1 0 0,-1 0 0 16,-3 0 0-16,0 0 0 0,4 0-24 0,-4-6-1 15,4 0 0-15,-1 0 0 16,1 0-130-16,3 0-25 0</inkml:trace>
  <inkml:trace contextRef="#ctx0" brushRef="#br0" timeOffset="42720.294">17357 5209 982 0,'0'0'21'0,"0"0"5"0,0 0 1 0,0 0 1 0,0 0-28 0,0 0 0 0,0 0 0 0,-7 3 0 0,7-3 91 0,0 0 12 16,-7 0 2-16,7 0 1 0,0 0-32 0,0 0-6 16,-7 11-2-16,7-11 0 0,-8 6-16 0,5 6-3 15,-1 0-1-15,1-6 0 0,3 8-18 0,3-5-3 16,-3 0-1-16,4 9 0 0,-4-7-12 0,0 4-4 15,0-3 0-15,3 5 0 0,1-5 2 0,0 0 0 16,-1-3 0-16,1 3 0 0,-1-1 51 16,1 1 11-16,-1-6 1 0,4 6 1 0,-3-3-55 0,3-4-11 15,-4-2-8-15,8 3 9 16,-4-3-54-16,4 3-11 0,-1 0-3 0,4-6 0 0,-3 6 49 0,3-6 10 16,0 0 0-16,0 0 0 0,4 0 0 0,-1-6 0 0,-2 6 0 15,2-6 0-15,-3-3 0 0,0 3 8 16,4-2-8-16,-4-1 0 0,0-3 13 0,0 0-3 0,-3-2-1 15,3-4 0-15,-7 0-1 0,4 1 0 0,-4-4 0 0,0 3 0 16,0 1 0-16,-4-1 0 0,4 3 0 0,-3-2 0 16,-1 5-8-16,-3 0 0 0,0 3 0 0,0-2 0 15,-3-1-15-15,3 0-5 0,-4 6 0 0,1-5-1 32,3 2-11-32,-4 3-1 0,4 6-1 0,0 0 0 0,-3-3-11 15,3 3-3-15,0 0 0 0,0 0 0 0,0 0-33 16,-7 0-7-16,0 0-2 0,7 0-368 0,0 0-74 0</inkml:trace>
  <inkml:trace contextRef="#ctx0" brushRef="#br0" timeOffset="43457.815">17879 5276 1094 0,'0'0'24'0,"0"0"4"0,0 0 2 0,-7 9 2 0,7-9-32 0,0 6 0 0,0 6 0 0,0-6 0 16,0 5 76-16,0 1 8 0,0-3 3 0,0 0 0 15,0 5-27-15,0-2-4 0,0-6-2 0,0 6 0 16,3 3-28-16,-3 2-6 0,0-5 0 0,0 0-1 15,0 0 5-15,0-1 0 0,4-2 1 0,-4 3 0 16,0-6-9-16,0 0-1 0,0-6-1 0,0 0 0 16,0 0 7-16,0 0 2 0,0 0 0 0,0 0 0 0,0 0-5 15,0 0-1-15,-7-6 0 0,3-6 0 0,1 0-17 16,-1-2 0-16,4 2-13 0,-3 0 5 0,3 0-9 0,0-5-2 16,0 2 0-16,0 3 0 0,0 0 7 0,0-5 2 15,3 5 0-15,1 3 0 0,-4-3 2 0,3 1 0 16,-3 5 0-16,7-6 0 0,-3 3-2 15,-1 0 0-15,1 6 0 0,-1-8 0 0,4-1 10 16,-3 6 0-16,-1 0 0 0,1 6 0 0,0-6 0 16,3-3 0-16,0 4 8 0,-4 2-8 15,4 3 8-15,4 0-8 0,-4 3 10 0,3-3-10 0,1-3 9 0,0 3-9 16,3 0 8-16,0 0-8 0,-4-3 8 0,5 3-8 16,-5 0 0-16,1 0 8 0,-1 0-8 0,1 0 8 15,-1 0-8-15,1 3 8 0,-4 0-8 0,4 2 0 0,-1 4 0 16,1-3 0-16,-4 0 0 0,0-6 0 0,0 6 0 0,0 6 0 15,-3-1 0-15,3-5 0 0,0 9 0 0,-4-3 0 16,1 5-13-16,-4-5 1 0,3-3 1 0,1 3 0 16,-1 5 1-16,-3-5 0 0,4-6 0 0,-4 3 0 31,3-3-13-31,-3 5-2 0,4 1-1 0,-1-6 0 16,1 0-35-16,-1 0-7 0,-3-6-2 0,4 6 0 15,0-6-48-15,3 6-10 0,-7-6-1 0,3 3-209 0,4 0-42 0</inkml:trace>
  <inkml:trace contextRef="#ctx0" brushRef="#br0" timeOffset="44834.393">18990 4533 1661 0,'0'0'47'0,"-7"2"10"0,3 1-45 0,4-3-12 0,0 0 0 0,-7 6 0 0,4 0 0 0,-4 0 0 16,3 6-10-16,4-6 10 0,-3 0-9 0,3-1 9 15,-4 7-8-15,4 3 8 0,0-3 0 0,0 5 0 16,4 1 0-16,-4 3 0 0,3 8 0 0,-3-9 0 15,0 10 0-15,4-1 8 0,-1 10 12 0,1-1 4 16,-1 3 0-16,1 3 0 0,-1-6 20 0,1 6 5 16,-1 3 1-16,1-3 0 0,3 1 11 15,0-1 3-15,0-3 0 0,0-3 0 0,0 3-12 0,0-9-3 16,-3-2 0-16,3-4 0 0,0-2-31 0,0-1-6 16,0-8-2-16,0 3 0 0,0-7-10 0,-3-5 0 15,3 3 9-15,-4-6-9 0,-3-3 0 0,0 0 0 16,0 0 0-16,4-3 0 0,-4-3 0 0,3 3 0 0,1-8 0 15,-1-1 0-15,-3 0 0 0,0-3-8 0,0-2 8 16,0 5-8-16,-3-6-7 0,3 1-1 0,-4 2 0 0,1-3 0 16,-1-2-2-16,4 5-1 0,-3 0 0 0,-1 4 0 15,4-1 19-15,0-3-12 0,0 6 12 0,0-5-10 16,0 8 10-16,0-6 0 0,0 6 0 0,0 0 0 16,0 6 0-16,0 0 0 0,0 0 0 0,4-9 0 15,-1 4 0-15,-3 5 0 0,0 0 0 16,4-3 0-16,3 0 0 0,-4 3 8 0,-3 0-8 0,8 0 8 15,-1 0-8-15,0 3 8 0,3-3-8 0,-3 0 8 16,4 8-8-16,-1 1 8 0,1-3-8 0,0 0 8 16,-1 0 8-16,1 6 1 0,-1-6 1 0,1 5 0 15,-1 4-18-15,1-3 0 0,0 5 8 0,-1-5-8 16,1-3 0-16,-1 3-11 0,1 5 2 0,-4-5 0 16,4 3 9-16,-4 2 9 0,-4 1-1 0,1-6-8 0,-1-6 8 15,1 6-8-15,-1-4 0 0,1 4 0 0,-4-6 8 16,3 6-8-16,-3-6 12 0,0-6-12 0,0 0 12 0,-3 5-12 15,-1 1 12-15,-3-3-12 0,0 3 16 16,0-3-4-16,0-3-1 0,-3 0 0 0,-5 0 0 0,5-3 0 16,-4 3 0-16,0-6 0 0,-4 3-11 0,4-3-17 15,-4 1 4-15,4-1 1 16,0 0-24-16,-4 0-5 0,4 6-1 0,0-6 0 16,0 0-26-16,3 0-6 0,4 3-1 0,0-2 0 15,4 2-93-15,3 3-20 0,0 0-3 0,0 0-260 0,0 0-52 16</inkml:trace>
  <inkml:trace contextRef="#ctx0" brushRef="#br0" timeOffset="45419.643">19689 5168 1706 0,'0'0'48'0,"-8"11"11"0,5-5-47 0,-4 6-12 0,0-6 0 0,0 3 0 0,0 8 26 0,0-5 3 15,0 0 1-15,-4 0 0 0,4-1-5 0,0 4-1 16,0-3 0-16,0 5 0 0,3-11 23 0,1 3 4 16,-4 0 1-16,3 0 0 0,1 2-42 0,3-5-10 15,0 6 0-15,0-6 0 0,3 0 0 0,1 0 0 16,3 3 0-16,0 2 0 0,0-5 0 0,3-6 0 16,1 6 0-16,3-6 0 0,-3 6 0 0,3-6 0 15,3 0 0-15,-2 0 0 0,-1 0-16 0,0-6-4 16,0 6-2-16,0-6 0 0,0 0 22 0,0 0 0 15,-3-5 0-15,-1 2 0 0,-3-3 13 0,1 6 7 16,-1-6 2-16,0-5 0 0,-7 5-2 0,0-3 0 0,3 4 0 16,-6-7 0-16,3 6-3 0,-4-2-1 0,1 2 0 15,-4 0 0-15,-1 6-7 0,5-6-1 0,-4 4-8 16,0 2 12-16,0 0-2 0,0 0-1 0,3 6 0 0,1-6 0 16,-8 0-9-16,0 6-12 0,4-6 2 0,-3 6 1 15,-1 6-3-15,4-6 0 0,-3 0 0 0,-1 0 0 16,0 0 1-16,4 0 0 0,-3 6 0 15,3 0 0-15,-4 0-1 0,1 0 0 0,3-3 0 0,-4 8 0 32,4 1-22-32,0-6-5 0,0 6-1 0,0-6 0 15,-4 8 7-15,8-5 1 0,-4 0 0 0,3 3 0 0,4-6-132 0,0 5-25 0,0-11-6 16,0 12-1-16</inkml:trace>
  <inkml:trace contextRef="#ctx0" brushRef="#br0" timeOffset="45934.005">19907 5247 1796 0,'0'0'40'0,"0"6"8"0,0 0 1 0,0 8 1 0,0-8-40 0,0 6-10 0,0 0 0 0,4 0 0 15,-4-1 12-15,0-5 0 0,3 0 0 0,-3 3 0 16,0-3-12-16,4 5 10 0,-4-11-10 0,0 6 10 16,0-6-10-16,0 0 0 0,0 0 0 0,0 0 0 15,0 0 0-15,0 0 0 16,0 0 0-16,0 0 0 0,0 0 10 0,-4 6-10 0,4-6 12 0,0 0-12 16,0 0 45-16,0 0 3 0,0 0 0 0,0 0 0 15,-3 0-16-15,-1-6-4 0,1 0 0 0,-1 1 0 16,1-4 5-16,3 3 1 0,0 0 0 0,-4 0 0 15,4-6-17-15,0 7-3 0,0-1-1 0,4-6 0 16,-1 6-13-16,-3 0 0 0,4 0 0 0,3 0 0 16,-4-2 0-16,1 2 0 0,3 0 0 0,0 0 0 15,0 0 0-15,0 6 0 0,4-12 0 0,-1 12 0 16,1-6 0-16,-1 6-13 0,1-3 1 0,3 3 0 16,-3 3 12-16,-1-3 0 0,1 6 0 0,-1-6 0 15,-3 6-9-15,4 0 1 0,0 0 0 0,-1 6 0 16,-3-1-11-16,4-2-1 0,-4 3-1 0,0 0 0 15,0 5 33-15,0-5 8 0,4 0 0 0,-4 8 1 16,3-8-30-16,-3 0-7 0,0-6 0 0,0 9-1 0,1-4 26 0,-1-5 6 16,0 0 1-16,0 6 0 0,0-6-33 0,-4 0-7 15,4 0 0-15,-3-4-1 16,3 1-97-16,-4 0-19 0,8-3-4 0,-4-3-408 16,4 3-82-16</inkml:trace>
  <inkml:trace contextRef="#ctx0" brushRef="#br0" timeOffset="46621.055">21414 4950 2257 0,'0'0'49'0,"0"0"11"0,-4 6 1 0,1 0 3 0,3 3-51 0,0 2-13 15,0 1 0-15,-4-6 0 0,4 0 9 0,0-6-1 16,0 6 0-16,0-6 0 0,0 0-8 0,0 0 8 15,0 0-8-15,0 0 8 0,0 0 7 0,0 0 1 0,0 0 0 0,0 0 0 16,-7 0-16-16,3-6-10 0,-3 6 2 16,0-6 0-16,4 0-10 0,-4 6-2 15,3-6 0-15,-3 6 0 16,0 0-9-16,0-6-3 0,-4 0 0 0,4 6 0 0,-3 0 32 0,-1 0-9 0,1 0 9 0,-4 0 0 16,-1 12-10-16,1-6 10 0,0 0-12 0,0 0 12 15,4 0 0-15,-1 5 0 0,-3 1 12 0,3-3-3 16,1 3-9-16,3 0 8 0,-4 5-8 0,4-5 8 15,0 3-8-15,0 2 0 0,3 1 0 0,-3 3 0 16,4-4 8-16,-1-5 0 0,1 3 0 16,-1 2 0-16,4-5 0 0,0 0 0 0,0 5 0 0,0-11 0 15,0 3 4-15,4 3 0 0,-4-6 0 0,3 6 0 16,1-7-12-16,-1 1 0 0,-3-6 0 0,7 6 0 16,4 0 0-16,0-3 0 0,3 3 0 0,0 0 0 15,3 0-27-15,1-1-7 16,0-5-2-16,3 0 0 0,3 0-9 15,-2 0-3-15,-1 0 0 0,0 0 0 0,0-5-97 16,0-1-20-16,1 0-4 0,-1-3-530 0</inkml:trace>
  <inkml:trace contextRef="#ctx0" brushRef="#br0" timeOffset="47264.469">21565 4280 1601 0,'0'17'45'0,"-3"-5"11"0,3 12-45 0,0-10-11 0,0 16 0 0,0-7 0 16,0 4 37-16,0 8 6 0,3-3 1 0,-3 4 0 15,-3 8-6-15,3-6-1 0,0 0 0 0,-4 3 0 16,1 3 16-16,-1 0 3 0,4-2 1 0,-3-4 0 16,3 3-17-16,-4-9-3 0,4 7-1 0,0-4 0 15,4 3-16-15,-4-3-4 0,0-2-1 0,0 2 0 16,3-9 1-16,1 4 1 0,-4-4 0 0,3-2 0 16,-3-1 2-16,4-2 0 0,-1-9 0 0,1 5 0 15,3-8-7-15,-4 0-2 0,1-3 0 0,-1 8 0 16,-3-14-10-16,0 0 0 0,0 0 0 0,4 0 8 15,0 6-8-15,-4-6 0 0,3-6-10 0,1-5 10 0,-4 5 0 16,3-6 0-16,-3-3-8 0,4-2 8 16,-4-1 0-16,3 3 0 0,-3-8 0 0,0 5 0 0,4-8 0 15,-1 2 0-15,1 4-12 0,-4 2 12 0,3-5 0 0,-3 2 0 16,4 3 0-16,-1 1 0 0,4 5 0 0,-3-6 0 16,3 4 0-16,0 2 0 0,0 6-10 0,4-6 1 15,-4-2 0-15,0 8 0 0,3 0 9 0,-3 6 0 16,0-6-9-16,1 6 9 0,2 6-12 15,-3-6 1-15,4 6 1 0,-4 2 0 0,0 4-1 0,0 6 0 16,0-6 0-16,0 8 0 0,-3 4 11 0,-1-1 0 16,4-2 0-16,-3 8 8 0,-1-8-8 0,1 8 11 15,-1-2-11-15,1 2 12 0,-1 0-12 0,1-8 0 16,-1-3 0-16,1 5 0 0,-1-5 0 0,1 2 8 0,-1-8-8 0,-3 0 12 16,4-3-12-16,-4 0 8 0,0-9-8 0,0 0 8 15,0 0-8-15,0 0 0 0,0 0 0 0,0 0-11 31,7 2-13-31,-3-4-4 0,3-1 0 0,0-3 0 16,0 0-31-16,0 3-6 0,0-3-2 0,0-6 0 16,0 6-169-16,0 0-33 0,0-8-7 0,0 5-2 0</inkml:trace>
  <inkml:trace contextRef="#ctx0" brushRef="#br0" timeOffset="47835.463">22073 5062 835 0,'0'0'18'0,"0"0"4"0,0 0 1 0,0 0 1 0,0 0-24 0,0 0 0 0,0 0 0 0,4 0 0 0,-1-6 80 0,-3 6 12 15,0 0 3-15,0-6 0 16,-3 0-30-16,3 6-5 0,0 0-2 0,-4-6 0 0,1 0 10 0,-4-3 1 16,3 4 1-16,-3 5 0 0,0-6 4 0,0 6 1 15,-4 0 0-15,1 0 0 0,-1 6-15 0,-3-6-2 16,4 5-1-16,-1 4 0 0,0 3-37 0,-3-6-7 15,4 6-1-15,3-1-1 0,-4 1-11 0,8 3 0 16,-4 3-10-16,3-1 10 0,0-5-8 0,1 0 8 16,3 2 0-16,0 4-9 0,0-6 9 0,0-3-8 0,3 2 8 15,1 1-8-15,0 0 8 0,-1 0 0 0,1-1-9 0,-1-5 9 16,4 3-8-16,0 3 8 0,-3-6-10 0,3 0 10 16,0 0-8-16,0-1 8 0,0-5 0 0,4 6-9 15,-4-6 9-15,3 6 0 0,1-12 0 0,3 6 0 16,-4 0 0-16,5-6 0 0,-8-5 0 0,3 5 0 15,1-6 0-15,3-3 0 0,-4 4 8 0,1-1-8 16,-4 0 0-16,0-6 9 0,0 4-9 0,0 2 0 16,-3-6 8-16,-1 1-8 0,-3 5 0 0,0-3 0 15,0 3 0-15,0 1 0 0,0 5-8 0,0-3 8 16,-3 3-12-16,3 0 3 0,0 6 1 0,0 0 0 16,0 0 8-16,0 0 0 0,0 0 0 0,0 0 0 15,0 0 0-15,0 0 0 0,0 0 0 0,-7 3 8 16,3 3-8-16,-3 0 8 0,7 6-8 0,-3-6 8 15,-1 5-8-15,4-5 0 0,4 6 0 0,-4 0 0 16,3 2 0-16,-3-2 0 0,4 0 0 0,-4-6 0 0,3 6 0 16,1 2 0-16,-1-2 0 0,4 6 0 0,-3-7 0 15,-1 4 0-15,4 3 0 0,1-1 0 0,-8-5 0 0,3 3-10 16,4 2 10-16,-3-11 0 0,3 6-16 16,0-6 3-16,0 0 1 0,0 0 0 15,0 3-43-15,0-6-8 0,0-1-1 0,4-2-768 16</inkml:trace>
  <inkml:trace contextRef="#ctx0" brushRef="#br0" timeOffset="48310.519">22363 5129 1814 0,'0'12'40'0,"0"-3"8"0,0 3 1 0,0 5 3 0,0-5-42 0,3 0-10 0,-3-3 0 0,0 8 0 16,0-5 0-16,0-6 0 0,0 0 0 0,0 0 0 15,0-6 19-15,0 0 8 0,0 0 1 0,0 0 1 16,0 0 7-16,0 0 0 0,0 0 1 0,0 0 0 16,-7-6-28-16,4-6-9 0,-1 6 0 0,0-6 0 15,4-2 0-15,-3 2 0 0,3 0 0 0,-4 0 0 16,4-2 0-16,0 2 0 0,4 0 0 0,-4 6 0 15,3-5 0-15,-3-1 0 0,0 6 0 0,0 0 0 16,4-3 0-16,-4 9 0 0,4-12 10 0,-1 12-10 16,1-5 0-16,3-1 0 0,-4 0 8 0,4 6-8 15,4-6 0-15,-4 6 0 0,3 0 0 0,-2 0 0 16,2 0 0-16,1 0 0 0,-1 6 0 0,1-6 0 0,-4 6-12 0,0 0 12 16,4-1-10-16,-4 1 10 0,0 0 0 0,0 3-9 15,3 3 9-15,-3 0 0 0,0-1 0 0,-3 1-8 16,3 6 8-16,0 2 0 0,-3-2-20 0,3 5 0 15,-4-2 1-15,1 8 0 16,-1-8-9-16,1 3-3 0,-1-4 0 0,4 4 0 0,-3-7 14 0,3 1 2 16,0 2 1-16,0-2 0 0,-3-6-5 0,3 3-1 0,-4-7 0 0,4 1 0 31,-3-3-91-31,3 0-18 0,0-6-4 0,0 0-1 16,0-6 33-16,4-3 6 0,3-14 2 0,3-1 0 0</inkml:trace>
  <inkml:trace contextRef="#ctx0" brushRef="#br0" timeOffset="48968.788">22821 4341 1670 0,'0'0'36'0,"0"0"8"0,0 0 2 0,0 0 2 0,0 0-39 0,4 6-9 0,-1 0 0 0,-3 6 0 16,0-6 29-16,0 6 4 0,4-7 1 0,-1 7 0 15,1-3-13-15,-1 9-2 0,1-7-1 0,-1 1 0 16,1 6-8-16,-1 2-2 0,1-2 0 0,3 3 0 16,-3 2-8-16,3 7 12 0,-4 2-12 0,8-3 12 15,-4 10-12-15,0-4 0 0,0 9 0 0,-4-6 0 16,5 3 0-16,-1-3 0 0,0 7 0 0,0-4 0 15,0-3 13-15,-4 6-2 0,4 0-1 0,0-3 0 16,0-2 15-16,0-4 3 0,-3-3 1 0,0 3 0 0,3-14-21 16,-4 8-8-16,4-11 0 0,-3 8 9 15,3-14-9-15,-4 0 8 0,1-6-8 0,-1 0 8 16,-3-6-8-16,0 0 0 0,0 0 0 0,0 0 0 0,0 0-14 16,0 0 2-16,4-6 0 0,-4 0 0 15,0-6-126-15,0 6-25 0,0-11-5 16</inkml:trace>
  <inkml:trace contextRef="#ctx0" brushRef="#br0" timeOffset="49364.799">22804 4932 694 0,'0'0'15'0,"0"0"3"0,-8 6 1 0,1 0 1 0,0-6-20 0,0 0 0 16,-3 6 0-16,3-6 0 0,0 0 70 0,0 0 10 0,7 0 1 0,0 0 1 16,-7 0 30-16,7 0 5 0,-8 0 2 0,8 0 0 15,0 0-11-15,0 0-3 0,0 0 0 0,0 0 0 16,-3 0-37-16,3 0-8 0,0 0-2 0,0 0 0 16,0 0-20-16,0 0-4 0,0 0-1 0,7 0 0 15,0 0-8-15,4 0-1 0,-1 0-1 0,4 0 0 16,0 0-2-16,-3 0 0 0,3 0 0 0,0 0 0 15,0 0-13-15,0 0-8 0,1 0 8 0,-5 6-8 16,4-6 8-16,-3 6-8 0,3-6 10 0,-3 6-10 16,-1-3 0-16,4 2 0 0,-3 7 0 0,3-6 0 15,0 0 0-15,-3 0-20 0,6 6 4 0,-3-7 0 16,0 7-32-16,1-3-7 0,-1-3-1 16,0 0 0-16,0 0 4 0,0-6 0 15,0 0 0-15,0 0 0 0,0 0-16 0,-3 0-4 0,0-6 0 16,-4 0 0-16,3 6 7 0,-6-6 1 0,-1-6 0 0,1 6 0 15,-1 3-93-15,-3-2-19 0,-3-1-3 0,-1 0-253 16</inkml:trace>
  <inkml:trace contextRef="#ctx0" brushRef="#br0" timeOffset="49816.396">23093 5006 1598 0,'0'0'35'0,"0"0"7"0,0 6 2 0,0 0 1 0,0 2-36 0,0 4-9 0,3 0 0 0,-3 0 0 16,7-6 81-16,0 5 15 0,1-2 2 15,-1 0 1-15,0 0-36 0,3-3-7 0,1 0-2 0,-1 5 0 16,-3-978-13-16,4 1940-2 0,3-967-1 0,-3-6 0 15,3 0-13-15,-4 0-2 0,1 0-1 0,0-6 0 16,-1 6-22-16,1-6 0 0,-1-5 0 0,-3 11 0 16,4-12 31-16,-4 6 1 0,0-3 1 0,0 3 0 15,-3-6-25-15,-4 1-8 0,3-1 0 0,1 6 0 16,-4-12 0-16,0 10 0 0,0-4 0 0,0 6 0 16,0-6 10-16,-4 0-2 0,4 7 0 15,-3-4 0-15,-1 3-8 0,-3 0-11 0,4 0 3 16,-5 0 0-16,1 0 8 0,0 6 0 0,7 0 0 0,-7 0 0 31,-3 0-36-31,-1 0-4 0,1 0-2 0,-1 12 0 0,0-12 22 0,1 6 5 0,-1 0 1 0,1 3 0 16,-1 0 4-16,1 5 1 0,2-8 0 0,1 6 0 15,0-6-13-15,4 5-2 0,-1 4-1 0,4-3 0 16,-3 6 25-16,6-1-8 0,1 4 8 0,-1-4 0 0,1 1 0 16,3-3-8-16,-4 2 8 0,5 1 0 0,-5-6 0 15,4 5 0-15,0-2 0 0,0 3 0 0,0-1-8 0,-3-8 8 16,3 9-8-16,0-6 8 0,0-1 0 0,0 1 0 15,0 0 0-15,-3-3 0 0,3 8 0 0,-4-11 0 16,4 0 0-16,-3 0 0 0,3 0 0 0,-4 0 0 16,4 3 0-16,-3-6 0 0,3-3-14 0,4 2 2 15,-1-2 1-15,1 0 0 16,-1 0-32-16,1-5-6 0,3-1-2 16,0 0 0-16,4 3-97 0,-4-3-19 0,0 0-4 0,0-6-506 0</inkml:trace>
  <inkml:trace contextRef="#ctx0" brushRef="#br0" timeOffset="50190.966">23499 5106 1608 0,'0'0'45'0,"0"0"11"0,-4 12-44 0,4-1-12 0,0 1 0 0,0-3 0 15,0 0 56-15,0 0 8 0,0 2 3 0,0 1 0 16,4 0-18-16,-4-3-3 0,0 2-1 0,3 1 0 15,1-6 4-15,-4 6 1 0,3-6 0 0,-3 5 0 16,4-5-14-16,-1 0-2 0,1 3-1 0,3-3 0 16,-4 0-19-16,1 0-4 0,3 5-1 0,0-11 0 15,0 6-9-15,0 0 0 0,0-6 0 0,0 3 0 0,0-3 8 16,4 0 0-16,-4 0 0 0,0-3 0 0,3 3 1 16,1-6 0-16,3 6 0 0,-3-6 0 15,-4 1-9-15,3-1 0 0,1 0 9 0,-4 0-9 16,4 0 10-16,-4-3-2 0,3 0-8 0,-3 1 12 15,0-4-12-15,0 0 0 0,-3 0 0 0,3 3 0 0,-3-2 0 0,-4-1 0 16,3 0-11-16,-3-5 11 0,0 5 20 0,0-3 12 16,0 3 3-16,0 1 0 0,-3-7-44 0,-1 3-9 15,0 3-2-15,1-5 0 16,-1 5-9-16,1 0-3 0,-1 3 0 0,1-2 0 16,-4 5-102-16,3-6-21 0,-3 6-4 0,4 0-703 0</inkml:trace>
  <inkml:trace contextRef="#ctx0" brushRef="#br0" timeOffset="50701.698">23823 5153 1638 0,'0'0'36'0,"4"6"7"0,-1 3 1 0,-3 2 3 0,4-5-38 0,-1 0-9 0,1 0 0 0,-1 0 0 16,1 3 0-16,-1 2 0 0,-3 1 0 0,4-6 0 16,-4 6 11-16,3-6 0 0,-3 5 0 0,0-2 0 15,0 3-2-15,0 0 0 0,0-6 0 0,0 5 0 16,0-5-9-16,0 0 0 0,-3 3 0 0,3-3 0 16,0-6 21-16,0 0 3 0,0 6 0 0,0-6 0 15,0 0 32-15,0 0 6 0,0 0 2 0,0 0 0 0,0 0-23 0,0 0-4 16,0 0-1-16,0 0 0 0,0 0 0 0,0 0-1 15,0 0 0-15,0 0 0 0,-4-6-19 0,4-3-4 16,-3 3-1-16,3-6 0 0,0 1-2 0,0-1 0 16,0-3 0-16,0 3 0 0,0-5 6 0,0 5 1 15,3-6 0-15,-3 4 0 0,0-4-16 0,0 0 0 16,0 1 0-16,0 2 0 0,0 3 0 0,0-5 0 16,0-1 0-16,0 9 0 0,0-8 20 0,0 5 0 15,-3 0 1-15,3 3 0 0,0-3-21 0,0 7 0 16,0-1 0-16,0 0 0 0,0 0 0 0,0 6 0 15,0 0 0-15,0 0-8 0,3 0 8 0,4 0 0 16,0 0 0-16,0 6 8 0,1-6-25 0,2 6-5 16,1 0-1-16,3-1 0 15,-4-2-9-15,5 3-3 0,-1 6 0 0,3-6 0 16,1 0-13-16,0 0-2 0,3-6-1 0,-4 6 0 16,4-1-76-16,-3-5-15 0,-4 12-3 0,4-12-1 15,-4 6 21-15,0-3 4 0,0-3 1 0,-3 6 0 0</inkml:trace>
  <inkml:trace contextRef="#ctx0" brushRef="#br0" timeOffset="50991.681">24208 5376 1681 0,'0'0'36'0,"0"0"8"16,0 0 2-16,0 0 2 0,0 0-38 0,0 0-10 0,0 0 0 0,0 0 0 0,0 0 44 0,-7 0 6 16,7 0 2-16,0 0 0 0,0 0-23 0,0 0-4 15,0 0-1-15,-4 0 0 0,-3-6-24 0,7 6-20 16,-4 0 3-16,4 0 1 15,-3-6-36-15,3 6-6 0,0-11-2 0,3 8-466 0,-3-3-94 16</inkml:trace>
  <inkml:trace contextRef="#ctx0" brushRef="#br0" timeOffset="51821.916">25679 4444 1620 0,'0'0'46'0,"-7"0"10"0,0 6-45 0,3 0-11 0,4-973 0 0,-7 1940 0 16,3-958 11-16,-3-4 0 0,4-5 0 0,-1 6 0 15,1 0 5-15,3-6 0 0,0 0 1 0,0 2 0 16,0-2 13-16,0 0 2 0,0 0 1 0,0-961 0 16,0 1934-5-16,3-968-2 0,1 10 0 0,-1-9 0 15,4 5-15-15,1 7-3 0,-1-4-8 0,3 7 12 0,-3 2-4 16,4 1 0-16,-1 2-8 0,1-3 12 15,3 4-12-15,0 2 11 0,-3-3-11 0,-1 4 10 16,4 2 10-16,-3 0 3 0,0-9 0 0,-1 10 0 0,1-16-3 0,-1 4 0 16,-3 2 0-16,0-8 0 0,-3 2 0 0,3-5 0 15,-3-1 0-15,-1-5 0 0,-3-3 12 0,0-9 3 16,0 0 0-16,0 0 0 0,0 6 14 0,0-6 3 16,0 0 1-16,0 0 0 0,0 0-18 0,-7 6-4 15,-4-6-1-15,1 0 0 0,3 0-30 0,-4 0 0 16,1-6 0-16,-1 6 0 0,-3-6-8 0,3-3-8 15,-3 3-2-15,0 0 0 16,4-5-20-16,-4-1-4 0,3 0-1 0,-3 6 0 16,0-8-5-16,0 2-2 0,-1 6 0 0,-2-12 0 15,6 7 2-15,-3-7 1 0,4 9 0 0,-5-9 0 16,1 7-1-16,0-10-1 0,4 3 0 0,-4 1 0 16,3 5-75-16,0-9-16 0,1 10-2 0,3-7-320 15,0 0-64-15</inkml:trace>
  <inkml:trace contextRef="#ctx0" brushRef="#br0" timeOffset="52176.218">25259 4289 1825 0,'0'0'52'0,"0"0"11"0,-7 8-51 0,0-8-12 16,7 0 0-16,-7 6 0 0,0 0 48 0,3 0 6 15,1 0 2-15,-1 6 0 0,1-6-28 0,3-1-4 16,3 4-2-16,1-3 0 0,-1 0-11 0,4 6-3 16,0-6 0-16,0-1 0 0,7 1 8 0,1-6 2 15,-1 6 0-15,0-6 0 0,3 0-10 0,1-6-8 16,0 0 12-16,-1 6-12 0,4-5 8 0,1-1-8 15,2 6 0-15,-2-6 0 0,2 0 0 0,4 6 0 16,-3 0 0-16,0-6-9 0,-1 6 9 0,1 0 0 16,-4 6-9-16,4-6 9 0,-4 6-20 0,0 0 0 15,1 0 0-15,-1-1 0 16,0 7-40-16,4-3-8 0,-8 9-2 0,4-1-499 0,-3-5-100 0</inkml:trace>
  <inkml:trace contextRef="#ctx0" brushRef="#br0" timeOffset="52886.825">26070 5135 1265 0,'0'0'36'0,"0"0"8"0,0 0-36 0,0 0-8 0,-7 0 0 0,0-6 0 0,0 6 44 0,0 0 6 15,0-11 2-15,3 5 0 0,-3 0-8 0,4-6-2 16,-1 3 0-16,4-3 0 0,-3 7 18 0,3-7 4 15,0 6 1-15,-4 0 0 0,4 0-35 0,0 0-7 16,4-3-2-16,-4 4 0 0,0 5-4 0,7 0-1 16,0-6 0-16,0 6 0 0,0 0 9 0,0 0 2 15,4 0 0-15,-1 0 0 0,1 0-27 0,-1 6 0 0,1-6 8 16,0 5-8-16,-1-5 18 0,1 0 2 0,-4 3 0 16,3 3 0-16,1-6-6 0,0 0-1 15,-1-6 0-15,-3 6 0 0,0 6-13 0,0-6 11 16,0 3-11-16,0-3 10 0,-3-3-10 0,3 3 0 0,0 0 9 0,-3-6-9 15,3 3 9-15,-4-2-9 0,-3 5 12 0,4-6-12 16,-1 0 13-16,-3 0-4 0,0 0-1 0,-3 0 0 16,3-8 0-16,0 2-8 0,-4 6 12 0,-3-6-4 15,4 0-16-15,-4 6-4 0,0-5-1 0,-1 5 0 32,-2-3-11-32,-1 3-3 0,1 0 0 0,-1 0 0 0,1 0 7 0,-1 1 2 0,0 5 0 0,1 0 0 15,-1 0 18-15,1 0-10 0,3 5 10 0,-4-5-8 16,4 6-10-16,0 6-2 0,0-6 0 0,0 0 0 15,3 0 32-15,1 8 7 0,-1-8 1 0,4 12 0 0,0-6-32 16,0 2-7-16,0 4-1 0,4-6 0 16,-1 5 20-16,-3 4-8 0,4-9 8 0,-1 5 0 0,1-2 0 0,3 3 0 15,-4-6 0-15,4 5 0 0,0-5 0 16,1 0 0-16,-1-3 0 0,-4 2 0 0,4-5 0 0,0 0 0 16,0 0 0-16,0 0 9 0,4 3 6 0,0-1 1 15,-1 1 0-15,1-3 0 0,-1 0-30 16,4 0-6-16,1 0 0 0,2 0-1 15,-3-6-11-15,7 6-3 0,1-1 0 0,-1-5 0 16,3 0-103-16,-2 0-21 0,2 0-4 0,1 0-481 0</inkml:trace>
  <inkml:trace contextRef="#ctx0" brushRef="#br0" timeOffset="53825.827">27242 5079 648 0,'0'0'14'0,"0"0"3"0,0 0 1 0,-8-6 0 0,5 1-18 0,-4-1 0 0,0 0 0 0,3 0 0 15,-3 6 48-15,0-12 5 0,0 6 2 0,0-3 0 16,0 4 9-16,3-1 1 0,-3 0 1 0,0 0 0 15,4 6 13-15,-4-6 2 0,0 0 1 0,7 6 0 16,-4 0-1-16,4 0 0 0,0 0 0 0,0 0 0 16,0 0-16-16,-7 0-3 0,7 0-1 0,0 0 0 15,0 0-13-15,-7 0-2 0,4 6-1 0,-1 0 0 16,0 0-22-16,1 6-5 0,3-7-1 0,0-2 0 16,3 9-17-16,-3-6 10 0,4 6-10 0,0 0 8 15,-4-7-8-15,3 7 0 0,1-3 0 0,3 3 0 16,-4 0 0-16,1-1 0 0,-1 1 0 0,1-3 0 15,3 0 0-15,-4 0 0 0,1 2 0 0,-4-5 0 16,0-6 0-16,0 0 0 0,3 6 0 0,-3-6 0 0,0 0 0 16,0 0 0-16,0 0 8 0,0 0-8 0,0 0 15 15,0 0-3-15,0 0 0 0,0 0 0 0,0 0-2 0,0-6-1 16,0 0 0-16,0-5 0 0,0-4 0 16,0 9 0-16,0-6 0 0,0-5 0 15,0 5-9-15,0 0 0 0,0-3-12 0,0 4 12 0,0-1 0 16,0 0 0-16,0-6 12 0,0 10-4 0,4-4-8 0,-4 6 0 15,3-6 0-15,-3 0 0 0,4 7 0 0,0-4 0 16,-1 3 0-16,1 0 0 0,-4 0 0 0,3-6 0 16,1 6 0-16,-4 1 0 0,3-1 0 0,-3 6 0 15,4-3 0-15,-4 3 0 0,3-3 0 0,-3 3 0 16,0 0 0-16,0 0 0 0,0 0-12 0,7 0-4 16,-3 6 0-16,-1 0-1 0,4 5 17 0,-3 1-8 0,-1-6 8 0,1 6 0 15,3-3 0-15,-3 8 0 0,3-5 0 16,0 0 0-16,0-1-8 0,3 4 8 0,1-3 0 0,-1 0 0 15,1-1 0-15,3 7-8 0,0-3 8 0,0-3 0 16,4 5 0-16,-4-11 0 0,4 3-8 0,-1 0 8 16,1 0-22-16,0 2-1 0,-4-11 0 0,0 6 0 15,0 0-16 1,0-6-3-16,-3 0-1 0,-1 0 0 16,-3-6-22-16,0 6-5 0,-3-6-1 0,3 6 0 15,-3-6-17-15,-1 1-4 0,-3 5-1 0,0 0-557 0</inkml:trace>
  <inkml:trace contextRef="#ctx0" brushRef="#br0" timeOffset="54441.06">27503 5023 1377 0,'0'0'39'0,"0"0"9"0,0 0-39 0,0 0-9 0,0 0 0 0,0 0 0 15,0 0 64-15,0 0 10 0,0 0 2 16,0 0 1-16,0 0-5 0,0 0 0 0,0 0-1 0,0 0 0 16,0 0-1-16,0 0 0 0,0 0 0 15,0 0 0-15,0 0-43 0,0 0-9 0,7 0-2 0,3 0 0 16,1 0-16-16,3 0 8 15,-4 0-8-15,5 0 0 0,2 0 0 0,-3 0 0 0,0 0 0 0,-3 0 0 16,3 0 8-16,0 0-8 0,-3 0 0 16,3 0 0-16,-3-5 0 0,-1 5 0 0,-3 0 8 0,0 0-8 15,0-6 0-15,-3 6 0 0,-4 0 0 0,3-6 0 16,1 6 11-16,-1-6-11 0,-3 0 10 0,0 0-10 16,4 6 11-16,-4-12-11 0,0 4 12 0,0 2-12 15,-4 0 10-15,1 0-10 0,-1 0 8 0,1-6-8 16,-4 6 0-16,0 1 0 0,-4 5 0 0,4-9 0 15,-4 6-21-15,-3-3 3 0,0 3 1 0,0 3 0 16,0 0-8-16,0 0-2 16,3 0 0-16,-3 0 0 0,4 6 11 0,3 0 1 0,0 3 1 0,-1 2 0 15,5 1-6-15,-4 0 0 0,0 0-1 0,3 2 0 16,1-2 21-16,-1 6 0 0,-3-7 0 0,4 4 0 0,3-3 12 16,-4 0 8-16,4-1 0 0,0 1 1 0,4-3-21 15,-4 3 0-15,3-6 0 0,1 5-8 16,-1 1 8-16,1 0 11 0,3-9-3 0,3 3 0 0,-3 6-8 0,4-7 0 15,3 1-10-15,-3 0 10 0,3 0-10 0,0 0 10 16,-3-6-10-16,3 0 10 0,3 6-12 0,-3-6 12 16,1 0-13-16,-1 0 5 0,-4 0-13 0,4 0-3 15,4 0 0-15,-4 0 0 16,0 6-28-16,0-6-7 0,0 0-1 0,1 0 0 16,-5-6-71-16,4 0-14 0,-3 6-3 0,-1 0-1 15</inkml:trace>
  <inkml:trace contextRef="#ctx0" brushRef="#br0" timeOffset="55340.967">28688 4932 918 0,'0'0'20'0,"0"0"4"0,0 0 0 0,0 0 3 0,0 0-27 0,0 0 0 0,0 0 0 0,0 0 0 16,0 0 47-16,0 0 4 0,7 12 1 0,0-6 0 15,-3 0 24-15,-1 0 6 0,4 0 1 0,-3 0 0 16,-1 8-15-16,4-8-2 0,-3 0-1 0,-4-6 0 0,0 0-10 16,0 0-3-16,0 6 0 0,0-6 0 0,0 0 9 15,0 0 2-15,0 0 0 0,0 0 0 0,0 0-38 0,0 0-7 16,0 0-2-16,3-6 0 0,-3 0-7 0,0 0-1 16,0-8-8-16,-3 8 12 0,3 0-12 0,-4-6 0 15,4 6-9-15,-3-6 9 0,-1 6-19 0,-3 1 3 16,4-1 0-16,-4 3 0 0,7 3 4 0,-8-3 2 15,1 0 0-15,0 0 0 16,-3 3-18-16,3 0-3 0,0 0-1 0,-4 3 0 0,4 0 21 0,0 3 11 16,3 0-12-16,1 5 12 0,-4 1 0 0,3 0-8 15,4-3 8-15,-3 8 0 0,-1 1 0 0,1 0 0 16,-1-1 0-16,4-2 0 0,-3 3 0 0,3 2 0 16,0-2 0-16,0 5 0 0,0-11 8 0,0 0 3 15,0 3 0-15,0-4 0 0,3 1 20 0,-3-6 4 0,4 6 1 0,-1-6 0 16,1 8-13-16,-1-8-3 0,4 0 0 0,-3 0 0 15,3 0 12-15,-4 0 3 0,5 5 0 0,-5-11 0 16,8 6-35-16,-4-3 0 0,0 0 0 0,3 0 0 16,-3 3 12-16,4-6-4 0,-4 6 0 0,4-6-8 15,-1 6 8-15,1-6-8 0,-1 6 0 0,1 0 0 16,0-6-20 0,3 5-12-16,-4-5-1 0,1 0-1 15,-1 0-25-15,1 0-5 0,0-5 0 0,-1-1-1 16,1 0-126-16,-1-6-25 0,1 6-4 0,3-3-416 0</inkml:trace>
  <inkml:trace contextRef="#ctx0" brushRef="#br0" timeOffset="55790.685">29023 5050 1857 0,'0'6'40'0,"0"6"9"0,4 5 2 0,-4-8 2 0,3 3-42 0,-3 0-11 15,4-1 0-15,-1 1 0 0,-3 3 45 0,0-3 7 16,4-1 2-16,-4 1 0 0,0-12-23 0,3 6-5 16,-3-6-1-16,0 6 0 0,0-6-6 0,4 6-2 15,-4-6 0-15,0 0 0 0,0 0 5 0,0 0 1 16,0 0 0-16,0 0 0 0,0 0-23 0,0 0 0 16,7 0 0-16,-7 0 0 0,3 0 0 0,-3 0 0 15,0 0 0-15,4-6 0 0,-1 0 0 0,-3 0 0 16,0-6 8-16,0 1-8 0,0-1 16 0,-3 3-2 15,-1-9 0-15,1 7 0 0,-1-1 2 0,1-6 1 16,-1 3 0-16,-3 4 0 0,0-1 3 0,4-6 0 16,-1 4 0-16,1 2 0 0,-1 0-8 0,4 6 0 0,-4-8-1 0,4 2 0 15,0 6-11-15,-3-6 0 0,6 6 0 0,-3 0 8 16,4 0-8-16,-4 1 0 0,4-4 9 0,-1 6-9 16,1-3 0-16,-4 6 0 0,3-3 0 0,4 3 0 15,0 0 0-15,-3-6-12 0,3 6 12 0,0 0-12 16,-7 0 12-16,7 0-12 0,3 0 12 0,1 0-12 15,-4 0-20-15,0 0-5 16,0 0-1-16,-3-6 0 0,6 6 8 0,-3 0 2 16,0-6 0-16,4 6 0 0,0 6-62 0,3 0-12 15,0-6-2-15,0 0-1 0,4 6-80 0,-1-6-16 0,1 3-3 16,3 3-1-16</inkml:trace>
  <inkml:trace contextRef="#ctx0" brushRef="#br0" timeOffset="56303.108">29386 4932 1335 0,'-7'12'29'0,"0"-12"7"0,4 6 0 0,-4 0 2 0,3 0-30 0,-3-3-8 16,4 6 0-16,-4-1 0 0,-1 4 58 0,5-6 10 15,-1 6 3-15,1-1 0 0,-4-2-11 0,0 9-3 0,3-6 0 0,-3-1 0 16,4 4-29-16,-4 3-7 0,0-6-1 0,0 11 0 15,3-11-6-15,-3 3-2 0,3 2 0 0,1-5 0 16,-1 3 16-16,1 2 4 0,-1 1 0 0,1-6 0 16,-1 5 2-16,4-2 1 0,0-3 0 0,4 5 0 15,-1-11 1-15,1 0 1 0,-1 0 0 16,1 3 0-16,3-3-13 0,0 0-4 16,4-1 0-16,-1-5 0 0,1-5-12 0,-1-1-8 15,1 0 8-15,3-3-8 0,0 3 10 0,0-6-2 0,4 1-8 0,-4-7 12 16,0-3-12-16,0-8 0 0,0 3 0 0,-3 8 0 15,-1-11 0-15,-2 2-8 0,2-2 8 0,-6 2-13 16,3-2 4-16,-7 8 1 0,3-2 0 0,-3 5 0 16,-3-5 8-16,3 8-8 0,-4 3 8 0,4-6-8 15,-3 7 0-15,-4 2 0 0,3 3 0 0,-3 0 0 16,0 0-2-16,0 0 0 0,-4 6 0 0,4 0 0 16,-3 0 10-16,-1 12 0 0,-3-6 0 0,3-3 0 15,1 9 0-15,-1-1 0 0,1 7 0 0,3-6 0 16,-4 0-8-16,7 8 0 0,-3-2 0 0,0-1 0 0,0-2 8 0,4 3 0 15,-1-1 0-15,1 1 0 0,-1-3 0 0,1 2 8 16,6-5-8-16,-3 0 0 0,4-3-11 0,-1 3-6 16,-3-1-2-16,4-5 0 0,-1 6-3 0,1-12-1 15,-4 0 0-15,7 6 0 16,0-6-33-16,0 0-6 0,0-6-2 0,4 0-519 16,-1 0-104-16</inkml:trace>
  <inkml:trace contextRef="#ctx0" brushRef="#br0" timeOffset="56664.562">29690 4926 1638 0,'0'0'36'0,"0"0"7"0,3 6 1 0,-3-6 3 0,4 0-38 0,-4 0-9 0,0 12 0 0,3-6 0 16,-3 0 36-16,4 0 4 0,-4-6 2 0,0 6 0 16,0 2 3-16,0 4 1 0,0 0 0 0,-4 0 0 15,4-1-26-15,-3 4-4 0,3 3-2 0,-4-1 0 16,1-2-23-16,-1 9-5 0,1-7-1 0,3 1 0 31,0-3-13-31,0 8-2 0,0-11-1 0,0 6 0 0,0 2 18 0,3-2 3 0,-3-6 1 0,0-4 0 16,4 1 9-16,-4 0 0 0,3-3 10 0,-3-6-10 15,0 0 0-15,0 0 0 0,0 0-11 0,0 0 11 0,0 0-8 0,0 0 8 16,-3-6 0-16,3-3 0 16,-4 3-56-16,4 0-6 0,-3-5-2 0,-1 5 0 15,4-6-129-15,-3 6-27 0,-4-20-4 0,0 8-2 0</inkml:trace>
  <inkml:trace contextRef="#ctx0" brushRef="#br0" timeOffset="56858.456">29598 4612 1350 0,'0'0'29'0,"0"12"7"0,0-6 0 0,4 11 3 0,-1-5-31 0,1 3-8 0,-1-9 0 0,1-1 0 16,-1 1-70-16,1 0-15 15,-4-6-3-15,3 12-424 0</inkml:trace>
  <inkml:trace contextRef="#ctx0" brushRef="#br0" timeOffset="57446.141">29993 4785 1065 0,'0'0'23'0,"0"0"5"0,0 0 0 0,0 0 4 0,0 0-32 0,0 0 0 16,0 0 0-16,0 0 0 0,0 0 40 0,0 0 3 15,-7 0 0-15,0-3 0 0,0 3 41 0,0 0 8 16,0 0 1-16,-4 0 1 0,4 0-22 0,-3 0-5 15,-1 3-1-15,0 3 0 0,1 0-39 0,-1 0-8 16,-3 6-2-16,4-6 0 0,-1 0-1 0,4 5-1 16,-4-2 0-16,-3 3 0 0,7 0 13 0,-3-1 4 0,3 1 0 0,0-6 0 15,0-3-20-15,3 3-4 0,0 6-8 0,1-7 12 16,3-5-12-16,0 6 0 0,0-6 0 16,-4 12 0-16,4-12 0 0,4 6 0 0,-4-6 0 0,3 6 0 15,1 0 0-15,0 0 8 0,3 2-8 0,-4 4 0 16,4-12 0-16,0 12 0 0,0-6 0 0,0 0 0 15,4 0 0-15,-4-1 0 0,0 4 0 0,4-3 0 16,-4 0 14-16,0 0-3 0,0 0-1 0,3 0 0 16,-3 0-2-16,4-1-8 0,0 7 12 0,-4-6-4 15,0 0 0-15,3 3 0 0,-3-3 0 0,4 0 0 16,-4-1-8-16,4 1 0 0,-4 0 9 0,3 0-9 16,-3 0 0-16,0-3 8 0,0 6-8 0,-3 0 0 15,3-4 0-15,0 1 0 0,-3 0 0 0,-1 0 0 16,1 0-19-16,-1 6-1 0,1-6-1 0,-4 8 0 0,3-2 5 15,-3 6 0-15,-3-4 1 0,3 4 0 16,-4 0 7-16,1-1 8 0,-1-5-13 0,-3 3 5 0,0 8 8 0,0-11-10 16,0 3 10-16,-4 2-10 0,1 1 10 0,-1-6 0 15,0-3 8-15,1-1-8 0,-1-2 9 0,1 3-9 16,-1-9 12-16,1 0-12 16,-5 0-45-16,1 0-16 0,0-6-3 0,4 0-772 0</inkml:trace>
  <inkml:trace contextRef="#ctx0" brushRef="#br0" timeOffset="58720.699">30512 4894 1576 0,'0'0'35'0,"0"0"7"0,0 0 2 0,0 0 0 0,0 0-36 0,0 6-8 0,0 3 0 0,3 3 0 16,-3-7 53-16,4 13 9 0,-1-6 2 0,1 0 0 16,3 8 1-16,-4 4 1 0,1-10 0 0,0 10 0 15,-1-1 0-15,4 4 0 0,-3 2 0 0,-1-5 0 16,4 2-43-16,-3-2-9 0,-1 2-2 0,4-2 0 0,-3 2-12 15,-1-2 0-15,1 5 0 0,-4-11 0 0,0 8-20 16,3-8-4-16,-3 2-1 0,4-2 0 16,-4 0-4-16,3 2-1 15,-3-2 0-15,4 0 0 0,-4-4 14 0,4 1 4 0,-1 0 0 0,1 2 0 0,-1-11 12 16,1 3 0-16,-1 6 0 0,1-6 0 0,-1-4 0 0,1 1 0 16,-4 6 0-16,3-6 10 0,-3-6-2 0,0 0 0 15,0 0 0-15,0 0 0 0,0 0 1 0,0 0 0 16,0 0 0-16,0 0 0 0,0 0 8 0,0 0 2 15,0 0 0-15,0 0 0 0,0 0-7 0,0 0-2 16,0 0 0-16,-7-12 0 0,0 6 6 0,0-5 2 16,0 2 0-16,0-6 0 0,-4 0-5 0,4-2-1 15,-3-4 0-15,-1 3 0 0,1 1 6 0,-1-10 1 0,0 4 0 16,4 5 0-16,0-11 0 0,0 8 0 0,0-5 0 0,4 8 0 16,-4-5-4-16,3 5-1 15,1-3 0-15,-1-2 0 0,4 5-5 0,-3-8-1 0,3 8 0 16,-4-8 0-16,4 8-8 0,0-5 0 0,0 5 0 0,0 3 0 15,-4-8-20-15,4 5 4 0,-3-3 1 0,3 10 0 16,-4-7 15-16,1 0 0 0,3 4 0 0,-4 2 0 16,4 0-18-16,-3 0 2 0,3 7 1 0,-4-7 0 15,4 6 15-15,0 3 0 0,0-3 0 0,0 6 10 16,4-6-10-16,-4 0 0 0,0 0 0 0,0 6 0 16,3-5 0-16,1-1-12 0,-1 0 4 0,1 6 8 15,-1-6-17-15,1 0 4 0,3 3 1 0,0-3 0 16,0 6-4-16,0 0 0 0,4 0 0 0,-4 0 0 15,0 6 5-15,4-3 1 0,-4 0 0 0,3 6 0 16,-3-3-14-16,0 0-2 16,0-1-1-16,0 7 0 0,-3 0 3 0,3-3 0 0,-4 3 0 0,-3 5 0 0,4 1 6 15,-4-6 2-15,4 8 0 0,-4-2 0 0,0 2 16 0,0 4 0 16,0-6 0-16,3 5 0 0,-3-2 0 16,4-4 0-16,-1 1 8 0,-3-3-8 0,4 2 20 15,-4-5-3-15,3 0 0 0,-3-3 0 0,4-1-5 0,-4 1-2 16,0-9 0-16,0 0 0 0,0 6-10 0,0-6 0 15,0 0-12-15,-11 0 12 0,4-6-16 0,-4 6 5 16,1-9 1-16,-1 1 0 0,1-1-1 0,-1 3 0 16,-3 0 0-16,0 0 0 15,0 0-26-15,0-5-6 0,3 5-1 0,-3 0 0 16,3 0 5-16,1 3 1 0,3 3 0 0,0-6 0 16,7 6-42-16,0 0-9 0,-7 0-2 0,0 0 0 15,0 0 12-15,3 0 3 0,4 0 0 0,0 0 0 16,0 0 0-16,0 0 0 0,0 0 0 0,0 0-232 0,0 0-45 0</inkml:trace>
  <inkml:trace contextRef="#ctx0" brushRef="#br0" timeOffset="59320.883">30850 4976 1148 0,'0'0'25'0,"0"0"6"0,0 0 1 0,0-5 0 16,-3-4-32-16,-1 3 0 0,-3 0 0 0,4 0 0 0,-1 6 0 0,-3-12 0 15,4 12 0-15,-4-6 0 0,0 6 48 0,-4 0 3 16,0 0 1-16,1 0 0 0,-1 6-36 0,1 0-6 15,-1 0-2-15,0 6 0 0,4-6-8 0,0 6 0 16,-3 2 0-16,3-2 0 0,0 0 47 0,0-1 7 16,3 10 2-16,4-9 0 0,-3 5-6 0,3-5-1 0,3 3 0 15,-3 3 0-15,4-7-21 0,-4 1-4 16,3 0 0-16,1-3-1 0,-1 2-3 0,1 1-1 16,3-6 0-16,0 0 0 0,0-6 0 0,0 0 0 15,0 0 0-15,4 6 0 0,-4-12-1 0,3 6 0 16,4-12 0-16,-3 0 0 0,3-2-18 0,0 2 0 0,0-6 0 0,-3-5 0 15,3 2-12-15,-3 4-7 0,-1-7-1 0,-3-2 0 16,4 2 3-16,-4-2 0 0,-4 8 0 0,4-6 0 16,-3 4 2-16,-1-4 1 0,-3 13 0 0,4-7 0 15,-8 3 14-15,4 4-11 0,-3-1 11 0,-1 6-10 16,4 0 2-16,0 6 0 0,0 0 0 0,0 0 0 16,0 0 8-16,-7 0 11 0,0 6-3 0,4 0 0 15,-1 6-8-15,4-1 0 0,-3 1 9 0,3 3-9 16,0 2 20-16,0 1 0 0,3 3 0 0,-3-10 0 15,4 13-9-15,-1-6-3 0,1 2 0 0,3-8 0 16,-4 5-8-16,4 4 0 0,0-3 0 0,-3-7 0 0,3 4-9 16,0 3 9-16,-3-6-12 0,3 5 12 15,-4-2-22-15,1-3 2 0,-1-6 1 0,1 5 0 16,-1-5-39 0,-3-6-8-16,0 0-2 0,0 6 0 0,0-6-48 0,4 6-9 0,-1 0-3 0,-3-6-452 15</inkml:trace>
  <inkml:trace contextRef="#ctx0" brushRef="#br0" timeOffset="59770.442">31231 4724 1799 0,'0'0'51'0,"-7"11"11"0,-3-5-50 0,-1 6-12 0,1 0 0 0,-5 0 0 16,5-4 16-16,-4 10 1 0,3-6 0 0,-3-6 0 16,4 5-4-16,-1-5-1 0,4 6 0 0,-4-3 0 15,4-3 32-15,4 0 7 0,3-6 1 0,-7 5 0 16,0 1-36-16,3 0-6 0,-3 0-2 0,7-6 0 15,-3 6-8-15,3 0 0 0,-4 0 0 0,4 3 0 16,0-9 0-16,0 5-11 0,0 1 3 0,4 6 0 16,-4-12 8-16,3 6 11 0,1 0-3 0,-1 0 0 0,1 0-8 15,-1 0 0-15,4 8 0 0,0-8 0 0,0 0 0 0,4 0 8 16,-4 6-8-16,4-7 8 0,-4 4 7 16,3 3 1-16,4-6 0 0,-3 6 0 0,3-1-3 0,-3 1 0 15,-1-6 0-15,1 3 0 0,3 3-13 0,-4-1 8 16,-3 1-8-16,4 0 0 0,-4-3 0 0,0 3 0 15,-3-1 0-15,-1 1 0 16,-3 0-28-16,0 0-4 0,-3 8-2 0,-1-8 0 16,-3 0-133-16,-3 5-26 0,-22 16-6 0,-4-10-1 0</inkml:trace>
  <inkml:trace contextRef="#ctx0" brushRef="#br0" timeOffset="61140.781">3665 6767 1198 0,'0'14'26'0,"4"7"6"0,-1-9 0 0,1 8 3 0,3-2-35 0,0 6 0 0,0-13 0 0,0 7 0 16,0 3 28-16,0-10-2 0,0 1 0 0,0-9 0 15,-3 6-14-15,-4-9-4 0,0 0 0 0,0 0 0 16,0 0 17-16,0 0 3 0,3-9 1 0,-3 0 0 15,4-3-9-15,-4 1-1 0,0-10-1 0,3 9 0 16,1-11-66-16,-4 2-14 0,4 1-2 0,-1-7-534 16</inkml:trace>
  <inkml:trace contextRef="#ctx0" brushRef="#br0" timeOffset="61987.392">3778 6432 882 0,'0'0'19'15,"-7"0"4"-15,0 6 1 0,-3-6 1 0,2 11-25 0,1-8 0 0,-3 6 0 0,-1 0 0 0,4 3 29 0,-3 5 1 16,-1 1 0-16,0 2 0 0,4-2 21 0,-3 3 4 16,-1 2 1-16,1-5 0 0,-1-1-2 0,8 1 0 15,-4-3 0-15,3 2 0 0,0-2-21 0,1-3-4 16,3-3-1-16,-4 5 0 0,4-8-14 0,0-6-3 16,0 0-1-16,0 0 0 0,-3 6-1 0,3-6 0 0,0 0 0 0,0 0 0 15,0 0 17-15,-4 6 3 0,4-6 1 0,0 0 0 16,0 0-17-16,-7 6-3 0,0-3-1 0,4 9 0 15,-4-6-9-15,3-1 0 0,4-5 0 0,-7 6 8 16,7 6-8-16,-3-6 0 0,-1 0 0 0,4 6 8 16,0-7-8-16,4 4 0 0,-4 3 0 0,3-6 0 15,1 6 0-15,-1-6 0 0,1-1 0 0,3 1 0 16,0-3 0-16,0 3 0 16,-4 0-9-16,4-3 9 0,4 6 0 0,-4-9 0 0,-3 0-8 0,3 0 8 15,3 0 0-15,-3 0 0 0,0-6 0 0,4 6 9 16,-8-6 0-16,4 3 0 0,4-6 0 0,-4 6 0 15,0-8 5-15,0-1 1 0,0 0 0 0,0-6 0 16,0 7-15-16,-3-4 0 0,-1-3 0 0,4 1 0 16,-3-4 0-16,0-2 0 0,-1-1 8 0,8 3-8 15,-8 4 0-15,1-7 0 0,3 4 0 0,-4-4 0 16,1 10-19-16,-1-4 0 0,1 6 0 0,-4 0 0 16,0 1 4-16,0 5 1 0,3 0 0 0,-3 6 0 15,0 0 14-15,0 0 0 0,0 0 0 0,0 0 0 0,0 0 0 16,-3 6 12-16,3 11-3 0,0-5 0 0,0 0 6 0,-4 6 1 15,1-4 0-15,3 4 0 0,0 2 7 0,0 4 1 16,0-6 1-16,0 5 0 16,0-5-13-16,3 8-2 0,1-8-1 0,-4 2 0 0,3-2-9 0,1 3 0 15,-1-4 9-15,1 1-9 16,3 0 0-16,-3-4 0 0,3 4 0 0,0 5 0 0,0-5 0 0,0 3-10 16,-4 2 10-16,4-2-10 0,0 2-3 0,1-5-1 15,-5 2 0-15,4 10 0 0,4-7 14 0,-8 4 0 16,1-4 0-16,-1 7 0 0,1-4 0 0,-1 1 0 15,-3 2 0-15,0 0 0 0,4-2 0 0,-4-4 0 16,0 1 0-16,0 2 10 0,3-2-10 0,-3-3 0 0,0 2 0 16,0-5 0-16,0-4 0 0,0 4 0 0,0-6 0 0,0 0 0 15,0-7 0-15,0-5 8 0,0 0-8 0,0 0 0 16,0 0 14-16,0 0-2 0,0 0-1 0,0 0 0 16,0 0 6-16,0 0 2 0,0 0 0 0,0 0 0 15,0 0-11-15,0 0-8 0,0 0 9 0,0 0-9 16,0-5 19-16,0-1-3 0,-3-6 0 0,3 0 0 15,0-3-16-15,-4 4 0 0,4-1 0 0,-3 0 0 16,3-8 0-16,-4 2 0 0,1 0 0 0,-1 1 0 16,1 2 0-16,3-3 0 0,0 1 0 0,0-1 0 15,0-3-12-15,0 4-7 0,0-1-1 0,3-2 0 16,1 2 20-16,3 0 0 0,0 1 0 0,-4 2 0 16,4-3-10-16,4 1 10 0,-4 5-8 0,4 0 8 15,-1-2-22-15,1 2 1 0,-4-6 0 0,3 3 0 16,1-2-31-16,0-1-7 0,-4 6-1 0,0-2 0 15,0-4-136-15,0 6-28 0</inkml:trace>
  <inkml:trace contextRef="#ctx0" brushRef="#br0" timeOffset="62409.12">4254 6543 1141 0,'0'0'24'0,"0"6"6"0,0 0 1 0,-3 6 2 0,3-3-33 0,3 2 0 0,-3 1 0 0,4 0 0 16,3 0 26-16,-3-1-2 0,-1-5 0 0,1 0 0 15,-1 0 12-15,1 3 1 0,-1-9 1 0,-3 0 0 16,0 0 18-16,0 0 4 0,0 0 1 0,4-6 0 15,-4 6-6-15,3-6-2 0,-3 0 0 0,0-3 0 16,0 4-35-16,0-1-7 0,0 6-2 0,0 0 0 16,0 0-46-16,0 0-10 15,0 0-1-15,0 0-1 0,0 0-3 0,0 0-1 16,4 0 0-16,-1 11 0 0,4-2 34 0,-3 3 7 0,3 0 2 0,-3 0 0 16,6 5 10-16,-6-8 0 0,3 3 0 0,-4 5 0 15,4-5 12-15,-3 0-3 0,3-6 0 0,0 6 0 16,0-7 29-16,0 4 6 0,4-3 0 0,-4 0 1 0,3-6-21 0,-3 6-5 15,4-6-1-15,-1-6 0 0,5 6 3 16,-5-6 1-16,4 0 0 0,0-5 0 0,-3-1-22 0,7 3 0 16,-4-3-10-16,-7 0 10 15,7-8-177-15,-4 2-29 0</inkml:trace>
  <inkml:trace contextRef="#ctx0" brushRef="#br0" timeOffset="62894.81">4678 6511 1638 0,'0'0'36'0,"0"0"7"0,0 0 1 0,0 0 3 0,0 0-38 0,7 6-9 0,0-3 0 0,4 0 0 16,-1 0 21-16,4 0 3 0,0-3 0 0,0 0 0 15,8 3-16-15,-8-3-8 0,3 0 8 0,5 0-8 16,-5-3 14-16,1 0-2 0,-1 3 0 0,1-3 0 16,-4 3-4-16,-3-3 0 0,3 0-8 0,4 0 12 15,-8 0-12-15,1-3 11 0,-4 6-11 0,-4-6 10 16,1 0-10-16,-1-5 10 0,1 5-10 0,-4-3 10 16,-4 0-10-16,1 0 0 0,-4-2-10 0,0-1 10 15,3 0-9-15,-3 0 9 0,-3 0-8 0,-1 4 8 16,4 2 0-16,-4 0 0 0,1 0 0 0,3 0 8 15,-4 0-8-15,-3 6 0 0,3-9 0 0,1 9 0 0,-1 9 0 16,4-3-12-16,4 0 4 0,-1 0 0 0,4 0 8 16,0 6 0-16,4 2-9 0,3 4 9 0,-4 0 0 0,4 5 0 15,4-2 0-15,-4 2 0 0,0 1 0 0,7 2 10 16,-7-2-1-16,4-4 0 0,-4-2 0 0,3-1 0 16,-3-2 0-16,4-3 0 0,0 6 6 0,-1-7 1 15,1 1 0-15,-4 0 0 0,0 3-5 0,0-10-1 16,0 1 0-16,4 0 0 0,-4 0-10 15,0-6 0-15,-4 0 0 0,4 0 0 16,4 0-24-16,-1-6-8 0,1 0 0 0,3 0-1 16,0 1-27-16,4-4-6 0,0-3-1 0,-1 0-677 0</inkml:trace>
  <inkml:trace contextRef="#ctx0" brushRef="#br0" timeOffset="63794.402">6787 6241 1483 0,'-10'17'32'0,"-1"-5"8"0,4 0 0 0,0 2 2 0,0 4-34 0,4 0-8 0,-1 2 0 0,1-2 0 16,-1 0 71-16,0-4 12 0,4 4 2 0,0 0 1 16,0 2-48-16,0-2-10 0,4 5-1 0,0-8-1 15,-1 8 4-15,4-5 1 0,-3 3 0 0,-1 2 0 16,1-5-9-16,-1 2-2 0,1 4 0 0,-1-6 0 15,8 2-9-15,-8-2-3 0,1 5 0 0,-4-11 0 16,3 3-8-16,1 2 0 0,-1-5 0 0,1 0 0 16,-4-6 0-16,0-6 0 0,0 0 0 0,0 0 0 15,0 0 0-15,-7 0 0 0,0 0 0 0,-4 0 8 16,-6-6-17-16,-1-6-4 0,0 6-1 0,-3-11 0 31,0 2-19-31,3-3-4 0,-6-5-1 0,3 8 0 0,-1-3 6 16,1 1 2-16,-3-1 0 0,6 3 0 0,-3-8 0 0,0 11 0 0,-1-8 0 15,5 8 0-15,-1 0 6 0,4 0 2 0,3-5 0 0,-3 5 0 16,4 3 9-16,-1 3 1 0,4 0 1 0,-3-5 0 16,2 5-26-16,5-3-6 0,-4 3-1 0,0 0 0 15,0 0-16-15,3 6-4 0,1-11-1 0,-1 5 0 16,-3 0-10-16,4 0-1 0,-1 0-1 0,1-3 0 0,-5 0 61 16,5 1 16-16,-4-4 0 0,-4 6 0 0,1-6 88 0,3 6 24 15,-4-11 5-15,1 8 1 0,-1 3-16 0,0-6-3 16,4 0-1-16,-3 7 0 0,6-7-20 0,-3 3-4 15,4 3-1-15,-1 0 0 0,4 6-29 16,0-6-5-16,0 0-2 0,4-5 0 0,-1 5-27 0,1 0-10 16,3-3 0-16,0 6 9 0,3-6-9 0,4 9 0 15,-3-6 0-15,3 1 0 0,4-1-11 0,-1 0 11 16,-2 0-8-16,6 6 8 0,7 0 0 0,-3-6-8 0,6 6 8 16,-6-6 0-16,7 6-13 0,0 6 2 15,6-6 1-15,-6 0 0 0,3 6 10 0,1-6 0 0,-5 6 0 0,1-6 0 16,-4 0-20-16,1 0 0 0,-5 6 1 0,-6-6 0 15,3 0 19-15,4 0 0 0,-4 0 0 0,4 0 0 16,-1 0 0-16,-6 0 0 0,7-6 0 0,-4 6 0 31,0-6-49-31,0 0-3 0,0 6-1 0,-3 0 0 0,3 0-141 16,-3 0-28-16,17-6-6 0,-7 6 0 0</inkml:trace>
  <inkml:trace contextRef="#ctx0" brushRef="#br0" timeOffset="64238.126">7052 6611 921 0,'-4'6'20'0,"1"11"4"0,-1-11 0 0,1 9 4 0,3-3-28 0,-4 5 0 16,4-2 0-16,0-3 0 0,-3 6 99 0,3-7 14 0,0-5 3 0,0 6 1 15,0-9-31-15,0 9-6 0,0-12-2 0,0 6 0 16,0-6-34-16,0 0-6 0,0 0-2 0,0 5 0 16,0-5-11-16,3 6-2 0,-3 0-1 0,0-6 0 15,7 6-22-15,-3 0 0 0,3-6 0 0,0 6 8 16,0-6-8-16,0 0 0 0,0 6 0 0,4-6 0 15,-4 0 0-15,0 0 0 0,4 0 0 0,-1-6 0 16,-3 6 0-16,0 0 8 16,4-6-8-16,-4 6 8 0,-4-6 12 0,4 0 4 0,1 0 0 0,-1-3 0 15,3 1 0-15,-3-7 1 0,7 9 0 0,-3-6 0 16,-4-8-13-16,4 5-4 0,-1 0 0 0,1-2 0 16,-4 5-8-16,3-3 0 0,-3-2 0 0,-3-1 0 15,-4 6-16-15,0 0-6 0,3 1-1 0,1 2 0 16,-8 3-107-16,4 6-22 15,0 0-4-15,-7 0 0 0,0 0-50 0,-3 0-10 0</inkml:trace>
  <inkml:trace contextRef="#ctx0" brushRef="#br0" timeOffset="64740.787">7624 6561 1335 0,'0'0'29'0,"-4"6"7"0,0 3 0 0,1 2 2 0,3-11-30 0,-4 12-8 0,1-6 0 0,3-6 0 15,0 0 51-15,0 0 9 16,0 0 1-16,0 0 1 0,0 0 2 0,-7 0 0 0,7 0 0 0,-7 0 0 15,0 0-16-15,0-6-2 0,0 6-1 0,0-6 0 16,-1-961-19-16,-2 1931-4 0,3-964-1 0,0 0 0 16,-7 3-11-16,7 3-2 0,-4-6-8 0,0 6 12 15,4 6-12-15,-3-6 0 0,-1 5 0 0,1-5 0 16,3 3 0-16,0 3 0 0,3 0-9 0,1-1 9 16,-1 4 0-16,4-6 0 0,0 3 0 0,0 2 10 15,0-8-10-15,0-6 0 0,4 6 0 0,-4-6 0 16,0 0 10-16,3 0 0 0,-3 0 0 0,7 6 0 15,0-12-10-15,0 6 0 0,4 0 9 0,-8-6-9 16,8 0 0-16,-4 1 0 0,0 5 0 0,4-12 0 16,-4 9 0-16,3 0-12 0,1 0 2 0,-11 0 0 15,7 3-2-15,0 3-1 0,0 0 0 0,-4 3 0 16,1 6-31-16,0-1-5 0,-4-5-2 0,0 6 0 16,0-6 28-16,-4 9 6 0,0-4 1 0,-3-5 0 0,4 6 16 0,-4 0 0 15,0-3 0-15,-7-4 0 0,3 1 0 0,-3-3 0 16,3 6 0-16,-3-9 0 15,0 6-29-15,4-6-9 0,-1 0-2 0,0 0-464 16,1 0-92-16</inkml:trace>
  <inkml:trace contextRef="#ctx0" brushRef="#br0" timeOffset="65198.274">7976 6129 877 0,'0'0'24'0,"4"6"7"0,3-6-31 0,-4 6 0 0,4-6 0 0,1 3 0 0,-5 2 68 0,4 1 8 16,-3 6 2-16,-4-6 0 0,3 6-6 0,-3-6-2 15,0 5 0-15,0 1 0 0,0 3 9 0,-3-3 1 16,-1 5 1-16,1-5 0 0,-1 0-17 0,-3 2-4 16,3-2-1-16,1 6 0 0,-4-6-26 0,3 8-5 15,-3-8 0-15,0 6-1 0,4-4-12 0,-4 4-3 16,0 0 0-16,3 2 0 0,4 4-12 0,0-1 0 15,0-2 0-15,0 8 0 0,0-5 8 16,4 8-8-16,-1-3 11 0,1-2-11 0,-1 2 10 0,1-5-10 16,-1 2 8-16,1-8-8 0,3 8 8 0,-4-981-8 15,-3 1934 0-15,4-967 8 0,-1-4-8 0,-3-8-14 16,0 0 3-16,0 0 1 16,0 0-74-16,0 0-16 0,0 0-2 0,0-8-438 15,0-4-88-15</inkml:trace>
  <inkml:trace contextRef="#ctx0" brushRef="#br0" timeOffset="65485.251">7821 6358 1753 0,'0'0'38'0,"-11"6"8"0,1 6 2 0,3-6 2 0,0 2-40 0,3 4-10 0,-6 0 0 0,6-6 0 16,-3 0 37-16,7-6 6 0,0 0 1 0,0 0 0 0,0 0 6 0,0 0 2 15,-3 6 0-15,3-6 0 0,0 0-7 16,0 0-1-16,0 0 0 0,3 6 0 16,-3-6-35-16,7 0-9 0,7 0 0 0,0 0 0 0,4 5 0 0,3-10 0 15,0 5 0-15,1 0 0 16,2 0-25-16,-6-6-7 0,7 6-2 0,-4-6 0 16,-4 6-13-16,1-6-2 0,0 6-1 15,-4 0 0-15,3-6-38 0,-3 6-8 0,1 0-2 0,-5 0 0 16,1 6-16-16,-1-6-3 0,1 0-1 0,-4 6 0 15,4-6-89-15,-1 6-17 0,4-6-4 0</inkml:trace>
  <inkml:trace contextRef="#ctx0" brushRef="#br0" timeOffset="65701.229">8389 6617 1350 0,'0'0'29'0,"0"0"7"0,-3 6 0 0,3 5 3 0,-4-8-31 0,0 6-8 0,4-3 0 0,-3 3 0 15,3-3 53-15,-4 11 10 0,1-5 1 0,-1-6 1 16,4 6-24-16,0 3-5 0,-3-4 0 0,3 1-1 16,-4-3-24-16,4 3-11 0,-3-4 10 0,3 1-10 15,0-9 0-15,0 0 0 16,0 0-11-16,0 0 11 16,0 0-63-16,0 0-5 0,0 0 0 0,-7-9-1 15,3 7-121-15,1-13-24 0,-4 9-5 0</inkml:trace>
  <inkml:trace contextRef="#ctx0" brushRef="#br0" timeOffset="65896.24">8266 6326 787 0,'0'0'22'0,"0"0"6"16,0 0-28-16,0 0 0 0,0 0 0 0,0 0 0 0,0 0 55 0,0 0 5 15,0 0 2-15,0 0 0 0,0 6 3 0,0-6 1 16,0 0 0-16,0 0 0 0,0 0-2 0,7 3 0 15,-7-3 0-15,7 3 0 0,0 0-27 0,-7-3-5 16,7-3-2-16,0 3 0 16,0 0-188-16,0 0-38 0</inkml:trace>
  <inkml:trace contextRef="#ctx0" brushRef="#br0" timeOffset="66435.297">8601 6549 1623 0,'0'0'36'0,"0"6"7"0,0 6 1 0,0-3 2 0,3 2-37 0,1 1-9 0,-1 0 0 0,1-6 0 16,-1 11 47-16,1-11 7 0,-1 9 2 0,1-3 0 15,-1 5-4-15,1-5 0 0,0-3 0 0,-1 0 0 16,1 6-13-16,-4-4-3 0,3-5-1 0,-3 6 0 16,4-6-23-16,-4 3-4 0,0-9 0 0,0 0-8 15,0 0 12-15,0 0-12 0,0 0 12 0,0 0-12 16,0 0 29-16,-7 0-1 0,0-9 0 0,-1 3 0 16,1 0-14-16,0 0-3 0,0-6-1 0,4-2 0 15,-1 5-10-15,1-3 0 0,3 3 0 0,-4 3 0 0,4-5 0 0,0 5 8 16,4-6-8-16,-4 3 8 0,0 0-8 0,0 1 0 15,3 2 0-15,1 0 8 0,-1-6-8 0,1 6 0 16,-1-3 0-16,1-2 0 0,3 5 0 0,0 0 0 16,0 0 0-16,0 0 0 0,4 0 0 0,-4 0 0 15,3 6 0-15,1-6 0 0,0 1-9 0,-1 5 9 16,1 0 0-16,-4 0 0 0,-7 0-14 0,7 5 4 16,0 1 1-16,0-6 0 0,3 6 9 0,-2 0-13 15,-1 6 5-15,3-3 8 0,1 5-15 0,-1-5 5 16,1 3 1-16,-1 0 0 0,1-1 9 0,0-5 0 0,-4 3 0 0,3 3 0 15,-3-6 0-15,0 0 0 0,4 0 0 16,-4-1 0-16,0-5 0 0,-7 0-8 0,4 0 0 0,-4 0 0 31,7 0-52-31,-7 0-9 0,0 0-3 0,0 0 0 16,0 0-32-16,0 0-8 0,0 0 0 0,3 0-1 16,-3-11-19-16,0 11-3 0,0 0-1 0,0 0-416 0</inkml:trace>
  <inkml:trace contextRef="#ctx0" brushRef="#br0" timeOffset="67377.014">9874 6605 954 0,'0'0'20'0,"0"0"5"0,0 0 1 0,0 0 2 0,0 0-28 0,0 0 0 0,-3 0 0 0,-4-6 0 16,3 6 90-16,4 0 13 0,0 0 2 0,0 0 1 15,0 0-33-15,0 0-6 0,-3 0-2 0,3 0 0 16,0 0 11-16,-7 0 1 0,7 0 1 0,-4 12 0 16,4-6-34-16,0 6-6 0,0-4-2 0,4 7 0 15,-1 0-15-15,4 8-3 0,0-2-1 0,0 8 0 16,4-5-17-16,-1 2 8 0,-3 7-8 15,1-4 0-15,-1 0 15 0,-4 4-4 0,4 2-1 0,-3-3 0 16,3 4 5-16,0-4 1 0,-4-3 0 0,4 4 0 16,-3-7 2-16,-1 9 1 0,1-8 0 0,0-4 0 15,-1 1 5-15,1-6 0 0,-1 2 1 0,-3-2 0 16,4-6-11-16,-4-4-2 0,0 1-1 0,3 0 0 16,-3-9 1-16,0 0 1 0,0 0 0 0,0 0 0 15,0 0 11-15,0 0 1 0,0 0 1 0,0 0 0 16,0 0-13-16,0 0-2 0,0 0-1 0,-7-3 0 0,4-6-10 0,-4 0 8 15,-1-2-8-15,1-7 8 0,-3-3-8 0,3 4-16 16,-4-13 4-16,1 7 1 0,-1-4 11 0,0-5 0 16,-3 3 0-16,4-4-8 0,-4-2-8 0,3 6-2 15,0-4 0-15,1 1 0 0,-1-3 18 0,1 2 0 16,-1 4 0-16,4 0 0 0,-4-4 0 0,8 4 0 16,-4 2 0-16,3 1 0 0,1 8 0 0,3-5 0 15,-4 5 0-15,1 3 0 0,3-2 0 0,0-1 0 0,-4 6 0 16,8 1 0-16,-4 2 0 0,3-3 0 0,1 0 11 15,-4 6-11-15,7-5 8 0,-4 5-8 0,1 0 0 16,3 3 0-16,0-3 0 0,0 6 0 0,0-6 0 16,4 6 0-16,3 0 0 0,-4 0 0 15,8 0 8-15,-4 0-8 0,0 6 0 0,0-6 0 0,1 6 0 0,-1 0 0 16,0 0 8-16,0 3-8 0,4 2 0 0,-4 1 0 16,-4 0 0-16,4 0 0 0,-3 2 0 0,-1-2 0 15,1-6 8-15,-4 6-8 0,4-1 12 0,-4-2-12 16,0 3 0-16,-4 0 0 0,1-6 0 0,-1 11 0 15,1-11 0-15,-4 6 0 0,-4 0 8 0,4 2-8 16,-3-2 0-16,-1 0 0 0,-3-6 0 0,4 9 0 16,-4-4 0-16,-4-5 0 0,1 6-8 0,-1-6 8 15,0 6 0-15,1-7 0 0,-4 1 0 0,-4-3 0 16,4 0 0-16,-4 0 8 0,1 3-8 0,-1-6 0 16,0 0 0-16,1 0-14 0,-1 0 1 0,0-6 0 15,4 6-12-15,0-3-3 16,0 3 0-16,4 0 0 0,2-3-50 0,1 3-10 15,0 0-3-15,7 0 0 0,0 0-41 16,0 0-9-16,0 0-2 0,7-6 0 0,4 6 8 0,3-3 2 0,0 1 0 0</inkml:trace>
  <inkml:trace contextRef="#ctx0" brushRef="#br0" timeOffset="67885.122">10252 6746 914 0,'0'0'20'0,"0"0"4"0,0 0 0 0,0-6 3 0,0 6-27 16,0 0 0-16,3-6 0 0,-3 6 0 0,-3-5 54 0,-1-4 6 0,4 9 0 0,0 0 1 16,0 0 9-16,0 0 2 0,0 0 0 0,-3-3 0 15,3 3 14-15,0 0 3 0,-7 0 1 0,7 0 0 16,-7 0-26-16,7 0-4 0,-7 0-2 0,7 0 0 15,-8 12-14-15,1-7-4 0,4 1 0 0,-1 0 0 16,1 0-20-16,-1 3-5 0,1-3-1 0,3 6 0 16,0-1-14-16,3-5 0 0,-3 6 0 0,0 0 0 15,4-3 12-15,-1-1 2 0,1 1 1 0,-1 3 0 16,1 0 13-16,-1-6 2 0,5-1 1 0,-1 1 0 16,3 0-18-16,-3 3-3 0,4-6-1 0,-1 6 0 15,1-3 4-15,0-6 1 0,3 6 0 0,0-6 0 16,3 0-2-16,1 0-1 0,-4 0 0 0,4-6 0 15,-1 0-11-15,-2-6 12 0,2 6-12 0,1-3 12 0,-1-2-12 16,-2-7 0-16,-1 3 0 0,3-2 0 0,-3-1 0 0,-3-6 0 16,0 1 0-16,-1 2 0 0,1-5 0 0,-4 8 0 15,0-5 0-15,0 2 0 0,-4 3-8 0,1 7 8 16,-4-7 0-16,0 3 0 16,0 1-32-16,-4 5-3 0,1-3 0 15,-4 6 0-15,0 0-52 0,0 0-10 0,-4-2-3 0,1 5 0 16,-1 0 25-16,4 3 5 0,-4 0 1 0,4 0 0 15,4 3 17-15,3-3 4 0,-7 6 1 0,3-1 0 16,4-5-7-16,0 12-2 0,0-12 0 0,0 6 0 16,4 0-107-16,-4 6-21 0</inkml:trace>
  <inkml:trace contextRef="#ctx0" brushRef="#br0" timeOffset="68199.133">10802 6646 940 0,'0'0'26'0,"0"0"7"0,0 0-33 0,0 0 0 0,0 0 0 0,0 0 0 16,0 0 67-16,0 0 6 0,0 0 2 0,0 0 0 0,0 0-3 0,4 3-1 15,-1 9 0-15,-3-6 0 0,4 6-34 0,-1-1-6 16,-3-5-2-16,4 6 0 0,3 9 8 0,-4-10 2 15,1 7 0-15,-1-3 0 0,1 2 3 0,-1 1 1 16,4-3 0-16,-3-4 0 0,-1 1-14 0,1 0-2 16,0 0-1-16,-1-6 0 15,-3 5-18-15,0-11-8 0,0 0 0 0,0 0 8 16,0 0-35-16,0 0-7 0,0 0-2 0,0 0 0 16,0 0-49-16,0-11-11 0,-3 5-1 0,-1-6-379 15,4 6-76-15</inkml:trace>
  <inkml:trace contextRef="#ctx0" brushRef="#br0" timeOffset="68415.876">10788 6146 1494 0,'0'0'32'0,"0"0"8"0,0 0 0 0,0 6 3 0,0 9-35 0,0-9-8 0,7 0 0 0,-3 6 0 16,3-7 0-16,0 1 12 0,0 3-12 0,0-3 12 16,0 0-22-16,0 0-4 0,0 0-1 0,3-6 0 15,-2 6-40-15,2-6-8 0,1 0-1 0,-1 0-330 16,1 0-66-16</inkml:trace>
  <inkml:trace contextRef="#ctx0" brushRef="#br0" timeOffset="69017.766">11222 6449 1459 0,'0'0'41'0,"0"0"10"0,0 6-41 0,-4 3-10 15,4-9 0-15,0 6 0 0,-3 6 44 0,-1-6 6 16,1-1 2-16,3-5 0 0,0 0-32 0,-4 6-7 0,1 6-1 0,-1-9 0 15,1 3 16-15,-4 0 2 0,0 0 1 16,-1-1 0-16,1 1 5 0,-3 0 0 0,-1-6 1 0,1 6 0 16,-1-6-4-16,-3 6-1 0,0 0 0 0,3-6 0 15,-6 6-8-15,3-3-1 16,3 0-1-16,-3 5 0 0,7-2-4 0,0 0-1 0,0 0 0 0,0 0 0 16,3 6-17-16,4-6 0 0,-3-1 8 0,3 1-8 15,0-6 0-15,0 9 0 0,3 3 0 0,-3-6 0 16,7 6 0-16,0-7 0 0,4 1 0 0,-4 3 0 15,0-3 0-15,3 0 0 0,1-3 0 0,0 3 0 16,-1 3 0-16,4-9 0 0,0 0 9 0,-3 5-9 16,0-5 0-16,-1 0 0 0,1 0 0 0,-4 0 0 15,-7 0 12-15,7 0-4 0,0-5-8 0,0 5 12 16,0 0 5-16,-7 0 1 0,7 0 0 0,0 0 0 16,-3 0-18-16,3 0 0 0,0 0 8 0,0 0-8 15,0 5 0-15,4-5 0 0,-4 0 0 0,0 6 0 16,3-6 0-16,1 6 0 0,-4-6 0 0,0 6 0 15,0 0-9-15,0-3-6 0,0 3-1 0,-3 3 0 0,-1-4 16 16,4 4 0-16,-3 3-10 0,-4-6 10 16,3 6-9-16,1-1 9 0,-4 1-12 0,-4 3 12 0,4 3-15 0,-3-7 4 15,-1 4 1-15,-3 3 0 0,0-7 10 0,-4 1 0 16,4 0 0-16,-3 0 0 0,-1 2 0 0,1-8 0 16,-1 0 10-16,-3-6-10 0,3 0 8 0,-3 0-8 15,4 0 0-15,-1 0 9 0,4 0-26 0,-4-6-6 16,4 0-1-16,0 1 0 15,0-4-20-15,0-3-4 0,4 6 0 0,-1 0-1 16,1-6-49-16,-1 7-10 0,4-1-1 0,0-6-1 16,0 6-117-16,4-3-23 0,-4-3-5 0,0 1-1 0</inkml:trace>
  <inkml:trace contextRef="#ctx0" brushRef="#br0" timeOffset="69694.673">11416 6629 806 0,'0'0'17'0,"7"-6"4"0,4 0 1 0,-4 0 2 0,3 0-24 0,-3 6 0 0,4-6 0 0,-1 6 0 15,-3 0 0-15,1 0 0 0,-5-6 0 0,1 3 0 16,-4 3 56-16,7-3 6 0,-7 3 2 0,3-2 0 16,-3 2 0-16,0 0 0 0,0 0 0 0,0-9 0 0,0 6 0 0,0 3 0 15,0 0 0-15,0 0 0 0,0-12 0 0,-3 6 0 16,3 6 0-16,-4 0 0 0,4 0 0 0,-7-6 0 16,0 6 0-16,0 0 0 0,7 0-52 0,-7 0-12 15,-4 0 0-15,1 6 0 0,-1-6 54 0,1 6 8 16,-1 6 2-16,4-6 0 15,-4 5-103-15,1 4-20 0,3-3-4 0,-4 0-1 0,4-1 103 16,0 1 20-16,0 3 4 0,3 2 1 16,-3-5-52-16,4 0-12 0,-4 0 0 0,7 2 0 0,0-2 0 0,0-6 0 15,0 3 0-15,0-9 0 0,0 12 0 0,0-12 0 16,0 6 0-16,0-6 0 0,3 5 0 0,1 1 0 0,-1-6 0 0,4 0 0 16,0 6 0-16,0-6 0 0,1 0 0 0,-1 0 0 15,3-6 0-15,1 6 0 0,-4 0 0 0,3-6 0 16,-3 3 0-16,1 1 0 0,-1-1 0 0,0 0 0 15,3 3 0-15,-3-6 0 0,-3 3 0 0,3 0 0 16,0 3 0-16,0 0 0 0,-3-3 0 0,3 3 0 16,0 0 0-16,0 3 0 0,0-3 0 0,0 3 0 15,0 0 0-15,0 3 0 0,0-3 0 0,0 0 0 16,0-1 0-16,-3 7 0 0,3-9 0 0,0 6 0 16,-4 0 0-16,1 0 0 0,-1 0 0 0,1 6 0 15,-1-4 0-15,1 1 0 0,-1 0 0 0,1 3 0 16,-4 0 0-16,0-1 0 0,0 1 0 0,0 9 0 0,-4-10 0 15,-3 1 0-15,0-3 0 0,0 6 0 16,0-6 0-16,0 2 0 0,0 1 0 0,-4 0 0 0,1-12 0 16,-4 6 0-16,3-3 0 0,-3-3 0 15,0-3 0-15,0 0 0 0,-4 0 0 0,4-9 0 16,4 6-48-16,-1-6-13 0,0 7-3 0,1-10 0 16,3 3-153-16,0-6-31 0,3 7-7 0,4-7-1 0</inkml:trace>
  <inkml:trace contextRef="#ctx0" brushRef="#br0" timeOffset="70215.298">11617 6667 1958 0,'0'0'43'0,"3"6"9"0,5 5 1 0,-1-5 3 0,0 3-45 0,3 0-11 0,4 0 0 0,0 3 0 16,-3-7 0-16,3 1 0 0,0 0 0 15,0 0 0-15,1-6 53 0,-1 0 9 0,0 0 2 0,-4-6 0 16,4 6-52-16,-3-12-12 0,0 7 0 0,-4-10 0 16,0 3 0-16,0 0 0 0,-4-5 0 0,4 5 0 15,-3-3 0-15,-1 3 0 0,-3-5 0 0,4 5 0 16,-4 0-48-16,0-2-13 0,0 8-3 0,0 0 0 15,-4-6 52-15,4 6 12 0,-3 0 0 0,3 6 0 16,0 0-54-16,0 0-8 0,0 0-2 0,-11 6 0 16,-3-6 52-16,4 6 12 0,-1 0 0 0,0 6 0 15,-3 0-54-15,-3-4-8 0,-1 4-2 0,4 0 0 16,-4-6 52-16,1 5 12 0,3 1 0 0,-1-3 0 0,1 3 0 16,0 0 0-16,0-1 0 0,3-2 0 0,1 0 100 0,3 0 22 15,-4 3 5-15,8-1 1 0,-1 1-103 0,4-3-25 16,0 3 0-16,7-4 0 0,-3 7 0 15,6-3 0-15,1-6 0 0,0 9 0 16,3-4 0-16,0 1 0 0,3 6 0 0,1-12 0 0,0 5 56 0,3-5 7 16,0 3 1-16,-3 3 0 0,3 0-52 0,-4-7-12 15,1 1 0-15,0 0 0 0,-1 0 0 0,1-3 0 16,-4 0 0-16,0 6 0 0,0-6 0 0,0 6 0 16,1-9 0-16,-1 0 0 15,-4 5-100-15,4-5-22 0,1 0-5 0,-1 0-445 0,3 0-88 0</inkml:trace>
  <inkml:trace contextRef="#ctx0" brushRef="#br0" timeOffset="71331.329">13032 6511 1036 0,'0'0'23'0,"0"6"5"0,0 3 0 0,3-3 1 0,-3-6-29 0,0 11 0 0,0-11 0 0,0 0 0 16,0 0 0-16,0 0 0 0,4 0 0 0,-4 0 0 15,0 0 0-15,0 0 0 0,3 0 0 0,4-11 0 16,-3 2-45-16,-4 3-15 0,3 0-4 0,-3-6 0 16,0 6 52-16,0-5 12 0,0 5 0 0,0-3 0 15,0 6-54-15,0-3-8 0,0 6-2 0,-3-6 0 16,3 6 8-16,-7-3 0 0,0 3 1 0,0-6 0 0,0 1 88 0,0 5 18 16,-4 0 3-16,0 0 1 0,1 5 58 0,-4-5 12 15,0 6 3-15,-1 3 0 0,1 9-51 0,-3-1-9 16,3 4-3-16,-1 8 0 0,1-5-47 0,0-4-10 15,0 10-8-15,4-7 12 0,2 4 4 0,5 2 2 16,3-5 0-16,0 8 0 0,3-5 17 0,5-4 3 16,-1-2 1-16,0-4 0 0,3 1-31 0,4-6-8 15,-3-1 0-15,3-5 0 0,4-6 0 0,-1 3 0 16,4 0 0-16,-3-3 0 0,3-3 0 0,4 0 0 16,-4 3 0-16,4-6 0 0,0 1 0 0,-1-1 9 15,1-6-9-15,0 0-442 16,-1-3-94-16</inkml:trace>
  <inkml:trace contextRef="#ctx0" brushRef="#br0" timeOffset="71762.452">13388 6335 1198 0,'-4'47'34'0,"4"-24"7"0,-3-2-33 0,3 8-8 0,0 9 0 0,3 1 0 0,-3 2 59 16,4 3 9-16,-1 6 3 0,1-6 0 0,-1 3-39 15,1-9-7-15,0-5-1 0,-1-4-1 0,-3-6-7 16,0-11-2-16,0 0 0 0,0 3 0 0,0-9-14 0,0-6-18 16,0 0 4-16,0 0 1 0,0-12 29 0,-3-9 7 15,-1-2 1-15,-3-16 0 16,3-2-24-16,1 3 0 0,-1-12 0 0,1 3 0 15,3 3-13-15,3 6 2 0,-3 2 1 0,4 10 0 0,-1 3-1 0,4-1 0 16,1 9 0-16,-1 4 0 16,3-1-14-16,-3 6-3 0,4 6-1 0,3 0 0 15,0 0-5-15,0 0-1 0,4 6 0 0,-4 0 0 16,4 11 35-16,-1 1 0 0,-3 14 0 0,4 6 0 0,-4-2 50 0,0 8 17 16,0 6 3-16,-3-6 1 0,-4-3-31 0,0-3-7 15,-4-2-1-15,1-10 0 0,3-8 2 0,-7-1 0 16,4-5 0-16,-4-3 0 0,0-9-22 0,0 0-4 0,0 0 0 15,0 0-8 1,0 0-19-16,0 0-10 0,-4-6-3 0,-3-3 0 16,3-3-33-16,-3 1-7 0,4-16-2 0</inkml:trace>
  <inkml:trace contextRef="#ctx0" brushRef="#br0" timeOffset="72268.502">14034 6599 1552 0,'0'0'44'0,"0"0"10"0,0 0-43 0,0 0-11 16,0 0 0-16,0 0 0 0,-8 6 52 0,5 0 9 15,-4 6 2-15,0-1 0 0,3 1-26 0,-3 3-5 16,4 3 0-16,-4-1-1 0,3-5 1 0,1 9 1 15,-1-4 0-15,-3-5 0 0,3 9-33 0,1-4 0 16,-1-5 0-16,1 0 0 0,-4-1 8 0,3-2-8 16,1 3 0-16,-4-6 0 0,3 6 0 0,1-6 0 15,3-6 0-15,0 0 0 0,0 0 0 0,0 0 0 16,0 0 0-16,0 0 0 0,3 5 0 0,1 1 0 16,-1-6 0-16,4 0 0 0,7 3 0 0,-3 0 0 15,3-6 0-15,-3 3 0 16,3 0-52-16,3-3-8 0,-2 3-2 0,-1 0 0 15,3-6 21-15,-3 1 4 0,1-1 1 0,-1-6 0 16,-4-3 4-16,-3 3 0 0,4-5 1 0,-8 5 0 0,1 0 31 0,-1-5 0 16,-3 2 0-16,-3 3 0 0,3 0 0 0,-4-2 13 0,1 8-1 0,-1 0 0 15,1 0 16-15,3 6 4 0,-7 0 0 0,0 3 0 16,0 0-10-16,0 6-2 0,3 3 0 0,1 5 0 16,-1-5-6-16,4 6-2 0,0 2 0 0,0-2 0 15,4-3 5-15,-1-1 1 0,4 1 0 16,0 3 0-16,0-7 1 0,4-2 0 0,-4 0 0 0,3 6 0 15,5-4-19-15,-1-5 0 0,-4 0 8 0,4 0-8 16,0 0-15-16,1 3-6 0,2-9-2 0,-6 3-526 16,-1-6-106-16</inkml:trace>
  <inkml:trace contextRef="#ctx0" brushRef="#br0" timeOffset="72621.576">14425 6684 1422 0,'0'0'31'0,"0"12"6"0,4-3 2 0,-4 6 1 0,3 11-32 0,1-11-8 15,-1 8 0-15,-3 1 0 0,4-6 19 0,-4-1 1 16,0-2 1-16,3 3 0 0,-3-13 23 0,0 4 5 16,0 0 1-16,0-6 0 0,0-3-31 0,0 0-7 15,0 0 0-15,0 0-1 0,0 0-11 0,0 0 0 0,0 0 9 0,0 0-9 16,4-9 32-16,-4-3 1 0,3-5 1 0,1-4 0 15,-1 1-34-15,4-7 0 0,-3 7 0 0,-1 2 0 32,5 0-20-32,2 7-12 0,-3-4-1 0,0 9-1 0,4 3 34 0,-4 3 0 15,3 3 0-15,1 3 0 0,0 9-17 0,-1 2 3 16,-3-2 1-16,4 8 0 0,-1 1 3 0,-3-18 1 0,4-6 0 0,-7 9 0 16,3 2 9-16,-4 7 8 0,1 11-8 0,-1-8 11 15,1 8 0-15,-4-11 0 0,3 0 0 0,-3-4 0 16,0-2-11-16,4-6 0 0,-4-6 9 0,0 0-9 15,0 0-96-15,0-6-24 16,3-11-5-16,1-10-1 0</inkml:trace>
  <inkml:trace contextRef="#ctx0" brushRef="#br0" timeOffset="72905.102">14951 6185 1314 0,'0'17'37'0,"0"-2"8"0,0-3-36 0,0 5-9 16,3 1 0-16,-3 9 0 0,4-4 104 0,-1 6 20 16,4 4 3-16,-3 5 1 0,3-3-66 0,-4 9-13 15,5 0-2-15,-1 4-1 0,0 1-22 0,0-4-5 16,0-4-1-16,0 3 0 0,3 0 23 0,-3-12 5 15,1-2 1-15,2-4 0 0,-3-2-30 0,4-7-5 16,-8 1-2-16,4 3 0 16,0-10-30-16,-7-11-7 0,0 0-1 0,0 0 0 15,0 0-154-15,4 0-31 0,-1-6-7 0,4-8 0 0</inkml:trace>
  <inkml:trace contextRef="#ctx0" brushRef="#br0" timeOffset="73105.596">14831 6773 1544 0,'3'8'34'0,"-3"1"7"0,4-3 2 0,3 0 0 0,-4 6-35 0,4-12-8 0,4 9 0 0,-4-6 0 16,4 0 55-16,-1-3 9 0,4-3 1 0,0 0 1 0,1-6-21 0,2 3-4 16,1 0-1-16,3 0 0 0,-3-6-40 15,3 4-9-15,0-4-2 0,0 6 0 16,0 0-77-16,1 0-16 0,-5 0-4 0,-3 0-622 15</inkml:trace>
  <inkml:trace contextRef="#ctx0" brushRef="#br0" timeOffset="73475.22">15318 6649 1605 0,'3'18'35'0,"1"-12"7"0,-4 5 2 0,3 1 2 0,1-6-37 0,-1 3-9 0,1 0 0 0,3 5 0 15,-4-2 68-15,8-6 12 0,-4 3 3 0,0 3 0 16,0-9-52-16,0 0-11 0,0 2-1 0,0 1-1 16,0-6-8-16,0 0-2 0,0-11 0 0,-3 5 0 15,3-6-8-15,0 3-16 0,0-3 4 0,-3 1 1 16,-1-10 40-16,1 3 8 16,-4-5 2-16,0-4 0 0,0 4-11 0,-4 5-3 15,1 6 0-15,-1-8 0 16,1 8-71-16,-4-6-14 0,-4 4-4 0,4 5 0 0,-4 6 52 0,1-3 12 0,-1 6 0 0,1 6 0 15,6 3 0-15,-3 3 0 0,0 5 0 0,0-5 0 16,3 6 0-16,1 8 0 0,-1 3 0 0,1-8 0 16,3 8 0-16,0-2 0 0,0 2 0 0,0-2 0 15,3 8 0-15,1-8 0 0,-1-10 0 0,4 7 0 16,4-7 0-16,0 1 0 0,-4-3 0 0,3-4 0 16,4 1 0-16,-3-3 0 0,3 3 0 0,0-6 0 15,0-6 0-15,4 0 0 0,0 0 0 0,-4 0 0 16,3-9-105-16,1 0-19 15,-4 6-3-15</inkml:trace>
  <inkml:trace contextRef="#ctx0" brushRef="#br0" timeOffset="73793.927">15741 6729 1310 0,'3'17'37'0,"1"-2"8"0,0 3-36 16,-1-1-9-16,1 1 0 0,-1 5 0 0,4-2 105 0,0 2 19 0,0-14 4 0,0 9 1 15,0 5-51-15,0-5-10 0,1 0-3 0,-5 2 0 16,4-8-34-16,-3 6-7 0,3-7-2 0,-4-2 0 16,-3-9-11-16,0 0-3 0,0 0 0 0,0 0 0 15,0-6 20-15,0 0 4 0,0-5 1 0,-3-4 0 16,3-3-13-16,-4-2-2 0,1-4-1 0,-1 1 0 16,1-10-17-16,-1 4 0 0,4 3 0 15,-3-4 0-15,-1-8 0 0,0 9 0 0,1-1 0 16,3 4 0-16,-4-1 0 0,4 4-12 0,0 5 1 0,0 3 1 15,0 15-10-15,0 0-1 0,0 0-1 0,0 0 0 16,0 0-46 0,7-3-8-16,1-8-3 0,-1 11 0 15,0 11-15-15,0 1-3 0,3 0-1 0,1 0 0 0,-1 2-75 16,5 1-15-16,13 17-4 0,-7-11 0 0</inkml:trace>
  <inkml:trace contextRef="#ctx0" brushRef="#br0" timeOffset="74261.224">17000 6049 1805 0,'0'12'76'0,"0"0"-61"0,4 12-15 0,-4 8 0 15,7-9 0-15,-4 16 0 0,5-1 0 0,-5 0-10 16,4-3 10-16,-3 4 12 0,-1 8-2 0,-3 3-1 16,0-6 27-16,0-15 6 0,0 3 1 0,0 15 0 15,0 12-3-15,0 0 0 0,0-6 0 0,0-18 0 16,4-23-28-16,-1 9-12 0,1 2 8 0,-1 6-8 15,-3-2-11-15,0 8-7 0,4-8-2 0,-4 2 0 16,0-8-140-16,0 2-28 16,-4-11-5-16,4-6-2 0</inkml:trace>
  <inkml:trace contextRef="#ctx0" brushRef="#br0" timeOffset="74533.796">17141 6073 759 0,'4'0'16'0,"3"0"4"0,4 0 1 0,-4 6 1 0,7-6-22 0,-4 0 0 0,4 3 0 0,-3 3 0 15,0 0 37-15,3 5 3 0,-4 1 1 0,4-6 0 16,-3 6 32-16,0 2 7 0,-1 10 0 0,-3-6 1 15,4 5-21-15,-1-2-5 0,1 8-1 0,-4-14 0 16,0 2-34-16,0 13-8 0,0-4 0 0,0-2-1 16,0 2 5-16,-3-2 2 0,-1-1 0 15,1 10-454-15,-1-10-90 0</inkml:trace>
  <inkml:trace contextRef="#ctx0" brushRef="#br0" timeOffset="75011.895">17681 6673 1335 0,'-3'6'29'0,"-4"-6"7"0,0-12 0 0,0 6 2 0,-1-3-30 0,1 3-8 15,0 0 0-15,0 0 0 0,4 6 18 0,-4-11 2 16,7 11 1-16,0 0 0 0,0 0 5 0,0 0 1 16,0 0 0-16,0 0 0 0,0 0-19 0,-4 11-8 15,4 4 8-15,0 9-8 0,0 2 16 0,4-5-3 16,-4-1 0-16,0 4 0 0,3 14 3 0,1-6 1 0,-1-8 0 0,1 5 0 16,-1-8 11-16,1 2 3 15,-1-2 0-15,-3-21 0 0,7-15 1 0,-3 15 1 0,3 24 0 0,0-15 0 16,0-27-1-16,0 15-1 0,0 21 0 0,4-9 0 15,-4-9 5-15,3 0 2 0,1 5 0 0,-4-5 0 16,0-17-23-16,0-10-5 0,0-14-1 0,0 21 0 16,0 25-9-16,0-16 8 0,1-25-8 0,-5 4 8 15,-3 3-8-15,0 8 0 0,0-2 0 0,-3 2 0 16,-1 3-11-16,-3-5-4 0,0 8-1 0,0 0 0 16,0 1-32-16,-4 2-8 0,-3 0 0 0,3 3-1 15,-3-2 23-15,-3 5 5 0,3 0 1 16,0 0 0-16,-1 6 13 0,5 0 3 0,-4 0 1 0,3 6 0 15,1 0-15-15,-1 0-3 0,4 5-1 16,0 4 0-16,0-3-54 16,0 8-12-16,3 10-1 0</inkml:trace>
  <inkml:trace contextRef="#ctx0" brushRef="#br0" timeOffset="75580.926">18098 6746 1497 0,'0'0'32'0,"0"0"8"0,0 0 0 0,-4 12 4 0,0 6-36 0,4 20-8 0,-3 18 0 0,3 0 0 16,3-27 53-16,1 15 9 0,0 0 2 0,-1 0 0 15,4-3-24-15,0 3-5 0,-3 6-1 0,3-8 0 16,0-10-14-16,0-6-2 0,-4 10-1 0,1-4 0 16,-1-8-5-16,1-7 0 0,-1-2-1 15,1 0 0-15,-4-1-11 0,4-2 0 0,-4-6 0 0,0-6 8 16,0 0-8-16,0 0 0 0,0 0 0 0,3-12 0 16,-3-8 0-16,-3-4 0 0,3-5 0 0,-4-4 0 15,0-2 20-15,1 3 3 0,-1-9 0 0,1 8 0 16,-4-5-37-16,0-15-7 0,0-15-2 0,-4 4 0 15,1 2 23-15,-5 15 0 0,5 3 0 0,-4 9 0 16,0 2 0-16,3 1 0 0,0-9 0 0,4 8 0 16,0-2 0-16,4 9 0 0,3 8 0 0,-4 0 0 0,4 4 0 15,4 2 0-15,-4 0 0 0,3 6 0 0,1 0 0 0,-4 6 0 16,7 0 0-16,0-5 0 0,4 5 0 0,-1 0 0 16,1 5 0-16,3 1 0 0,0-6 0 0,0 6 0 15,4 0 0-15,-4-6 0 0,3 6 0 0,1 0 0 16,-4 0 0-16,0 0 0 0,0 2-18 0,-3 4 1 15,0 0 0-15,-8 0 0 0,4 11 3 16,-7-2 1-16,-3-9 0 0,-4-1 0 0,0 1 13 16,-4 20 0-16,4 13 0 0,-7-1 0 0,0-15 12 0,0-23-4 15,-1-12 0-15,-2 12-8 0,-1 23 14 0,4-11-4 16,-4 3-1-16,4-16 0 0,4 7-9 0,-1-12 0 16,1 0 0-16,3 0 0 15,3-6-72-15,0 0-8 0,4-5 0 0,4-4-1 0</inkml:trace>
  <inkml:trace contextRef="#ctx0" brushRef="#br0" timeOffset="76088.531">18496 6708 1036 0,'0'0'23'0,"0"6"5"0,4 9 0 0,-4-4 1 0,3-5-29 0,-3 0 0 15,0 3 0-15,4 3 0 0,-4-9 71 16,0 2 8-16,0 4 1 0,0 3 1 0,0-6-11 0,0 6-2 16,0 8-1-16,3 4 0 15,-3-7 9-15,0-5 1 0,0-6 1 0,0-6 0 0,0-9-26 16,0 0-4-16,4-2-2 0,3-7 0 0,-4 0 2 0,4 4 1 15,0-4 0-15,4 12 0 0,0-6-30 0,3 1-7 16,0-4 0-16,0-3-1 0,-3-5-11 0,3 5 0 16,-4-8-10-16,-3 5 10 15,4 3-28-15,-4-5 0 0,0-1 0 0,-3 4 0 16,-1 2-8-16,1 1 0 0,-1 5-1 0,-3 3 0 16,0 9-5-16,0-12-1 0,0 12 0 0,0 0 0 15,0 0-1-15,-7-6-1 0,0 6 0 0,0 0 0 0,0 0 22 0,-4 6 5 0,4 6 1 16,-3-6 0-16,-1 9 17 0,1 2 0 0,-1 1 0 15,-3 0 0-15,3 2 0 0,1-2 14 0,3 5-1 16,-4-2 0-16,4 8 11 0,3-8 3 16,-3 2 0-16,4 1 0 0,-1 2 12 0,1-2 2 15,-1-7 1-15,1 4 0 0,3-3-5 0,0-1-1 0,3-5 0 0,1 3 0 16,3 8-20-16,-4-11-5 0,4-12-1 0,4 0 0 16,0 6-22-16,3 3-4 0,0-6 0 0,0 0-1 31,4 3-137-31,10-6-27 0,21-9-6 0,-10 6-1 0</inkml:trace>
  <inkml:trace contextRef="#ctx0" brushRef="#br0" timeOffset="76394.341">18581 6308 1832 0,'0'0'40'0,"0"-6"9"0,3-5 2 0,1 5 0 0,3-3-41 0,0-3-10 15,0-6 0-15,4 7 0 0,3-4 81 0,-4-3 15 16,4 1 2-16,1-16 1 0,2 10-40 0,1-1-8 0,-1 1-2 0,-2 2 0 15,2-2-49-15,-3 5 0 0,4 3 0 0,-4-2-9 32,0-4-140-32,-3 9-28 0,3 1-6 0,-4 5-1 0</inkml:trace>
  <inkml:trace contextRef="#ctx0" brushRef="#br0" timeOffset="76804.202">19145 6617 1267 0,'0'0'28'0,"0"0"5"0,-7 6 2 0,0 5 1 0,4-2-36 0,-4 3 0 16,0 0 0-16,-1 5 0 0,5-2 58 0,-4 6 5 15,3 5 1-15,-3 1 0 0,4-4 18 0,-1 7 4 16,1 2 1-16,-1 3 0 0,4-2-39 0,-3-4-7 15,3 3-1-15,0-2-1 0,0-4-19 0,0-8-4 16,0-6-1-16,3-1 0 16,-3-2-2-16,0 3 0 0,0-12 0 0,0 0 0 15,0 0 37-15,0 0 7 0,0 0 2 0,0-12 0 0,0 0 1 0,-3-2 1 16,3-16 0-16,0-2 0 0,0-9-61 0,0 3-16 16,0-1-2-16,0 4 0 0,0-9 18 0,0 0 0 15,0-3 0-15,3 3 0 0,-3 5 8 0,4 4 4 0,-1 3 2 16,1 8 0-16,3-2-14 0,0 8 0 15,0 1 8-15,0 2-8 16,0 9-23-16,-7 6-7 0,11 0-2 0,3 6 0 16,-4-3 3-16,1 9 0 0,3-1 0 0,-3 1 0 15,3 6-29-15,3 2-6 0,1 4 0 0,0-1-1 16,-1 4-14-16,1-4-2 0,3 4-1 0,0-4 0 0</inkml:trace>
  <inkml:trace contextRef="#ctx0" brushRef="#br0" timeOffset="77259.877">19502 6684 1728 0,'-15'-5'153'0,"1"-1"-122"15,4 0-31-15,-4 6 0 0,3 0 51 0,0 0 4 16,4 6 1-16,0 5 0 15,0 1-40-15,0-3-7 0,0 3-1 0,4 5-8 0,-1 1 8 0,4-6-8 16,0 8 0-16,0 4 0 0,0-1 0 0,4-2 0 16,-4-3 0-16,0-1 0 15,3-2 0-15,1 3 0 0,-1-7 0 0,1 1 0 0,-1 0 0 0,1 0 0 16,3-9 0-16,0 3 0 0,0-1 45 0,0-5 6 16,0 6 1-16,4-12 0 0,-4 6-5 0,0-5-1 15,3-7 0-15,-3-3 0 0,4 3-26 0,-4 1-6 0,0-10-1 16,-3 3 0-16,-1 7-13 0,1-7 0 15,-1 0 0-15,1 4 0 0,-4-4-12 0,0 0 12 0,0 1-12 0,0-4 12 16,-4 9-12-16,4 1 12 16,0-7-12-16,-3 9 12 0,3 3-16 0,0 6 3 0,0 0 1 0,0 0 0 15,0 0-2-15,-7 3 0 0,0 9 0 0,3 6 0 16,1-7 3-16,-1 7 1 0,4 5 0 0,-4 10 0 16,8-4 22-16,-4 9 4 0,4-5 0 0,-1 2 1 15,1-3 11-15,-1 1 3 16,4-4 0-16,-3 1 0 0,3-13-16 0,-4 10-3 0,4-16-1 0,-3 1 0 15,3 3-11-15,-4-3 0 16,1-12 0-16,3 0 0 0,-3 0-91 0,-1-12-20 16,4-3-4-16,0-2-829 0</inkml:trace>
  <inkml:trace contextRef="#ctx0" brushRef="#br0" timeOffset="77442.516">19893 7073 1958 0,'0'11'43'0,"4"4"9"0,-1 3 1 0,1-7 3 0,-1 10-45 0,1-9-11 16,-4-12 0-16,0 6 0 0,3 11 0 0,-3-2 0 16,0-3 0-16,-3-1-868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08252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dix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Verbs and expressions of emotion or feeling - fear, happiness, anger, regret, surprise, or any other sentiments - require the subjunctive.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Bob et Carol </a:t>
            </a:r>
            <a:r>
              <a:rPr lang="en-US" dirty="0" err="1"/>
              <a:t>sont</a:t>
            </a:r>
            <a:r>
              <a:rPr lang="en-US" dirty="0"/>
              <a:t> tristes que Ted et Alice </a:t>
            </a:r>
            <a:r>
              <a:rPr lang="en-US" dirty="0" err="1"/>
              <a:t>soient</a:t>
            </a:r>
            <a:r>
              <a:rPr lang="en-US" dirty="0"/>
              <a:t> </a:t>
            </a:r>
            <a:r>
              <a:rPr lang="en-US" dirty="0" err="1"/>
              <a:t>malades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sommes</a:t>
            </a:r>
            <a:r>
              <a:rPr lang="en-US" dirty="0"/>
              <a:t> </a:t>
            </a:r>
            <a:r>
              <a:rPr lang="en-US" dirty="0" err="1"/>
              <a:t>heureuses</a:t>
            </a:r>
            <a:r>
              <a:rPr lang="en-US" dirty="0"/>
              <a:t> que Les Castors </a:t>
            </a:r>
            <a:r>
              <a:rPr lang="en-US" dirty="0" err="1"/>
              <a:t>Affamés</a:t>
            </a:r>
            <a:r>
              <a:rPr lang="en-US" dirty="0"/>
              <a:t> </a:t>
            </a:r>
            <a:r>
              <a:rPr lang="en-US" dirty="0" err="1"/>
              <a:t>fassent</a:t>
            </a:r>
            <a:r>
              <a:rPr lang="en-US" dirty="0"/>
              <a:t> </a:t>
            </a:r>
            <a:r>
              <a:rPr lang="en-US" dirty="0" err="1"/>
              <a:t>leurs</a:t>
            </a:r>
            <a:r>
              <a:rPr lang="en-US" dirty="0"/>
              <a:t> devoirs.</a:t>
            </a:r>
          </a:p>
          <a:p>
            <a:pPr marL="0" indent="0">
              <a:buNone/>
            </a:pPr>
            <a:r>
              <a:rPr lang="en-US" dirty="0"/>
              <a:t>Robert </a:t>
            </a:r>
            <a:r>
              <a:rPr lang="en-US" dirty="0" err="1"/>
              <a:t>est</a:t>
            </a:r>
            <a:r>
              <a:rPr lang="en-US" dirty="0"/>
              <a:t> content que </a:t>
            </a:r>
            <a:r>
              <a:rPr lang="en-US" dirty="0" err="1"/>
              <a:t>j’aie</a:t>
            </a:r>
            <a:r>
              <a:rPr lang="en-US" dirty="0"/>
              <a:t> la plus belle </a:t>
            </a:r>
            <a:r>
              <a:rPr lang="en-US" dirty="0" err="1"/>
              <a:t>vache</a:t>
            </a:r>
            <a:r>
              <a:rPr lang="en-US" dirty="0"/>
              <a:t> du monde.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20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BE813-DEEB-45C3-9218-BD91D62BB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8C5C-6EA4-44FD-9923-7A9211F7E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Une phrase </a:t>
            </a:r>
            <a:r>
              <a:rPr lang="en-US" dirty="0" err="1"/>
              <a:t>d’encouragement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trois phrases qui </a:t>
            </a:r>
            <a:r>
              <a:rPr lang="en-US" dirty="0" err="1"/>
              <a:t>décrivent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philosophie</a:t>
            </a:r>
            <a:r>
              <a:rPr lang="en-US" dirty="0"/>
              <a:t> de la vie. </a:t>
            </a:r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commence “Je </a:t>
            </a:r>
            <a:r>
              <a:rPr lang="en-US" dirty="0" err="1"/>
              <a:t>doute</a:t>
            </a:r>
            <a:r>
              <a:rPr lang="en-US" dirty="0"/>
              <a:t> que…”</a:t>
            </a:r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autre</a:t>
            </a:r>
            <a:r>
              <a:rPr lang="en-US" dirty="0"/>
              <a:t> qui commence “Je ne </a:t>
            </a:r>
            <a:r>
              <a:rPr lang="en-US" dirty="0" err="1"/>
              <a:t>crois</a:t>
            </a:r>
            <a:r>
              <a:rPr lang="en-US" dirty="0"/>
              <a:t> pas que…”</a:t>
            </a:r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un </a:t>
            </a:r>
            <a:r>
              <a:rPr lang="en-US" dirty="0" err="1"/>
              <a:t>autre</a:t>
            </a:r>
            <a:r>
              <a:rPr lang="en-US" dirty="0"/>
              <a:t> qui commence “Je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heureu</a:t>
            </a:r>
            <a:r>
              <a:rPr lang="en-US" dirty="0"/>
              <a:t>(x)(se) que…”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76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26587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subjunctive past is used when a phrase </a:t>
            </a:r>
          </a:p>
          <a:p>
            <a:pPr marL="0" indent="0">
              <a:buNone/>
            </a:pPr>
            <a:r>
              <a:rPr lang="en-US" dirty="0"/>
              <a:t>happened in the past </a:t>
            </a:r>
          </a:p>
          <a:p>
            <a:pPr marL="0" indent="0">
              <a:buNone/>
            </a:pPr>
            <a:r>
              <a:rPr lang="en-US" dirty="0"/>
              <a:t>requires the subjunctive </a:t>
            </a:r>
          </a:p>
          <a:p>
            <a:pPr marL="0" indent="0">
              <a:buNone/>
            </a:pPr>
            <a:r>
              <a:rPr lang="en-US" dirty="0"/>
              <a:t>can be properly conjugated using the passé </a:t>
            </a:r>
            <a:r>
              <a:rPr lang="en-US" dirty="0" err="1"/>
              <a:t>composé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399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6BE6A-EC1D-4505-B63F-D37CF728C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84A82-1D8E-430A-85E6-522DB81A2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There is no written homework to be done during the break.</a:t>
            </a:r>
          </a:p>
          <a:p>
            <a:pPr marL="0" indent="0" algn="ctr">
              <a:buNone/>
            </a:pPr>
            <a:r>
              <a:rPr lang="en-US" dirty="0"/>
              <a:t>Enjoy your time off, </a:t>
            </a:r>
          </a:p>
          <a:p>
            <a:pPr marL="0" indent="0" algn="ctr">
              <a:buNone/>
            </a:pPr>
            <a:r>
              <a:rPr lang="en-US" dirty="0"/>
              <a:t>speak and read French, </a:t>
            </a:r>
          </a:p>
          <a:p>
            <a:pPr marL="0" indent="0" algn="ctr">
              <a:buNone/>
            </a:pPr>
            <a:r>
              <a:rPr lang="en-US" dirty="0"/>
              <a:t>and come back relaxed and refreshed.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843E2E5-D3BA-4DFC-8CBE-AE3A6AB8B63C}"/>
                  </a:ext>
                </a:extLst>
              </p14:cNvPr>
              <p14:cNvContentPartPr/>
              <p14:nvPr/>
            </p14:nvContentPartPr>
            <p14:xfrm>
              <a:off x="5946120" y="240120"/>
              <a:ext cx="2733480" cy="1531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843E2E5-D3BA-4DFC-8CBE-AE3A6AB8B63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36760" y="230760"/>
                <a:ext cx="2752200" cy="155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24741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1485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 believe that Justin is a good singer. I do not believe that he can sing opera.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18B6124-729B-4964-905E-FA8F65F36F0B}"/>
                  </a:ext>
                </a:extLst>
              </p14:cNvPr>
              <p14:cNvContentPartPr/>
              <p14:nvPr/>
            </p14:nvContentPartPr>
            <p14:xfrm>
              <a:off x="1210320" y="1256040"/>
              <a:ext cx="10047240" cy="1468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18B6124-729B-4964-905E-FA8F65F36F0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00960" y="1246680"/>
                <a:ext cx="10065960" cy="1486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68278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It is good that you sang “Du </a:t>
            </a:r>
            <a:r>
              <a:rPr lang="en-US" dirty="0" err="1"/>
              <a:t>Bois</a:t>
            </a:r>
            <a:r>
              <a:rPr lang="en-US" dirty="0"/>
              <a:t>” before Justin arrived at the party.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D2CCCF4-88CF-4D59-AFD9-A537E5620917}"/>
                  </a:ext>
                </a:extLst>
              </p14:cNvPr>
              <p14:cNvContentPartPr/>
              <p14:nvPr/>
            </p14:nvContentPartPr>
            <p14:xfrm>
              <a:off x="1019880" y="278280"/>
              <a:ext cx="10738080" cy="4412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D2CCCF4-88CF-4D59-AFD9-A537E562091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0520" y="268920"/>
                <a:ext cx="10756800" cy="4431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87298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78075"/>
          </a:xfrm>
        </p:spPr>
        <p:txBody>
          <a:bodyPr/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dix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30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E5D56-62C1-4AA4-B0CF-63B8C507D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897F3-D59A-4A23-8A4B-2307EFEE0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1150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37808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Olivier Messiaen was an organist and composer whose compositions were deeply influenced by his religious faith.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A53DB4F-8C33-4706-9BB1-C4DC779992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70343" y="2506133"/>
            <a:ext cx="5806440" cy="363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31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A0291-3766-4218-9811-96F6662E5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20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C9849-9D7D-441F-B39C-6FF6977A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83A8E4-3983-4CD2-B07D-D50048C7A7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967" y="757645"/>
            <a:ext cx="8404810" cy="554230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4D9BCEC-0FE1-4304-84F8-3CE303009B32}"/>
                  </a:ext>
                </a:extLst>
              </p14:cNvPr>
              <p14:cNvContentPartPr/>
              <p14:nvPr/>
            </p14:nvContentPartPr>
            <p14:xfrm>
              <a:off x="3119040" y="193320"/>
              <a:ext cx="1956240" cy="4186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4D9BCEC-0FE1-4304-84F8-3CE303009B3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09680" y="183960"/>
                <a:ext cx="1974960" cy="43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6874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</a:t>
            </a:r>
            <a:r>
              <a:rPr lang="en-US" dirty="0" err="1"/>
              <a:t>croyance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le </a:t>
            </a:r>
            <a:r>
              <a:rPr lang="en-US" dirty="0" err="1"/>
              <a:t>doute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242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Je pense que tu fais la vaisselle chez toi.</a:t>
            </a:r>
          </a:p>
          <a:p>
            <a:pPr marL="0" indent="0">
              <a:buNone/>
            </a:pPr>
            <a:r>
              <a:rPr lang="fr-FR" dirty="0"/>
              <a:t>Je crois que tu fais la vaisselle chez toi.</a:t>
            </a:r>
          </a:p>
          <a:p>
            <a:pPr marL="0" indent="0">
              <a:buNone/>
            </a:pPr>
            <a:r>
              <a:rPr lang="fr-FR" dirty="0"/>
              <a:t>Je doute que tu fasses la vaisselle chez toi.</a:t>
            </a:r>
          </a:p>
          <a:p>
            <a:pPr marL="0" indent="0">
              <a:buNone/>
            </a:pPr>
            <a:r>
              <a:rPr lang="fr-FR" dirty="0"/>
              <a:t>Je ne pense pas que tu fasses la vaisselle chez toi</a:t>
            </a:r>
          </a:p>
          <a:p>
            <a:pPr marL="0" indent="0">
              <a:buNone/>
            </a:pPr>
            <a:r>
              <a:rPr lang="fr-FR" dirty="0"/>
              <a:t>Je ne crois pas que tu fasses la vaisselle chez toi.</a:t>
            </a:r>
          </a:p>
          <a:p>
            <a:pPr marL="0" indent="0">
              <a:buNone/>
            </a:pPr>
            <a:r>
              <a:rPr lang="fr-FR" dirty="0"/>
              <a:t>Je ne doute pas que tu fais la vaisselle chez toi.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BB8BF47-B817-4536-BC06-8125BB520B6E}"/>
                  </a:ext>
                </a:extLst>
              </p14:cNvPr>
              <p14:cNvContentPartPr/>
              <p14:nvPr/>
            </p14:nvContentPartPr>
            <p14:xfrm>
              <a:off x="3540600" y="231480"/>
              <a:ext cx="7822440" cy="2441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BB8BF47-B817-4536-BC06-8125BB520B6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31240" y="222120"/>
                <a:ext cx="7841160" cy="246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5721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Il faut que Sarah mange ses légumes.</a:t>
            </a:r>
          </a:p>
          <a:p>
            <a:pPr marL="0" indent="0">
              <a:buNone/>
            </a:pPr>
            <a:r>
              <a:rPr lang="fr-FR" dirty="0"/>
              <a:t>Il faut que nous mangions nos légumes.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Il est nécessaire que Justin vienne à la réunion ce soir.</a:t>
            </a:r>
          </a:p>
          <a:p>
            <a:pPr marL="0" indent="0">
              <a:buNone/>
            </a:pPr>
            <a:r>
              <a:rPr lang="fr-FR" dirty="0"/>
              <a:t>Il est essential que Justin et vous veniez à la réunion ce soir.  </a:t>
            </a:r>
          </a:p>
        </p:txBody>
      </p:sp>
    </p:spTree>
    <p:extLst>
      <p:ext uri="{BB962C8B-B14F-4D97-AF65-F5344CB8AC3E}">
        <p14:creationId xmlns:p14="http://schemas.microsoft.com/office/powerpoint/2010/main" val="278787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53213</TotalTime>
  <Words>383</Words>
  <Application>Microsoft Office PowerPoint</Application>
  <PresentationFormat>Widescreen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Bonjour!</vt:lpstr>
      <vt:lpstr>   Travail de cloche </vt:lpstr>
      <vt:lpstr>  Bonjour!</vt:lpstr>
      <vt:lpstr>PowerPoint Presentation</vt:lpstr>
      <vt:lpstr> Olivier Messiaen was an organist and composer whose compositions were deeply influenced by his religious faith.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573</cp:revision>
  <cp:lastPrinted>2017-03-20T17:52:25Z</cp:lastPrinted>
  <dcterms:created xsi:type="dcterms:W3CDTF">2016-10-03T16:25:09Z</dcterms:created>
  <dcterms:modified xsi:type="dcterms:W3CDTF">2023-03-10T19:23:39Z</dcterms:modified>
</cp:coreProperties>
</file>