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457" r:id="rId3"/>
    <p:sldId id="465" r:id="rId4"/>
    <p:sldId id="272" r:id="rId5"/>
    <p:sldId id="261" r:id="rId6"/>
    <p:sldId id="382" r:id="rId7"/>
    <p:sldId id="466" r:id="rId8"/>
    <p:sldId id="462" r:id="rId9"/>
    <p:sldId id="448" r:id="rId10"/>
    <p:sldId id="464" r:id="rId11"/>
    <p:sldId id="38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57"/>
            <p14:sldId id="465"/>
            <p14:sldId id="272"/>
            <p14:sldId id="261"/>
            <p14:sldId id="382"/>
            <p14:sldId id="466"/>
            <p14:sldId id="462"/>
            <p14:sldId id="448"/>
            <p14:sldId id="464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4:43:51.44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63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7.36842" units="1/cm"/>
          <inkml:channelProperty channel="Y" name="resolution" value="67.41573" units="1/cm"/>
          <inkml:channelProperty channel="T" name="resolution" value="1" units="1/dev"/>
        </inkml:channelProperties>
      </inkml:inkSource>
      <inkml:timestamp xml:id="ts1" timeString="2023-03-23T14:47:22.714"/>
    </inkml:context>
  </inkml:definitions>
  <inkml:trace contextRef="#ctx0" brushRef="#br0">7285 828 1105 0,'0'0'24'0,"0"0"4"0,-4 0 2 0,1-6 2 0,3 6-32 0,-11 0 0 0,4 0 0 0,0-5 0 16,0 5 86-16,-4 0 10 0,4-6 3 0,-3 6 0 15,10 0-40-15,-11 0-8 0,1 0-2 0,3 0 0 16,-4 6-5-16,4-6 0 0,-4 0-1 0,8 5 0 0,-4-5-18 16,-7 6-3-16,3 0-1 0,1 0 0 0,2 6 19 0,-6-6 3 15,0 3 1-15,0 2 0 0,0 1-20 0,0 0-4 16,3 0-1-16,-6-1 0 16,-1-2 18-16,0 9 4 0,-3-6 1 0,4-1 0 15,-1-5-26-15,4 9-4 0,-7-3-2 0,3-6 0 0,0 5 4 0,4 7 1 16,-3-12 0-16,3 9 0 0,3-4-15 0,0 1 0 15,4 0 8-15,-7 0-8 0,7-7 0 0,4 10 0 16,-1-3 0-16,1 0 0 0,3-1 0 0,3 1-10 16,-3 3 10-16,4-9-8 0,-1 6 8 0,4-1 0 15,-3 1-9-15,6-9 9 0,1 3 0 0,-8 0-11 0,12 0 11 16,-5 0-8-16,4-1 8 0,-3 1 0 0,3-6-9 0,0 0 9 16,0 0 0-16,7 0 0 0,-7-6 0 0,1-5 0 15,-1 5 0-15,3-3 0 0,-3 3 0 16,1-12 0-16,-1 7 0 0,-4-1 0 15,8 0 0-15,-15-3 0 0,8 4 0 0,-4-7 0 0,0 0 0 0,0 10 0 16,0-10 0-16,0 0 8 0,4 7-8 0,-4-4 0 16,0 3 0-16,0-6 8 0,0 7-8 0,-3-7 0 15,3 3 0-15,-4 4 0 0,1-1 8 16,-4 6-8-16,3-6 0 0,1 3 0 0,-4-2 0 0,7 5 8 16,-7 0-8-16,0 6 8 0,0-6-8 0,0 6 8 15,0 0-8-15,0 0 10 0,-7-6-10 0,7 6 10 16,0 0-10-16,-4-6 0 0,1 0 0 0,3 6 0 15,0 0 0-15,-7-6 8 0,7 6-8 0,-4-5 0 16,4 2 0-16,-3-3 0 0,-1 0 0 0,4-6 0 0,-3 12 0 0,3-6 0 16,0 0 0-16,0 6 0 0,-4-6 0 15,4 6 0-15,0 0 0 0,0 0 0 0,0 0-8 0,0 0 8 16,0 0-10-16,0 0 10 0,0 0-16 0,0 0 4 16,4 12 0-16,-1-6 0 0,1 12 0 0,3-9 1 15,-4 8 0-15,4 1 0 0,-3 5 11 0,3 4 0 16,-4-4 0-16,1 4 0 0,-1-4 0 0,4 10 0 15,-3-4 0-15,0 0 0 0,3 10 0 0,-4-7 0 16,4 9 0-16,-3 3 0 0,-1-6 0 0,4 4 0 16,-3 2 0-16,3-6 0 0,-4 3 0 0,1-3 11 0,-1-8-1 0,1 8 0 15,-1 0-10-15,1-3 0 0,-4-2 0 16,4 2 0-16,-4-3 8 0,-4-2 0 0,4-4 0 0,0 4 0 16,0-7-8-16,0 4 0 0,0-4 9 0,-4-2-9 15,4-4 0-15,0-5 9 0,-3 6-9 16,3-9 0-16,0 2 9 0,-4 1-9 15,1 6 0-15,-1-6 9 0,4-4-9 0,-7 10 0 16,7-6 0-16,-7 5 8 0,4-11-8 0,-4 9 0 0,3-3 0 0,1-6 0 16,-1-1 0-16,-3 1 18 0,0-6-2 0,-4 6 0 15,4-6 6-15,-7 0 1 0,4 0 0 0,-4 0 0 16,-1-6-23-16,1 6 0 0,0 0-12 0,-3-6 4 16,-1 1 8-16,0-7-12 0,1 6 12 0,-1-6-12 15,-3 9 12-15,3-3-8 0,4 0 8 0,0 1-8 16,7-1 8-16,-11 0-10 0,8-6 10 0,3 6-10 15,0 0 10-15,0 3 0 0,-1-2 0 0,1 5 0 16,0-6-13-16,7 6 2 0,-7-6 1 0,0 6 0 16,0-6-6-16,0 6 0 0,4-6-1 0,-1 0 0 15,-3 0-16-15,7 6-3 0,0-6-1 16,0 0 0-16,0-2-32 0,4 2-7 0,-1-6 0 0,1 0-1 16,3 0-107-16</inkml:trace>
  <inkml:trace contextRef="#ctx0" brushRef="#br0" timeOffset="981.16">7437 1087 757 0,'0'0'21'0,"0"0"6"0,-4 6-27 0,4-6 0 15,0 0 0-15,0 0 0 0,0 0 85 0,0 0 12 16,0 0 3-16,0 0 0 0,0 0 3 0,0 0 1 16,0 0 0-16,0 0 0 0,0 0-34 0,-7 0-6 15,7 0-2-15,-4-6 0 0,4 6-20 0,0 0-4 16,0-12-1-16,0 12 0 0,0-6-13 0,4 6-2 16,3-5-1-16,0-1 0 0,4 6-21 0,-1 0 0 15,4 0 0-15,0 0-8 0,1 0 8 0,2 0 9 0,-3 0-1 16,0 0-8-16,1 0 16 0,-1 6-3 0,0-6-1 15,-4 5 0-15,1-5 5 0,0 0 1 0,-4 0 0 0,3 0 0 16,1-5 6-16,-8 5 0 0,4 0 1 0,-3-6 0 16,3 0 1-16,-4 3 0 0,1-3 0 0,0-6 0 15,-1 0-2-15,1 1 0 0,-1-1 0 0,1-3 0 16,-1 3-10-16,1-5-2 0,-1-1-1 0,-3 9 0 16,4-8-11-16,-1-1 0 0,1 0 0 0,3 10 8 15,-4-10-8-15,1 6 0 0,-1 0 0 0,1 1 0 16,3-4 0-16,-3 3 0 0,-4 6 0 0,3-5 0 15,1 5 0-15,-4 0 0 0,0 0 0 0,0-3 0 16,0 3-9-16,0 6 9 0,-4-6 0 0,1 6 0 16,-1-5-14-16,-3 5 4 0,0-6 1 0,0 6 0 15,-4 6-1-15,1-6 0 0,-4 5 0 0,-1 1 0 16,1 3-4-16,-3 9-1 0,-1-6 0 0,0 5 0 0,-3 4 15 16,4 2-11-16,-1 1 11 0,0 2-10 15,1-2 10-15,-1-4 0 0,4 10 0 0,-4-13 0 0,8 10 0 0,-4-10 0 16,7 7 0-16,-4-3 0 0,4-4 0 0,-4 1 0 15,8-3 0-15,-1 2 8 0,-6-5-8 0,6 6 0 16,1-7 8-16,3 4-8 0,0-3 0 0,0 0 0 16,3 5 0-16,-3-8 0 0,4 9 0 0,-1-1 0 15,4-5 0-15,0 3 0 0,-7 8 0 0,11-11 0 16,-4 6 0-16,4-4 0 0,-1 4 0 0,1-6 8 0,-1 5-8 16,4-5 0-16,-3 3 8 0,3-3-8 0,0-1 10 15,-3-5-10-15,3 0 12 0,-4 0-3 0,1-3-1 16,3 0 0-16,-3-3 0 0,-1 0 0 0,4 0 0 15,-3-3 0-15,3 0-8 0,0 3 0 0,-3-6 0 16,-1 0 0 0,-2-11-16-16,6 11-9 0,-4-6-2 0,1 0 0 15,3-2-29-15,0-4-7 0,0 6-1 0,7-3 0 16,-3-2-72-16,3-1-16 0,-3-8-2 0,3 8-560 0</inkml:trace>
  <inkml:trace contextRef="#ctx0" brushRef="#br0" timeOffset="1774.177">8093 864 1328 0,'0'0'29'0,"0"8"7"0,0 4 0 0,0 6 1 0,3-6-29 0,-3 2-8 0,4 4 0 0,-4 0 0 16,3-1 80-16,1-2 14 0,-4 3 3 0,0-1 1 15,3 1-28-15,-3 2-6 0,4-2 0 0,-1 0-1 16,1-9-35-16,-4 8-6 0,3-5-2 0,-3 0 0 16,4 5-4-16,0-2 0 0,-1-3-1 0,-3 0 0 15,4 5-6-15,-1-8-1 0,1 9 0 0,-1-1 0 16,-3-5 2-16,0 0 0 0,7 2 0 0,-7-2 0 16,0 6 5-16,4-12 1 0,-1 6 0 0,-3 2 0 15,0-8 8-15,0 6 1 0,0-6 1 0,0-6 0 16,0 0-11-16,0 0-3 0,0 0 0 0,0 0 0 15,0 0 3-15,0 0 0 0,0 0 0 0,0 0 0 16,0 0-1-16,0 0 0 0,0 0 0 0,0 0 0 16,0 0 7-16,0 0 2 0,0 0 0 0,0 0 0 15,0 0-23-15,0 0-15 0,-7-6 3 0,7 0 0 16,-10 0 12-16,6-6 12 0,-3 4-3 0,4-4 0 16,-5 6 1-16,5-6 0 0,-4 6 0 0,3-11 0 0,1 8-10 0,-1-3 8 15,1 0-8-15,3-5 8 0,-4 5-8 16,1 3 0-16,-1-9 9 0,1 1-9 0,-1 5 8 0,1-9-8 15,-1 4 8-15,1-1-8 0,-1-2 8 0,0 2-8 16,4-6 8-16,-3 4-8 0,-1-4 0 0,4 7 9 16,-3-10-9-16,3 10 0 0,0-1 0 0,0-3 0 15,0 4 0-15,0-7 0 0,0 4 0 0,0 2 0 16,3 0 0-16,-3 1 0 0,4-4 0 0,-1 9 0 16,1 1 0-16,0-1 0 0,3 0 0 0,-4 3 0 15,4 3 0-15,-3 6-9 0,-1-5 9 0,4-1-12 16,0 6 12-16,0-6-12 0,0 6 12 0,4 0 0 15,0 0 0-15,-1 0 0 0,1 0 0 0,-1 6-8 16,-3-6 8-16,4 0 0 0,0 0 0 0,3 6 0 0,-4-6 0 0,1 0-8 31,-4 5-15-31,4-5-2 0,-1 0-1 0,1 6 0 16,-1-6-13-16,-3 0-2 0,4 0-1 0,-1 0 0 16,1 0-6-16,0 0 0 0,-4 0-1 0,3 0 0 15,-3 0-11-15,4-6-3 0,0 1 0 0,-4 5 0 0,0-6-109 16,0 0-23-16,0-6-4 0</inkml:trace>
  <inkml:trace contextRef="#ctx0" brushRef="#br0" timeOffset="2976.089">4438 1116 1285 0,'-7'0'28'0,"3"0"5"0,4 0 2 0,0 0 2 0,0 0-29 0,0 0-8 0,0 0 0 0,0 0 0 16,0 0-15-16,0 0-4 0,7 0-1 0,4 0 0 15,0 0 20-15,-1 0 0 0,1 3 0 0,-4-3 0 16,3 0 0-16,1 0 0 0,3 0 11 0,-3 6-11 16,3 0 13-16,-7-6-4 0,7 0-1 0,-3 0 0 0,3 0 2 15,0 0 0-15,3-6 0 0,-2 6 0 16,2-6 6-16,-3 6 2 0,7 0 0 0,-3-3 0 16,3 3-2-16,-3 0-1 0,10-2 0 0,-10-1 0 0,6 3-15 0,-2 0 0 15,-1 0 0-15,0 0 0 0,7 0 11 0,-3 3-1 16,0-3 0-16,-4 2 0 0,3-2-1 0,5 0 0 15,-12 0 0-15,8 3 0 0,0-3-1 0,-4 0 0 16,7 6 0-16,-7 0 0 16,4-6 5-16,7 0 1 0,-1 6 0 0,5-6 0 15,-1 0-14-15,0 0-10 0,8 0 2 0,-8 0 0 0,4 0 8 0,3 0 0 16,-10 0 0-16,-1 0 0 0,5 0 8 0,-4-6-8 16,-8 6 10-16,4 0-10 0,1 0 12 0,-1 0-4 15,0-6-8-15,-3 0 12 0,3 6-12 0,-7 0 0 0,0 0-9 16,4-3 9-16,-7 3 0 0,3 0 0 0,0-2 8 15,-3-1-8-15,-4 3 16 0,7 0-4 0,-7 0-1 16,-7 0 0-16,7 0-2 16,-3 0 0-16,-1-6 0 0,1 6 0 0,0-6-9 0,-1 6 0 0,1 0 0 15,-1 0 8-15,1-6-8 0,3 6 0 0,-7 0 0 16,4-6 8-16,-1 6-8 0,1-6 0 0,-1 0 0 16,4 6 0-16,-3 0 0 0,0 0-16 0,-1 0 4 15,1-6 1 1,-1 6-32-16,1 0-6 0,-8 0-2 0,8 0 0 15,-4 6-27-15,0-6-6 0,-3 0 0 0,-4 0-1 16,3 12 7-16,-3-12 2 0,4 0 0 0,-4 0 0 0,0 0 48 0,0 0 11 0,0 0 1 0,0 0 1 16,0 0 15-16,-7-12 15 0,3 6-3 0,1 1-1 15,-1-7-23-15,4 3-4 0,4-3 0 0,-1 0-350 16</inkml:trace>
  <inkml:trace contextRef="#ctx0" brushRef="#br0" timeOffset="12661.639">7108 273 537 0,'0'0'15'0,"0"0"4"0,0 0-19 0,0 11 0 0,4-5 0 0,0 6 0 15,-1-3 25-15,1 3 2 0,-1-1 0 0,1 1 0 16,-1 0-8-16,1-6-2 0,3 9 0 0,3-4 0 16,-6-5-5-16,-1 6-2 0,4 0 0 0,1-6 0 15,-5 2-10-15,4 4 8 0,0-12-8 0,4 6 8 16,-1 0-8-16,1 0 8 0,-1 0-8 0,1 0 8 16,3-1-8-16,4 1 0 0,-8-3 0 0,8 3-11 0,3 6 11 15,4 0 0-15,0-1 0 0,3 1-8 16,-7 3-30-16,7 3-6 0</inkml:trace>
  <inkml:trace contextRef="#ctx0" brushRef="#br0" timeOffset="12804.798">7952 1131 442 0,'17'6'9'0,"-10"6"3"0,4-6 0 0,-1 5 1 0,8 1-13 15,-4-3 0-15,4 3 0 0,-1 0 0 0,1-7 0 0,0 13 0 0,-1-12 8 0</inkml:trace>
  <inkml:trace contextRef="#ctx0" brushRef="#br0" timeOffset="13562.909">7373 531 264 0,'0'0'0'0,"-7"-5"16"0,3 5-16 0,-3 0 0 0,0-6 0 0,0 0 0 16,7 6 0-16,-7-6 0 0,0 0 0 0,4 0 0 16,3 6 0-16,0 0 9 0,0 0-9 0,-7-6 8 15,7 6 52-15,-7-3 9 0,3 3 3 0,4 0 0 16,0 0 19-16,0 0 4 0,0 0 1 0,-7-6 0 16,7 6-52-16,0 0-9 0,0 0-3 0,0 0 0 15,0 0-9-15,0 0-3 0,0 0 0 0,0 0 0 16,7 9-7-16,0 3-1 0,0 6-1 0,4-7 0 0,6 7-23 0,-3-3-5 15,4 2-1-15,7 1 0 0,-11 0 18 16,7 2 0-16,0 4 0 0,4-4 0 0,-4-2 9 0,4 11 6 16,-8-2 1-16,5-4 0 0,-1-5-26 0,0 8-5 15,0-8-1-15,0 9 0 0,0 2 27 0,4-11 5 16,0 8 0-16,-4-2 1 0,11 2-27 0,-8 3-6 16,5 1 0-16,2 2-1 0,1-2 17 0,0 2 0 15,0-3-8-15,-1 4 8 0,1-1-11 0,0 3 2 0,0-11 0 16,-4 8 0-1,0-8-15-15,0 8-2 0,4-3-1 0,-7-2 0 16,-1-4-54-16,5-5-11 0</inkml:trace>
  <inkml:trace contextRef="#ctx0" brushRef="#br0" timeOffset="31847.123">11980 1093 936 0,'0'0'20'0,"0"0"5"0,0 0 1 0,0 0 0 0,0 0-26 0,0 0 0 0,0 0 0 0,0 0 0 16,-7-6 17-16,7 6-1 0,0-12-1 0,0 12 0 16,0-6-15-16,4 1-13 0,-4-1 2 0,3 0 1 15,-3 6-1-15,0 0 0 0,0 0 0 0,0-3 0 16,0 3 11-16,0 0 0 0,0 0 0 0,0 0 0 15,0 0 32-15,0 0 9 0,0 0 2 0,0 0 0 16,0 0 7-16,0 9 2 0,-3-3 0 0,3-1 0 16,0 7-20-16,0 0-3 0,-4 0-1 0,4-1 0 15,0 4-11-15,0-3-2 0,0 0-1 0,4 5 0 16,-4-2 6-16,3-3 2 0,-3 0 0 0,4 5 0 16,-1-8 4-16,-3 3 1 0,4 5 0 0,-4-5 0 15,3 0-27-15,1 0 8 0,0-4-8 0,-1 4 0 16,1 6 0-16,3-6 0 0,-4 8 8 0,4-2-8 0,-3 0 0 15,-1-1 0-15,1 4 0 0,-1-4 0 0,-3 1 0 16,4-3 0-16,-4 2-11 0,3 1 11 0,-3-6 0 0,0 2 0 16,4-2 0-16,-4 0 0 0,0-6 0 0,0 0 12 15,0-6-4-15,0 0 0 0,0 0 12 0,0 0 2 16,0 0 1-16,0 0 0 0,0 0-2 0,0 0 0 16,-4-6 0-16,1 0 0 0,-1 0-4 0,1-6-1 15,-1 1 0-15,1-4 0 0,-1 3-16 16,4-6 0-16,-3 1 0 0,-1 2 0 0,4-8 0 0,-3 5 0 15,-1 3 0-15,4-8 0 0,0 5 0 0,-3-2 0 0,3 8 0 16,0 0 0-16,0 0 0 0,0 0 0 0,-4-2 0 16,4 8 0-16,0-6 0 0,0 6 0 15,0-5 0-15,0-1 0 0,0 6 0 0,0-3 0 0,0 3 0 0,0 0 0 16,0 6 0-16,0-6 0 0,0 1 0 0,0 5 0 16,0 0 0-16,0 0 0 0,0 0 0 0,0 0 0 15,0 0 0-15,0 0 0 0,0 0 0 0,7-6 0 16,-3 6-10-16,3 0 10 0,3 6-10 0,-3-6 10 15,4 5 0-15,-4 1 0 0,0 0 0 0,4 0 0 16,-1-6 0-16,1 6 0 0,-4-3 0 0,0 9 0 16,3-6 0-16,1-1-9 0,-4 7 9 0,0-12 0 15,0 6-12-15,0 0 4 0,0 3 0 0,0-3 0 16,0-1 8-16,-3 7 11 0,3 0-3 0,0 0 0 16,-3 0-8-16,-1 8 0 0,4-8 0 0,-3 0 0 15,-1 8 0-15,4-2 0 0,-3-1 0 0,-1 1 0 0,1-9 0 16,-1 3 0-16,1 5-12 0,-4-5 12 0,3-6 0 15,-3-6 0-15,0 0 0 0,0 0 0 16,4 6 0-16,-4-6 0 0,0 0 12 0,0 0-4 16,0 0-8-16,0 0 0 0,0 0 0 0,0-6 0 0,0 0 11 0,0-6-3 15,-4 6-8-15,1-5 12 0,6-4-12 0,-3 3 8 16,0-5-8-16,0 5 0 0,0 0 0 0,0 3 0 16,0-8 0-16,4 5 0 0,-4 6 0 0,0-6 0 15,4-2 0-15,-4 2 0 0,3 6 0 0,-3 0 0 16,0-6 0-16,4 0 0 0,-4 4 0 0,0 2 0 15,3 0 0-15,-3 0 0 0,4 0 0 0,-1 0 0 16,-3 0 0-16,4 1 0 0,-1-1 0 0,1 0 0 0,-1 6-8 16,4-6 8-16,0 0 0 0,0 3 0 0,0 3-8 15,1-6 8-15,-1 0 0 0,0 0 0 0,3 1 0 16,1-1 0-16,-1 0 0 0,1 6 0 0,0-6-8 16,-1 6 8-16,-3-6-16 0,0 6 4 0,0 0 1 0,0 6 0 15,0-6 0-15,-3 6 0 0,-1-6 0 0,1 12 0 16,3-7 11-16,-3 7 0 15,-1 0-9-15,1 3 9 0,-1-4 0 0,1 7 0 0,-1-6 0 0,1 2 0 16,-1-2 14-16,1 0 7 0,-1 6 2 0,1-4 0 16,-1 4-23-16,1-6 0 0,-1 11 0 0,5-8 8 15,-5-3-8-15,1 5 0 0,-1 1 0 0,4-3 0 16,-3 2 0-16,-1 1 0 0,1-3 0 0,-1 2 0 16,4 1 0-16,0 0-15 0,-3-4 4 0,3 4 1 15,-4 0 10-15,5-1 0 0,-1-2 0 0,-4 3 0 16,1-7 0-16,-1 1 0 0,1 0 0 0,-1 3 0 0,1-4 0 15,-1-5 0-15,-3-6 0 0,0 0 0 0,0 0 0 0,0 0 0 16,0 0 0-16,0 0 0 0,0-12 0 0,-3 1 0 16,-1-4 0-16,1-3-8 15,-1 1-144-15,4-4-28 0,-7-26-5 0,0 15-2 16</inkml:trace>
  <inkml:trace contextRef="#ctx0" brushRef="#br0" timeOffset="32772.18">12940 1402 860 0,'0'0'19'0,"0"0"4"16,0 0 1-16,0 0 0 0,0 0-24 0,0 0 0 0,0 0 0 0,0 0 0 0,0 0 73 15,0 0 11-15,0 0 1 0,0 0 1 16,0 0-19-16,0 0-4 0,-4 0-1 0,4 0 0 0,-7-6-30 0,4 0-5 16,-1 0-2-16,-3 0 0 0,4 0-5 0,-1 0-2 15,1 3 0-15,-1-2 0 0,1-1 6 0,3 6 0 16,-4-6 1-16,4 6 0 0,0 0-4 0,-4 0-1 15,4 0 0-15,-7-6 0 0,7 6 0 0,-7 0 0 16,0 0 0-16,0 6 0 0,0-6-7 0,0 6-1 16,0 0-1-16,0-1 0 0,0 4-11 0,0 3 0 15,0-6 0-15,0 0-11 0,0 6 11 0,0-1 0 0,0-5 8 0,-4 3-8 16,4 3 0-16,0 5-12 16,0-11 2-16,0 6 0 0,3 3 10 0,-3-4 0 0,4 1 0 15,-1 0 0-15,1-6 0 0,-1 3 0 0,4 2 0 0,-3-5 0 16,3-6 0-16,0 12-8 15,0-12 8-15,3 6 0 0,-3-6 0 0,4 6-8 0,-4-6 8 0,3 6 0 16,4-6 0-16,-3 11 8 0,-1-11 0 0,4 6 0 16,-3-6-8-16,3 3 0 0,0 3 0 0,-3-6 0 15,3 6 0-15,0-6 0 0,0 6 0 0,0-6 0 16,0 0 0-16,3-6 12 0,-3 6-4 0,4 0 0 16,0-6-8-16,-1 6 0 0,1-9 0 0,-4-2 0 15,3-1 14-15,1-6-2 0,-4-5 0 0,4 8 0 16,3-9-12-16,-4-8 9 0,4 3-9 0,-3 2 8 15,3-2-8-15,-3 2 0 0,-1-2 0 0,1 5-11 0,-4 4-5 16,0-4 0-16,0 1-1 0,0 8 0 16,0-2-8-16,-3 5-2 0,-1 0 0 15,1 3 0-15,-4 3-1 0,0 6-1 0,0-6 0 0,0 6 0 16,0 0-11-16,0 0-3 0,0 0 0 0,0 12 0 16,0 3 28-16,0 3 6 0,0-1 1 0,0-2 0 0,0 8 38 15,0-5 8-15,0 3 2 0,0 2 0 0,3 1-10 16,-3 2-2-16,0 4 0 0,0-4 0 15,0 3 0-15,0-5 0 0,4 2 0 0,-1-8 0 0,1 3-9 0,-1-4-3 16,1 1 0-16,-1 5 0 0,1-8-16 0,0 3 0 16,-1-1 0-16,1-5 0 0,-1 3 0 0,1-3 0 15,-1 5 0-15,1-11 0 0,-1 6 0 0,1-3 0 16,-4-3-8-16,3-1 8 0,-3-5-22 0,4 6 2 0,-1-6 0 0,4 6 0 31,-3-6-21-31,3-6-4 0,0 6-1 0,0-6-441 0,4 1-88 0</inkml:trace>
  <inkml:trace contextRef="#ctx0" brushRef="#br0" timeOffset="33448.375">13293 1363 1429 0,'0'0'40'0,"0"0"10"0,0 0-40 0,0 0-10 15,0 0 0-15,0 0 0 0,0 0 17 0,-7 9 2 16,7-9 0-16,-4 6 0 0,4-6 17 0,0 6 3 15,0 0 1-15,4 0 0 0,-4 6-32 0,0-7-8 16,3 4 0-16,-3 3 0 0,4-6 0 0,-1 6 0 16,1-1 0-16,-4 1 0 0,3-3 0 0,1 3 0 15,-1 5 0-15,1-5 0 0,-1 6 0 0,1-4 0 0,-4-2 9 16,3 0-9-16,-3-6 23 0,0 0-3 0,0 5 0 16,0-11 0-16,4 6 1 0,-4-6 0 0,0 0 0 15,0 0 0-15,0 0 12 0,0 0 3 0,0 0 0 0,0 0 0 16,0 0-1-16,0 0 0 15,0 0 0-15,-4-6 0 0,1-5-15 0,-1-1-2 16,1 6-1-16,-1-6 0 0,4 6-17 0,0-8 0 0,-3 2-8 0,3-6 8 16,0 1 0-16,0 2 0 0,3 3 0 0,-3-5 0 15,0-1 0-15,4-3 0 0,-1 4 0 0,4-1 0 16,-3 6-8-16,-1-2 8 0,5 2 0 0,-1-6-9 16,-4 6 9-16,4-2 0 0,0 8 0 0,0-6 0 15,-3 6 0-15,3-5-10 0,0 11 10 0,-4-6-10 16,4 6 10-16,-3 0 0 0,3 0-9 0,-3 6 9 15,-1-1 0-15,4 1-11 0,-3 6 11 0,3 0-8 16,0-6 8-16,0 14 0 0,0-8 0 0,0 6-8 0,0 8 8 16,0-8 8-16,0 8-8 0,-3 4 11 0,3-1-11 15,0-3 8-15,0 4-8 0,0 2 8 0,-4-2-8 0,1-4 8 16,0 3-8-16,-1-2 8 0,1-4-8 0,-4 1 8 16,3-3-8-16,-3-10 8 0,4 1-8 0,-4 0 0 15,0 0 0-15,0-12-11 0,0 0-4 0,0 0-1 16,0 0 0-16,0 0 0 15,-4-18-19-15,1 6-4 0,-1 0-1 0,4 1 0 16,0-10-115-16,0-2-23 0,4-16-5 0,-1 16-1 0</inkml:trace>
  <inkml:trace contextRef="#ctx0" brushRef="#br0" timeOffset="34214.749">13875 1396 1347 0,'0'0'38'0,"-4"0"9"0,4 0-38 0,-7-6-9 0,4 6 0 0,-1-6 0 16,1 0 35-16,-4 0 5 0,3 0 0 0,0-2 1 15,4 8 21-15,-3 0 4 0,-4-6 1 0,3 0 0 0,-3 6-27 16,4-6-4-16,-4 0-2 0,0 0 0 0,0 0-5 0,0-6-1 16,-4 7 0-16,4 2 0 0,0-3-12 0,-4 6-4 15,4-6 0-15,-3 0 0 16,-4 6-12-16,3 6 9 0,-3-6-9 0,0 0 8 0,0 6-8 0,3 0 0 16,-3 2 0-16,3 4-11 0,4-6 3 0,-3 6 0 15,3 6 0-15,0 2 0 0,0 4 8 0,3-1-8 16,0 4 8-16,1-4-8 0,3 9 8 0,0-8 0 15,0 2 0-15,3 4 0 0,5-4 0 0,-1-2 0 16,0-1 0-16,3-2 0 0,4-3 0 0,0-1 16 16,4-5-4-16,0-6-1 0,3 3-11 0,-3-9 10 15,6 0-10-15,-3-9 10 0,1 3-2 0,-1-6 0 16,0-5 0-16,0-1 0 0,0-9 7 0,0 4 1 16,-3-9 0-16,0 2 0 0,-1-2-16 0,-3 2 0 0,1-8 0 15,-1 3 0-15,0 3 0 0,-7 2 0 0,0 4 0 0,0-10 0 16,0 16 0-16,-3-9-10 0,-1 11 0 15,-3 3 0 1,-3 3-38-16,3 1-7 0,-4-1-1 0,-3 6-1 16,7 6 25-16,0 0 4 0,-7 6 2 0,0 6 0 0,3-1 7 0,1 7 2 0,-1 9 0 0,1-4 0 15,-1 3 17-15,4 4 0 0,0 8-8 0,4 3 8 16,-1 3 14-16,-3-5 6 0,0 2 2 0,4 3 0 16,-4 6 12-16,3 0 2 0,1-9 1 0,-1 9 0 15,-3 0-2-15,4 0-1 0,-1-6 0 0,1 3 0 16,-4-9-15-16,0 3-3 0,0-2-1 0,0-1 0 15,0 3-7-15,0-9 0 0,0-2-8 0,0-4 12 16,0 4-12-16,0-4 0 0,-4-2 0 0,4-4 0 0,0-2-12 16,-3-1 0-16,-1 1 1 0,1-9 0 15,3 3-27-15,-4-1-6 0,1 1 0 0,-1-6-1 16,4-6 21-16,-7 0 5 0,0 0 1 0,-3 0 0 0,-1 0 18 16,-3 0 0-16,0-6 0 0,0-6 0 0,-1 1 0 0,-6-4 0 15,0 3 0-15,0-5 0 0,-4 5-21 0,1-9 2 16,-1 4 1-16,0-1 0 15,1 0 18-15,-1 9 0 0,4-2 0 0,-4-1 0 0,4-6-16 0,3 7 0 16,1-4 0-16,6 9 0 16,0-12-31-16,4 7-5 0,4-1-2 0,-1 3 0 15,1-9-53-15,3 7-10 0</inkml:trace>
  <inkml:trace contextRef="#ctx0" brushRef="#br0" timeOffset="35173.844">14160 1531 853 0,'0'0'18'0,"0"0"4"0,0 0 1 0,-7 6 2 0,7-6-25 0,-7 0 0 16,7 0 0-16,-7 6 0 0,7-6 80 0,0 0 12 0,0 0 1 15,-3 0 1-15,3 0-18 0,0 0-4 0,0 0-1 16,0 0 0-16,0 0-13 0,0 0-2 0,0 0-1 0,0 0 0 15,-7 9-19-15,7-9-3 0,0 0-1 0,0 0 0 16,0 0-14-16,0 0-3 0,0 0-1 0,0 0 0 16,3 5-2-16,4 1-1 0,-3 0 0 0,3-6 0 15,3 6-11-15,-2-6 0 0,-1 0 9 0,3 0-9 16,-3 0 10-16,4-6-2 0,-4 6-8 0,3-6 12 16,5 6-4-16,-5 0 0 0,4 0-8 0,0-6 12 15,1 6-12-15,-1 0 11 0,3 0-11 0,-3 0 10 16,-3 6-10-16,3-6 8 0,4 0-8 0,-8 6 8 15,4-6-8-15,-3 0 0 0,0 0 9 0,-4 0-9 16,3 0 8-16,-3 0-8 0,0 0 8 0,-3 0-8 16,-1-6 8-16,4 0-8 0,-3 1 10 0,-1-4-10 15,1-3 12-15,-4 0-3 0,0 0-1 0,0-11 0 16,0 8-8-16,0-8 0 0,-4 2 9 0,1 4-9 0,-4-7 11 16,3 12-3-16,-3-8 0 0,0 8 0 0,0-6-8 15,-3 6-11-15,3-2 3 0,-4 2 0 0,0 0-12 16,1 1-1-16,-1 5-1 0,4 0 0 15,-3 6 7-15,-1 0 2 0,0 0 0 0,4 0 0 16,-3 0 3-16,3 6 1 0,0 0 0 0,0 5 0 0,0-5 9 0,0 0-10 16,-1 6 10-16,5-3-10 0,-1 8 10 0,-3-5 0 15,4 0 0-15,-1 5-8 0,1-2 8 0,-1-3 0 16,1 6 0-16,-1-7-8 0,1 4 8 0,3-3 0 16,0-6 0-16,0 11 0 0,0-11 0 0,0 3 0 15,0 3 0-15,3-1 0 0,1 1 0 0,-1 0 0 0,1-6 0 16,-1 9 0-16,1-4 0 0,-1 1-8 0,4 0 8 0,-3 5 0 15,-1-8 0-15,5 3 0 0,-5 6 0 0,1-7 0 16,3 7 0-16,-4-9 0 0,4 9 0 0,-3-7 0 16,3 1 0-16,-4 0 0 0,1 3 0 0,3-4 11 15,-4-5 0-15,4 0 0 0,1 0 0 0,-1 6 0 16,3-6-1-16,-3-3 0 0,4-3 0 0,-1 0 0 16,1 0-10-16,0 0 0 0,-1 0 9 0,4 0-9 15,-3 2 0-15,3 1 0 0,4 3-10 0,-1-6 10 31,1 0-44-31,0-6-1 0,-1 3-1 0,1 3-492 0,-1-2-98 0</inkml:trace>
  <inkml:trace contextRef="#ctx0" brushRef="#br0" timeOffset="35993.241">14855 1352 1183 0,'0'0'33'0,"0"0"8"0,0 0-33 0,0 0-8 0,-7 0 0 0,7 0 0 15,-7 0 76-15,7 0 14 0,-7 0 2 0,0 6 1 16,0-1-25-16,4-2-6 0,3-3-1 0,-7 6 0 16,3 6-31-16,-3-6-6 0,7-6-2 0,-3 6 0 15,-1 0-10-15,0 5-1 0,4-11-1 0,-3 9 0 16,-1 3-10-16,1-6 0 0,3 6 0 0,-4-1 8 16,4-5-8-16,-3 6 0 0,3-9 0 0,0 9 0 0,0-12 0 0,0 6 0 15,0 5 0-15,0-5 0 0,0 0 0 16,0 0 0-16,0 0 0 0,0 0 0 15,0 8 0-15,0-8 8 0,0 0-8 0,0 0 8 16,3 6 5-16,-3-6 1 0,0-6 0 0,0 11 0 0,4-5 4 16,-4 3 1-16,0 3 0 0,3 0 0 0,1-1-5 0,-1 1-1 15,1-6 0-15,0 3 0 0,-1-3 2 0,1 6 0 16,3-7 0-16,-4 1 0 0,4 0-2 0,-3-6 0 16,3 6 0-16,0-6 0 0,0 0-2 0,0 0-1 15,0 0 0-15,4 0 0 0,-4-6-10 0,0 6 12 16,3 0-12-16,1-6 12 0,-1-5-12 0,1 5 0 0,0 0 0 15,-1 0 0-15,1-3 0 0,-1-3 0 0,4 6 0 16,-3 1 8-16,0-7-8 0,-1 0 0 0,1 0 9 16,-4 3-9-16,0-8 0 0,0 5 8 0,-3 6-8 15,3-6 0-15,-7-2 0 0,3 2 9 0,-3 0-9 0,0 6 0 16,0-11 0-16,-3 5 0 0,3 3 0 0,-7 3 0 16,-1-11 0-16,1 11-11 0,4-6 11 0,-8 3-10 15,1 3 10-15,-1 0-10 0,1 1 10 0,-5-1-10 16,-2 0 10-16,-1 0-10 0,4 0 10 0,-4 6-10 15,1-6 2-15,-1 6 0 0,0-6 0 0,4 6 0 16,-3 6-4-16,3-6-1 0,0 0 0 0,3 6 0 31,0-6-27-31,4 6-6 0,0-6-1 0,0 6 0 0,7-6-23 16,-7 6-5-16,7-6-1 0,-3 6 0 0,3-6-102 0,0 11-21 0</inkml:trace>
  <inkml:trace contextRef="#ctx0" brushRef="#br0" timeOffset="37003.702">15265 1310 1041 0,'0'0'29'0,"0"0"7"0,0 0-28 0,0 0-8 0,-4 6 0 0,4-6 0 16,-3 6 49-16,3-6 9 15,0 0 2-15,-7 6 0 0,7-6 8 0,-4 6 3 0,4 6 0 0,-3-6 0 16,3-6-23-16,0 6-4 0,-4 2 0 0,4 4-1 16,4-6-24-16,-1 6-5 0,-3 5-1 0,4-8 0 15,-1 9-13-15,1-6 0 0,3 11 0 0,-4-8 0 16,-3 8 0-16,4-5 0 0,-1 8 0 0,1-8 0 15,-1 11 0-15,-3-14 0 0,0 9 0 0,0-7 0 16,4-2 0-16,-4 9 0 0,-4-13 0 0,4 1 0 16,-3 0 8-16,3-3 0 0,0-9-8 0,0 0 12 15,0 0 25-15,0 0 5 0,0 0 1 0,0 0 0 16,0 0-2-16,-7-9 0 0,0 3 0 0,3 0 0 16,-3-12-14-16,0 7-3 0,4-7-1 0,-1 3 0 0,4 4-12 15,-4-7-3-15,1-3 0 0,3 10 0 0,0-7-8 0,0 6 0 16,0-11 0-16,0 8 8 0,0 3-8 0,3 0 0 15,-3-5 0-15,4 2 0 0,0 3 0 0,-1-5 0 16,1 5 0-16,3 0 0 0,0-2 0 0,0 2 0 16,0 0 0-16,0 0 0 0,0-2 0 0,0 2 0 15,0 6 0-15,0 0 0 0,4 0 0 0,-4 6 0 16,3-6 0-16,1 6 0 0,-1 6-11 0,1-6 11 16,0 6-8-16,-1 0 8 0,1 0-8 0,-4 6 8 15,3 2-8-15,-3-2 8 0,4 6 0 0,-4-1-8 16,0-2 8-16,0 3 0 0,0 5 0 0,-3-2 0 15,-1-4 0-15,1 7 0 0,-1-4 0 0,-3-2 0 0,4 6 0 0,-1-4 0 16,-3-2 0-16,0 5 0 0,-3-8 0 0,3 3 0 16,0-7 0-16,0 1 0 0,0-6 0 0,0-6 0 15,0 0-13-15,0 0-7 0,0 0-2 0,0 0 0 32,0 0-33-32,0 0-6 0,0 0-2 0,3-6-494 0,1-6-99 0</inkml:trace>
  <inkml:trace contextRef="#ctx0" brushRef="#br0" timeOffset="37692.41">15914 1413 1026 0,'0'0'28'0,"0"0"8"0,0 0-28 0,-4 0-8 16,4-11 0-16,-3 5 0 0,3 6 0 0,0-6-12 15,-4 0 4-15,1 0 0 0,-1 0 16 0,1-3 3 16,-4 4 1-16,3-1 0 0,1 0-12 0,3 6 0 15,0 0 0-15,-8-6 0 0,-2 6 25 0,3 0 10 0,-4 0 1 16,4 0 1-16,0 0 23 0,-3 0 4 16,3 0 0-16,-4 6 1 0,4-6-7 0,0 6-2 15,-4 5 0-15,4-2 0 0,0-3-40 0,-3 6-16 16,2-6 11-16,1 6-11 0,0-1 13 0,4-2-3 0,-4 3-1 0,0 0 0 16,3-1-1-16,1 1-8 0,-1-3 12 0,1 3-4 15,3-1 8-15,-4 1 0 0,1-6 1 0,3 0 0 16,0 6-9-16,0-9-8 0,0 8 9 0,0-5-9 15,0-6 9-15,3 6-9 0,-3 0 8 0,0-6-8 16,0 0 0-16,4 6 8 0,-4-6-8 0,3 12 0 16,1-6 0-16,-1-1 0 0,-3-5 0 0,0 0 0 15,7 6 0-15,-3-3 8 0,-1 3-8 0,4 0 0 16,-7-6 12-16,4 6-2 0,3-6-1 0,0 6 0 16,0-6-1-16,-3 6-8 0,3-6 12 0,0 0-4 15,-4 6 4-15,4-6 0 0,0 0 0 0,4 0 0 16,-4 0-2-16,0 0 0 0,4 5 0 0,-1-5 0 15,-3 0-10-15,4 0 0 0,-1 0 0 0,1 6 8 16,-4-6-8-16,0 6 8 0,0-6-8 0,0 0 8 16,-3 9-8-16,3-3 0 0,0 0 0 0,-4 6 0 0,1-1 0 15,-1 1 0-15,1 0 0 0,-1 3 0 0,-3-4 0 0,0 7 0 16,0 0-10-16,0-4 10 16,-3 4-28-16,-4 0 0 0,0-4 0 0,-4 4 0 0,4 0 8 15,-7-1 1-15,4-2 1 0,-5 2 0 0,1-5 5 0,0 0 1 16,0 0 0-16,0-6 0 0,0 2 12 0,0-8 0 15,-4 6 0-15,4-6 0 16,-4-6-30-16,1 6-3 0,3-8-1 0,-1 2-679 16</inkml:trace>
  <inkml:trace contextRef="#ctx0" brushRef="#br0" timeOffset="55568.419">14651 1181 553 0,'0'0'11'0,"0"0"5"0,0 0-16 0,0 0 0 0,0 0 0 0,0 0 0 16,0 0 17-16,0 0 1 0,0 6 0 0,0 6 0 16,0-12-2-16,0 6 0 0,0-6 0 0,3 6 0 15,-3-6 11-15,0 5 1 0,4 13 1 0,-4-12 0 16,3 3 3-16,1 3 0 0,-4-7 0 0,3 7 0 0,1-6-12 0,0 6-3 15,-4-6 0-15,0 2 0 16,3 4 9-16,1-6 2 0,-1 0 0 0,1 6 0 0,-4-6 8 0,0 0 3 16,3-1 0-16,-3 4 0 15,4-3-4-15,-4-6-1 0,3 6 0 0,-3-6 0 0,0 0-2 0,0 0-1 16,4 6 0-16,-1 0 0 16,-3-6 9-16,7 6 3 0,-3 0 0 0,-4-6 0 0,7 5-29 0,-4-5-6 15,5 6 0-15,-1-6-8 16,-7 0 10-16,7 3-10 0,-4 0 8 0,4 0-8 0,-3 3 11 0,-4-6-3 15,7 0-8-15,0 6 12 16,-4-6 0-16,4 0 0 0,1 6 0 0,-1-6 0 0,-4 6-12 0,4-6 8 16,0 5-8-16,4 1 0 15,-4 0 10-15,3-6-10 0,-3 0 10 0,4 6-10 0,0 0 8 0,-1-6-8 0,4 3 0 16,-3 0 0-16,-1 0 8 0,5 3-8 16,-5-6 0-16,1 11 0 0,3-11 0 0,0 6 0 0,0 0 0 0,0 0 0 15,-3 0 0-15,3 0 0 0,0 0 0 16,0-3 0-16,0 8 8 0,0-5-8 0,0 0 0 0,-3 0 0 15,0 0 8-15,-1 6-8 0,4-1 0 16,-7-5 9-16,4-3 6 0,0 3 1 0,-1 0 0 0,-3 0 0 16,4 0-16-16,-1 0 0 0,1 0 8 15,0-1-8-15,-1-5 0 0,1 6-15 0,-1-6 3 0,1 6 1 16,-4 0 11-16,4-6 0 16,-1 9 0-16,1-3 0 0,-1-6 8 0,1 12-8 0,-1-7 8 0,5 1-8 15,-5 0 9-15,1 0-9 0,-4 0 12 0,3 0-12 16,4 3 12-16,-3-9-4 0,0 6 0 0,-1-1-8 15,1-5 0-15,-1 0 0 0,4 6 0 0,-3-6 0 16,0 0 0-16,-1 6 0 0,-3-6 0 0,4-6 0 16,-4 6 8-16,4 0-8 0,-4 6 0 0,0-6 0 0,0 6 0 0,0 0 0 15,0-6 0-15,0 6-9 0,0-6 9 0,3 6 0 16,1-6 0-16,-4 6 0 0,0-3 0 0,0-3 0 16,0 2 0-16,0 1 0 0,0 3 0 0,0-6 8 15,0 6-8-15,1 0 0 0,2-6 0 0,-3 6 0 16,4 0 0-16,-4 0 0 0,0-6 0 0,3 6 0 15,-2-6 0-15,2 5 0 0,-3 1 0 0,0-3 0 16,0 0 0-16,0 0 0 0,4 3 0 0,-4-6 0 16,-3 0 0-16,3 0 0 0,0 0 0 0,-4 0 0 15,4 0 0-15,-3 0 0 0,-4 0 0 0,7 0 0 16,0 0 0-16,-4 0 0 0,-3 0 0 0,4 0 0 0,3 0 0 16,0 0 0-16,-7 0 0 0,4 0 0 0,3 0 0 0,-4 6 0 15,4 0 0-15,-3 0-10 16,-4-6 10-16,7 0-13 0,0 6 13 0,-4-1 0 0,4 1 0 0,-3 0 0 31,3-6-28-31,-4 6 1 0,5-3 0 0,-1 9 0 0,0-6 18 0,-4-1 9 0,1-5-10 0,-1 6 10 16,1 0-15-16,3-6 3 0,-7 0 1 0,3 6 0 15,4-6 1-15,-7 0 0 0,0 0 0 0,0 0 0 16,0 0 10-16,0 0-13 0,0 0 5 0,4 0 8 16,-4 0-12-16,0 0 12 0,0 0-12 0,0 0 12 15,0 0-15-15,3 0 5 0,5 0 1 0,-5 0 0 16,-3 0-10-16,0 0-1 0,7 0-1 0,-3 0 0 15,3 0-31-15,-4 0-5 0,1 0-2 0,3 0 0 16,-4-6-27-16,4 6-6 0,-3 0 0 0</inkml:trace>
  <inkml:trace contextRef="#ctx0" brushRef="#br0" timeOffset="73106.005">2900 8307 680 0,'0'0'28'0,"0"0"-28"16,0 0 67-16,0 0 7 0,0 0 2 0,0 0 0 15,0 0-35-15,0 0-6 0,0 0-2 0,0 0 0 16,0 0 11-16,0 0 3 0,0 0 0 0,0 0 0 16,0 0-38-16,0 9-9 0,3 0 0 0,-3 0 0 15,4-3 0-15,-1 5 0 16,1-5 0-16,-1 0 0 0,1 6 16 0,0-6 0 0,-1 0 1 0,1 2 0 16,3 4-17-16,-4 6 0 0,4-3 0 0,0 8 0 15,-3 1 0-15,-1-1-11 0,1 4 2 0,-4-4 0 16,3 1 34-16,-3 8 7 0,0-11 2 0,-3 8 0 15,3-9-2-15,0 10-1 0,-4-7 0 0,4-2 0 16,0 3-19-16,-3-7-3 0,3 1-1 0,0-4 0 16,-4 10-8-16,4-12 0 0,0 5 0 0,0-2 0 15,0 3 28-15,0-1 4 0,0-2 1 0,0 3 0 16,0 5-16-16,4-11-3 0,-4 3-1 0,0 8 0 16,3-11-13-16,-3 0 11 0,4 5-11 0,-4-2 10 15,3-9-10-15,-3 6 12 0,0-3-12 0,0-1 12 16,4-2-3-16,-4 0 0 0,0-6 0 0,0 9 0 15,0-9 6-15,0 6 1 0,0-6 0 0,-4 0 0 16,4 0 1-16,0 12 1 0,0-12 0 0,0 0 0 16,-7 0 19-16,0 0 4 0,-3 0 1 0,-1 0 0 15,4-6-18-15,0 0-3 0,-4 0-1 0,1-3 0 16,-1 3-20-16,-3 0 0 0,0 0 0 0,3-5 0 16,1 5 0-16,-1-6 0 0,-3 6 0 0,4-6-8 15,3 1-18-15,-4 5-3 0,0-3-1 0,4 3 0 16,-7 0 30-16,7 0 8 0,4 0 1 0,-4 6 0 0,7 0-21 15,-8-8-4-15,8 8 0 0,0 0-1 0,0 0 3 0,0 0 1 16,0 0 0-16,0 0 0 16,-3-3-24-16,3 3-5 0,0 0-1 0,0 0 0 0,0 0 43 0,0 0 0 0,0 0 8 0,-4-6 0 31,1-3-52-31,3 3-11 0,0 0-1 0</inkml:trace>
  <inkml:trace contextRef="#ctx0" brushRef="#br0" timeOffset="73739.729">2586 8275 486 0,'0'0'10'0,"0"0"2"16,0 0-12-16,0 0 0 0,0 0 0 0,0 0 0 0,0 0 49 0,-4-6 7 0,4 6 2 0,0 0 0 15,0 0 10-15,0 0 1 0,0 0 1 0,0 0 0 16,-7 0-1-16,7 0 0 0,0 0 0 0,-10-3 0 16,10 3-33-1,0 0-8-15,0 0 0 0,-7-3-1 16,7 3 29-16,0 0 7 0,-4-3 1 0,4 3 0 16,0 0-56-16,0 0-8 0,0 0-8 0,0 0 8 0,0 0 0 0,0 0 0 0,-3 6 0 0,6-3 0 15,4 6 0-15,-3-3 0 0,3-6 9 0,-7 0-9 16,0 0 0-16,0 0-11 0,14 6 1 0,-14-6 0 15,21 0 10-15,-3 0 0 0,-18 0 0 0,21 0 0 16,-7 0 0-16,-14 0 0 0,14 0 0 0,-14 0 0 16,11 0 13-16,-11 0-1 0,17 5-1 0,1 1 0 15,-18-6 3-15,18 0 1 0,-4 0 0 0,0 0 0 16,0 6-3-16,0-6-1 0,-3 0 0 0,6 0 0 16,-3 6-1-16,-3 3 0 0,7 3 0 15,-4-1 0-15,7-5-10 0,-4 6 0 0,-2-12 0 0,2 12 0 16,-3-6 0-16,0 3 0 0,1-4 0 0,-1 1 8 15,3-6-8-15,-6-3 0 0,-1-2 0 0,-2 2 0 16,2 0 23-16,4 0-1 0,0 3 0 0,-3 0 0 16,3 0-35-16,0 3-7 0,7 0-2 0,-7 0 0 15,-3 2 9-15,3-2 1 0,0 3 1 0,-3-6 0 16,3 0-67-16,-4 0-14 0,5-6-2 0,-1 6-526 16</inkml:trace>
  <inkml:trace contextRef="#ctx0" brushRef="#br0" timeOffset="74590.978">3309 8869 990 0,'0'0'21'0,"0"0"5"0,0 0 1 0,0 0 1 0,0-6-28 0,0 6 0 16,0-6 0-16,-3 0 0 0,-1 0 68 0,4 6 8 15,0 0 2-15,0 0 0 0,0 0-34 0,0 0-8 16,0-6 0-16,0 6-1 0,0 0-35 0,0 0 0 16,0 0 0-16,0 0 0 0,0 0 10 0,0 0 2 0,4 6 0 15,-4 6 0-15,0-12-1 0,0 6 0 16,3 0 0-16,-3 3 0 0,0-1-11 0,0-8 0 15,4 6 9-15,-1 0-9 0,1 3 8 0,-1-9-8 0,4 6 8 16,-3-6-8-16,-1 6 0 0,4-6 0 0,0 0 0 0,0 6 0 31,-3-6 41-31,7 0 4 0,-4 0 1 0,7 0 0 16,0 0-22-16,-4 0-5 0,-3 0-1 0,4 0 0 0,0 0-18 16,-1 0 0-16,1-6 0 0,-4 0 0 0,0 6 0 0,0-6 0 0,0 0 0 15,-3 0 0-15,3 3 0 0,0 0 0 0,-4 0 0 0,-3 3 0 16,0 0 8-16,0 0-8 0,0 0 12 0,7-8-12 15,-3 2 0-15,-4 6 0 0,3-3-12 0,-3-9 3 16,4 0 0-16,-8-5 0 0,4 14 0 0,-3 0 0 16,3 3 9-16,-4-3-10 0,-3-3 10 0,-3 3-10 15,3 0 21-15,3 3 4 0,0 0 1 0,-3 0 0 16,7 0-16-16,-7 0 0 0,-7 0 0 0,0 0 0 16,-3 0-36-16,6 3-11 15,0 0-1-15,-3 0-1 0,4 3 27 0,-4 0 6 0,3-1 0 0,-3 7 1 0,3 0 15 16,1-6 0-16,-1 0 0 0,1 3 0 0,2 2 0 0,1-2 0 15,-3 0 0-15,3 3 0 0,0-6 0 16,-4 5 0-16,4 1 0 0,0-6 0 0,3 0 0 0,1 3 0 16,-1-3 0-16,1-1 0 0,3 1 0 0,0 0 0 15,3 0 0-15,-3 3 0 16,4 0 0-16,3 5 0 0,-3-8 0 0,3 6 0 0,3 0 0 0,1-3 0 16,-4 5 0-16,3 1 0 0,-3 3 0 0,1-7 0 15,6 4 0-15,-4 3 0 0,1-6 0 0,-4 2 0 16,3 4 0-16,-2 0 0 0,-1-7 0 0,0 1 0 15,3 0 0-15,-3 3 0 0,-3-4 0 0,3-5 0 0,-7-6 0 16,0 0 0-16,0 0 0 0,10-6 0 0,-3 6 0 0,8-11 0 31,-5 2-44-31,4-3-5 0,-3 0-2 0</inkml:trace>
  <inkml:trace contextRef="#ctx0" brushRef="#br0" timeOffset="75899.731">4378 8795 892 0,'0'0'20'0,"-4"6"4"0,4 0 0 0,0-6 1 0,-3 6-25 0,3-6 0 0,-4 6 0 0,4 6 0 16,-3 8 88-16,3-14 13 0,0-6 3 0,0 0 0 16,0 0-32-16,0 0-7 0,0 0-1 0,0 0 0 15,0 0-16-15,0 0-3 0,0 0-1 0,0 0 0 16,0 0-29-16,0 0-7 0,0 0 0 0,0 0-8 16,0 0 8-16,0 0-8 0,0 0 0 0,0 0 0 0,-4 6 14 0,4 0-4 15,0-6-1-15,4 9 0 0,-4-1-9 16,0-2 0-16,3 3 0 0,-3-3 8 0,4 6 20 0,-1-6 3 15,5 2 1-15,-5 1 0 0,-3 3-15 0,7-3-2 16,-3 3-1-16,-4-1 0 0,3 1 3 16,-3-6 1-16,4 3 0 0,-4 0 0 15,0 5-18-15,0-8 0 0,0 0 0 0,-4 6 0 16,4-9 0-16,0 9 0 0,0-7 0 0,0-5 0 0,-3 6 0 0,3-6 0 16,0 0 0-16,0 0 0 0,0 0 0 0,0 0 0 15,0 0 0-15,0 0 0 0,0 0 0 0,0 0 0 16,0 0 0-16,0 0 0 0,0 0 0 0,0 0 0 15,0 0 0-15,0 0 0 0,0 0 0 0,0 0 0 16,0-6 0-16,0-5 0 0,0 2 0 0,0 3 0 16,0-6 0-16,-4 0 0 0,4-5 0 0,0 5 0 0,0 3 0 0,-7-8 0 15,4 5 0-15,3-3 0 0,-4 3 0 0,4 1 0 16,-4-1 0-16,4-3 0 0,0 3 0 16,0-2 0-16,0 5 0 0,0 3 0 0,0-6 0 0,0 12 0 15,0 0 0-15,0 0 0 0,0 0 0 0,0 0 0 16,0-6 0-16,0 6 0 0,0 0 0 0,0 0 0 15,4-6 22-15,0-5 1 0,-1-10 0 16,4 15 0-16,-3 12-23 0,-1 0 0 0,1 0 0 0,-1-6-12 16,4 0 12-16,0 0 0 0,-3 0 0 0,3 0 0 15,0 0 0-15,0-3 0 0,0 3-9 0,0 0 9 16,0 3-16-16,0-3 0 0,4 0 1 0,-4 3 0 16,3 0 23-16,-3 3 4 0,4-3 0 0,-7 2 1 15,3 7-13-15,0 0 0 0,0 0 0 0,-4-6-10 0,4 8 1 16,-3-2 0-16,3 6 0 0,-4-4 0 15,1 1 9-15,3 6 0 0,-7-4 0 0,4-2 0 0,-1 0 0 16,1 5 0-16,-4-8 0 0,0 0 0 0,3 3 0 16,-3-7 0-16,-3 1 0 0,3-3 0 0,0-6 0 0,0 0 0 15,0 0 0-15,0 0 0 0,0 0 0 0,0 0 0 16,0 0 0-16,0 0-8 0,7-6 8 0,-4-3 0 16,4 1 0-16,-3-7 0 0,3 3 0 0,-4 0 0 15,1-2 0-15,-1 2 0 0,1 0 0 0,0 0 0 16,-4 1 0-16,7-4-8 0,-4 6 8 0,1 0 0 15,-4 0 0-15,3 1 0 0,1 2 0 0,-1 0 0 16,-3 0 8-16,0-3-8 0,4 3 0 0,-4 0 0 16,0-2 0-16,0 8 0 0,0 0 0 0,0 0 0 15,0 0 0-15,0 0 0 0,0 0 8 0,0 0-8 16,0 0 8-16,0 0-8 0,3 3 0 0,4-3 0 0,0 0 0 0,-3 8-8 16,3-5 8-16,-4 0 0 0,5 0 0 0,-1 6 0 15,0-9 0-15,-4 6 0 0,1 6 0 0,-1-1 8 16,4 1-8-16,-3-6 0 0,3 0 0 15,-4 3 0-15,1-3 0 0,3 11 0 0,-4-2 8 0,8 0-8 16,-7-1 0-16,-1-2 0 0,1 0-10 0,-1 5 10 16,-3-2 0-16,4 3 0 0,-4-3 0 0,0-1 0 15,0 1 0-15,0 3 0 0,0-7 0 0,0-5 0 16,0 3 0-16,-4-3 0 0,4-6 0 0,0 0 0 16,0 0 0-16,0 0 0 0,0 0 0 0,0-3 0 15,-3-3-212-15,-1 0-35 16,4-11-7-16,-7 22-2 0</inkml:trace>
  <inkml:trace contextRef="#ctx0" brushRef="#br0" timeOffset="76625.974">5242 8980 1044 0,'0'0'23'0,"0"0"5"0,-3-5 0 0,3 5 1 0,0-6-29 0,0-3 0 0,-4 0 0 0,1 6 0 15,3 3 66-15,-4-6 7 0,1 3 2 0,3 3 0 16,0 0-17-16,-7 0-3 0,-4 0-1 0,0 3 0 15,4 0-19-15,0 0-4 0,-3 0-1 0,3 3 0 16,0-3 1-16,-4 6 0 0,-3-3 0 0,7 5 0 16,0 1 1-16,0-3 0 0,0 3 0 0,0-1 0 15,0 1 0-15,0-12 1 0,-1 6 0 0,1-6 0 16,4 0-33-16,-4 6 0 0,3 0 0 0,4-6 0 16,-3 0 55-16,3 0 7 0,-4 6 2 0,4-6 0 15,0 9-52-15,-3-4-12 0,3 7 0 0,0-6 0 16,0 0 0-16,0 0-13 0,3 0 2 0,-3 3 1 15,4-1 10-15,-4-8 14 0,0 6-3 0,0-6-1 16,7 6-10-16,-7-6 0 0,0 0 0 0,7 3 0 0,0 3 0 0,0-6 0 16,-7 0 0-16,7 0 0 0,4 0 0 15,-8-6 0-15,4 0 0 0,0-3 0 0,0 1 0 0,-3-1 0 16,3-3 0-16,4 0 0 0,-8 0 0 0,4 1 0 16,0 2 0-16,-3-3 0 0,-1 0 12 0,1-2 0 15,3 5 0-15,-4 0 0 0,4 3-12 0,-3 0 0 16,3 0 0-16,-4-5 0 0,1 5-15 0,-4 6 5 15,0 0 1-15,0 0 0 0,4-6-11 0,-4 6-3 16,0 0 0-16,0 0 0 16,0 0-14-16,0 0-3 0,0 0-1 0,0 0 0 0,0 0 41 0,0 0 0 15,3-6 13-15,-3 6-3 0,0 0-10 0,0 0-12 16,0 0 2-16,0 0 1 0,0 0 9 0,0 0 0 16,0 0 0-16,0 0 0 0,0 0 0 0,0 0 0 0,0 0 0 0,4 6 0 15,-1 6 23-15,1-1 6 0,-1-5 2 0,-3 6 0 16,4-6-17-16,-1 3-3 0,4-6-1 0,-3 5 0 15,-1 4-10-15,1-6 12 0,-1 0-12 0,1 3 12 16,-1 3-12-16,4-7 0 0,-3 7 0 0,3 0 8 16,-3 0-8-16,3-6 0 0,-7 2 0 0,3-2 0 15,-3-6-42-15,0 0-4 16,0 0-1-16,7 6 0 0,-7-6-116 16,4 12-23-16,-1 23-5 0,1-17-487 0</inkml:trace>
  <inkml:trace contextRef="#ctx0" brushRef="#br0" timeOffset="77250.264">5588 8980 1234 0,'0'0'27'0,"0"0"5"0,-4 6 2 0,1 0 2 0,-1 6-36 0,1-6 0 16,3-6 0-16,-4 6 0 15,4-3 98-15,-3 8 13 0,-1-5 2 0,1-6 1 0,3 0-32 0,0 0-6 0,0 0-2 16,0 6 0-16,-4 0-49 0,4 6-9 0,-3-3-3 0,3 5 0 16,0-5 41-16,-4 3 8 0,8 0 2 0,-4-1 0 15,0 1-46-15,0-3-9 0,0 3-1 0,3 0-8 16,-3-7 0-16,4 4 0 15,-4-3-10-15,0-6 10 0,3 6 0 0,-3-6 0 16,4 6 14-16,-4-6-4 0,0 0-10 0,0 0 0 16,0 0 0-16,0 0 0 0,0 0-10 0,0 0 10 0,0 0-13 0,0 0 5 15,0 0 8-15,3-9-10 0,-3-3 10 0,0 1-10 16,-3-7 10-16,-1-3 0 0,1 4 0 0,-4-7 0 16,3 7 0-16,1-4 0 0,-1 3 0 0,1-5 8 15,3 11-8-15,-4-3 0 0,4 4 0 0,-3-4 0 16,3 3 0-16,0 6 0 0,0 0 0 0,0 6 0 15,0 0 0-15,0 0-10 0,0 0 10 0,0 0 0 16,0 0 0-16,0 0 0 0,0 0 10 0,0 0-2 0,7 0-20 16,-7 0-4-16,14 0-1 0,-14 0 0 0,10 0 27 0,1 0 6 15,-11 0 0-15,14 3 1 0,-3 0-27 16,-1 0-6-16,-10-3 0 0,11 3-1 0,-1 0 27 0,4 3 6 16,-3-3 0-16,-4 6 1 0,-3-3-27 0,-1 5-6 15,1-5 0-15,-1 6-1 16,1-3 17-16,-1-3 0 0,-3-6 11 0,4 11-11 15,-1-5 16-15,1 6-4 0,-1 0-1 0,-3 5 0 0,4-2-11 16,-4-3 0-16,3 0 0 0,-3 5 0 0,0-5 0 0,0-3 0 16,4 3 0-16,-4-6 0 0,0-6 0 0,0 0-9 15,0 0 9-15,0 0 0 16,0 0-29-16,0 0 1 0,0 0 0 0,0 0 0 16,0 0-54-16,0 0-10 0,0 0-3 0,0 0-730 0</inkml:trace>
  <inkml:trace contextRef="#ctx0" brushRef="#br0" timeOffset="78045.689">6015 8986 817 0,'0'0'34'16,"0"0"-34"0,0 0 98-16,-7 0 13 0,7 0 2 0,-7-6 1 15,0 6-26-15,0 0-6 0,7 0-1 0,-7 0 0 16,-4-5-35-16,4 5-7 0,-4-6-2 0,4 6 0 15,7 0-3-15,-7 0-1 0,7 0 0 0,0 0 0 16,0 0-14-16,-10 0-3 0,10 0-1 0,-4 6 0 16,-3 5-15-16,4-5 0 0,3 3 0 0,0 3 0 15,0 11 12-15,0 1 0 0,0 2 0 0,0-8 0 16,0 3 14-16,0-10 2 0,0 1 1 0,0 0 0 0,0 0 4 0,0-1 1 16,3-5 0-16,-3 3 0 0,4-3 1 0,-4 0 0 15,0-6 0-15,3 12 0 0,1-12-11 0,3 5-3 0,-4-5 0 16,4 0 0-16,0 0-1 0,4 0-1 0,-4-5 0 15,4 5 0-15,-1-12-19 0,1 6 8 0,-4 0-8 16,7 0 0-16,-7-3 0 0,0-2 0 0,0-1 0 0,4-6-12 16,-4 3-8-16,0 4-2 0,0-7 0 0,-4 12 0 31,4-6-4-31,-3-2-1 0,-4 8 0 0,3-6 0 0,-3 6 3 0,0 0 1 0,0 0 0 0,0-2 0 16,0 8 12-16,0 0 3 0,0 0 0 0,-3-3 0 15,3 3 8-15,0 0-10 0,-4 3 10 0,1 5-10 16,3-2 10-16,-4 0-10 0,1 6 10 0,3-3-10 15,0 8 10-15,0 1 14 0,0 0-3 0,3-4-1 16,1 4 10-16,-1 0 3 0,4-1 0 0,-3-5 0 16,0-3-10-16,3 9-1 0,-4-1-1 0,1-2 0 0,3 14 1 15,-4-11 1-15,4 8 0 0,-3-2 0 0,-1-1-13 16,1 4 0-16,6-4 0 0,-6 10 0 0,3 2 0 0,-3-3 0 16,-1 4 0-16,4 2 0 0,-3-9 0 0,-1 4 0 15,1 2 0-15,-4-3 0 0,0-5 0 0,0 2 0 16,0-11 0-16,0-4 0 0,-4 4 0 0,1-6 0 15,-1 0 0-15,1-4 0 0,-1 4 0 16,1-3 0-16,-1 0 0 0,-3-3 0 0,0 0 25 0,-4-1 6 16,4-5 1-16,-3 6 0 15,3 0-52-15,-4-6-9 0,0-6-3 0,-3 0 0 0,0 6 42 0,4-5 8 16,-4-1 2-16,-1 6 0 0,-2-9-20 0,3 3 0 16,-7 0-13-16,3 3 5 0,0-6-5 0,1 3-1 0,6 1 0 15,-7-7 0 1,8-3-39-16,3-3-8 0,0 7-2 0,3-13 0 15,1 4-69-15,-1 2-15 0,1-6-2 0</inkml:trace>
  <inkml:trace contextRef="#ctx0" brushRef="#br0" timeOffset="78818.002">6442 9016 1267 0,'0'0'28'0,"-7"0"5"0,7 0 2 0,-7 0 1 0,7 0-36 0,0 0 0 16,0 0 0-16,0 0 0 0,-7-3 58 0,7 3 5 16,0 0 1-16,-7 3 0 0,7-3-52 0,0 0-12 15,0 0 0-15,0 0 0 0,-4 6 0 0,4 2 0 16,0-8 0-16,-4 6 0 16,4 0 54-16,-3 0 8 0,-1-6 2 0,4 12 0 15,-7-9-52-15,7 9-12 0,7-4 0 0,-7 1 0 16,0-3 50-16,0-6 7 0,0 12 2 0,4-6 0 15,-4 3-43-15,3-1-16 0,1 4 11 0,0-3-11 0,-1-3 35 16,4 6 1-16,0-12 0 0,-7 0 0 16,11 0-7-16,-4-6-1 0,3 0 0 0,1 0 0 15,-11 6-28-15,7 6 0 0,4 0 0 0,-1 0 0 0,-10-6 0 0,7 5-18 16,-7-5 2-16,0 0 1 0,11-5 15 0,3-13 0 16,-7-3 0-16,-4-2 0 0,1 5 0 0,0 6 0 0,-1 1 0 15,1 2-9-15,-4-3 9 0,3-6-10 0,-3 1 10 0,-3 5-10 16,3 3 2-16,0 3 0 0,-4 0 0 0,1 1 0 15,-1-1 8-15,-3 6 0 0,7 0-9 0,-7-6 9 16,0 3-29 0,-7-3-2-16,7 0 0 0,-4 3 0 0,4 0 31 0,-4 3 0 0,1 3 0 0,-4 0 0 15,3-3 0-15,1 0 0 0,-4 0-8 0,6 3 8 16,1 0 0-16,-7 3 0 0,7 3 0 0,0-9 0 16,0 6 0-16,0-6 0 0,-4 0 0 0,4 11 0 15,-3-5 0-15,3 0 0 0,3 3 0 0,-3 6 0 16,4 5 0-16,-1-8 0 0,1 9 0 0,-1-4 0 15,4 1 0-15,-3-6 0 0,3-1 0 0,3 1 0 16,-3 3 0-16,4 2 0 0,-1-5 0 0,1 6 0 16,-1-3 24-16,1-4 4 0,3 1 0 0,0-3 1 15,0 6-46-15,0-1-10 0,0-2-1 0,0 3-1 16,0-4 74-16,0-2 15 0,0 0 4 0,0-3 0 16,0 6-47-16,7 0-9 0,-10-7-8 0,3 4 12 15,4-3 0-15,-4 0 0 0,3 6 0 0,-3-12 0 16,4 6-12-16,-1 0 0 0,-2-6 9 0,2 0-9 15,-3 0 0-15,4 0 0 0,6-6-10 0,-6 6 10 16,0-6-55-16,-1 0-4 0,1 0-1 0,6-3-568 0,-3 0-115 0</inkml:trace>
  <inkml:trace contextRef="#ctx0" brushRef="#br0" timeOffset="79654.553">7013 9069 1552 0,'-7'-3'44'0,"0"0"10"15,4 0-43-15,-4 3-11 0,7 0 0 0,-8 0 0 16,1-6 53-16,0 0 9 0,0 6 2 0,0-6 0 16,0 0-15-16,0 6-2 0,4 0-1 0,-4-6 0 0,0 6-22 0,3 0-5 15,-3-8-1-15,7 8 0 0,-7 0 13 16,-4 8 2-16,4-8 1 0,0 6 0 15,4 0-18-15,-1 0-3 0,1 0-1 0,-1 3 0 16,-3 3-12-16,3 5 8 0,1-5-8 0,-1 6 0 16,4-4 10-16,-3 4-10 0,-1-6 10 0,-3-1-10 15,0-2 13-15,4-6-3 0,-4 3-1 0,0 0 0 0,0 3-1 0,3 3 0 16,-3-1 0-16,3-5 0 0,1 3-8 16,3 6-9-16,0-9 9 0,0 2-13 0,-4-2 13 0,4 0 12 0,0-6-3 0,0 0 0 15,0 0-9-15,0 0 10 0,0 0-10 0,0 0 10 16,0 0-10-16,0 0 0 0,7 6 0 0,0 0 0 15,-3 6 0-15,0-4 0 0,3 1 0 0,-7-9 0 16,0 0 0-16,10 3 15 0,-3-6-4 0,4 3-1 16,-1 0 2-16,1 0 0 0,0 0 0 0,-4-3 0 15,0-5-3-15,3-1 0 0,1-6 0 0,-4 3 0 16,0 1 9-16,4 8 2 0,-4 3 0 0,3-3 0 16,1-12-20-16,-4 9 0 0,3 6 0 0,-6 0 0 0,3-6-13 15,0 6-7-15,-3-6 0 0,-1 6-1 0,1-6 6 16,-1 1 2-16,1 5 0 0,-4-6 0 0,3-3 5 15,-3 3 8-15,4-3-13 0,-4 3 5 16,0-3 8-16,0 4 0 0,-4-7 0 0,4 12 0 16,-3-6 0-16,3 6 0 0,-4-9 0 0,4 9 0 0,0 0 0 0,0 0 0 15,0 0 0-15,0 0-8 0,0 0 8 0,0 0 0 16,4 9 0-16,-1-3 0 0,-3 0 0 0,4 0 0 16,-1 5 0-16,4-5 0 0,-3 3 0 0,-1-3 0 15,1 6 0-15,-1-1 0 0,1-5 0 0,-1 6 9 16,1-3-9-16,3 3 0 15,-3-1 0-15,-1-5 0 0,1 0 0 0,-1 6 0 0,1-3 9 16,-1 8-9-16,-3 1 0 0,4 6 9 16,-1-16-30-16,1 1-7 0,-4-9 0 0,0 0-1 0,0 9 49 0,3 3 9 15,-3 0 3-15,0-1 0 0,0-11-32 0,0 0 0 16,0 0 0-16,7-6 0 16,0 6-20-16,1 0-9 0,2-5-3 0,-3 5 0 0,0-6 9 0,4 6 2 0,-4-6 0 15,-4 0 0 1,8 0-217-16,-4 0-43 0</inkml:trace>
  <inkml:trace contextRef="#ctx0" brushRef="#br0" timeOffset="80079.993">7380 9036 836 0,'0'0'24'0,"0"0"4"0,0 0-28 0,-3 12 0 15,3-6 0-15,-4 0 0 0,4 0 108 0,-3 8 16 0,6 4 4 16,-3 0 0-16,0-4 0 15,0-2 0-15,-3 0 0 0,3-6 0 16,0-6-52-16,0 0-9 0,0 0-3 0,0 0 0 16,0 12-51-16,0-1-13 0,0 10 0 0,0-3 0 15,0-7 33-15,0-5 4 0,0 0 1 0,0-6 0 16,0 0-28-16,0 0-10 0,0 0 0 0,0 0 9 0,3 12-9 0,4 3 0 0,-3-4 0 0,-1 1 0 16,1-6 0-16,-1 6 0 0,-3-12 0 0,11 3 0 15,-8 5-28 1,4 1-12-16,-7 9-1 0,-3-6-1 0,3-1 67 0,0-2 14 0,0-9 2 0,0 6 1 15,0-3-67-15,0-3-14 16,0 0-2-16,0 0-1 0,0 0-120 16,0-6-24-16,7-17-5 0,-7 5-1 0</inkml:trace>
  <inkml:trace contextRef="#ctx0" brushRef="#br0" timeOffset="80287.466">7306 8881 1337 0,'-4'0'28'0,"4"5"6"16,0-2-34-16,0 0 0 0,-3 0 0 0,3 0 0 15,-4-3 58-15,4 0 5 0,0 0 1 0,0 0 0 16,4-6-52-16,-1 0-12 0</inkml:trace>
  <inkml:trace contextRef="#ctx0" brushRef="#br0" timeOffset="81067.191">7828 8801 1314 0,'-10'6'37'0,"-1"-3"8"15,4 3-36-15,-4 0-9 0,4 0 0 0,4 5 0 16,-8-5 104-16,4 0 20 0,-3 0 3 0,2 0 1 16,-2 0-70-16,3-6-14 0,0-6-2 0,0 6-1 15,0 0-16-15,0 6-3 0,3-3-1 0,-3 3 0 16,4-3-13-16,-5 5-8 0,5-5 10 0,-4 0-10 15,3 3 0-15,1 0 0 0,-1 0 0 0,4 6 0 16,-10-7 0-16,6 4 0 0,1 3 0 0,-1-6 0 16,1 0 0-16,-1 0 0 0,4-6 0 0,0 0 0 15,0 6 18-15,-3-1-2 0,3 7-1 0,0-6 0 16,-4-3-7-16,4-3-8 0,0 0 11 0,4 9-11 0,-4-3 16 16,0 0-4-16,0 2-1 0,0-8 0 0,0 6 2 0,0-6 1 15,0 0 0-15,0 0 0 0,0 0-3 0,0 0-1 0,0 0 0 16,10 6 0-16,-3-12-10 0,-7 6 0 0,14 0 0 15,-10-6 8-15,-4 6-8 0,7 6 0 0,0-6 0 0,0 6 8 16,4-6-8-16,-4 0 0 0,0 0 0 16,-7 0 0-16,10 6 0 0,-3 0 0 0,-3 0 0 0,3 3 0 15,-4-1-8-15,1-2 8 0,-4-6 0 16,3 9 0-16,1-3 0 0,0 0 0 0,-1 0 0 0,1 0 8 16,-1 5-8-16,1 4 0 15,-1 3 0-15,1-6 0 0,-4-7 0 0,7 1 0 0,-7-6 0 0,3 3 0 16,-3 0 0-16,4 0 0 0,-1 0 0 0,4 3 0 0,-3 9 0 15,3 2 0-15,-4-5 0 0,5-3 0 16,-5-6 0-16,1 3 0 0,-1-3 0 0,4 0 0 16,-3-3 0-16,3 3 0 0,-4 2 0 0,-3 1 0 15,4 0-19-15,-4 0 4 0,0 6 1 0,0-6 0 0,0-6-5 0,0 0-1 16,0-18 0-16,0 18 0 16,-7 12-4-16,0-6-2 0,0-6 0 0,7 0 0 0,-11 0 26 0,4 0 0 15,-4 0 0-15,4-3 0 0,-3 3 0 0,3 0 0 16,-7-3 0-16,3-3 0 15,0 6-27-15,4 0 0 0,0 0 0 0,7 0 0 16,0 0-59-16,0 0-12 0,0 0-2 0,0 0-391 16,-7-6-77-16</inkml:trace>
  <inkml:trace contextRef="#ctx0" brushRef="#br0" timeOffset="109410.782">8883 9148 615 0,'0'-6'12'0,"3"0"4"0,-3 6-16 15,0 0 0-15,0 0 0 0,0 0 0 16,0 0 55-16,0 0 7 0,0 0 2 0,0 0 0 16,0 0-9-16,0 0-2 0,0 0 0 0,0 0 0 15,0 0 14-15,0 0 2 0,0 0 1 0,0 0 0 16,0 0-23-16,-3 9-5 0,3-9-1 0,0 0 0 0,0 0-28 0,0 0-5 0,-7 0-8 0,0 3 11 16,7-3-11-16,-7 6 0 0,3 0 0 0,-6-6 0 15,3 0 0-15,-4 6 0 0,0-6 0 0,1 0 8 16,-1 0 11-16,1 6 1 0,-1-6 1 0,1 5 0 15,-1-5 7-15,0 6 2 0,4-3 0 0,-3 0 0 16,-1 3-12-16,4 0-2 0,0-3-1 16,-4 3 0-16,4 6-7 0,0-7 0 15,0 7-8-15,0-3 12 0,0-3-2 16,4 3-1-16,3-9 0 0,-7 6 0 0,3 2-9 0,1-2 0 0,-1 0 0 16,4-6 0-16,0 0 0 0,0 0 0 0,0 0 0 0,0 0 0 15,0 12 0-15,0-3 0 0,0 5 0 0,4-5 0 16,-4-9 0-16,0 0 0 0,10 6 0 0,1-6 0 15,-4 6 0-15,3-6 0 0,1 0 0 0,0 0 0 16,-1 0 0-16,1 0 0 0,-1 0 0 0,1 0 8 16,-1 0-8-16,1-6 0 0,0 6 0 0,-1-6 8 15,1 0-8-15,-1 3 0 0,1 0 0 0,-1 1 8 16,-2-7-8-16,2 0 0 0,4-9 9 0,-7 4-9 16,4-4 8-16,-4 0-8 0,0 7 8 0,0-16-8 15,0-2 0-15,0-10-16 0,0-2 2 0,-3 3 1 16,3-6 13-16,-4 9 0 0,1 8 0 0,-1-8 0 15,1 3 23-15,-1 2 7 0,1-8 2 0,0 0 0 16,-4 8-23-16,3-2-9 0,-3 3 8 0,0 5-8 0,0 1 8 16,0 2-8-16,0 3 0 0,0 1 8 0,-3 5-8 15,3-3 8-15,-4 4-8 0,0-4 8 0,1 6-8 16,-1-6 0-16,4 4 0 0,-3 5 0 0,-1-6 0 16,1 6 0-16,-4 0 0 0,3 0-11 15,4 3 11-15,-3 0-13 0,3 0 5 0,0-2 8 16,0 5-10-16,0-6 10 0,0 6 0 0,0 0-9 15,0 0-16-15,0 0-3 0,0 0-1 0,0 0 0 0,0 6 29 0,0-1 18 0,0 4-2 16,3 3-1-16,-3 0-15 0,4-6 0 0,-4 5 0 0,3-2 0 16,-3 9 0-16,0 0 0 0,0 8-8 0,4-2 8 15,-4 5 0-15,3-3 0 0,-3 4 0 0,0 2 0 16,4 3 0-16,-4-5 0 0,3 8 0 0,-3-6 0 16,0-2-12-16,0 8 0 0,0-9 1 0,0 10 0 15,0-7 36-15,-3 3 7 0,3 0 2 0,-4-2 0 16,4-10-20-16,-3 4-4 0,-1-10-1 0,4-5 0 15,-3 3-9-15,3 3 0 0,-4-7 0 16,1-5 0-16,3 0 8 0,-4 3-8 0,4 0 8 0,-3-3-8 16,3-3 0-16,-4 2 8 0,4-5-8 0,0 0 0 15,0 0 8-15,0 0-8 0,0 0 0 0,0 0 8 16,-3 0-8-16,3-8 0 0,-4 5 0 0,1 0 0 16,3 3 0-16,0-9-17 0,0 9 4 0,0 0 1 15,0 0-32-15,0 0-7 0,0 0-1 0,0 0 0 16,10-3-149-16,-3-3-31 0</inkml:trace>
  <inkml:trace contextRef="#ctx0" brushRef="#br0" timeOffset="112203.519">10499 8789 1272 0,'-4'12'36'0,"1"-6"8"0,3 6-35 0,-4-3-9 0,4-4 0 0,0-5 0 16,0 0 10-16,0 0 0 0,0 0 0 0</inkml:trace>
  <inkml:trace contextRef="#ctx0" brushRef="#br0" timeOffset="121465.63">9045 9054 1241 0,'-3'-24'25'0,"3"13"8"16,0 2-33-16,0 0 0 0,0 0 0 0,0-3 0 15,3 7 72-15,1-7 7 0,-1 6 1 0,-3 0 1 16,4 0-58-16,-1 0-12 0,1 0-3 0,-4-2 0 0,0 8-8 0,0 0 0 16,3 0 0-16,-3 0 0 0,0 0 0 0,0 0 0 15,0 0 0-15,0 0 0 0,0 0 0 0,0 0 0 0,0 0 0 16,0 8 0-16,-3 1 0 0,-1 0 0 0,4-3 0 0,-3 6 0 16,3-12 0-16,-4 0 0 0,4 0 0 0,0 0 0 15,0 11 0-15,0-5 0 0,0 0 0 0,0-6 0 16,0 0 0-1,0 0 0-15,4 6 0 0,-4-6 0 16,0 0 46-16,3 3 7 0,-3-3 2 0,4 6 0 0,-4-6-37 0,7 6-7 0,-4-3-2 0,1 3 0 16,-1 2 22-16,1-2 4 0,0 0 1 0,-4 0 0 15,0 6-8-15,0-3-2 0,3 8 0 0,-3-5 0 16,4 0-26-16,-4-6 8 0,0-6-8 0,0 0 0 16,0 0 36-16,0 0 3 0,0 0 0 0,0 0 0 15,-4 11-25-15,1 1-5 0,3 9-1 0,0-9 0 16,0-1-8-16,0-5 8 0,0-6-8 0,0 0 8 15,3 12 4-15,1-3 1 0,-1 3 0 0,1-7 0 16,-1 1-13-16,1 6 0 0,3-9 0 0,-7 3 0 16,0-6 0-16,7 12 0 0,-4-9 0 15,1 5 0-15,-1-2 0 0,4 0 0 0,-3 0 0 0,3 0 0 16,-3 3 8-16,3 0 0 0,0 2-8 0,0 4 12 16,0-9-12-16,-4 6 0 0,4-12 0 0,-3 6 0 15,3-6 0-15,-3 0 0 0,3-6 0 0,0 6 0 16,0-6 0-16,0 6 11 0,0 0-11 0,3 0 10 15,-3-6-1-15,0 6 0 0,1-6 0 0,2 0 0 16,-3 0 2-16,0 0 0 0,0-2 0 0,0-1 0 16,0 0-3-16,4 3 0 0,-4 0 0 0,0 0 0 15,0 0 13-15,0-5 3 0,0-7 0 0,0 3 0 0,-3 4-34 16,-1-4-6-16,1 3-2 0,-1 3 0 0,-3 6 18 16,0-3 0-16,0 6-8 0,0-11 8 0,-3-7-18 0,-1 0 0 15,1-8 0-15,-1 2 0 0,1 4 10 0,-1 2 8 16,1 6-12-16,-1-2 12 0,1 5-11 0,-4 3 11 15,0-3-10-15,-1 3 10 0,1 0-18 0,4 1 2 16,-1-1 1-16,4 6 0 0,0 0-53 16,0 0-12-16,0 0-1 0,0 0-1 0,0 0-6 15,0 0-2-15,0 0 0 0</inkml:trace>
  <inkml:trace contextRef="#ctx0" brushRef="#br0" timeOffset="122425.846">10259 9083 1036 0,'0'0'23'0,"0"0"5"0,0 0 0 0,0 0 1 0,0 0-29 15,0 0 0-15,0 0 0 0,3-3 0 0,-3 3 108 0,0 0 16 0,0 0 4 0,0 0 0 16,0 0-52-16,0 0-9 0,0 0-3 0,0 0 0 16,0 0-51-16,0 0-13 0,0 0 0 0,-3 6 0 15,3 0 45-15,0 0 7 0,0 6 0 0,-4-6 1 16,4 5-33-16,0 4-8 0,0 3 0 0,0 5-1 16,0 1 18-16,0 2 4 0,0 4 1 0,4-4 0 15,-4-2-17-15,0 2-3 0,3-2-1 0,1-7 0 16,-1 10-2-16,1-10-1 0,-1 4 0 0,-3-3 0 15,4-1-10-15,-1 7 10 0,1-4-10 0,0 4 10 16,-1-9-10-16,1 2 0 0,-1 1 9 0,1-1-9 0,-4 1 8 16,0-3-8-16,0-3 10 0,-4-7-10 0,4 1 0 15,0 0 0-15,0-3-8 0,0-3 8 0,0 0 9 0,0 0 9 16,-3 6 2-16,3-3 0 0,0-3-32 0,-4 0-7 16,4 0-1-16,-3 3 0 0,-1-3 44 15,0-3 9-15,1 3 2 0,-1-3 0 16,1-6-26-16,-1 3-9 0,-3-5 0 0,4-7 9 0,-4-3-9 0,3-2 12 15,1-1-12-15,-1 4 12 0,1-10-12 0,-1 7 0 16,1-4 9-16,3 7-9 0,-4-4 0 0,4 7 9 16,-3-10-9-16,-1 10 0 0,0-1 13 0,1-6-4 15,-1 4-1-15,1-4 0 0,3 7-8 0,0-4 0 16,0 3 0-16,-4-11 8 0,4 8-8 0,4-11 0 16,-1 3 0-16,4 5 0 0,1-5 0 0,-5 8 0 15,4-2 0-15,0 2 0 0,4 3 0 0,-4 1 0 0,3 5 0 0,1 3 0 16,0 0 0-16,-1 1-9 0,1 8 9 0,-1-6 0 15,1 6-9-15,3-6 9 0,-3 12 0 0,-1-6-9 16,1 6 9-16,-4-1 0 0,0 1 0 0,0 3-8 16,0 0 8-16,-4 0 0 0,5 3 0 0,-1-1 0 15,0 1 9-15,0-3 4 16,0 0 1-16,0 5 0 0,0-2-23 16,0 0-5-16,0 3-1 0,0 2 0 0,0-5 15 0,-3 0 0 0,-1 0 0 0,1-1 0 15,-1-2 0-15,1-3-11 0,-4 6 11 0,0 0-10 16,0-7 10-16,-4 4-13 0,1-3 5 0,-4 0 8 15,0 0 0-15,0-3 0 0,-4-3 0 0,0 3 0 16,4 9 0-16,-7-7 0 0,4 1 0 0,-1 0 0 16,-3-6 0-16,0 0 0 0,3 0 0 0,-3-6 0 15,-4 6 8-15,1-6-8 0,3 1 0 0,-4-1 8 16,4 0-8-16,-4 6 0 0,4 0 0 0,0-3 0 16,4 0 0-16,-1 0-17 0,4-3 4 0,0 0 1 15,3 6-16-15,4 0-4 0,0 0 0 0,0 0 0 16,0 0-76-16,0 0-16 0,7-3-4 0,0 3 0 15,0 0-36-15,1-3-8 0,-1 3-2 0</inkml:trace>
  <inkml:trace contextRef="#ctx0" brushRef="#br0" timeOffset="122997.083">10724 9054 893 0,'0'0'37'0,"-3"-6"-29"15,3 6 87-15,0 0 17 0,0 0 4 0,0 0 1 16,-7 0-2-16,3-6-1 0,-3 0 0 0,4 0 0 16,-1 6-29-16,4 0-5 0,0 0-2 0,0 0 0 15,-7-8-13-15,4 5-2 0,-4-3-1 0,7 6 0 16,-7 0-38-16,-4 6-7 0,4 5-1 0,0-5-1 15,0 0-15-15,0 6 0 0,0-3 0 0,0 3 0 16,0-4 0-16,3 7-8 0,-3-9 8 0,3 6 0 16,1 5 0-16,-1 4-8 0,1 2 8 0,-1-5 0 15,1 3-8-15,3-4 8 0,-4-5 0 0,1 0 0 16,6 3 0-16,-3-4 0 0,0-11 0 0,4 6 0 16,-4 0 0-16,3 0 0 0,-3-6 0 0,0 0 0 15,0 0 0-15,0 0 0 0,0 0 0 0,0 0 0 16,14 0 13-16,-14 0 0 0,0 0 0 0,15-6 0 15,-5 0-3-15,1-6-1 0,3 1 0 0,-4-7 0 16,-3 3 21-16,4-2 4 0,-4-4 1 0,-3 3 0 16,3 1-58-16,0 2-11 0,0 3-2 0,0 1-1 15,-4-1 22-15,4 0 5 0,-7 6 1 0,4-6 0 16,-4 1-3-16,0 5 0 0,0-3 0 0,0 9 0 16,0 0-2-16,0 9-1 0,4 8 0 0,-4-5 0 15,3 6 15-15,-3-6-12 0,0-1 12 0,0 1-12 0,0 3 12 16,0-3 0-16,0-7 0 0,4 7 0 0,-4 0 0 0,3 9 0 15,1-10 12-15,-4 4-12 0,3 0 11 0,1-1-11 0,-4-2 10 16,3 0-10-16,1-6 10 0,-1 0-10 0,1 0 10 16,3-1-10-16,-4 1 8 0,4 3-8 15,0-3 0-15,1 0 9 0,-1 0-9 0,-4 0-12 0,1-6 2 16,3 6 1-16,-4-12-116 16,4 6-23-16,0-12-5 0</inkml:trace>
  <inkml:trace contextRef="#ctx0" brushRef="#br0" timeOffset="123272.201">10982 9098 1337 0,'0'0'28'0,"0"12"6"16,-4-6-34-16,4 5 0 0,0 1 0 0,0 3 0 16,0-9 58-16,0 6 5 0,0-1 1 0,4 1 0 15,-4 3 0-15,0 2 0 0,0-5 0 0,0 3 0 16,0 0 0-16,4-1 0 0,-4-2 0 0,0 3 0 16,0-9-64-16,0-6-16 0,0 0-2 0,0 0 0 15,0 0-22-15,0 0-5 0,0 0-1 0</inkml:trace>
  <inkml:trace contextRef="#ctx0" brushRef="#br0" timeOffset="123434.249">10947 8828 1288 0,'0'11'36'0,"0"-5"8"0,0 0-35 0,0 0-9 0,0-6 0 0,0 0 0 15,0 0-12-15,0 0-5 0,0 0-1 0</inkml:trace>
  <inkml:trace contextRef="#ctx0" brushRef="#br0" timeOffset="124050.741">11215 9054 1579 0,'-4'15'32'0,"1"8"10"16,-1-11-34-16,4 0-8 0,-3 5 0 0,-1-5 0 15,1 3 53-15,-1 2 9 0,1-8 2 0,-1 6 0 16,1 0-24-16,-1-4-4 0,4 1 0 0,-4 0-1 0,1-6-6 0,-1 6-1 0,4-4 0 0,-3-2 0 15,3 0-28-15,3 6 8 0,-3 0-8 16,0-4 0-16,0 1 0 0,0 0 0 0,0-9 0 0,0 6 0 16,0-6 34-16,0 0 4 0,0 0 1 15,0 0 0-15,0 0-25 0,0 0-5 0,0 0-1 16,0 0 0-16,0 0-8 0,0 0 0 0,0 0 0 0,0 0 0 16,0 0 0-16,7-6 12 0,-3-6-12 15,3 4 12-15,-3-1-1 0,-1-6 0 0,1 3 0 0,-1 1 0 16,-3-7-11-16,4 3 0 0,-4-8 0 15,0 2 0-15,0 3 0 0,3-5 0 0,-6 5 0 0,3-2 0 16,0 2 0-16,0 3 0 0,0-5 0 0,0 5 0 16,0 3 0-16,3-2 0 0,-3 8 0 0,0-3 0 15,4 3 0-15,-4 6 0 0,0-3 0 0,0 3 0 16,0 0 0-16,0 0 0 0,3 3 0 0,1 0 0 16,-1 0 0-16,4 0 0 0,0 0 0 0,-3 3 0 15,3-3 0-15,0 5 0 0,0-2 0 0,0 0 0 16,0 0 0-16,0 9 0 0,0 2 0 0,0-5 0 15,-3 0 0-15,3 0 0 0,-3-6 0 0,3-1 0 16,-4 1 0-16,1 3 0 0,-1 3 0 0,1-6 0 16,-1 11 0-16,1-8 0 0,-1 6 0 0,1 6 0 15,-4-10 0-15,3 1 0 0,-3-3 0 0,4 3 0 16,-4-1 0-16,3 1 0 0,1 0 0 0,-4 3 0 16,3-7 0-16,-3 7 0 0,4-9 0 0,-1 0 0 15,-3-6 12-15,0 0 1 0,0 0 0 0,0 0 0 16,0 0-33-16,0 0-6 0,0 0-2 0,0 0 0 15,0 0-44-15,0 0-10 0,0 0-2 0</inkml:trace>
  <inkml:trace contextRef="#ctx0" brushRef="#br0" timeOffset="125384.362">12746 9201 1085 0,'0'0'22'0,"-11"0"7"16,-3-6-29-16,4 0 0 0,-1 0 0 0,0 0 0 16,1 1 12-16,-1 5-4 0,4-6-8 0,-3 0 12 15,3 6 38-15,-4 0 7 0,4-6 2 0,-4 6 0 16,1 0-47-16,-1 0-12 0,4 0 0 0,-3 0 0 15,2 0 0-15,8 0 0 0,-7 6 0 0,0-6 0 16,0 12 18-16,0-7 5 0,0 7 1 0,0-3 0 16,4 3 12-16,-4 0 4 0,3-1 0 0,1 1 0 0,-5-3-32 0,5 9-8 15,-4-1 0-15,3-5 0 0,1 6 40 0,3-7 3 16,0-2 1-16,0 3 0 0,0 0-34 0,0-6-10 0,0-6 0 0,7 2 0 16,-4 4 14-16,-3-6-4 0,7 6-1 0,1-3 0 15,-8-3 0-15,7 0 0 0,3 0 0 0,-3-6 0 16,4 3 41-16,-1-5 8 0,-3 2 2 0,4-6 0 15,0 0-31-15,3-3-5 0,-4 1-2 0,1-1 0 16,-1-3-14-16,1-2-8 0,0 2 10 0,-1 6-10 16,1-8 0-16,-4 8 8 0,0 0-8 0,0 1 0 15,0-1 0-15,-3 0 0 0,-1 3 8 0,-3 3-8 16,4 0 0-16,-4 1 0 0,3-1 8 0,-3 6-8 16,0 0 0-16,0 0 0 0,0 0 0 0,0 0 0 15,0 0 0-15,-3 9 0 0,3 2 0 0,-4 1-10 16,4 6 10-16,0-1 0 0,0 1 0 0,0 3 0 15,0-4 0-15,0 1-8 0,0 2 8 0,0 4 0 16,0-4 0-16,0 10 0 0,0-4 0 0,0 10 0 16,0-4 8-16,0 9-8 0,4-3 10 0,-8 1-10 15,4-4 9-15,-3-3-9 0,-1-2 8 0,0-1-8 16,1 3 0-16,-4 1 0 0,0 2 8 0,3 9-8 16,-3 0 0-16,0 3 0 0,4 9 0 0,-1-18 8 15,-3-8-8-15,4-10 0 0,-5-2 0 0,1-1 0 0,4 1 0 0,-1 0 0 16,1 2 0-16,3 4 8 15,0 2-36-15,-4-8-8 0,1 0-2 16,-4-1 0-16,7-2 62 0,-4-9 12 0,4 0 2 0,0-6 1 0,0 0-31 0,0 0-8 16,0 0 0-16,0 0 0 0,0 0 10 0,4-6 1 15,-1-6 0-15,1 0 0 0,-4-2-2 0,3 8 0 16,1-12 0-16,-4 12 0 0,3-11-9 0,1 11 0 16,-1-3 9-16,1 3-9 0,-1-6 0 0,1 0 0 0,-4-2 0 0,4-1 0 15,-1 0 0-15,1 4 0 0,-1-7 0 0,4 0 0 16,-3 4 0-16,-1-4 0 0,4-3 0 0,-3 4 0 15,3-1 0-15,-4 0 0 0,4 4 0 0,4-1 0 16,-4 0 0-16,4 4 0 0,-1-7 0 0,1 3 0 16,-1 4 0-16,1-1 0 0,3-6 0 0,-3 3 0 15,3 7 0-15,-4-1-12 0,5-3 4 0,-1-3 0 16,3 4-32-16,-3-1-5 16,0 0-2-16,1 0 0 0,2 6-121 0,-3-5-24 15,0 2-4-15,1 0-2 0</inkml:trace>
  <inkml:trace contextRef="#ctx0" brushRef="#br0" timeOffset="125936.252">13000 9160 1074 0,'0'0'30'0,"0"0"8"0,0 12-30 0,0-7-8 0,0 1 0 0,0 0 0 16,0 3 52-16,0 0 10 0,0 6 2 0,0-4 0 16,0-5 0-16,3 6 0 0,1 3 0 0,-4 2 0 15,3-5-8-15,1 6 0 0,3-10-1 0,-3 4 0 16,3 0-37-16,-4 6-7 0,4-10-2 0,4 7 0 16,-4 0-9-16,0 3 0 0,3-7 0 0,-2-2 0 15,2 3 31-15,-3 0 4 0,4-7 1 0,-4 1 0 16,3 0-9-16,-3-6-2 0,0 6 0 0,1-6 0 15,-1-6 19-15,0 6 3 0,0-6 1 0,0 0 0 16,3-5-24-16,-3-7-4 0,0 3 0 0,4-2-1 16,-4-7 26-16,4 10 6 0,3-10 1 0,-4-2 0 15,1 2-41-15,0 6-11 0,-1-8 0 0,-3 8 0 16,4-8 0-16,-4 5 8 0,0 7-8 0,0-13 0 16,0 9 0-16,0 1-8 0,0-1 0 0,0 1 0 15,-3 2-32-15,-1 3-5 0,1 0-2 0,-4-2 0 16,0 5-13-16,3 3-4 0,-3 6 0 0,0 0 0 15,0-6-5-15,0 6-2 0,0 0 0 0,0 0 0 16,0 0-103-16,0 0-21 0</inkml:trace>
  <inkml:trace contextRef="#ctx0" brushRef="#br0" timeOffset="126599.63">13744 9177 1314 0,'0'-17'37'0,"0"2"8"15,0 3-36-15,0-5-9 0,0 5 0 0,0 0 0 16,0 6 34-16,0 6 5 0,0 0 1 0,0 0 0 16,0 0-14-16,-7-3-2 0,-3 0-1 0,3 6 0 15,-1 0-12-15,1 3-3 0,-3 6 0 0,3-6 0 16,0 9 0-16,-4-7-8 0,4 4 12 0,0 3-4 16,0-3 0-16,0-1 0 0,0 1 0 0,0 0 0 15,0 3-8-15,0-4 8 0,-4 4-8 0,4-6 8 16,4 3 7-16,-1-4 1 0,0-2 0 0,1 6 0 15,3-6 6-15,-4 0 2 0,4 0 0 0,-3 2 0 16,3-2-24-16,-4 0 0 0,4 6 0 0,0-6 0 16,0 0 0-16,0 6 0 0,0-10 0 0,0 4 0 15,4 0 0-15,-1 3 16 0,1 0-4 0,-1 3-1 16,5-6-11-16,-1-1 0 0,0-5 0 0,0 6 8 0,0-6-8 0,3 0 0 16,1 0 9-16,-4-6-9 0,4 6 15 0,-1-5-2 0,-3-1 0 0,4 0 0 15,-4 0 7-15,0-6 0 0,0 3 1 0,0 0 0 16,-3 1-3-16,-1-10-1 0,1 6 0 0,-4-2 0 15,3 5-5-15,1-6-2 0,-1 3 0 0,1 6 0 16,-4-2 0-16,0-4 0 0,0 9 0 0,0 3 0 16,0 0-2-16,0 0 0 0,0 0 0 0,0 0 0 15,0 0-8-15,0 0 0 0,0 0 0 0,0 0 8 16,0 0-8-16,0 0 0 0,0 0 0 0,7 9-11 16,-4-3 11-16,1 2 0 0,-1-2-9 15,1 0 9-15,-1 6 0 0,1-3 0 0,-1 2 0 0,1-2 0 16,0 6 0-16,-4-9 0 0,3 6 0 0,-3-1 0 15,4 1 0-15,-1 9 0 0,1-9 0 0,-1 2 0 16,1 4 0-16,-1-1 0 0,-3-5-9 0,4 0 9 16,-1-3 0-16,4 0-8 0,-7-9 8 0,0 0 0 15,0 0-75-15,11-6-8 0,-4 0-1 0</inkml:trace>
  <inkml:trace contextRef="#ctx0" brushRef="#br0" timeOffset="127086.372">13914 9172 1226 0,'0'0'25'0,"0"0"7"0,0 0-32 16,0 0 0-16,0 0 0 0,0 0 0 15,0 0 70-15,3 11 7 0,-3-5 2 0,4 3 0 16,-4 3-3-16,3 5-1 0,-3-5 0 0,0 3 0 0,4 3-23 0,-4-1-5 0,0 4-1 0,0-1 0 16,0 1-10-16,0-1-1 0,0-2-1 0,0 6 0 15,-4-13-6-15,4 4-2 0,0 0 0 0,0-6 0 16,0-9-8-16,0 0-2 0,0 0 0 0,0 0 0 16,0 0 12-16,-3-6 1 0,6-6 1 0,-3 0 0 15,0-2-20-15,0 2-10 0,4-12 10 0,-4 10-10 16,3-4 0-16,4 0 0 0,-3 1 0 0,-1 2 0 15,1 3 8-15,3 6-8 0,-4-8 0 16,1 8 0-16,3-3-16 0,-3 3-10 0,-1 3-2 16,4-3 0-16,-7 6 28 0,0 0 0 0,4 0 0 0,-4 0 0 15,0 0 0-15,7 0 0 0,-7 0 0 0,7 0 0 16,-4 6-19-16,4-3 2 0,0 3 0 0,-3 3 0 16,3 0 17-16,0 2-8 0,0 1 8 0,0 6 0 15,0-7-8-15,0 4 8 0,0 3 0 0,0-4 0 16,-3-5 0-16,3 3-8 0,0 3 8 0,0-9 0 15,4 5-16-15,-4-5 1 0,0-3 0 0,0 3 0 16,0 0-33-16,3 0-6 0,-6-6-2 0,3 3 0 16,0 0-136-16,-3-3-27 0</inkml:trace>
  <inkml:trace contextRef="#ctx0" brushRef="#br0" timeOffset="127775">14422 9222 1804 0,'0'0'37'0,"0"0"10"0,0 0-38 0,0 0-9 0,0 0 0 0,-8 0 0 15,1 0 76-15,4-12 12 0,-4 6 4 0,3 0 0 16,-3-3-32-16,0 3-7 0,0-5-1 0,0-7 0 15,-3 6-24-15,2-3-6 0,1 4-1 0,-3-1 0 16,3 0-21-16,-4 3 9 0,1 1-9 0,-1 2 0 16,4 6 0-16,0 6 0 0,0-4 0 0,3 7 0 15,-3 3-10-15,4 0 1 0,-1 5 0 0,1 4 0 16,-1 3 1-16,4-1 0 0,0 4 0 0,0-4 0 16,0 9 8-16,0-8 0 0,0 2 0 0,0 4-8 15,0-7 8-15,4 4 0 0,-4-4 0 0,0 1 0 16,3-10 0-16,-3-2 0 0,4 0 0 0,-1-3 0 15,-3-9 0-15,0 0 11 0,4 3-3 0,3-3 0 0,0-3 16 0,0-6 4 16,0 3 0-16,0-6 0 0,0 1-10 0,0-13-2 16,4 9 0-16,-4-8 0 0,3-4-16 0,1 4 10 15,0-7-10-15,3-2 8 0,-4 0-8 0,1 2 0 16,-4-8 0-16,3 3 0 0,-2 6 0 16,-5-4 0-16,1 7-10 0,-1 2 10 15,4-8 0-15,-7 8 0 0,4-5 13 0,-4-3-4 0,0 8-9 16,0-2-11-16,0 2 3 0,-4-2 0 15,1 2 8-15,3-5 0 0,-4 5 0 0,1-2 0 0,-4 2-11 16,-1-2 0-16,1 8 0 0,0-8 0 0,0 8-6 0,0 0-2 0,0 4 0 16,-3 2 0-16,3 0 9 0,0 6 2 0,-1 0 0 15,1 1 0-15,7 5 0 0,-7 0 0 0,0 5 0 0,4 1 0 16,-1 6-9-16,-3-3-2 0,4 3 0 0,-1 5 0 16,1 7 19-16,-1-1 0 0,4 10-8 0,-3 5 8 15,6-6-8-15,1 4 8 0,-1-1-12 0,4 3 12 16,0 3-8-16,4-3 8 0,3 1 0 0,-3 5 0 15,3 0 0-15,0 3 0 0,0-3 0 16,0-3 0-16,-3-3 0 0,-1 1 11 0,1-4 0 16,-1-3 0-16,-3-2-11 0,0-7-12 0,0 4 2 0,-3-10 1 15,0 4-4-15,3-10-1 0,-4 1 0 0,-3 0 0 16,4 0-22-16,-4 2-4 0,3-2 0 0,1 6-1 16,-4-12 22-16,3-3 5 0,-3-3 1 0,0 0 0 15,7 0-82-15,-3-3-16 0,3-3-3 0</inkml:trace>
  <inkml:trace contextRef="#ctx0" brushRef="#br0" timeOffset="134243.258">15589 8522 738 0,'0'0'20'0,"0"0"7"0,0 0-27 0,0 0 0 0,0 0 0 0,0 0 0 16,0 0 20-16,-3 9 0 0,-1 2-1 0,1-5 0 15,-1 9 11-15,4-3 2 0,-3 0 1 0,-1-1 0 16,1 7 7-16,-1-6 2 0,-3 2 0 0,3 4 0 16,1 0 14-16,-1-4 4 0,4 10 0 15,-3-6 0-15,3 5-48 0,-4-2-12 16,4 2 0-16,0 1 0 0,0 2 53 16,0 1 9-16,4 2 2 0,-1 6 0 15,1-2-52-15,-1 5-12 0,1 3 0 0,0-3 0 0,-1-3 0 0,1-2 0 0,-1-4 0 16,1 4 0-16,-4-7 28 0,0 9 2 0,-4-11 1 0,4 2 0 15,-3-2-20-15,-1-1-11 0,1 4 12 0,-1-10-12 16,0-5 14-16,1 3-4 0,-1-3-1 0,1-7 0 16,-4-5-9-16,7 0 10 0,0 0-10 0,-4 0 10 15,-3-5-10-15,0-1 0 0,0 0-10 0,4-3 10 16,-4 3-177-16,3 0-30 0</inkml:trace>
  <inkml:trace contextRef="#ctx0" brushRef="#br0" timeOffset="134646.405">15445 8986 596 0,'0'0'25'0,"0"0"-25"0,0 0 0 0,0-11 0 16,0 5 83-16,0 6 11 0,0 0 2 0,0 0 1 15,0 0 1-15,-4 0 0 0,4 0 0 0,0 0 0 16,0 0-27-16,0 0-6 0,0-9-1 0,0 9 0 15,0 0-51-15,0 0-13 0,7-3 0 0,0 0 0 16,0 3 36-16,0 0 4 0,-7 0 0 0,7 0 1 16,7 0-11-16,-3 0-2 0,3-3-1 0,0 3 0 15,0 0-3-15,4-3-1 0,0 3 0 0,3 0 0 16,-4-3-7-16,1 3-2 0,0 0 0 0,-1 0 0 16,-3-3-14-16,1 3 0 0,-1-6 8 0,-4 6-8 15,1-3-32-15,-11 3-8 0,10 0-3 0</inkml:trace>
  <inkml:trace contextRef="#ctx0" brushRef="#br0" timeOffset="135233.423">15769 9063 1337 0,'0'0'28'0,"0"0"6"0,0 0-34 0,0 0 0 0,0 0 0 0,-7 3 0 15,7-3 105-15,-7-3 15 0,0 0 2 0,7 3 1 16,-7 0-65-16,0 3-13 0,0 9-2 0,0-7-1 15,0 7-30-15,-4-6-12 0,4 6 8 0,0 0-8 16,0 2 0-16,-4 4 0 0,4 0 0 0,0-1 0 16,0-2 0-16,0 3 0 0,0-1 0 0,0-5 0 15,0 6 0-15,0 2 0 0,3-2 0 0,1-1 0 16,-1 4 0-16,4-3 0 0,0-10 0 0,0 7 0 16,0 0 0-16,4-3 0 0,-4-1 0 0,3-2 0 15,4 0 0-15,1 3 0 0,-5-3 14 0,4-9-4 16,4 5 9-16,-4 1 1 0,3-6 1 0,-3 6 0 15,4-6-21-15,0 0 0 0,-1 0 0 0,-3 0 0 16,4-6 0-16,-4 0 0 0,0 1 0 0,3-7 0 16,-2 0 0-16,-5 3 0 0,4 3 0 0,-3-5 0 15,-1-1 23-15,1 0 9 0,-4 0 3 0,3 4 0 16,-3-10-35-16,0 6 0 0,-3-3 0 0,3 1 0 16,-4 5 0-16,1-3 0 0,3 0 0 0,-4 4 0 15,1-4 0-15,-1 0 0 0,-3 0 0 0,3 1 0 16,1-1 0-16,-4 3-12 0,3 0 0 0,-3 3 0 15,4 3-9-15,-1-3-2 0,4 6 0 0,-7-5 0 16,4 5 23-16,-1-12 0 0,4 12 0 0,0 0 0 0,0 0-24 16,0 0-1-16,-3 12 0 0,3-12 0 15,0 0-27-15,-7 0-6 0,7 0-1 0,-4 5 0 16,4 1-138-16,-4 0-28 0</inkml:trace>
  <inkml:trace contextRef="#ctx0" brushRef="#br0" timeOffset="135730.939">15928 9204 851 0,'0'0'36'16,"-4"6"-36"-1,4 0 58-15,-3 0 5 0,-1-1 1 0,1 7 0 16,-1-6 0-16,4 3 0 0,0 3 0 0,-3-1 0 15,3-5 0-15,0 6 0 0,0-6 0 0,0 6 0 0,-4-4 0 16,4 1 0-16,0 0 0 0,4 3 0 0,-4 0-52 16,3-1-12-16,-3 1 0 0,4 3 0 0,-1-3 0 15,4-1 0-15,-3 1 0 0,3 3 0 0,0-3 38 16,0-7 5-16,4 7 1 0,-4 0 0 16,3-12-26-16,-3 9-5 0,4-9-1 0,0 0 0 15,-1 0 16-15,-3-3 2 0,4-3 1 0,-4 6 0 0,0-6-7 16,0 0 0-16,0 0-1 0,0-5 0 0,0 2-7 0,0-6 0 0,0 6-1 15,-3-2 0-15,3-7-15 0,-4 3 0 0,1 0 8 0,-4 7-8 16,3-10-13-16,-3 3-6 0,0 1-1 0,0-1 0 16,0 3-36-16,0 0-8 0,0-2-2 15,0-4 0-15,-3 6-158 0,-1-11-31 16</inkml:trace>
  <inkml:trace contextRef="#ctx0" brushRef="#br0" timeOffset="136163.842">16298 8616 1333 0,'0'0'56'0,"0"0"-44"15,0 0 42-15,0 0 9 0,0 0 1 0,-3 6 1 16,-4 3-52-16,3-1-13 0,1 7 0 0,3-3 0 16,-4 6 32-16,4 2 4 0,0 4 1 0,0 2 0 15,4 4-19-15,-4-4-4 0,3 9-1 0,1-5 0 16,-1 8 10-16,1-3 1 0,-1 3 1 0,4 6 0 15,-3-11-25-15,3 8-12 0,-4-3 0 0,5 3 1 16,-5-8 11-16,1-4 0 0,-1 3 0 16,1-8 0-1,-1 5 0-15,1-2 0 0,-1-4 0 0,-3 4 0 0,4-4 25 0,-4-2 7 0,0-4 2 0,0 1 0 16,-4-6-23-16,4-3-11 0,0-9 10 0,0 0-10 16,0 0 0-16,0 0 0 0,-3 9 0 0,3-9 0 15,0 0-32-15,0 0-4 0,0 0 0 0,0 0 0 16,0 0-124-16,-4-6-26 0</inkml:trace>
  <inkml:trace contextRef="#ctx0" brushRef="#br0" timeOffset="136513.63">16182 9160 1097 0,'0'0'31'0,"0"0"7"0,0 0-30 0,0 0-8 0,0 0 0 0,0 0 0 15,0 0 76-15,0 0 15 0,0 0 2 0,0 0 1 16,0 0-18 0,0 0-3-16,0 0-1 0,0 0 0 15,0 0-27-15,0 0-5 0,0 0-2 0,0 0 0 0,0 0-7 0,0 0-2 0,3-6 0 0,-3 6 0 16,4-6-10-16,-4 6-3 0,7-3 0 0,-3 3 0 15,3 0-16-15,3 0 0 0,-3 0 0 0,4 3 0 16,-1-3 0-16,1-3 0 0,0 3 0 0,-1-3 0 16,4 3 0-16,0 0 0 0,0 0 0 0,4 0 0 15,-4 0 58-15,0 0 5 0,0 0 1 0,1 0 0 16,2 0-103-16,-3 0-20 0,0 0-4 0,1 0-1 16,-5-3-51-16,4 3-10 0</inkml:trace>
  <inkml:trace contextRef="#ctx0" brushRef="#br0" timeOffset="137185.067">17251 9327 1094 0,'0'0'46'16,"0"0"-37"-16,0 0-9 0,0 0 0 0,0-8 62 0,0 2 10 0,-4 0 3 0,4 6 0 15,0 0-18-15,0 0-3 0,-3-6-1 0,-4 0 0 16,7 6 5-16,-7 0 1 0,0 0 0 0,0 0 0 16,-1 0-20-16,-2 0-4 0,3 0-1 0,0 0 0 15,-4 0-6 1,4 6 0-16,-3-6-1 0,-1 9 0 0,0-9-3 0,1 0 0 0,-1 0 0 0,4 0 0 16,-3 0-12-16,3 0-4 0,-4 0 0 0,4 3 0 15,0 3-8-15,0-4 8 0,3 4-8 0,-3 0 8 16,4 0-8-16,-1 0 0 0,1 6 0 0,-1 0 0 15,1-7-20-15,-1 4-7 0,4 3-1 0,-3 0 0 16,3 0 28-16,-4-7 0 0,4 1 0 0,0 0 0 16,4 0 16-16,-4 3 8 0,3-3 1 0,-3-6 1 15,0 0-42-15,0 0-8 0,7 6-1 0,-7-6-1 16,11 5 43-16,-1-5 9 0,-3-5 2 0,4 5 0 16,-4-6-18-16,0 3-10 0,0 0 12 0,0-3-12 0,0 0 10 0,0-3-10 15,0-2 8-15,-3-1-8 16,-1 0 8-16,1 3-8 0,-1 0 0 0,1 1 8 0,-1 2-8 0,1-6 0 15,-4 6 0-15,0 6 0 0,0 0 0 0,0 0 0 16,0 0 0-16,0 0 0 16,0 0-16-16,0 0 5 0,0 0 1 0,0 0 0 15,11 6 10-15,-11-6-10 0,7 6 10 0,3 6-10 0,-3-10 10 0,0 7-10 16,-3 0 10-16,3 3-10 16,-4 0 10-16,1-6 0 0,-1 5 0 0,5-2 0 0,-5 3 0 0,1 0 0 0,-1-1 0 0,1 1 0 15,-4 3 0-15,3-6 0 0,1-1 0 0,-4-8 0 31,0 0-23-31,0 0-2 0,0 0-1 0,10 6 0 16,-3 0-94-16,0 0-20 0,0-6-3 0</inkml:trace>
  <inkml:trace contextRef="#ctx0" brushRef="#br0" timeOffset="137582.18">17057 8913 957 0,'0'0'40'16,"0"0"-32"0,0 0 89-16,0 0 18 0,0 0 3 0,0 0 1 15,0 0-28-15,0 0-6 0,0 0-1 0,0 0 0 0,0 6-28 0,3 5-7 0,1-2-1 16,-1 3 0-16,4-3-14 16,-3 6-3-16,3-4-1 0,4 1 0 0,-4 3-13 15,0 2-2-15,3-5-1 0,1 6 0 0,-1-3-14 0,1 2 8 0,0-5-8 0,-1 6 0 16,1-7 0-16,-1 1 8 0,-3-3-8 0,4-3 0 15,0 6 0-15,-4-7-15 0,0 1 3 0,3-6 1 32,-3 3-41-32,0 3-9 0,-3-3-2 0</inkml:trace>
  <inkml:trace contextRef="#ctx0" brushRef="#br0" timeOffset="138566.784">18098 9201 1087 0,'3'-3'48'0,"-3"3"10"15,0-6-46-15,0 6-12 0,0 0 0 0,0 0 0 16,0 0 42-16,0 0 6 0,0 0 2 0,0 0 0 0,0 0-15 0,0 0-3 15,0 0-1-15,0 0 0 16,-3 6-2-16,3 3 0 0,0 6 0 0,-4-4 0 16,4 1 3-16,0-3 0 0,-4 3 0 0,4-1 0 15,0-5 1-15,0 0 1 0,0 6 0 0,0-12 0 0,0 0-2 0,0 0 0 0,0-12 0 16,4 6 0 0,-4 0-7-16,0 1-1 0,0 5-1 0,4-6 0 0,-4-3-15 0,0 0-8 15,0 6 10-15,0-3-10 0,0 6 8 0,0 0-8 16,0 0 0-16,0 0 0 0,0 0 0 0,0 0 0 0,-8-6-11 0,1 0 11 15,0 6-23-15,0 0 3 0,7 0 1 0,-7 0 0 16,0 0 3-16,0 0 0 16,0 6 0-16,0-6 0 0,-4 6 16 0,4-6-8 0,0 0 8 0,-3 0 0 15,3 6 0-15,-4-6 0 0,4 6 0 0,0 0 0 16,0 0 0-16,0-3 0 0,3 0 0 0,-3-3 0 16,0 3 0-16,4 2 0 0,-4 1 8 0,0 0-8 15,3 0 0-15,4-6 0 0,-3 6 8 0,-5 3-8 16,5 0 0-16,-1-1 0 0,4 4 0 0,-3 0 0 15,3 0-20-15,-4-6 0 0,4 2 0 0,0 1 0 16,0 0 20-16,0 3 0 0,4 0 0 0,-4-1 0 16,3-2 22-16,1 6 8 0,3-1 2 0,-3-2 0 15,3 0-23-15,-4 0-9 0,4-3 8 0,0 2-8 16,0-5 9-16,4 0-9 0,-4-6 10 0,3 6-10 16,-2 0 21-16,2-6-1 0,1 0-1 15,-1 6 0-15,1-3-6 0,3 0-1 0,-3 0 0 0,3-1 0 0,-4 1-12 0,4 0 0 16,1-3 0-16,-1 0-10 15,0 0-30-15,3-3-7 0,-3 0-1 0,4 1 0 16,0-1-101-16,-4 0-21 0,3 0-4 0</inkml:trace>
  <inkml:trace contextRef="#ctx0" brushRef="#br0" timeOffset="139122.39">18355 9310 1337 0,'-11'-3'28'0,"8"3"6"0,-1 3-34 0,1 0 0 0,-4 3 0 0,3-4 0 16,-3 1 109-16,0 0 15 0,4 0 4 0,-4 0 0 16,0 3-62-16,-1-6-12 0,1 6-2 0,0-6-1 15,0 6-31-15,4-6-5 0,-4 0-2 0,0 6 0 16,0 0-13-16,3 0 0 0,-3-1 0 0,3 1 0 15,1 0 26-15,3-6 2 0,-4 6 1 0,1 3 0 16,-1-3-46-16,4 6-10 0,-3-7-1 16,-1 1-1-16,4 0 29 0,0 3 0 0,-3 3 0 0,3-1 0 15,0-5 0-15,3 6 0 0,-3 0 0 0,4-3 0 16,-1 0 0-16,1-1 0 0,-1-2 0 0,4 0 0 16,-3-6 0-16,3 12 0 0,4-12 0 0,-4 6 0 15,3 0 0-15,-3-1 0 0,0 1 0 0,0-3 0 16,1 0 25-16,-1-3 11 0,0 0 3 0,-7 0 0 15,7-3-25-15,-7 3-5 0,7-6-1 0,0 3 0 0,-4 1 0 0,4-1 0 16,0 0 0-16,-3 0 0 0,3-3 1 0,0-6 0 16,-3-6 0-16,-1 7 0 0,1-4-9 0,-1 3 0 15,4 0 0-15,-3 1 0 0,-4-7 0 0,3 3 0 16,-3-2 0-16,4-1 0 0,-4 9 0 0,0-2 0 0,0-1 0 16,0 0 0-1,0 6 0-15,-4-6 0 0,1 6 0 0,-1 1 0 0,1-1-20 16,-1 3 3-16,-3-3 1 0,0 0 0 15,0 6-24-15,0 0-4 0,0 0 0 0,0 0-1 0,7 0 36 16,-11 0 9-16,4 0 0 0,-3-6 0 16,3 6 0-16,-4 6 0 0,4-6 0 0,-4 6 0 15,4-6 0-15,-3 0 0 0,3 6 0 0,0-3 0 16,7-3-9-16,-7 3 0 0,7-3 0 0,-4 8 0 16,0 1-59-16,1 0-11 0,3 3-2 0</inkml:trace>
  <inkml:trace contextRef="#ctx0" brushRef="#br0" timeOffset="139618.826">18538 9345 957 0,'0'0'40'15,"0"0"-32"1,0 0 74-16,0 0 14 0,0 0 4 0,0 0 0 16,-7 6-12-16,0-6-1 0,4 12-1 0,-1-6 0 15,4-6-41-15,0 0-8 0,-7 2-1 0,4 4-1 16,-1-3-8-16,4 6-2 0,0-3 0 0,0 6 0 15,0 0 8-15,0-7 2 0,4 4 0 0,-1 0 0 0,1 3-9 0,-1-3-2 0,1 2 0 16,-1 1 0-16,4 0-3 0,0 0-1 0,1 2 0 0,-1-2 0 16,0 0-8-16,0-6-3 0,0 0 0 0,0-1 0 15,0 1-9-15,0 3 10 0,0-3-10 0,0 6 10 16,0-6-10-16,0 0 0 0,0-1 0 16,-3-5 8-16,3 3-8 0,-4-3 12 0,4 0-12 0,-3-3 12 15,-1 3-3-15,4-5 0 0,-3 5 0 0,3-12 0 16,-3-3-9-16,3 6 0 0,-4 3 0 0,4 1 0 15,-3-4 29-15,-1-9 4 16,4 6 1-16,-3-8 0 0,-1 2-24 0,1 0-10 0,-1 1 8 0,1-4-8 16,-4 10 10-16,3-7-10 0,1 0 12 0,-4 6-12 15,0-2-28-15,4 2-13 16,-4-3-3-16,0 4 0 0,0-1-74 0,0 0-15 0,0 0-3 16</inkml:trace>
  <inkml:trace contextRef="#ctx0" brushRef="#br0" timeOffset="140019.993">18997 9319 1762 0,'0'0'36'0,"-3"5"10"0,-5-2-37 15,1 9-9-15,4-6 0 0,-1 12 0 0,-3-10 57 0,4 1 10 0,-1 6 1 16,1 3 1 0,-1-7-5-16,1 1 0 0,-1 6-1 0,4-4 0 0,0 4-41 0,-3-3-8 0,3 0-2 0,0 5 0 15,0-2 28-15,0-1 4 0,3 4 2 0,-3 2 0 16,4-5-31-16,-1 9-7 0,1-10 0 0,-1 7-8 15,-3-4 9-15,4 1-9 0,-4-3 0 0,0 5 9 16,0-5-9-16,0-7 0 0,0 7 0 0,0-3 8 16,0-3-8-16,0-1 0 0,0 1 0 0,0-3 8 15,0 3-8-15,0-6 0 0,0-1-10 0,0-5 10 16,0 0-34-16,0 0-1 0,0 0 0 0,0 0 0 16,0 0-28-16,0 0-5 0,0-11-2 0,0 2 0 15,3-3-160-15,-3-3-32 0</inkml:trace>
  <inkml:trace contextRef="#ctx0" brushRef="#br0" timeOffset="140516.207">18976 9374 1337 0,'0'0'28'0,"0"0"6"0,0 0-34 16,0 0 0-16,0 0 0 0,0 0 0 0,0 0 100 0,0 0 14 0,0 0 2 0,0 0 1 16,0 0-45-16,0 0-8 0,0 0-3 0,0 0 0 15,0-5-25-15,0-1-4 0,0-12-2 0,0 12 0 16,3-3-30-16,-3 3-20 0,0 6 4 0,4-5 0 16,-1-4 16-16,1 0 0 0,0-3 0 0,-1 6 0 15,1-5 17-15,-1 8 7 0,4 0 2 0,-7 3 0 16,4-3-26-16,-1-3 0 0,-3 6 0 0,7 0 0 15,0-3 0 1,0 0 0-16,0-3 0 0,1 6 0 0,-1 6 0 0,0 0 13 0,0 3-3 0,0-6-1 16,0 0 3-16,0 2 0 0,0-5 0 0,-4 6 0 15,5-6-12-15,-1 0 10 0,0 0-10 0,0 0 10 16,-4 12-10-16,1-6 10 0,3 0-10 0,-7-6 10 16,3 6-10-16,1 0 10 0,-4 2-10 0,3-2 10 15,-3 6-10-15,4 0 0 0,-4 0 0 0,0-1 0 16,0-2 0-16,-4 9-12 0,4-6 4 0,-3-1 8 15,-1 1-16-15,1 9 4 0,-1-10 0 0,1 1 1 16,-4 6 11-16,3-6 0 0,-3 2 0 0,0-2-8 16,4 0 8-16,-5-6 0 0,1 5 0 0,0-5 0 15,0 3 0-15,4-3 0 0,-4 0 0 0,0 0 0 16,0-6-33-16,-4 0-5 0,4 0-1 0,-4 0 0 16,4 0 10-16,-3-6 1 0,-1 6 1 0,1-6 0 15,-1-6-59-15,0 6-12 0,1-3-2 0</inkml:trace>
  <inkml:trace contextRef="#ctx0" brushRef="#br0" timeOffset="148624.307">20098 9245 725 0,'0'0'15'0,"0"0"4"0,0 0-19 0,0 0 0 0,0 0 0 0,0 0 0 16,0 0 38-16,-7 3 4 0,0 3 1 15,3 3 0-15,1-3 1 0,3-6 1 0,0 0 0 0,-7 8 0 31,7-8-13-31,-4 6-4 0,4-6 0 0,0 0 0 0,-4 6-6 0,4-6-2 0,-3 6 0 0,3 0 0 16,-4 3 4-16,4-3 1 0,0 2 0 0,0 1 0 16,0-3-1-16,0 0-1 0,0 6 0 0,4-6 0 15,-4 0 3-15,3 2 1 0,-3 1 0 0,4 0 0 16,0 3 0-16,-1-6 0 0,1 5 0 0,-1-2 0 16,4 0-27-16,-3 3-16 0,3 2 3 0,-4-8 0 15,4 6 45-15,0 3 10 0,-3-6 2 0,3 5 0 16,0-8-27-16,0 0-5 0,4-6 0 0,-4 12-1 15,0-6-2-15,0 3 0 0,0 5 0 0,0 1 0 16,0-3-9-16,-3-1 0 0,3-2 0 0,0-3 0 0,0-9 0 0,-7 3 0 16,0 0 0-16,7 3 0 0,3 0 37 0,-3-3 6 15,0-3 1-15,4 0 0 0,0 0-15 0,-1-6-2 16,1-8-1-16,-4-4 0 0,3 15-9 0,1-2-1 16,0-1-1-16,-1-9 0 0,1 6-29 15,-4 4-6-15,3-1 0 0,-3-6-1 0,1 3 21 0,-5 6 0 16,1-5 0-16,-4 2 0 0,3-6 0 0,-3 6 0 15,0-2 0-15,0 5 0 0,-3-6 0 0,-1 0 0 16,4 0 0-16,-7 4 0 0,3 2 0 0,-3-6 0 16,4 0 0-16,-4 3 0 15,0 6-56-15,3-3-6 0,-3-2-2 0,0 2 0 16,4 0 0-16,-4 0 0 0,-1 0 0 0,5 0 0 16,-1 6-32-16,1-6-8 0,-1-2 0 0,1-4-457 0</inkml:trace>
  <inkml:trace contextRef="#ctx0" brushRef="#br0" timeOffset="149481.436">20539 9351 799 0,'0'0'17'0,"0"0"4"0,0 0 1 0,0 0 1 0,0 0-23 0,0 0 0 0,0 0 0 0,0 0 0 15,-4 6 80-15,4-6 12 0,0 0 3 0,0 0 0 16,0 0-15-16,0 0-2 0,-3 6-1 0,3-6 0 16,0 0-45-16,0 0-8 0,0 0-3 0,0 0 0 15,0 0-13-15,0 0-8 16,0 0 8-16,0 8-8 0,0 1 0 0,0 0 0 0,0 3 0 0,0-6 0 15,3 6 8-15,-3-1-8 0,0-8 8 0,4 6-8 16,-4 6 9-16,0-4-9 0,3 1 12 0,-3 0-12 16,0 0 17-16,4-3-3 0,-4 8-1 0,0-5 0 15,0 0 9-15,0-3 2 0,0 2 0 0,0 1 0 16,0 0-7-16,0-6-1 0,0 0 0 0,3-1 0 16,-3-5-2-16,0 0-1 0,0 0 0 0,0 9 0 15,0-9-1-15,0 0 0 0,0 0 0 0,0 0 0 16,0 0 8-16,0 0 0 0,0 0 1 0,0 0 0 15,0-6-1-15,4-2-1 0,-4-4 0 0,3-6 0 16,-3 3-19-16,0 4 0 0,0-7 0 0,0 0 0 16,0 1 0-16,4-4-17 0,-4 4 1 0,0-7 1 15,3 9 5-15,-3-2 1 0,0-4 0 0,4 6 0 16,-4-5 9-16,3 8 0 0,1-3 0 0,0 1 0 0,-1 5 0 0,1-3-8 16,-1 6 8-16,1 0 0 0,-4 6 0 0,7-5-8 15,-4-1 8-15,-3 6 0 0,0 0 0 0,7 3-8 16,-3-3 8-16,-4 0 0 0,7 0 0 0,0-3 0 15,0 6 0-15,0-3 8 0,-3 3-8 0,3 2 0 16,0-5 0-16,0 0 8 0,-7 0-8 0,7 0 0 16,3 6 0-16,-3 0 0 0,4-6 0 0,-4 6 0 15,0 0 0-15,4 0 0 0,-4 0 0 0,3 2 8 16,-3-2-8-16,0 6 0 0,0 0 9 0,1 6-9 0,-1-7 12 16,0 4-12-16,0 3 0 0,-4-1 0 0,1-2 0 15,-1 8 0-15,1-5-15 0,-1 0 3 0,1 2 1 16,-1 4 0-16,-3-7 11 0,4-2-13 0,-4 3 5 0,0-6 8 15,0 2-13 1,3 1 5-16,-3 0 8 0,0-4-13 16,4-5-11-16,-4-6-1 0,0 0-1 0,0 0 0 15,4 6-19-15,-1 3-4 0,4-3-1 0,-3 3 0 16,-4-9-116-16,0 0-23 0</inkml:trace>
  <inkml:trace contextRef="#ctx0" brushRef="#br0" timeOffset="150187.649">21555 9177 1041 0,'0'0'29'0,"0"0"7"0,0 0-28 0,0 0-8 0,-4 6 0 0,1 0 0 15,3 0 26-15,-4 3 4 0,4 9 1 0,0-13 0 16,0-5 9-16,0 0 1 0,4 6 1 0,-4 0 0 16,3 0 26-16,-3-6 6 0,0 0 1 0,0 0 0 15,0 0-35-15,7 0-8 0,0 0 0 0,-7 0-1 16,0 0-7-16,0 0-2 0,4 0 0 0,-4 0 0 16,0 0 2-16,3 0 1 0,1-6 0 0,-4 6 0 15,0-6-25-15,0 0 0 0,0-5 0 0,-4 2 0 16,1 3-20-16,-4-3-2 0,3 3-1 0,1 3 0 15,-1-8 4-15,-3 11 1 0,4-12 0 0,-4 6 0 16,-1 6 18-16,1-6 0 0,0 0-8 0,-3 0 8 16,3 0 0-16,0 3 0 0,0 1 0 0,0 2 0 15,-4 2 0-15,4-2 0 0,-4 3 0 0,4 3 0 16,0 0 0-16,0-3 0 0,0 6 0 0,-3-3 9 16,3 6-9-16,-1-7 0 0,1 7 9 0,0 0-9 0,0 9 0 0,0-10 0 15,0 1 0-15,0 0 0 0,4 8 0 0,-4-8 0 16,3 6 0-16,-3-6 0 0,3 2 0 0,1 4 9 15,-1 0-9-15,1-7 10 0,-1 1-1 0,1 3 0 16,3 2 0-16,-4-8 0 0,4 3-9 0,0 6 0 16,0-13 0-16,0 13 0 0,0-3 0 0,4-6 0 15,-4-9 0-15,3 8 0 0,8 10 28 0,-4-6 3 16,0-3 1-16,0-1 0 0,4-2-17 0,-1 0-3 16,1 0-1-16,-1 9 0 15,1-9-11-15,0-6 10 0,3 6-10 0,-4-6 10 0,1 0-10 0,-1-6 0 0,1 0 0 0,0-9 0 31,-1 6-41-31,1 0-4 0,3-2-1 0,0 5 0 16,-3-6-134-16,-1 6-26 0</inkml:trace>
  <inkml:trace contextRef="#ctx0" brushRef="#br0" timeOffset="150890.926">21918 9283 1497 0,'0'0'32'0,"0"0"8"0,0 0 0 0,0 0 4 0,0 0-36 0,0 0-8 16,0 0 0-16,0 0 0 0,0-6 0 0,-3-2 0 16,-1-4 0-16,1 6 0 0,3 0 48 0,-4 0 7 15,4 6 1-15,-7-6 1 0,0 6-40 0,0-6-8 16,0 6-1-16,0-5-8 0,0 5 0 0,-4 0 0 16,4 0 0-16,0 0 0 0,0 0 0 0,0 5 0 15,-4-5 0-15,4 6 0 0,0 6 0 0,4-3 0 0,-4 6 0 16,3-1 0-16,-3-8 0 0,0 6 0 15,0 8 0-15,0-2 0 0,3 0 0 0,-3-4 0 0,4-2 0 0,-1 0 0 16,1 6 38-16,-1-7 1 0,4-2 0 16,-3 3 0-16,3 0-12 0,0-1-3 0,-4 1 0 15,4 0 0-15,0-3-24 0,0-3 0 0,0 0 8 0,0 5-8 16,0-11 0-16,0 0 0 0,0 0 0 0,0 0 0 16,0 0 0-16,7 0 0 0,-7 0 0 0,11 0 0 15,-4-6 0-15,3 1 0 0,1 2 0 0,-1-3 0 16,1-6 0-16,0 6 0 0,-1-12 0 0,1 7 0 15,-1-4 11-15,1 3 0 0,-4 1 0 0,0-1 0 16,4-6-11-16,-4 6 0 0,0 4 0 0,0-4 0 16,-4 0-11-16,4 0 11 0,-3 6-8 0,-4-2 8 0,4-1 0 15,-4 6 0-15,0 3 0 0,0-6 0 16,0 0 0-16,0 6 9 0,0 0-9 0,0 0 10 16,0 0-10-16,0 0 0 0,-4 0 9 0,4 0-9 0,0 0 0 0,0 0 0 15,0 0 0-15,-4 6 0 0,4 0 0 0,0-6 0 16,0 0 0-16,0 0 0 0,4 9 0 0,0-1 0 15,-4-2 0-15,0 3 0 16,3-3 0-16,-3 0 0 0,4 6 0 0,-1-4 0 16,-3 1 0-16,4 0 0 0,-4 3 0 0,0 0 0 15,3-1 0-15,-3-5 0 0,0 3 0 0,-3 6 0 16,6-1 0-16,-3-8 0 0,0 6 0 0,0 3 0 16,4-3-20-16,-4-1-6 0,0 1-1 0,3 0 0 15,1-6-102-15,-1-3-21 0,-3-3-4 0</inkml:trace>
  <inkml:trace contextRef="#ctx0" brushRef="#br0" timeOffset="151492.053">22151 9227 1206 0,'0'0'26'0,"0"0"6"0,0 0 0 0,-11 0 3 0,4 6-35 0,0-6 0 0,7 0 0 0,-7 0 0 16,7 0 56-16,0 0 4 0,-7-6 0 0,7 6 1 0,-3 0-16 0,3 0-3 16,0 0-1-16,0 0 0 0,-7-5-13 0,7 5-2 15,0 0-1-15,0 0 0 0,-8 0-25 0,8 0 0 16,0 0 0-16,-3 5 0 0,3-5 0 0,0 0 0 15,-7 6 0-15,3 0 0 0,1 3 0 0,-4 6 0 16,3-6 0-16,1 2 0 0,-1 1 12 16,1-6-4-16,-1 6 0 0,1-4 0 15,-1-2 9-15,4 0 2 0,0-6 0 0,0 12 0 16,0-6-3-16,0-6 0 0,0 6 0 0,0-6 0 0,4 6-4 0,-4-6 0 16,3 6-1-16,-3-6 0 15,0 0 7-15,4 5 2 0,-4-5 0 0,7 3 0 16,-4 0-10-16,4 0-2 0,0 0 0 0,-7-3 0 15,7 3-8-15,-7-3 0 0,11 0 0 0,-4 0 0 0,-7 0 0 16,7 0 0-16,0-3 0 0,-7 3 0 0,0 0 0 0,7 3 0 0,0 3 0 16,0 6 0-16,0-12 0 0,-3 6 0 0,3 0 0 15,-7-6 0-15,4 5 0 0,3 4 0 16,-4-3 0-16,-3-6 0 0,7 6 0 0,-3 3 0 0,-4-9 0 16,0 9 0-16,0-9 0 0,0 0 0 0,0 0 0 15,3 5 0-15,-3-5 0 0,0 6 0 0,0 6 0 0,-3-6 0 16,3 0 0-16,-4 0 0 0,1 3 0 15,-1-4 0-15,-3 7 0 16,0-6 0-16,0 6 0 0,-4-6 0 0,1 0 0 0,3-1 0 0,-4-2 0 0,1 3 0 16,2-3 0-16,-2-3 0 0,3 0 0 0,-4 0 0 31,1 6-52-31,-1 3-8 0,0 3-3 0,1-12 0 0,-4 0-61 0,3-6-12 0,-3-9-2 16</inkml:trace>
  <inkml:trace contextRef="#ctx0" brushRef="#br0" timeOffset="152032.286">22373 8537 998 0,'0'0'20'0,"0"0"7"0,0 0-27 0,-3 5 0 16,3 1 0-16,-4 6 0 0,1-6 76 0,-1 0 11 0,-3-3 1 0,3 6 1 16,-3 5-20-16,4-2-4 0,-4 6-1 0,3-4 0 15,-3 10 9-15,4-6 2 0,3-1 0 0,-4 4 0 16,1-4-25-16,3 1-5 0,3 3-1 0,-3-4 0 16,4 4-28-16,-1 2-5 0,1 1-2 0,-1-1 0 15,1 4-9-15,-1-4 0 0,1 4 0 0,-1 2 0 16,1 1 30-16,3 8 4 0,-3-6 1 0,-1 3 0 15,1-2-5-15,-1 2-1 0,1-3 0 0,-1-2 0 16,-3 2-29-16,0-2 0 0,0-4 0 0,0-2 0 16,0 2-12-16,0 3-8 0,-3-8-1 0,3 8-1 15,-4-5 22-15,4 2 0 0,-3-2 0 0,-1-4 0 16,4-2 0-16,0 0 0 0,0-7 8 0,0-2-8 16,0 0-16-16,0-9-6 0,0 0-1 0,0 0 0 15,0 0-13-15,0 9-2 0,0-9-1 0,0 0 0 16,0 0-96-16,0 0-19 0,0 0-4 0</inkml:trace>
  <inkml:trace contextRef="#ctx0" brushRef="#br0" timeOffset="152378.674">22144 9239 608 0,'0'0'25'0,"0"0"-25"15,0 0 108-15,0 0 16 0,0 0 3 0,0-6 1 16,0 6 0-16,0 0 0 0,3 0 0 0,-3 0 0 16,4-6-56-16,-1 1-10 0,1-1-2 0,0 0-1 15,3 3-43-15,0 0-16 0,0 0 11 0,3 0-11 16,1 0 48-16,-1 0 4 0,5 0 1 0,-1 3 0 15,0-3-26-15,0 3-6 0,0 0-1 0,0-3 0 16,0 3-20-16,-3 0-10 0,3 0 1 0,-4 0 0 16,5 0 21-16,-1 0 5 0,0-6 1 0,0 6 0 15,0-5-29-15,-3 5-5 0,3-6-2 0,0 0 0 16,-4 6-32-16,5-6-6 0,-1-6-2 0,0 9 0 16,0 0-100-16,-4 0-20 0,1 0-4 0</inkml:trace>
  <inkml:trace contextRef="#ctx0" brushRef="#br0" timeOffset="152878.178">22606 9210 1364 0,'0'0'28'0,"0"0"7"0,0 0-35 0,-7-3 0 0,0 0 0 0,0 3 0 16,7 0 104-16,-7 0 13 0,7 0 3 0,-11 3 1 15,11-3-88-15,-10 9-17 0,10-9-4 0,-7 6-1 16,-1 5 12-16,1-5 2 0,4 0 1 0,-1 3 0 16,1 3-10-16,-1-1-1 0,1-5-1 0,3 6 0 15,-4-6 2-15,4 6 0 0,-3-1 0 0,3-2 0 16,-4 3-1-16,4 6 0 0,0-7 0 0,0 4 0 16,0 3-27-16,0-6-4 0,0-1-2 0,4 4 0 15,-4 3 18-15,0-1 0 0,3-5 0 0,1 6 0 16,-4-4 21-16,3-2 8 0,1 0 2 0,-1-6 0 15,1 3-22-15,3-4-9 0,-4 1 8 0,1 0-8 16,3-3 28-16,-3 0 1 0,-1-3 0 0,4 0 0 16,-3 0-29-16,3-3-21 0,0 0 3 0,-4-3 1 15,4 0 27-15,-3-2 6 0,3 2 0 0,0-12 1 16,-3 6-17-16,3-2 0 0,0-4 0 0,-4 0 0 16,4 1 0-16,0-1-11 0,-3 3 2 0,-1-2 0 15,1-4 9-15,-4 4 12 0,3-1-2 0,-3 0-1 16,0 1-58-16,-3-4-12 0,-1 9-3 0,1-5 0 15,-1 2 44-15,1 9 9 0,-1 0 2 0,4 6 0 16,-7-6-37-16,0 6-7 0,4-6-2 0,-8 1 0 0,4 5 44 16,0 0 11-16,-4 5 0 0,1 1 0 15,3 0-53-15,0 3-9 0,0 0-2 0,0 6 0 16,3-4 0-16,-3 7 0 0,0-6 0 0,3-1 0 0,1-2 52 0,-4 3 12 0,7 0 0 0,-4-6-378 16,4-6-73-16</inkml:trace>
  <inkml:trace contextRef="#ctx0" brushRef="#br0" timeOffset="153489.278">22796 9189 1579 0,'0'0'32'0,"0"0"10"16,0 9-34-16,-3-3-8 0,3 6 0 0,-4-1 0 15,1-5 35-15,-1 6 5 0,1-6 0 0,-1 6 1 16,1-6 9-16,3 2 2 0,3-2 0 0,1 0 0 16,-4 0-12-16,3 0-1 0,1 6-1 0,-4-1 0 15,3-2-4-15,1-3-1 0,-1 6 0 0,1-6 0 16,0 0-13-16,3 0-4 0,-4-1 0 0,1 1 0 15,-4 0-6-15,3-3-2 0,1 3 0 0,-4-6 0 16,0 6-8-16,0-6 0 0,0 0 9 0,0 0-9 16,0 0 0-16,0 6 9 0,0-6-9 0,0 0 0 15,3 6 0-15,-3-6 0 0,0 6 0 0,0-6 0 16,0 0 0-16,0 0-11 0,0 0 0 0,0 0 0 16,0 0-1-16,0 0-1 0,0 0 0 0,0 0 0 15,-3-6 13-15,-1 0-12 0,-3 0 12 0,4-3-12 0,-1 0 20 0,1-3 4 0,-1 4 0 0,0-10 1 16,4 6 10-16,-3 0 1 0,-1 1 1 0,4-4 0 15,-3 3 0-15,3-5 0 0,0-4 0 0,-4 9 0 16,4 1-15-16,0-7-10 0,0 6 12 16,0 3-12-16,0-2 0 0,0-1 0 0,0-3 0 0,4 6 0 15,-4 0 9-15,0 4-9 0,3-1 0 0,-3 0 9 16,0 6-9-16,0 0 0 0,7-6 0 0,-7 6 0 16,4-6-8-16,0 0-1 0,-1 6 0 15,4-6 0-15,-3 3-12 0,3 0-3 0,0 3 0 0,0-3 0 16,3 3 0-16,-3 0 0 0,1 0 0 15,2 3 0-15,-3-3 3 0,4 3 0 0,-4 6 0 0,3-9 0 16,-3 6-29-16,4 0-6 16,-4 0 0-16,4 0-1 0,-4-6-1 0,0 0 0 0,0 0 0 0,3 0 0 15,-3 0 6-15,1-6 2 0,-1 0 0 0,0 0 0 16,-4 6-5-16,4-6-1 0,0 6 0 0</inkml:trace>
  <inkml:trace contextRef="#ctx1" brushRef="#br0">24324 9701 0</inkml:trace>
  <inkml:trace contextRef="#ctx0" brushRef="#br0" timeOffset="212267.372">23954 9371 760 0,'0'0'32'16,"0"-8"-32"0,-4 2 68-16,1-6 7 0,3 6 1 0,-4 0 1 15,1-3-21-15,-1 1-5 0,-3-7-1 0,3 9 0 16,-3-6-27-16,4 6-6 0,-1-5-1 0,-3-1 0 16,4 3 10-16,-4 3 2 0,0-6 0 0,3 7 0 15,-3-7 4-15,0 9 0 0,0-3 1 0,-4 3 0 16,4 0-16-16,0 0-3 0,0 0-1 0,0 3 0 15,0-3 3-15,0 3 0 0,0-3 0 0,-4 3 0 16,4 0-16-16,0 0 0 0,-3 0 0 0,-1 0 0 16,0 3 24-16,4 0 0 0,-3 0-1 0,-1 0 0 15,-3 3-11-15,4 0-1 0,-1 3-1 0,-3-3 0 16,3-1 0-16,1 1 0 0,-1 0 0 0,1 0 0 16,2 0 9-16,1 0 1 0,0 6 1 0,0-4 0 0,0 4-21 15,4-6 0-15,3 0 0 0,-4 6 0 0,1-4 0 0,3 1 0 16,-4 0 0-16,4 3 0 0,0 0 0 0,0-4 12 15,0 1-4-15,0 0 0 0,0 3-8 0,4 0 0 16,-1-6 0-16,1-1 0 0,-1 1 0 0,1 0 0 16,-1 0 0-16,4-3 0 0,-3 6 0 15,3-6-12-15,0 3 4 0,-3-6 0 0,3 0 8 0,0 5 0 16,0-5 8-16,-4 0-8 0,4 0 0 0,0-5 9 0,0 5-9 16,0-9 0-16,1 0 10 15,-1 3-10-15,0 0 8 0,0 3-8 0,0-3 0 0,0 1 8 0,3-7-8 0,-3 6 0 16,0-6 0-16,1 3 0 0,-1 0 8 0,0 1-8 15,0-4 0-15,0 6 0 0,0 0 0 0,0-3 0 16,-4 3 0-16,4 1 0 0,0-1 0 0,-3 3 0 16,0-6 0-16,-4 9 0 0,7 0 0 0,-7 0 0 15,0 0-11-15,0 0 11 0,0 0-8 0,0 0 8 16,0 0-11-16,0 0 11 0,0 0-13 0,0 0 5 16,0 0 8-16,0 0 0 0,0 0 0 0,-7 9 8 15,-1-3-8-15,5-1 9 0,-4 1-9 0,0 6 10 16,3-6-2-16,-3 0 0 0,0 0 0 0,0 6 0 15,4-10-8-15,-4 7 0 0,3 0 0 0,1 3 8 16,3 0-8-16,-4-6 0 0,4-6 0 0,0 5 0 16,0 4 0-16,0 3 0 0,4 0 9 0,-4-1-9 15,3-5 8-15,1 6-8 0,-1-6 8 0,1 3-8 16,-1 0 0-16,4-6 0 0,0 2 0 0,0 1 0 16,0 0-21-16,0 6-3 0,0-6 0 0,4 3 0 15,-4 2-110-15,4-2-22 0</inkml:trace>
  <inkml:trace contextRef="#ctx0" brushRef="#br0" timeOffset="213198.045">24790 9319 1235 0,'-4'5'35'0,"4"1"8"0,0-6-35 0,-3 9-8 0,3-9 0 0,0 6 0 16,0-6 67-16,3 6 11 0,-3-6 2 0,0 12 1 15,0-12-33-15,0 0-8 0,0 0 0 0,0 0-1 16,0 0-12-16,0 0-3 0,0 0 0 0,0 0 0 16,7 0-2-16,-7 0-1 0,0 0 0 0,0 0 0 15,0 0-21-15,0 0-15 0,0 0 3 0,0 0 0 16,0 0 12-16,0-6 16 0,0 0-3 0,0 0-1 15,0 6-12-15,0 0-13 0,0-6 2 0,0 6 1 16,-7-6 10-16,4 0 0 0,-1 3 0 0,-3 0 8 16,0 1 0-16,0-4 1 0,0 3 0 0,0 0 0 15,-4-3-9-15,4 6 0 0,-3 0 0 0,3 0 8 16,-4 0 0-16,4 6-8 0,-4-3 12 0,4 0-4 16,0 0-8-16,-3 0 0 0,3 2 0 0,-4-2 8 15,4 3 6-15,0 0 1 0,0 0 0 0,0 0 0 16,0 0-7-16,0 0-8 0,0 2 11 0,0-2-11 15,-1 3 0-15,-2 0 0 0,3 3 0 0,0-6 0 16,3 5 0-16,-3-2 0 0,4 9 0 0,-4-6 0 0,3-1 0 16,1 7 0-16,-4-6 0 0,3-3 0 0,0 2 0 15,1-5 0-15,3 0 0 0,-4 6 0 0,8-3 0 0,-4-1 0 16,3 1 0-16,1 3 0 0,3 0 19 0,-3 0 3 0,-1-7 1 16,4 1 0-16,0 3-12 0,4 0-3 0,-4-3 0 0,7 3 0 15,0-3-8-15,0-1 8 0,0 1-8 16,0 0 8-16,4-6-8 0,-4 3 0 0,0-3 0 15,0 0 0-15,1 0-28 0,-5-3-5 16,4-3-1-16,0 6 0 0,-3-6-42 16,3 1-8-16,0-7-1 0</inkml:trace>
  <inkml:trace contextRef="#ctx0" brushRef="#br0" timeOffset="214233.433">25008 8813 953 0,'0'0'20'0,"0"0"4"0,0 0-24 16,0 0 0-16,0 0 0 0,0 0 0 0,0 0 101 0,0 0 15 0,0 0 4 0,0 0 0 15,0 0-36-15,0 0-6 0,0 0-2 0,0 0 0 16,0 0-12-16,0 0-4 0,0 0 0 0,0 0 0 15,0 0-28-15,-7 6-7 0,4 0-1 0,-1 0 0 16,1 8-9-16,3-8-3 0,0 6 0 0,0 0 0 16,0 5-3-16,3 4-1 0,1-1 0 0,-1 1 0 15,1 0-8-15,-1 5 8 0,1-5-8 0,-1 11 8 16,1-6 45-16,0 4 9 0,-4-4 2 0,3 10 0 16,1-10-96-16,-1 9-20 0,1-11-3 0,-1 8-1 15,1-2 42-15,-1-4 14 0,1-2-9 0,-1-1 9 16,-3 4 0-16,0-7 0 0,0 4 0 0,0-1 8 15,0-5-8-15,0 2 0 0,0-2 0 0,0-3 0 16,-3 2 0-16,3 1 8 0,0 0-8 0,-4-4 8 16,4-5-8-16,0 3 0 0,0-3 0 0,-3-3 0 15,3-6 0-15,0 11 8 0,0-11-8 0,-4 6 8 16,4-6-8-16,-3 3 0 0,3-3 0 0,0 9 0 16,0-9 0-16,0 0 8 0,0 0-8 0,0 0 8 15,0 0-8-15,0 0 0 0,0 0-8 0,0 0 8 16,0 6 0-16,0-6 0 0,0 6 0 0,0-6 0 15,3 6 0-15,-3-6 0 0,0 8 0 0,0-8 0 16,0 0 0-16,0 0 0 0,0 0 0 0,0 0 0 16,0 0 0-16,0 6 0 0,0-6 0 0,0 0-8 0,0 0 8 0,0 0 0 15,0 0 0-15,0 0 0 0,0 0 0 0,0 0 0 16,0 0 10-16,0 0-10 0,0 0 20 0,0 0-1 0,0 0-1 0,0 0 0 16,0 0-6-16,0 0 0 0,0 0-1 0,0 0 0 15,0-6-11-15,4-2 0 0,-4 2 0 0,3 0 8 16,-3-3-8-16,4 0 0 0,-4-3 0 0,3 1 0 15,1 2 0-15,-4-6 0 0,3 0 0 0,1 4 0 16,3-1 0-16,-4-3 0 0,4 6 0 0,1-2 0 16,-5 2 0-16,4-9 0 0,0-2 0 15,-3 2 0-15,3 0 0 0,0 7 0 16,-4-13 0-16,4 9 0 0,-3 4-14 0,-1-1 5 0,5-3 1 0,-1 3 0 16,-4 1 8-16,1 5 11 0,-1-6-3 0,1 12 0 15,-4 0-8-15,3-6 0 0,-3 6 0 0,0 0 0 16,0 0 0-16,0 0-9 0,0 0 9 0,0 0 0 15,0 0-10-15,0 0 10 0,0 0-8 0,0 0 8 16,4 0 0-16,3 6-10 0,-7-6 10 0,7 0 0 16,0 6 0-16,0-6 0 0,0 0 0 0,0 6 0 15,0 0 0-15,-3 0-8 0,3-4 8 0,0 4 0 16,0 0-8-16,0 0 8 0,0 0-12 0,4 6 12 16,-4 0 0-16,-4-7 0 0,4 7 0 0,-3 3 0 15,-1-3 0-15,1-1-13 0,-1 7 2 0,-3 0 1 16,0-4-29-16,0 10-5 0,-3-7-2 0,-1 4 0 15,1 3 29-15,-1-7 5 0,-3 10 2 0,4-10 0 0,-1 1 10 16,-3-3-10-16,3 2 10 0,-3-5-10 0,4 0 10 16,3 0 0-16,-4-7 0 0,4-5 0 0,0 0 0 15,0 0-8-15,0 6 8 0,0-6-8 16,0 0-22-16,0 0-4 0,7-3-1 0</inkml:trace>
  <inkml:trace contextRef="#ctx0" brushRef="#br0" timeOffset="-214539.76">25598 9468 953 0,'7'-11'20'0,"-7"11"4"0,3-6-24 0,1 0 0 0,-1 0 0 0,1 0 0 16,-4 6 24-16,3-3 0 0,1-3 0 0,-4 6 0 15,3 0 7-15,1-5 1 0,-1-1 0 0,1 0 0 16,-4 6-7-16,0 0-1 0,0 0 0 0,0 0 0 15,0 0 23-15,0 0 4 0,-4-12 1 0,4 12 0 16,0 0 0-16,-3 0 0 0,-4-3 0 0,0 3 0 16,0 3-33-16,0 3-7 0,0 0 0 0,-1 0-1 15,-2 5-11-15,3-5 0 0,-4 3 0 0,1 3 0 0,3 0 20 0,-4-1 0 0,0 1-1 16,1 0 0-16,-1-3 15 16,1 0 3-16,-1-1 1 0,4-2 0 0,-3 0-10 0,2 6-1 0,-2-3-1 15,3-1 0-15,0 1-7 0,0 0-2 0,3 0 0 0,1 3 0 16,-1-6-1-16,1-1 0 0,-1 1 0 0,1 0 0 15,3 0-16-15,0 6-9 0,3-3 1 0,-3-3 0 16,0-6 8-16,0 0 11 16,0 0-3-16,7 0 0 0,0 5 4 0,4-5 0 15,-4 0 0-15,0 6 0 0,3-12-12 0,1 6 0 16,-4-5 0-16,4 5 0 0,-4-6 0 0,3-3 0 0,1 3 0 0,3-3-11 16,-3 0 3-16,-1 3 0 0,1-5 0 0,-4 5 0 15,3-9-6-15,-3 6-1 0,0 0 0 0,1 1 0 16,-1-1 15-16,0-3 0 0,0 0 0 0,-4 4 0 15,1-1 0-15,-1 3 0 0,1-3 0 0,-4 3 0 16,3 0 0-16,-3 0 16 0,0 0-3 0,0 1-1 16,0-1-12-16,0 6-13 0,0 0 2 0,0 0 1 15,0 0 10-15,0 0 9 0,0 0-1 0,0 0-8 16,-7 6 10-16,4-1-10 0,-4 1 8 0,3 0-8 16,1 0 0-16,-4 6 0 0,3-3 0 0,-3 2 0 15,3 1 0-15,1 6 0 0,-1-9 0 0,1 5 0 16,-1 1 0-16,4 3 0 0,-3-7 0 0,3-2 12 15,0 6-12-15,0 0 0 0,3-9 0 0,-3 5 0 16,4-5 0-16,-1 6-11 0,4-6 3 0,-3 3 0 16,3-3-17-16,-3-1-3 0,6 1-1 0</inkml:trace>
  <inkml:trace contextRef="#ctx0" brushRef="#br0" timeOffset="-213848.989">25760 9419 1616 0,'0'0'46'0,"0"0"10"15,0 0-45-15,0 0-11 0,0 0 0 0,0 0 0 16,0 0 16-16,0 0 2 0,0 0 0 0,0 0 0 16,0 0-18-16,0 0 10 0,0 5-10 0,3 1 8 15,-3-3 7-15,4 6 1 0,-1 0 0 0,-3 3 0 16,0-1 8-16,0-5 3 0,0 6 0 0,0 3 0 15,0 2-7-15,-3-5 0 0,-1 6-1 0,1-1 0 16,-1-2-4-16,1 3-1 0,-4-7 0 0,3 1 0 16,-3 3-6-16,4-3 0 0,-4-6-8 0,3 5 12 15,1-5 2-15,3-6 0 0,0 0 0 0,0 0 0 16,0 0-5-16,0 0-1 0,0 0 0 0,0 0 0 0,0 0 10 0,3-6 2 16,-3-5 0-16,4-4 0 0,3-3-12 0,-4 1-8 0,4 5 12 15,0-9-12-15,0 4 0 0,-3 5 0 0,3-6 0 0,0 1 0 16,0 2 0-16,-3-3 0 0,3 1 0 0,-4-1 0 15,1 3 0-15,3 4 0 0,-4-7 0 0,1 3 0 16,-1 6 0-16,1 1 0 0,-1 2 0 16,1 0 0-16,-1 0 0 0,1 0 0 15,-1 6 0-15,1-6 0 0,-1 0 0 0,-3 6-9 0,4-3 9 16,0 0 0-16,-1 0 0 0,4 3 0 0,0-3 0 0,-3 3 0 16,3 0 0-16,0 0 0 0,3 3 0 0,-3 0 0 15,1 0 0-15,-1 6 0 0,0-9 0 0,0 6 0 16,-4 0 0-16,1 6-8 0,3-4 8 0,-4 1-8 15,1 3-2-15,-1 3 0 0,1 2 0 0,-4-5 0 16,0 6-5-16,0 2-1 0,0-2 0 0,-4 0 0 16,1 2 0-16,-1-2 0 0,-3 2 0 0,4-2 0 15,-1 6 6-15,1-13 1 0,-4 1 0 0,3 3 0 16,4-3-23-16,0-1-4 0,0-5 0 16,4 3-1-16,-4-9-15 0,0 0-4 0,0 0 0 0,0 0 0 15,7 0-36-15,0-6-8 0</inkml:trace>
  <inkml:trace contextRef="#ctx0" brushRef="#br0" timeOffset="-213295.988">26233 8654 760 0,'0'0'32'0,"0"0"-32"16,0 0 81-16,0 0 11 0,0 0 1 0,-4 6 1 15,1 0-14-15,-1 0-2 0,4 6-1 0,-4-7 0 16,1 7-36-16,3-3-7 0,-4 3-2 0,1 0 0 16,3-7 22-16,-4 10 4 0,1-3 1 0,-1 0 0 15,1 5-13-15,3-2-2 0,-4 0-1 0,4 5 0 16,0 4-18-16,0-4-3 0,0 4-1 0,0 2 0 16,4 4-11-16,-4-1-2 0,3-5-8 0,-3 8 12 15,4 0-4-15,-1 4 0 0,1-4-8 0,-1 0 12 16,-3 4 0-16,4-7 0 0,-4 3 0 0,0 1 0 15,0-4 5-15,-4 0 1 0,4 4 0 0,-3-10 0 16,-1 4-10-16,-3-4-8 0,4 1 9 0,-1-4-9 16,-3 4 12-16,4-4-3 0,3 4-1 0,-7-1 0 15,3-8-8-15,1 9 0 0,-1-13 0 0,0 1 8 16,1 0-8-16,-1 0 0 0,1-3 0 0,-1 2 0 0,1-5 0 16,3 0 0-16,-4 0 0 0,4-6 0 0,0 0-12 0,0 0-4 15,0 0 0-15,0 0-1 16,0 0-7-16,0 0-2 0,0 0 0 0,0 0 0 15,0 0 0-15,0 0 0 0,0 0 0 0,0-6 0 16,0 6-18-16,0 0-4 0,0 0-1 0,0 0 0 16,0 0-104-16,0-6-21 0,0 6-4 0</inkml:trace>
  <inkml:trace contextRef="#ctx0" brushRef="#br0" timeOffset="-212889.269">26021 9248 1288 0,'0'0'27'0,"0"0"5"16,0 0-32-16,0 0 0 0,0 0 0 0,0 0 0 16,7 0 106-16,-4 0 14 0,-3 0 4 0,8-3 0 0,-5 3-56 0,4-6-12 15,-3 6-1-15,-4 0-1 16,7 0-6-16,-4 0-2 0,4-6 0 0,0 6 0 16,-3 0-38-16,3 0-8 0,0 0 0 0,0 0 0 15,0 0 8-15,0 0 1 0,0 0 1 0,0 0 0 16,4 0-10-16,-4 0 0 0,3 0 0 0,-2 0 0 0,2 0 0 0,1 0 0 15,-1 0 0-15,1 0 0 0,-1 0 0 0,1 0 0 0,3 0 0 16,-3 6 0 0,-1-6-27-16,4 0-1 0,1 0 0 0,-1 0 0 0,0 0 4 0,0 0 1 0,3-6 0 0,-2 6 0 31,-5 0-71-31,4-6-14 0,0 1-4 0</inkml:trace>
  <inkml:trace contextRef="#ctx0" brushRef="#br0" timeOffset="-212096.187">26405 9536 1337 0,'0'0'28'0,"0"18"6"0,0-18-34 15,0 11 0-15,0-11 0 0,0 6 0 0,4-9 73 0,-4-2 8 0,3-4 2 0,-3-9 0 16,0 12-15-16,0 6-4 0,0 0 0 0,0 0 0 15,0 0-48-15,0 0-16 0,0 0 8 0,0 0-8 16,0 0 11-16,0 0-2 0,0 0 0 0,4 6 0 16,0 6-9-16,-1-6 0 0,1-6 0 0,3 3 0 15,-4 0 0-15,1 0 0 0,3-3 0 0,-4 0 0 16,4 2 26-16,-3-2 6 16,-1 0 2-16,1 3 0 0,3 0-34 15,-3-3 0-15,3 0 0 0,0 0 0 0,0-3 0 0,0-2 0 0,0-1 0 0,0-3 0 16,0-3 0-16,0 6 0 0,0 0 0 0,0-2 0 15,-3 2 0-15,-1-3 0 0,1 0 0 0,-1 9 0 16,-3 0 0-16,0 0 0 0,0 0 0 0,0 0 0 16,0 0 0-16,0 0 0 0,0 0 0 0,0 0 0 15,0 0-11-15,0-6-2 0,0 6-1 0,0-6 0 16,4 0 4-16,-4 0 1 0,3 1 0 0,1-4 0 16,-4 0 9-16,0 3 0 0,0 6-9 0,-4-6 9 15,4-3-33-15,-3 4-3 0,-4-1 0 0,0-6 0 16,0 3 36-16,-4 3 0 0,-3 0 0 0,3 3 0 15,1-3 0-15,-1 4 0 0,4-4 0 0,0 6 0 16,-4 0 0-16,4 0 0 0,-3 0 0 0,3 6 0 16,0-4 0-16,-4 7 0 0,4 3 0 0,0 3 0 15,3 2 0-15,1-8 0 0,-4 9 0 0,3-6 0 16,4-1 0-16,-3 7 0 0,-1-9 0 0,4 3 0 16,0-1 0-16,0 1 0 0,-3 0 0 0,6-6 0 15,-3 3 37-15,4-1 15 0,-4-2 2 0,3 3 1 16,1 3-37-16,-1-6-7 0,1 5-2 0,-1-5 0 15,1 0-9-15,3 0 0 0,-3 3 0 0,3-6 0 16,0 0 33-16,-4 3 5 0,4-6 1 0,0 0 0 0,0 6-11 0,4-6-3 16,-4 5 0-16,4-5 0 15,3 6-45-15,0 0-8 0,0-6-3 0,0 3 0 16,4-3-1-16,-4 6-1 0,3-12 0 0,-3 6 0 0,4-3 33 0,0 3 0 0,-4-6 0 0,4 0 0 16,-4 1 0-16,0 5 0 0,-4-12 0 0,1 6 0 15,0-3-58-15,-1 3-5 16,-3 0-1-16</inkml:trace>
  <inkml:trace contextRef="#ctx0" brushRef="#br0" timeOffset="-211688.387">26589 9154 1579 0,'0'0'32'0,"0"0"10"0,0 0-34 16,0 0-8-16,0 0 0 0,0 0 0 0,0 0 104 0,0 0 18 15,0-9 4-15,0 6 1 0,3-6-50 0,1 3-9 0,-1 1-3 0,1-1 0 16,3 0-65-16,-3 0-14 0,3 0-2 0,-4 0-1 16,4 0 27-16,-3 3 6 0,-1 0 0 0,1 0 1 15,3 1 8 1,-4-7 2-16,4 3 0 0,-3 0 0 0,-1 0-27 16,1 0 0-16,0-6-14 0,-1 1 5 15,-3 2-19-15,4 0-3 0,-1 6-1 0,-3-9 0 0,4 6 10 0,-1 1 2 0,1-1 0 0,-1-3 0 31,4 3-36-31,-3 0-6 0,3-3-2 0,0 3 0 0,0-2-137 0,0-4-28 16</inkml:trace>
  <inkml:trace contextRef="#ctx1" brushRef="#br0" timeOffset="14969.282">28434 8642 0,'529'106'0,"-1058"-212"0</inkml:trace>
  <inkml:trace contextRef="#ctx0" brushRef="#br0" timeOffset="-191864.804">27566 9036 922 0,'0'0'19'0,"0"-6"5"0,0 6-24 0,0 0 0 0,0 0 0 0,0 0 0 16,-3 0 21-16,3 0-1 0,-4-8 0 0,4 8 0 15,-7-3-12-15,7 3-8 0,-7-3 8 0,7 3-8 16,0 0 52-16,-7-3 7 0,7 3 1 0,0 0 0 16,0 0 11-16,0 0 2 0,0 0 1 0,0 0 0 15,-4 0-16-15,4 0-3 0,0 0-1 0,0 0 0 16,0 0-8-16,-10 0-2 0,10 0 0 0,0 0 0 15,-7 0-25-15,7 0-6 0,0 0-1 0,-7 3 0 16,7-3-12-16,-4 6 0 0,1 2-12 0,-1-2 12 16,4-6 0-16,-3 6 0 0,3-6 0 0,-4 6 0 15,0 6 0-15,4-9 8 0,0 9-8 0,-3 5 9 0,3 1 2 0,0-1 0 16,0 1 0-16,0 9 0 0,3-13-3 0,-3 7 0 16,4 5 0-16,-4-5 0 0,0 8 1 0,0-11 0 15,0 8 0-15,0-2 0 0,0 5-1 0,-4 4-8 16,1-10 12-16,3 9-4 0,-4-14 7 0,1 6 1 15,3 2 0-15,-4-5 0 0,4 2-8 0,-3 1 0 16,-1-4-8-16,4 1 12 0,-3-1-12 0,3-8 0 16,0 3 0-16,-4 0 0 0,1-1 9 0,3-2-9 15,0-3 8-15,-4-3-8 0,4-6 0 0,0 0 0 16,0 0 0-16,0 0 0 16,0 0-46-16,-3-6-2 0,-1-3 0 0,1-3-532 0,3 1-106 15</inkml:trace>
  <inkml:trace contextRef="#ctx0" brushRef="#br0" timeOffset="-191434.109">27651 8975 925 0,'0'0'26'0,"0"0"6"16,0 0-32-16,0 0 0 0,0 5 0 0,-4 7 0 16,4-6 52-16,-3 0 3 0,3 0 1 0,0 3 0 0,-4 2 4 0,4-11 0 15,0 0 1-15,4 6 0 0,-4 0-9 16,0 6-1-16,0-6-1 0,0 3 0 0,0 2-18 0,-4 1-4 0,4 0-1 16,-3 0 0-16,3 5-13 0,-4 4-2 15,1-3-1-15,-5-7 0 0,5 7-11 0,-4 3 8 0,3-10-8 16,-3 4 8-16,0 0-8 0,4-1 0 15,-1-2 0-15,1-6 0 16,-1 0-30-16,1 3-2 0,3-9 0 0</inkml:trace>
  <inkml:trace contextRef="#ctx0" brushRef="#br0" timeOffset="-190641.228">27982 8933 1409 0,'0'0'29'0,"0"0"7"0,7 0-28 15,-7 0-8-15,4 3 0 0,-4-3 0 0,3 9 35 0,-3 3 5 0,-3 0 2 0,-1-1 0 16,1 7-8-16,-4-6-2 0,0 0 0 0,0 8 0 15,-4-2 1-15,4 5 0 0,0-2 0 0,-4 5 0 16,8-2 5-16,-4 5 1 0,3-8 0 0,-3 2 0 16,4-2-21-16,-1 3-4 0,4-1-1 0,-3-5 0 15,3-1 15-15,-4 4 4 0,4-3 0 0,0-1 0 16,0 4-20-16,0-4-3 0,0-5-1 16,4 6 0-16,-4-4-8 15,0-2 0-15,-4 0 0 0,8 6 0 0,-4-10 0 0,0 4 0 0,0-6 0 0,3 6 0 16,-3-3 0-16,0-1 0 0,0 4 0 0,0 3 0 15,-3-9 0-15,3-6 0 0,0 0 0 0,0 0 0 16,0 0 0-16,0 0 0 0,0 0 0 0,0 0 0 16,0 0 0-16,0 0 0 0,3-6 0 0,4 0 0 15,-3 0 8-15,-1-3-8 0,1 3 8 0,3-2-8 16,-4 5 0-16,1-9 0 0,3 0 0 0,0 6 0 16,-3-8 0-16,3 5 0 0,-4 0 0 0,4-3 0 15,-3 0 0-15,-1-5 0 0,1 2 0 0,-1 3 0 16,1 1 0-16,-1-10 0 0,1 9 0 0,-4 1 0 15,3-1 0-15,-3 0 0 0,4 6 0 0,0 0 0 16,-4 0 0-16,3 0 0 0,1 1 0 0,3 2 0 16,-4 0-9-16,4 0 9 0,0-3 0 0,4 6 0 15,-4 0 0-15,0 0 0 0,4 0 0 0,-1 9 0 16,1-6-10-16,-1 3 2 0,1-1 0 0,-1 4 0 0,-3-3 8 0,4 6 0 16,-4 0 0-16,4-4 0 15,-4 1-27-15,0 0-3 0,0 9-1 0,-4-6 0 0,4-1 23 16,-3 4 8-16,3 3 0 0,-3-1-9 0,-1-5 9 15,-3 6 0-15,0-4 0 0,0 4 8 0,-3-3-26 16,-1 5-5-16,1 1-1 0,-1-4 0 0,0-5 24 0,1 3 0 16,-1-3 0-16,1-1 0 15,-1-5-40-15,4-6 0 0,0 0 0 0,0 0 0 16,0 0-37-16,0 0-8 0,0 0-2 0,4-6-572 0</inkml:trace>
  <inkml:trace contextRef="#ctx0" brushRef="#br0" timeOffset="-190334.581">28275 9419 975 0,'0'0'21'0,"0"0"5"0,0 0 1 0,0 0 1 0,0 0-28 0,4 0 0 16,3 5 0-16,-4 1 0 0,4-3 99 0,-3 6 14 16,-1 0 3-16,1 3 1 0,-1-1-52 0,1 1-10 0,3-6-3 0,-3 3 0 31,-1 0-41-31,1 5-11 0,3-2 0 0,-4 6 0 16,1-7 0-16,3 1 0 0,-4 3 0 0,-3-3 8 0,4-6-8 0,3 5-9 15,-4-2 9-15,1 3-13 16,-1 0-41-16,-3-12-8 0,0 0-2 0,0 0-361 0,0 0-73 0</inkml:trace>
  <inkml:trace contextRef="#ctx0" brushRef="#br0" timeOffset="-189995.225">28444 9319 899 0,'0'0'25'0,"-3"5"7"0,-1 1-32 0,4 3 0 0,-3-3 0 0,-1 6 0 0,4 0 84 0,-3-7 12 15,-1 4 1-15,1 3 1 0,3 6 8 0,-4-1 2 16,1-2 0-16,-1 8 0 0,4 1-47 0,-3 2-9 16,-1 4-1-16,4-1-1 0,-3-2-19 0,-1-7-4 15,4 4-1-15,-3-1 0 0,3 1 5 0,-4 2 1 16,4 1 0-16,-4-4 0 0,1 7-18 0,-1-4-3 15,1 4-1-15,-1-4 0 0,4-2-10 0,-3-4 12 16,-1 1-12-16,4-1 12 0,0-2-12 0,-3-6 0 16,3-1 0-16,0 4 8 0,0-3-8 0,-4 0-17 15,4-6 4-15,-3 2 1 16,3-2-31-16,0 0-5 0,0-6-2 0,0 0 0 16,0 0-72-16,0 0-14 0,0 0-4 0,3-9-537 0</inkml:trace>
  <inkml:trace contextRef="#ctx0" brushRef="#br0" timeOffset="-189155.954">28681 9369 1141 0,'0'0'24'0,"0"0"6"0,0 0 1 0,0 0 2 0,0 0-33 16,0 0 0-16,0 0 0 0,0 0 0 0,0 0 100 0,0 0 12 15,-4 2 4-15,1 7 0 0,-1 0-66 0,4 3-13 16,-3 0-2-16,-4-1-1 0,3 4 2 0,-3 3 1 15,4-1 0-15,-1 1 0 0,-3 0-27 0,3-4-10 16,1-2 0-16,-1 6 9 16,4-7-9-16,-3 1 0 0,3-3 9 0,0 3-9 15,0-6 21-15,3 0 0 0,-3-6 0 0,0 0 0 16,0 0 19-16,0 0 3 0,0 0 1 0,7 0 0 16,-3-6 5-16,3-6 2 0,0 0 0 0,-3 0 0 15,3 4-34-15,-4 2-6 0,1 0-2 0,3-6 0 0,-7 6-9 16,3 0 0-16,1-5 0 0,-1 2 0 0,-3 3 0 0,4 0-12 15,-1 0 2-15,-3-6 1 16,4 6-19-16,-4 6-3 0,3-5-1 0,-3 5 0 0,0-9 17 0,4 6 3 0,0-6 1 0,-4 9 0 16,0 0 11-16,0 0-8 0,10 3 8 0,-10-3-8 15,7 0 8-15,-7 0 0 0,11 6 0 0,-4 0-8 16,0 0 8-16,0-1 8 0,-4 1-8 16,1 6 11-16,0-6-11 0,-4 3 0 15,0 0 0-15,0-1 8 0,-4 4-8 16,0 6 0-16,4-9 0 0,-3 2 8 0,-1 4-8 0,1 0 12 0,-4 2-12 0,7-8 12 15,-4-3-12-15,4-6 0 0,0 0 0 0,0 0 0 16,0 0 0-16,0 0 0 0,0 0 0 0,4-6 8 16,-4-3-8-16,3 4 0 0,1-7 0 0,-1 0 0 15,4 3 0-15,-3-3 0 0,3 4 0 0,0-1 0 16,0 3 0-16,0 0 0 0,0 0 0 0,-3 0 0 16,3-5 0-16,0 5-11 0,0-3 3 0,0-3 0 15,-3 6 8-15,-1 0 0 0,1 0 0 0,-4 6 0 16,0 0 0-16,0 0 0 0,0 0 0 0,0 0-8 15,0 0 8-15,0 0 0 0,0 0 0 0,0 0-8 16,0 0 8-16,0 0 0 0,0 0 0 0,0 0 0 16,0 0 0-16,3 6 0 0,-3 0 0 0,4 0 0 15,-4-6 0-15,3 6-8 0,-3-6 8 0,0 9-8 16,0-9 8-16,4 9 0 0,-4-3 0 0,0 2 0 16,0-8 0-16,0 6 0 0,3 0 0 0,-3 0 0 15,4 0 0-15,-4 0 0 0,3 3 0 0,-3-1 0 0,4 1-8 16,-4-3 0-16,3 6 0 0,-3 0 0 15,4-7-32-15,-1 1-7 0,-3 3-1 0,4 0 0 0,-1-3 26 0,1-3 5 16,-1 3 1-16,1 0 0 16,0-1-20-16,-1-5-3 0,-3 0-1 0,7 0 0 15,-3 6-35-15,3-6-7 0,0 0-2 0,-4-6-579 0</inkml:trace>
  <inkml:trace contextRef="#ctx0" brushRef="#br0" timeOffset="-188479.222">29118 9433 1228 0,'0'0'35'0,"0"0"7"0,0 0-34 16,0 0-8-16,0 0 0 0,0 0 0 16,0 0 52-16,0 0 9 0,0 0 2 0,-3 6 0 15,-1 0-10-15,1 6-1 0,-1-1-1 0,1-5 0 16,-4 6 3-16,3-6 1 0,1 6 0 0,-1 0 0 0,0 2-24 0,1-2-5 15,-1 0-1-15,1-1 0 0,3 4 19 0,0-3 3 0,-4 0 1 0,4-1 0 16,0-2-29-16,0-3-6 0,0-6-1 0,0 0 0 16,4 9-1-16,-4-9-1 0,0 0 0 0,0 0 0 15,0 0 19-15,0 0 4 0,0 0 1 0,0 0 0 16,0 0-21-16,0 0-4 0,0 0-1 0,3-9 0 16,1 3-8-16,-1 0 0 0,1 3 0 0,0-2 0 15,-1-7 0-15,1 0-16 0,-1 3 4 0,1-3 1 16,-1 1-24-16,1 5-5 0,3-12 0 0,-4 6-1 15,1-2 26-15,3 2 6 0,-4 0 1 0,1 0 0 16,3 7 8-16,-4-4 0 0,1 0 0 0,0 3 0 16,-1 0 0-16,1 3 0 0,-1-3 0 0,1 1 0 15,-1-1 0-15,1 6 0 0,-1-6 0 0,-3 6 0 16,0 0 0-16,7 0 0 0,-3 0 0 0,-4 0-8 16,3 6 8-16,4-6 8 0,-7 0-8 0,4 0 11 15,-4 0-11-15,0 0 0 0,3 6 0 0,1-1 8 16,0 4-8-16,-1 3 0 0,-3 0 0 0,4-1 8 0,-4 7-8 0,3-6 0 15,-3-3 0-15,-3 2 8 0,3 1-8 0,0 6 0 16,-4-9 0-16,4 2 8 0,-3 4 0 0,-1 0-8 16,4-3 12-16,-4-1-4 0,4-2-8 0,-3 0 0 15,3-9 0-15,0 0 0 0,0 6 0 0,0-6 0 16,0 0 0-16,0 0 0 16,0 0-21-16,3 0-10 0,5-3-1 0,-5-6-1 15,4 0-136-15,-3 0-27 0,3 4-6 0,-4-7-1 0</inkml:trace>
  <inkml:trace contextRef="#ctx0" brushRef="#br0" timeOffset="-187836.551">29379 9501 1407 0,'0'0'31'0,"0"0"6"0,0 0 2 0,0 0 1 0,0 0-32 0,0 0-8 0,0 0 0 0,0 0 0 0,0 0 62 0,0 0 11 16,0 0 3-16,7 3 0 0,-3 3-28 0,3 0-4 15,-4-4-2-15,5 4 0 0,-1-6-17 0,0 6-3 16,3-6-1-16,-3 0 0 0,0 6 10 0,4-6 1 15,0 0 1-15,-4 0 0 0,3 0-20 0,1 0-4 16,3-6-1-16,-4 6 0 0,1 0 1 0,3-6 0 16,0-5 0-16,0 2 0 0,-3-3 11 0,3 6 3 15,-3-6 0-15,3 1 0 0,-4-7-1 0,1 6 0 16,-1 3 0-16,-2-2 0 0,-1-7-10 0,0 6-1 16,-4 3-1-16,1-2 0 0,-1-1-10 0,-3 6 0 15,0-6 9-15,0 6-9 0,-3-2 0 0,-4 2-16 16,3-6 2-16,-3 12 1 0,-4-6 0 0,4 6 0 0,-3-6 0 15,3 6 0-15,0 0 4 0,-4 0 1 0,1-6 0 0,3 6 0 16,-4 0 8-16,4 0 0 0,-4 6 0 0,4-6 0 16,0 6 0-16,-3-6 0 0,3 6 0 0,-4 6 0 15,4-6 0-15,0 2-8 0,0-2 8 0,0 0 0 16,0 0-10-16,0 6 10 0,0 0-12 0,0-4 12 16,3 4-9-16,-3 6 9 0,3-1 0 0,-3-5-9 15,4 9 9-15,3-4 0 0,-4 1 0 0,4-3 8 16,0 2-8-16,4 7 0 0,-1-12-8 15,1 5 8-15,3 4 0 0,0-4 0 0,0-8 0 0,0 6 0 16,0 0 0-16,4-4 0 0,-1 1 0 0,1-3 8 16,0 0 4-16,-1-3 2 0,1 0 0 0,-1-3 0 15,1 2-5-15,-1-5-1 0,1 6 0 0,0-6 0 16,3 0-8-16,-4 6 12 0,1-6-12 0,-1 0 12 16,1 0-23-16,0 0-4 0,3 0-1 0,-7 0 0 15,3-6-14-15,1 6-3 0,0-6-1 0,-4 1 0 16,3 2-27-16,-10 3-6 0,7-3-1 0</inkml:trace>
  <inkml:trace contextRef="#ctx0" brushRef="#br0" timeOffset="-152912.358">30452 9457 801 0,'0'0'16'0,"0"0"5"0,0 0-21 0,0 0 0 0,0 0 0 0,0 0 0 16,0 0 0-16,0 0 0 0,0 0 0 0,0 0 0 16,0 0 0-16,0 0 8 0,0 0-8 0,0 0 11 0,0 0 51 0,0 0 10 15,0 0 3-15,0 0 0 16,0 0 14-16,0 0 3 0,0 0 1 0,0 0 0 15,0 0-34-15,0 0-7 0,0 0-2 0,0 0 0 16,0 0-38-16,0 0-12 0,0 0 0 0,0 0 0 0,0-6 0 0,-4-3 0 16,4 3 0-16,0 6 0 15,-3-6 0-15,3 6 0 0,0 0 0 0,-4 0-9 0,4 0 21 0,-3-6 4 16,3 1 0-16,0 5 1 0,-7-6-1 16,7 6-1-16,0 0 0 0,0 0 0 0,0 0 0 0,0 0 0 15,-4 0 0-15,4 0 0 0,-7 0-15 0,-4 0 8 16,4-6-8-16,4 6 0 0,-4 6 20 0,0-6-1 15,0 6-1-15,0-6 0 0,7 0-18 0,-4 5 0 16,-3 1 0-16,4 0 0 0,-5-9 0 0,8 3 0 16,0 0 0-16,-7 6 0 0,7-6 0 0,-7 3-19 0,7-3 4 15,0 0 1-15,-3 3 23 0,3-3 5 0,-7 6 1 16,7-6 0-16,0 0-15 0,-7 3 0 0,7-3 0 0,0 0 0 16,-7 3 0-16,7-3 11 0,-4 6-11 0,4-6 10 15,-7 5-10-15,4 1 0 0,-4 6 0 0,-1-6 8 16,1 3-8-16,0-3 0 0,0 0 0 0,4 5 0 15,-4-5 0-15,0 6 0 0,0 0 0 0,0-1 0 16,-1 1 0-16,1-3 0 0,4 9 0 0,-1-12 0 16,1 5 0-16,-1-2 8 0,1 3 0 0,3-6 0 15,0 6-8-15,0-12 10 0,0 0-10 0,3 5 10 16,-3 1-10-16,4 0 0 0,3-6 0 0,-4 9 8 16,1-6-8-16,-4-3 10 0,7 6-10 0,-3-3 10 15,3 0-2-15,0 0-8 0,-4-3 12 0,4 3-4 16,0-3-8-16,4-3 8 0,-4 3-8 0,4-3 8 15,-1 0-8-15,4 0 0 0,0-3 0 0,0-3 0 0,4 0 0 0,0-2 0 16,-1-7 0-16,4-3-11 16,-3 4 1-16,3-13 0 0,0 4 0 0,-3-4 0 0,3 4-6 0,0-3 0 15,-3-4-1-15,0-5 0 16,-4 9 0-16,3-10 0 0,-2 4 0 0,-5-3 0 0,1 3 5 16,-4-4 2-16,0 4 0 0,0 3 0 15,-7-1-8-15,3 4-2 0,-6 0 0 0,-1 8 0 16,1-8 20-16,-4 11 0 0,0-3 0 0,0 4 0 15,-4 2 15-15,1-2-3 0,-1 5-1 0,0 0 0 16,1 6-11-16,-1-6 0 0,1 4 0 0,-1 2-11 0,0 3 11 16,4 0 0-16,0 3 8 0,4 0-8 15,3 0 0-15,0 0 0 0,0 0 0 0,-7 3 0 0,3 3 0 16,4-6 0-16,-7 5 0 0,4 7-8 0,3-6 8 0,0 0 0 16,-4 6 0-16,4-3 0 0,-3 5 0 0,3 1 0 15,0-3 0-15,0 2 0 0,0 4 0 0,-4 0 0 16,4 5 0-16,-3-2 0 0,-5 2 0 0,5 1 9 0,-4-4 0 15,0 4 0-15,0 2 15 0,-4 4 2 0,4-4 1 0,-3 4 0 16,-1-1 1-16,0-2 1 0,4 2 0 16,-3 0 0-16,-1 4-13 0,1-7-4 0,3 4 0 0,3-4 0 15,0 3 7-15,1-5 1 0,-1-4 0 0,4 10 0 16,0-13-31-16,4 10-5 0,-1-4-2 0,1 4 0 16,0-9 18-16,-1 2 0 0,4 1 0 0,-3-7 0 15,-1-2 0-15,1 3 0 0,-1-6-8 16,1 0 8-16,-1-1-17 0,1 1 0 0,-4 3 0 0,3-6 0 15,-3-6-9-15,0 0-2 0,0 0 0 16,4 6 0-16,-4-6-4 0,0 0-2 0,0 0 0 0,0 0 0 16,0 0-114-1,0 0-22-15</inkml:trace>
  <inkml:trace contextRef="#ctx0" brushRef="#br0" timeOffset="-152101.013">30632 9518 1241 0,'0'0'25'0,"0"0"8"0,-7 6-33 0,7-6 0 0,0 0 0 0,0 0 0 0,0 0 55 0,0 0 4 15,0 0 1-15,0 0 0 16,0 0-10-16,0 0-2 0,0 0 0 0,0 0 0 16,0 0-28-16,0 0-7 0,0 0-1 0,0 0 0 0,0 0-12 0,0 0 0 15,0 0 0-15,0 0 0 0,0 0 0 0,0 0 0 16,3 0 0-16,4 6 0 15,-3 0 9-15,3-6-1 0,0 0 0 0,0-6 0 16,3 6 2-16,-2 0 0 0,2 0 0 0,1 0 0 16,-1-6 16-16,1 6 3 0,-1-6 1 0,-2 1 0 0,2-4-6 0,1 3-2 0,-4-6 0 15,3 6 0 1,-3-6-12-16,0 7-2 0,1-7-8 0,-1 3 12 0,0 0-12 0,-4 6 0 16,1-3 0-16,-4 1 0 0,0-1-13 0,0 6-3 0,0 0 0 0,0 0 0 15,0-12 8-15,0 12 8 0,0-6-13 0,0 6 5 16,-4-6 8-16,1 0 9 0,-1 3-1 0,4 3-8 15,-7-6 9-15,4 3-9 0,-5 1 0 16,8 2 9-16,-7 0-9 0,0-6 0 0,0 6 0 0,7 0 8 16,-7 0-8-16,0 0 0 0,7 0 0 0,-7 0 8 15,0 6-8-15,4-4 0 0,-5 1 0 0,8-3-11 16,-7 6 11-16,4 0 0 0,3-6 0 0,-4 9 0 16,1 3 0-16,-1 0-12 0,4-1 4 0,0-2 0 15,0 9 8-15,0-7 0 0,0 7 0 0,0-6 0 16,4 0-11-16,-1-4 11 0,-3-2-13 0,4 6 5 15,-4 0-17-15,3-6-3 16,-3-6-1-16,0 3 0 0,4 5 29 0,-1 1 0 0,1 0 0 0,0 6 0 16,-1-9 0-16,1 5 12 0,-1-5-1 0,-3 3 0 15,4 3-21-15,-1 0-4 0,-3-6-1 0,4 5 0 16,-1-5 0-16,1 6 0 0,-1-3 0 0,4 0 0 16,-3-1-12-16,3-8-2 0,4 6-1 0,-4-6 0 15,0 0-45-15,3 0-9 0,-3 0-1 0</inkml:trace>
  <inkml:trace contextRef="#ctx0" brushRef="#br0" timeOffset="-151214.971">31390 9010 923 0,'0'0'39'16,"0"0"-31"0,0 0 60-16,0 0 13 0,0 0 3 0,0 0 0 0,0 0-26 0,0 0-5 0,0 9-1 0,-3 2 0 15,3-11-22-15,-4 6-5 16,4 0-1-16,0-6 0 0,0 0 23 0,-3 6 4 16,3-6 1-16,0 12 0 0,0-6-7 0,0 5-1 15,0 4 0-15,3-9 0 0,-3 6-28 0,0-6-7 16,4 8-1-16,-4 1 0 0,-4 0-8 0,4 2 10 0,0-8-10 0,-3 3 10 15,3 0-2-15,-4 5-8 0,4-5 12 0,-3 3-4 16,3 0 7-16,-4-1 1 0,4 4 0 0,-4-3 0 16,1-1 3-16,3 1 1 0,-4 9 0 0,1-13 0 15,-1 4-4-15,1 3-1 0,-1-1 0 0,1-2 0 16,-1 3 1-16,1-7 0 0,3 1 0 0,-4 3 0 16,1-9 4-16,-1 3 0 0,1-1 1 0,-1 4 0 15,1 0-1-15,-1-3-1 0,4-3 0 0,-3 2 0 16,3 1-19-16,-4-3 0 0,4 6 0 0,0-6 0 0,0-6 11 15,0 0-2-15,0 0 0 0,0 6 0 0,0-1-9 16,0-5 0-16,0 0 0 0,0 0 0 0,0 0 0 0,0 0 0 16,0 0 0-16,0 0 8 15,0 0 4-15,0 0 0 0,0 0 0 0,7 6 0 16,-3-3-12-16,-4-3 10 0,0 0-10 0,3 3 10 16,4 0-10-16,-7-3 0 0,4 9 0 0,-4-9 0 0,7 0 0 0,-7 0-9 15,3 6 9-15,4-3 0 16,0 3-9-16,-3 0 9 0,3-6 0 0,0 5-9 15,-3-5 9-15,3 0-8 0,0 6 8 0,-7-6-8 0,3 0 8 0,4 0 0 16,0 0 0-16,-3 0 0 16,3 0 0-16,-7 0-8 0,7 0 8 0,0 0-8 0,0 0 8 0,0 0 0 15,-3 0 0-15,3 0 0 0,0 0-16 0,-4 0-5 16,4 0-1-16,-3 0 0 16,-4 0-4-16,7 6-1 0,-4-6 0 0,4 0 0 15,-7 0-22-15,4 9-5 0,0-9-1 0,-4 0 0 16,0 0-138-16,0 0-28 0,0 0-6 0,0 0-1 0</inkml:trace>
  <inkml:trace contextRef="#ctx0" brushRef="#br0" timeOffset="-150535.91">31824 9133 1321 0,'-7'6'28'0,"4"3"7"0,3 3 1 0,-4 5 2 16,4-5-30-16,-4 3-8 0,4 3 0 0,0-7 0 0,0-5 9 0,0 3 1 16,0 0 0-16,4 3 0 0,-4-12-2 0,0 0 0 15,4 3 0-15,-1 2 0 0,-3-5 35 0,7 0 6 0,0-8 2 0,0 5 0 16,0-6 6-16,-3 0 2 16,3 6 0-16,-4-9 0 0,1 1-59 0,-1-4 0 15,1 3-15-15,-1 3 3 16,1-5-12-16,-4 2-2 0,4 6-1 0,-4-6 0 0,0 6 19 15,0 0 8-15,0 1-8 0,0-4 8 0,0 9 8 0,0 0 6 0,0 0 2 0,-8 0 0 16,1 0 11-16,0 0 2 0,7 0 1 0,-7 0 0 16,-3 6-14-16,-1-1-4 0,1 1 0 0,-1 3 0 15,0-3 1-15,1 6 0 0,3-6 0 0,0 0 0 16,0-1 23-16,-4 4 4 0,4-6 0 0,0 3 1 16,7-6-1-16,-7 6 0 0,0 3 0 0,3 3 0 15,-3-1-24-15,0-5-6 0,4 0-1 0,-1 3 0 16,-3 0-9-16,4 0 0 0,-5 2 0 0,5 1 0 15,-1-6 0-15,1 9 0 0,-1-4 0 0,4 1 0 16,-3 6 0-16,-1-4 0 0,4 1 0 0,0 6 0 16,4-9 8-16,-1 5-8 0,1 1 12 0,-1-4-4 15,1 4 4-15,-1-3 0 0,5-3 0 0,-1 5 0 16,-4 1-12-16,4-6 0 0,0 2 9 0,-3-2-9 16,3 6 0-16,0-7 0 0,0 4 0 0,0-3 0 15,0 0 0-15,0-1 0 0,4 1 0 0,-4-3 8 0,0 0-8 16,3-3 0-16,-3 0 0 0,1 2 0 0,-1-8 0 0,3 6-12 15,-3-6 2-15,0 0 0 16,0 0-40-16,4 0-8 0,-4 0-2 0,4 0 0 16,-1-6-117-16,-3 6-24 0,4-8-5 0</inkml:trace>
  <inkml:trace contextRef="#ctx0" brushRef="#br0" timeOffset="-150060.424">32152 9125 1213 0,'0'0'53'0,"0"0"12"0,0 0-52 0,0 0-13 0,0 0 0 0,0 0 0 15,0-9 54-15,0 9 8 0,0-6 2 0,0 6 0 16,0 0-6-16,0 0-1 0,0 0 0 0,0 0 0 16,0 0-9-16,0 0-1 0,0 0-1 0,-7 6 0 0,0-6-19 0,0 0-4 15,3 14-1-15,1-2 0 16,-1 6 7-16,1-6 2 0,-1 2 0 0,1 1 0 15,-1 6-11-15,4-4-1 0,0 1-1 0,0 8 0 16,0-2-8-16,4-4-2 0,-4 4 0 0,0 2 0 0,0 4 0 0,0-7 0 16,3 4 0-16,-3-4 0 15,0 4 0-15,0-4-8 0,0 1 12 0,0-4-4 0,0 4-8 0,-3-4 12 16,3 4-12-16,-4-6 12 16,4-1-12-16,0-2 0 0,0 3 9 0,0-7-9 0,0 7 0 0,-3-6 8 15,3-3-8-15,0-1 0 16,0 1-18-16,0-9-8 0,0 12-2 0,0-12 0 15,0 0-45-15,0 0-10 0,0 0-1 0,0 0-1 16,0 0-40-16,0 0-8 0,7-6-2 0,0 6 0 0</inkml:trace>
  <inkml:trace contextRef="#ctx0" brushRef="#br0" timeOffset="-149548.449">32329 9098 969 0,'0'0'40'16,"0"0"-32"-1,0 0 61-15,0 0 12 0,0 0 3 0,3-6 0 16,-3 0-31-16,0 6-5 0,0-6-2 0,0 6 0 16,0 0-22-16,0 0-5 0,0 0-1 0,0 0 0 15,0 0 27-15,0 0 6 0,0 0 1 0,0 0 0 16,0 0-7-16,0 0-1 0,0 0 0 0,0 0 0 16,0 0-25-16,0 6-6 0,-3 6-1 0,-1-6 0 0,4 6 0 15,-3-1 0-15,3 4 0 0,0 3 0 0,-4-1 0 0,4-5 0 16,0 6 0-16,-4 2 0 0,1 1-12 15,3 0 11-15,-4 5-11 0,1-5 10 0,-1 2-10 0,1 1 10 0,3-4-10 16,-7 10 10-16,3-13 3 0,1 10 1 16,-1-4 0-16,-3 1 0 15,4 2-5-15,-4-2-1 0,3-1 0 0,-3 10 0 0,3-13-8 0,-3 10 0 16,4-1 0-16,-1-3 0 0,1-2 0 0,-4-6 8 16,3 2-8-16,1-2 0 0,3-4 0 0,0 4 8 0,0-6-8 0,0 0 0 15,0-1 8-15,0-5-8 0,3 6 0 0,1-6 8 16,-4-6-8-16,0 0 0 0,0 0-10 0,3 6 10 15,-3-6-22-15,7 0 2 0,0-3 0 0,0 0 0 32,-3-3-32-32,3 0-5 0,0-6-2 0</inkml:trace>
  <inkml:trace contextRef="#ctx0" brushRef="#br0" timeOffset="-149187.576">32075 9536 1263 0,'0'0'28'0,"0"0"5"0,0 0 2 0,0 0 1 0,0 0-36 16,0 0 0-16,0 0 0 0,0 0 0 0,0 0 48 0,0 0 2 0,0 0 1 0,0 0 0 15,0 0 5-15,0 0 2 0,0 0 0 0,0 0 0 16,0 0 2-16,0 0 1 0,0 0 0 0,0 0 0 16,0 0-9-16,3 0-3 0,1 0 0 0,-4 0 0 15,0 0-31-15,7-6-6 0,-4 6-2 0,8 0 0 16,-4 0-10-16,0 0 0 0,3 0-10 0,1 0 10 16,0 6-16-16,-1-6 2 0,4 0 1 0,0 6 0 31,-3 0-34-31,3-6-6 0,0 0-2 0,-3-6 0 0,3 0-13 15,0 0-4-15,-3 0 0 0,3-5 0 0,0 2-141 16,0-3-29-16</inkml:trace>
  <inkml:trace contextRef="#ctx0" brushRef="#br0" timeOffset="-148182.543">32664 9172 802 0,'0'0'22'0,"0"0"6"0,0 0-28 0,0 0 0 0,0 0 0 0,0 0 0 15,0 0 112-15,0 0 16 0,-7 0 3 0,7 0 1 16,-7 0-44-16,0 0-8 0,7 0-1 0,-8 0-1 16,1 0-19-16,0 0-4 0,0 0-1 0,0 0 0 15,0 0-18-15,-3-6-4 0,10 6-1 0,-7 0 0 16,7 0 3-16,-8 0 1 0,8 0 0 0,0 0 0 16,-7 6-24-16,-3-6-11 0,10 0 10 0,-7 5-10 15,7-5 0-15,-11 0 0 0,11 0 0 0,-7 6 0 16,4-3 0-16,3-3 0 0,-7 6 0 0,0 3 0 0,3-6 8 0,-3 3-8 15,7-6 0-15,-4 12 0 16,-3-7 0-16,4 1 8 0,3 0-8 0,0-6 0 16,0 0 0-16,-4 9 11 0,1 0-11 0,3 0 10 15,-4 2 0-15,4-5 0 0,0-6 0 0,0 6 0 0,4 6 3 0,-4-3 1 16,0 0 0-16,0-4 0 0,0-5-6 0,0 9-8 16,0-3 11-16,0 6-11 15,3-6 8-15,-3 6-8 0,0-7 0 0,4 1 0 16,-4 3 8-16,0-9-8 0,0 6 0 0,3 0 0 0,-3 0 9 0,0-6-1 15,0 0-8-15,4 6 12 0,-1 0-4 0,1-1-8 0,-4-5 11 16,3 0-11-16,1 6 9 0,3-3-9 16,-3 0 0-16,-4-3 9 0,0 0-9 0,3 3 0 0,4 0 0 0,0 6 0 15,0-6 0 1,0 0 0-16,0 3 9 0,-3-6-9 0,3 0 0 0,0 5 0 0,0 1 0 0,0 0 8 16,0 0 5-16,0 0 2 0,0 3 0 15,0 0 0-15,0-1-15 0,0-2 0 0,4 0 0 0,-4-6 0 16,-3 6 0-16,-1 0-21 0,4 0 3 0,-3 0 1 15,-1 3 17-15,1-4 0 0,-1 4 0 16,1-3 0-16,-1 3 0 0,-3-9 0 0,0 0 0 0,4 6 0 16,-4 6 0-16,0-1 0 0,0-2 8 0,0 6-8 15,0 0 8-15,-4-4-8 0,1-5 0 0,3 9 0 16,-4-6 0-16,1 0 8 0,-1 2-8 0,-3-5 0 16,4 9 0-16,-1-6 0 0,-3 2 8 0,4-2-8 15,-4 9 0-15,3-6 0 0,-3 2 0 0,3 1 0 16,-3 0 0-16,0-3 0 0,4-1 0 0,-4 7 0 0,3-9 9 15,-3 3-9-15,4-1 8 0,-1-5-8 0,-3 0 13 0,0 0-2 16,7-6-1-16,0 0 0 16,-7 6 8-16,0 0 2 0,0 0 0 0,-4-4 0 15,4 4-4-15,-3-6 0 0,3 0 0 0,-4 0 0 0,4 0 4 0,-4 0 0 16,1-8 0-16,-1 2 0 16,1-3-20-16,2 3-19 0,-2 0 4 0,3 3 1 15,0-9-3-15,-4 7-1 0,4-1 0 0,-3 0 0 16,3 0-1-16,3 0 0 0,-3 3 0 0,0 0 0 15,7 3-30-15,-4-9-7 0,4 9 0 0,0-3-1 16,0 0-75-16,0 3-16 0,4-5-2 0,-1-1-381 0,1 0-76 16</inkml:trace>
  <inkml:trace contextRef="#ctx0" brushRef="#br0" timeOffset="-147754.98">32964 9760 1355 0,'0'0'28'0,"0"0"8"15,-8 5-36-15,8-5 0 0,-3 6 0 0,-4 6 0 16,3-6-44-16,-3 0-15 0,0 3-3 0,4-1-1 16,-4 1-23-16,0 0-5 0,3 0-1 0,-3-3 0 15,7-6 29-15,-3 6 6 0,-1 0 1 0,4-6 0 16,0 0 13-16,-4 5 3 0,4-5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56868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452021"/>
            <a:ext cx="10515600" cy="37249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vingt-trois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169816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12439"/>
          </a:xfrm>
        </p:spPr>
        <p:txBody>
          <a:bodyPr>
            <a:normAutofit/>
          </a:bodyPr>
          <a:lstStyle/>
          <a:p>
            <a:pPr algn="ctr"/>
            <a:br>
              <a:rPr lang="en-US" sz="2800" b="1"/>
            </a:br>
            <a:br>
              <a:rPr lang="en-US" sz="2800" b="1"/>
            </a:br>
            <a:r>
              <a:rPr lang="en-US" sz="2800" b="1"/>
              <a:t>Billet </a:t>
            </a:r>
            <a:r>
              <a:rPr lang="en-US" sz="2800" b="1" dirty="0"/>
              <a:t>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On the day Alice became eight years old, she fell into a hole (un </a:t>
            </a:r>
            <a:r>
              <a:rPr lang="en-US" dirty="0" err="1"/>
              <a:t>trou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0439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31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was eating bread when all of a sudden, a beaver sang the LCHS school song.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5EFA8C7-23EB-4D29-8314-9D09544BA181}"/>
                  </a:ext>
                </a:extLst>
              </p14:cNvPr>
              <p14:cNvContentPartPr/>
              <p14:nvPr/>
            </p14:nvContentPartPr>
            <p14:xfrm>
              <a:off x="918360" y="98280"/>
              <a:ext cx="10949040" cy="3606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5EFA8C7-23EB-4D29-8314-9D09544BA18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9000" y="88920"/>
                <a:ext cx="10967760" cy="362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382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99282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vingt-trois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une </a:t>
            </a:r>
            <a:r>
              <a:rPr lang="fr-FR" dirty="0" err="1"/>
              <a:t>difference</a:t>
            </a:r>
            <a:r>
              <a:rPr lang="fr-FR" dirty="0"/>
              <a:t> importante</a:t>
            </a:r>
          </a:p>
          <a:p>
            <a:pPr marL="0" indent="0" algn="ctr">
              <a:buNone/>
            </a:pPr>
            <a:r>
              <a:rPr lang="fr-FR" dirty="0"/>
              <a:t>J’étais là: j’ai tous vu!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describe</a:t>
            </a:r>
            <a:r>
              <a:rPr lang="fr-FR" dirty="0"/>
              <a:t> the </a:t>
            </a:r>
            <a:r>
              <a:rPr lang="fr-FR" dirty="0" err="1"/>
              <a:t>scene</a:t>
            </a:r>
            <a:r>
              <a:rPr lang="fr-FR" dirty="0"/>
              <a:t> of a crime.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7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65842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 err="1"/>
              <a:t>Pourquoi</a:t>
            </a:r>
            <a:r>
              <a:rPr lang="en-US" sz="3200" b="1" dirty="0"/>
              <a:t>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222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The Battle of the Plains of Abraham, fought on September 13, 1759, decided forever the fate of the French province of New France. The battlefield is now a park in Quebec. It was formerly a golf course.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4119" y="2750576"/>
            <a:ext cx="5450560" cy="315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3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6CCA-BFFE-469A-820F-76CF69524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97D01-8FBB-45B2-82B7-FFA2F6245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j’avais</a:t>
            </a:r>
            <a:r>
              <a:rPr lang="en-US" dirty="0"/>
              <a:t> seize </a:t>
            </a:r>
            <a:r>
              <a:rPr lang="en-US" dirty="0" err="1"/>
              <a:t>ans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When I was sixteen years old…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j’avais</a:t>
            </a:r>
            <a:r>
              <a:rPr lang="en-US" dirty="0"/>
              <a:t> seize </a:t>
            </a:r>
            <a:r>
              <a:rPr lang="en-US" dirty="0" err="1"/>
              <a:t>ans</a:t>
            </a:r>
            <a:r>
              <a:rPr lang="en-US" dirty="0"/>
              <a:t> je </a:t>
            </a:r>
            <a:r>
              <a:rPr lang="en-US" dirty="0" err="1"/>
              <a:t>chanterais</a:t>
            </a:r>
            <a:r>
              <a:rPr lang="en-US" dirty="0"/>
              <a:t> pour </a:t>
            </a:r>
            <a:r>
              <a:rPr lang="en-US" dirty="0" err="1"/>
              <a:t>mes</a:t>
            </a:r>
            <a:r>
              <a:rPr lang="en-US" dirty="0"/>
              <a:t> grand-parents.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seize </a:t>
            </a:r>
            <a:r>
              <a:rPr lang="en-US" dirty="0" err="1"/>
              <a:t>ans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When I became sixteen years old… (On my sixteenth birthday…)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seize </a:t>
            </a:r>
            <a:r>
              <a:rPr lang="en-US" dirty="0" err="1"/>
              <a:t>ans</a:t>
            </a:r>
            <a:r>
              <a:rPr lang="en-US" dirty="0"/>
              <a:t> </a:t>
            </a:r>
            <a:r>
              <a:rPr lang="en-US" dirty="0" err="1"/>
              <a:t>mes</a:t>
            </a:r>
            <a:r>
              <a:rPr lang="en-US" dirty="0"/>
              <a:t> parents </a:t>
            </a:r>
            <a:r>
              <a:rPr lang="en-US" dirty="0" err="1"/>
              <a:t>m’a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voiture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600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8538"/>
          </a:xfrm>
        </p:spPr>
        <p:txBody>
          <a:bodyPr>
            <a:normAutofit/>
          </a:bodyPr>
          <a:lstStyle/>
          <a:p>
            <a:pPr algn="ctr"/>
            <a:br>
              <a:rPr lang="fr-FR" sz="2800" b="1" dirty="0"/>
            </a:br>
            <a:br>
              <a:rPr lang="fr-FR" sz="2800" b="1" dirty="0"/>
            </a:br>
            <a:r>
              <a:rPr lang="fr-FR" sz="2800" b="1" dirty="0"/>
              <a:t>Nous sommes des témoins à un cambriolage.</a:t>
            </a:r>
            <a:br>
              <a:rPr lang="fr-FR" sz="2800" b="1" dirty="0"/>
            </a:br>
            <a:r>
              <a:rPr lang="fr-FR" sz="2800" b="1" dirty="0"/>
              <a:t>Les policiers sont arrivés pour nous questionner.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5622" y="2355322"/>
            <a:ext cx="6589327" cy="346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31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09988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Notre </a:t>
            </a:r>
            <a:r>
              <a:rPr lang="fr-FR" sz="2800" b="1" dirty="0"/>
              <a:t>déposition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8606"/>
            <a:ext cx="10515600" cy="497835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4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45685</TotalTime>
  <Words>245</Words>
  <Application>Microsoft Office PowerPoint</Application>
  <PresentationFormat>Widescreen</PresentationFormat>
  <Paragraphs>74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Bonjour!</vt:lpstr>
      <vt:lpstr>     Travail de cloche   </vt:lpstr>
      <vt:lpstr> Bonjour!</vt:lpstr>
      <vt:lpstr>  Pourquoi tombons-nous?</vt:lpstr>
      <vt:lpstr>PowerPoint Presentation</vt:lpstr>
      <vt:lpstr>  The Battle of the Plains of Abraham, fought on September 13, 1759, decided forever the fate of the French province of New France. The battlefield is now a park in Quebec. It was formerly a golf course.</vt:lpstr>
      <vt:lpstr>PowerPoint Presentation</vt:lpstr>
      <vt:lpstr>  Nous sommes des témoins à un cambriolage. Les policiers sont arrivés pour nous questionner.</vt:lpstr>
      <vt:lpstr> Notre déposition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627</cp:revision>
  <cp:lastPrinted>2017-03-27T17:21:08Z</cp:lastPrinted>
  <dcterms:created xsi:type="dcterms:W3CDTF">2016-10-03T16:25:09Z</dcterms:created>
  <dcterms:modified xsi:type="dcterms:W3CDTF">2023-03-23T18:27:08Z</dcterms:modified>
</cp:coreProperties>
</file>