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31" r:id="rId2"/>
    <p:sldId id="392" r:id="rId3"/>
    <p:sldId id="407" r:id="rId4"/>
    <p:sldId id="411" r:id="rId5"/>
    <p:sldId id="430" r:id="rId6"/>
    <p:sldId id="431" r:id="rId7"/>
    <p:sldId id="395" r:id="rId8"/>
    <p:sldId id="408" r:id="rId9"/>
    <p:sldId id="387"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92"/>
            <p14:sldId id="407"/>
            <p14:sldId id="411"/>
            <p14:sldId id="430"/>
            <p14:sldId id="431"/>
            <p14:sldId id="395"/>
            <p14:sldId id="408"/>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81" d="100"/>
          <a:sy n="81" d="100"/>
        </p:scale>
        <p:origin x="51"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3/2/2023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25.230"/>
    </inkml:context>
    <inkml:brush xml:id="br0">
      <inkml:brushProperty name="width" value="0.05" units="cm"/>
      <inkml:brushProperty name="height" value="0.05" units="cm"/>
    </inkml:brush>
  </inkml:definitions>
  <inkml:trace contextRef="#ctx0" brushRef="#br0">10 142 7800 0 0,'0'0'174'0'0,"0"0"29"0"0,0 0 13 0 0,0 0-13 0 0,0 0-82 0 0,0 0-32 0 0,0 0-7 0 0,0 0 18 0 0,-1 1 84 0 0,-7 47 2033 0 0,7-4 1816 0 0,11-24-3301 0 0,40 58-407 0 0,-14-18-261 0 0,-13-30-64 0 0,-10 4 408 0 0,-13-33-208 0 0,2-2-204 0 0,-1 1 0 0 0,0-1 0 0 0,0 1 0 0 0,0-1 0 0 0,0 0 0 0 0,-1 0 0 0 0,1 1 0 0 0,0-1 0 0 0,0 0 0 0 0,0 0 0 0 0,-1 0-1 0 0,1 0 1 0 0,0 0 0 0 0,-1 0 0 0 0,1 0 0 0 0,-1 0 0 0 0,1 0 0 0 0,-1 0 0 0 0,1 0 0 0 0,-1-1 0 0 0,0 1 0 0 0,0 0 0 0 0,1 0 0 0 0,-1 0-1 0 0,0-1 1 0 0,0 1 0 0 0,0 0 0 0 0,0-1 4 0 0,2-10 48 0 0,21-69 1042 0 0,-9-28-76 0 0,-6 36-772 0 0,-12 17-242 0 0,-13 0-352 0 0,11 27-332 0 0,3 21 1147 0 0,2 6-2570 0 0,1 0-4926 0 0,0 2 4987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1.692"/>
    </inkml:context>
    <inkml:brush xml:id="br0">
      <inkml:brushProperty name="width" value="0.05" units="cm"/>
      <inkml:brushProperty name="height" value="0.05" units="cm"/>
    </inkml:brush>
  </inkml:definitions>
  <inkml:trace contextRef="#ctx0" brushRef="#br0">1 200 8592 0 0,'0'0'250'0'0,"0"0"4"0"0,0 0-92 0 0,0 0 209 0 0,5 4 624 0 0,62 80 2077 0 0,-51-62-2792 0 0,-1 0 1 0 0,-1 1 0 0 0,-1 0 0 0 0,-1 1 0 0 0,1 4-281 0 0,18 22 162 0 0,5 22-88 0 0,-16-16-74 0 0,-17-46-2648 0 0,-3-10 1688 0 0</inkml:trace>
  <inkml:trace contextRef="#ctx0" brushRef="#br0" timeOffset="343.687">265 0 9816 0 0,'0'0'222'0'0,"0"0"30"0"0,0 3 19 0 0,-22 100 445 0 0,2 77 2015 0 0,-15 248 1275 0 0,17-245-2765 0 0,9-6-1107 0 0,5-156-848 0 0,3-20 278 0 0,1-1-21 0 0,0 0-72 0 0,0 0-30 0 0,0 0-642 0 0,0 0-2667 0 0,0 0-1141 0 0</inkml:trace>
  <inkml:trace contextRef="#ctx0" brushRef="#br0" timeOffset="882.432">503 200 6688 0 0,'0'0'197'0'0,"-2"1"-16"0"0,0 1-123 0 0,0 0 0 0 0,0 1 0 0 0,0-1 0 0 0,0 1 0 0 0,0 0 0 0 0,0 0-1 0 0,1-1 1 0 0,0 1 0 0 0,-1 0 0 0 0,1 0 0 0 0,0 1 0 0 0,0-1-1 0 0,1 0 1 0 0,-1 0 0 0 0,1 0 0 0 0,-1 2-58 0 0,-2 8 973 0 0,-20 61 2210 0 0,0 5-1131 0 0,5-13-4 0 0,9-32-938 0 0,9-15-1045 0 0,0-18-10 0 0,0 0-1 0 0,0 0 1 0 0,0 0-1 0 0,0 0 0 0 0,0 0 1 0 0,1 0-1 0 0,-1 0 1 0 0,0 0-1 0 0,1 0 0 0 0,-1 0 1 0 0,1 0-1 0 0,-1 0 1 0 0,1 0-1 0 0,0-1 0 0 0,-1 1 1 0 0,1 0-1 0 0,0 0 1 0 0,-1-1-1 0 0,1 1 0 0 0,0 0 1 0 0,0-1-1 0 0,0 1 1 0 0,-1-1-1 0 0,1 1 0 0 0,0-1 1 0 0,0 1-1 0 0,0-1 0 0 0,0 0 1 0 0,0 1-1 0 0,1-1-54 0 0,15 11 335 0 0,-9 1-238 0 0,-7-10-93 0 0,1 0-1 0 0,-1 0 1 0 0,0 0 0 0 0,1 0 0 0 0,0 0-1 0 0,-1-1 1 0 0,1 1 0 0 0,0-1 0 0 0,0 1-1 0 0,0-1 1 0 0,0 0 0 0 0,0 1 0 0 0,0-1-1 0 0,0 0 1 0 0,0 0 0 0 0,1 0 0 0 0,-1-1-1 0 0,0 1 1 0 0,1-1 0 0 0,-1 1 0 0 0,0-1-1 0 0,1 0 1 0 0,-1 0 0 0 0,2 0-4 0 0,15 3-98 0 0,-17-4 88 0 0,0 1-1 0 0,0-1 1 0 0,0 1-1 0 0,0-1 0 0 0,0 0 1 0 0,0 0-1 0 0,0 0 0 0 0,-1 0 1 0 0,1 0-1 0 0,0 0 1 0 0,-1-1-1 0 0,1 1 0 0 0,-1-1 1 0 0,1 1-1 0 0,-1-1 1 0 0,0 1-1 0 0,1-1 0 0 0,-1 0 1 0 0,0 1-1 0 0,0-1 0 0 0,0 0 1 0 0,-1 0-1 0 0,1 0 1 0 0,0 0-1 0 0,0-1 11 0 0,5-10-65 0 0,-3 7 23 0 0,0-1 0 0 0,-1 0 0 0 0,0 0 0 0 0,0 0 0 0 0,-1 0 0 0 0,0 0 0 0 0,0 0 0 0 0,-1 0 0 0 0,0 0 0 0 0,0-1 42 0 0,-9-96-154 0 0,8 100 148 0 0,-1-1-1 0 0,0 0 1 0 0,1 1-1 0 0,-1 0 1 0 0,-1-1-1 0 0,1 1 0 0 0,-1 0 1 0 0,1 0-1 0 0,-1 0 1 0 0,0 1-1 0 0,0-1 1 0 0,-1 1-1 0 0,1-1 0 0 0,-4-1 7 0 0,-24-19-740 0 0,18 19 553 0 0,11 4 184 0 0,0 0 0 0 0,0-1 0 0 0,0 1 1 0 0,0 0-1 0 0,0 0 0 0 0,0 1 1 0 0,0-1-1 0 0,0 0 0 0 0,0 1 0 0 0,0-1 1 0 0,-1 1-1 0 0,1-1 0 0 0,0 1 1 0 0,0 0-1 0 0,-1 0 0 0 0,1 0 0 0 0,0 1 1 0 0,0-1-1 0 0,-1 0 0 0 0,1 1 1 0 0,0 0-1 0 0,0-1 0 0 0,0 1 0 0 0,0 0 1 0 0,0 0-1 0 0,0 0 0 0 0,0 0 1 0 0,0 0-1 0 0,0 1 0 0 0,0-1 0 0 0,1 1 3 0 0,-22 33-470 0 0,9 22-2075 0 0,10-21-1862 0 0,4-20 70 0 0</inkml:trace>
  <inkml:trace contextRef="#ctx0" brushRef="#br0" timeOffset="1357.871">730 358 10136 0 0,'0'0'230'0'0,"0"0"30"0"0,-1 2 19 0 0,-16 89 977 0 0,15-86-987 0 0,0 1 0 0 0,1 0-1 0 0,0 0 1 0 0,0 0 0 0 0,1 0 0 0 0,-1 0 0 0 0,1 0 0 0 0,1 0 0 0 0,-1 0-1 0 0,1 0 1 0 0,1 3-269 0 0,1 15 602 0 0,-3-18-451 0 0,0 0 0 0 0,1 0 0 0 0,0 0 0 0 0,0 0 0 0 0,1 0 1 0 0,-1 0-1 0 0,1 0 0 0 0,1-1 0 0 0,-1 1 0 0 0,1-1 0 0 0,1 2-151 0 0,-2-5 78 0 0,0 0 0 0 0,0 0 0 0 0,0 0 0 0 0,0 0 0 0 0,0 0 0 0 0,0-1 0 0 0,1 1-1 0 0,-1-1 1 0 0,1 0 0 0 0,-1 0 0 0 0,1 0 0 0 0,0 0 0 0 0,-1 0 0 0 0,1 0 0 0 0,0-1 0 0 0,0 1 0 0 0,-1-1 0 0 0,1 0-1 0 0,0 0 1 0 0,0 0 0 0 0,0 0 0 0 0,-1 0 0 0 0,1-1-78 0 0,2-1 60 0 0,-1 1 1 0 0,0-2-1 0 0,0 1 1 0 0,0 0-1 0 0,0-1 1 0 0,0 1-1 0 0,-1-1 0 0 0,1 0 1 0 0,-1-1-1 0 0,0 1 1 0 0,0 0-1 0 0,0-1 0 0 0,1-2-60 0 0,24-75-258 0 0,-23 57 440 0 0,-1 0-1 0 0,-1 1 1 0 0,-1-1 0 0 0,-1 0 0 0 0,-2-8-182 0 0,1 18 9 0 0,-1-1 0 0 0,-1 1 0 0 0,0-1 0 0 0,-1 1-1 0 0,0 0 1 0 0,-4-9-9 0 0,-6-20-1040 0 0,12 41 670 0 0,1 2-214 0 0,0 0-96 0 0,0-1-1068 0 0,0-5-4189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0.419"/>
    </inkml:context>
    <inkml:brush xml:id="br0">
      <inkml:brushProperty name="width" value="0.05" units="cm"/>
      <inkml:brushProperty name="height" value="0.05" units="cm"/>
    </inkml:brush>
  </inkml:definitions>
  <inkml:trace contextRef="#ctx0" brushRef="#br0">0 441 0 0 0,'0'0'0'0'0,"0"0"0"0"0,0 0 0 0 0</inkml:trace>
  <inkml:trace contextRef="#ctx0" brushRef="#br0" timeOffset="-265.553">241 622 1376 0 0,'0'0'65'0'0,"0"0"37"0"0,0 0 130 0 0,-2 1 58 0 0,-27 3 748 0 0,12-1 290 0 0,-7-6 2113 0 0,11-16-1779 0 0,12 18-1140 0 0,1 1-2 0 0,0 0-15 0 0,0 0-61 0 0,0 0-27 0 0,0 0-7 0 0,-5 5 182 0 0,4 1-559 0 0,-1-1 1 0 0,1 0 0 0 0,0 1-1 0 0,1-1 1 0 0,-1 1 0 0 0,1-1-1 0 0,0 1 1 0 0,0-1 0 0 0,1 1 0 0 0,-1-1-1 0 0,1 0 1 0 0,1 2-34 0 0,0 5 20 0 0,-2 44-10 0 0,4 4 33 0 0,-8-46 189 0 0,4-14-757 0 0</inkml:trace>
  <inkml:trace contextRef="#ctx0" brushRef="#br0" timeOffset="577.978">766 152 12840 0 0,'0'0'289'0'0,"0"-1"40"0"0,-9-74 1003 0 0,9 71-1164 0 0,-1 1 0 0 0,1 0 0 0 0,-1-1 0 0 0,0 1 1 0 0,1 0-1 0 0,-1 0 0 0 0,-1-1 0 0 0,1 1 0 0 0,0 0 0 0 0,-1 0 0 0 0,0 1 0 0 0,1-1 0 0 0,-1 0 0 0 0,0 0 0 0 0,-1 1 0 0 0,1-1 0 0 0,0 1 0 0 0,-1 0 0 0 0,-2-2-168 0 0,-13-1-505 0 0,10 2 552 0 0,1 1 1 0 0,-1 1-1 0 0,0-1 0 0 0,0 1 0 0 0,1 0 0 0 0,-1 1 1 0 0,0 0-1 0 0,0 0 0 0 0,0 1 0 0 0,-1 0-47 0 0,-81 7-209 0 0,76-5 27 0 0,13-3 177 0 0,-1 0 0 0 0,1 0 1 0 0,0 0-1 0 0,0 0 1 0 0,-1 1-1 0 0,1-1 1 0 0,0 0-1 0 0,0 1 0 0 0,-1-1 1 0 0,1 1-1 0 0,0-1 1 0 0,0 1-1 0 0,0 0 0 0 0,0-1 1 0 0,0 1-1 0 0,0 0 1 0 0,0 0-1 0 0,0 0 1 0 0,0 0-1 0 0,0 0 0 0 0,0 0 1 0 0,1 0-1 0 0,-1 0 1 0 0,0 0-1 0 0,1 0 0 0 0,-1 1 5 0 0,-35 90 0 0 0,17 55-240 0 0,28 92 176 0 0,4-21 64 0 0,-7-119-64 0 0,4 17 64 0 0,6-39-96 0 0,-10-33-962 0 0,-2-21-114 0 0,-4-21-425 0 0,0-2-399 0 0,0 0-79 0 0,0 0-18 0 0</inkml:trace>
  <inkml:trace contextRef="#ctx0" brushRef="#br0" timeOffset="874.805">319 622 9416 0 0,'0'0'208'0'0,"1"-8"290"0"0,17-40 408 0 0,-15 45-689 0 0,0 1 0 0 0,0-1 0 0 0,1 1 1 0 0,-1 0-1 0 0,0 0 0 0 0,1 0 0 0 0,-1 0 1 0 0,1 1-1 0 0,0 0 0 0 0,0 0 0 0 0,-1 0 1 0 0,1 0-1 0 0,0 0 0 0 0,0 1 1 0 0,0-1-1 0 0,0 1 0 0 0,0 0 0 0 0,0 0 1 0 0,3 1-218 0 0,84 31 172 0 0,-26 1-236 0 0,-34-25-748 0 0,-16-4 304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27.387"/>
    </inkml:context>
    <inkml:brush xml:id="br0">
      <inkml:brushProperty name="width" value="0.05" units="cm"/>
      <inkml:brushProperty name="height" value="0.05" units="cm"/>
    </inkml:brush>
  </inkml:definitions>
  <inkml:trace contextRef="#ctx0" brushRef="#br0">276 670 6448 0 0,'0'0'141'0'0,"0"0"23"0"0,-2 0 13 0 0,-116 3 5459 0 0,47 6-1525 0 0,68-8-3901 0 0,0 0-197 0 0,1 0 0 0 0,-1 0 0 0 0,1 1 0 0 0,-1-1 0 0 0,1 1 0 0 0,-1 0 0 0 0,1 0 0 0 0,0 0 0 0 0,0 0 0 0 0,0 0 0 0 0,0 0 0 0 0,0 0 0 0 0,0 1-1 0 0,1-1 1 0 0,-1 1 0 0 0,1-1 0 0 0,-1 1 0 0 0,1 0-13 0 0,-4 5-41 0 0,-5 25-39 0 0,-12 58-72 0 0,21-60 136 0 0,-2-24 51 0 0,2-5 137 0 0,1-2 29 0 0,0 0-1 0 0,0 0-1 0 0,0 0-6 0 0,0 0-1 0 0,1 0 0 0 0,2 1-166 0 0,-1 0-1 0 0,0-1 1 0 0,0 0-1 0 0,1 1 1 0 0,-1-1-1 0 0,0 0 1 0 0,1 0-1 0 0,-1 0 0 0 0,0-1 1 0 0,0 1-1 0 0,1 0 1 0 0,-1-1-1 0 0,0 0 1 0 0,0 1-1 0 0,1-1 0 0 0,-1 0 1 0 0,0 0-1 0 0,0 0 1 0 0,0 0-1 0 0,0-1 1 0 0,0 1-1 0 0,-1-1 1 0 0,1 1-1 0 0,0-1 0 0 0,0 0-25 0 0,43-49 540 0 0,-44 48-540 0 0,8-8 0 0 0,-1-1 0 0 0,0-1 0 0 0,-1 1 0 0 0,-1-1 0 0 0,0 0 0 0 0,-1-1 0 0 0,2-8 0 0 0,39-124 0 0 0,-32-4 0 0 0,-14 112 0 0 0,-2 0 0 0 0,-1 0 0 0 0,-3 1 0 0 0,0-1 0 0 0,-5-8 0 0 0,-11-18 159 0 0,-1 6 282 0 0,23 58-452 0 0,0 0 0 0 0,0 0 1 0 0,0 0-1 0 0,-1 1 0 0 0,1-1 0 0 0,0 0 0 0 0,0 0 0 0 0,0 0 0 0 0,-1 0 0 0 0,1 0 0 0 0,0 0 0 0 0,0 0 0 0 0,0 0 0 0 0,-1 0 0 0 0,1 0 0 0 0,0 0 0 0 0,0 0 0 0 0,-1 0 0 0 0,1 0 0 0 0,0 0 0 0 0,0 0 0 0 0,0 0 0 0 0,-1 0 0 0 0,1 0 0 0 0,0 0 1 0 0,0 0-1 0 0,0 0 0 0 0,-1 0 0 0 0,1-1 0 0 0,0 1 0 0 0,0 0 0 0 0,0 0 0 0 0,-1 0 0 0 0,1 0 0 0 0,0 0 0 0 0,0-1 0 0 0,0 1 0 0 0,0 0 0 0 0,0 0 0 0 0,-1 0 0 0 0,1 0 0 0 0,0-1 0 0 0,0 1 0 0 0,0 0 0 0 0,0 0 0 0 0,0-1 11 0 0,4 95-133 0 0,0-11 69 0 0,14 161 144 0 0,-10-106-193 0 0,-2 72-34 0 0,-2-136-45 0 0,14 26-303 0 0,-17-85 385 0 0,-1-10-3133 0 0,0-5 2397 0 0</inkml:trace>
  <inkml:trace contextRef="#ctx0" brushRef="#br0" timeOffset="577.972">435 754 11488 0 0,'0'0'264'0'0,"0"0"34"0"0,0 0 20 0 0,-1 0-41 0 0,-13-7 2183 0 0,13 7-2433 0 0,0-1 1 0 0,-1 1-1 0 0,1 0 0 0 0,0 0 1 0 0,0 0-1 0 0,0 1 1 0 0,0-1-1 0 0,0 0 0 0 0,0 0 1 0 0,0 1-1 0 0,0-1 0 0 0,0 0 1 0 0,0 1-1 0 0,0-1 1 0 0,0 1-1 0 0,0-1 0 0 0,0 1 1 0 0,0 0-1 0 0,0-1 1 0 0,0 1-1 0 0,1 0 0 0 0,-1 0 1 0 0,0 0-1 0 0,0-1 0 0 0,1 1 1 0 0,-1 0-1 0 0,1 0 1 0 0,-1 0-1 0 0,1 0 0 0 0,-1 0 1 0 0,1 0-1 0 0,-1 1-27 0 0,-2 4 277 0 0,-19 75 755 0 0,18-63-969 0 0,1 0 1 0 0,1 0-1 0 0,1 1 0 0 0,0-1 1 0 0,1 0-1 0 0,3 14-63 0 0,23 29 977 0 0,-25-58-955 0 0,1-1 0 0 0,0 1 0 0 0,-1-1 0 0 0,1 0 0 0 0,0 0 0 0 0,0 0 0 0 0,1 0 0 0 0,-1 0 0 0 0,0 0 0 0 0,1-1 0 0 0,-1 1 0 0 0,1-1 0 0 0,-1 1 0 0 0,1-1 0 0 0,0 0-1 0 0,-1 0 1 0 0,1 0 0 0 0,0-1 0 0 0,0 1 0 0 0,0-1 0 0 0,0 1 0 0 0,2-1-22 0 0,34-5 127 0 0,26-11 143 0 0,-61 13-234 0 0,0 0-1 0 0,0 0 0 0 0,0 0 0 0 0,-1 0 1 0 0,1-1-1 0 0,-1 1 0 0 0,0-1 1 0 0,0 0-1 0 0,0 0 0 0 0,0 0 0 0 0,-1 0 1 0 0,0-1-1 0 0,0 1 0 0 0,0-1 0 0 0,0 1 1 0 0,-1-1-1 0 0,0 0 0 0 0,1 1 1 0 0,-2-1-1 0 0,1 0 0 0 0,-1 0 0 0 0,1-4-35 0 0,-1-1 29 0 0,1-1 0 0 0,-1 1-1 0 0,-1 0 1 0 0,0-1 0 0 0,0 1-1 0 0,-1 0 1 0 0,0 0 0 0 0,-1 0-1 0 0,0 0 1 0 0,0 1 0 0 0,-1-1-1 0 0,-5-7-28 0 0,5 11-50 0 0,0 1-1 0 0,-1-1 1 0 0,0 1-1 0 0,0 1 1 0 0,0-1-1 0 0,0 1 1 0 0,-1 0-1 0 0,0 0 1 0 0,0 0-1 0 0,0 1 1 0 0,0 0-1 0 0,0 0 0 0 0,-6-1 51 0 0,2-1-56 0 0,6 3 27 0 0,-1 1 1 0 0,1-1-1 0 0,0 1 0 0 0,-1 0 1 0 0,1 0-1 0 0,-1 0 0 0 0,1 1 0 0 0,-1-1 1 0 0,1 1-1 0 0,-1 0 0 0 0,0 0 1 0 0,1 1-1 0 0,-1 0 0 0 0,1-1 0 0 0,-1 2 29 0 0,3-1-61 0 0,0 1 0 0 0,-1 0 0 0 0,1 0 0 0 0,0 0 0 0 0,0 0 0 0 0,0 1 0 0 0,1-1 0 0 0,-1 0 0 0 0,0 1 0 0 0,1 0 0 0 0,0-1 0 0 0,0 1 0 0 0,-1 0 0 0 0,1-1 0 0 0,1 1 0 0 0,-1 0 0 0 0,0 0 0 0 0,1 0 0 0 0,0 0 0 0 0,-1 0 0 0 0,1 0 0 0 0,0 0 0 0 0,0 0 0 0 0,1 0 61 0 0,19 87-2521 0 0,-12-66-23 0 0,-4-8 1170 0 0</inkml:trace>
  <inkml:trace contextRef="#ctx0" brushRef="#br0" timeOffset="1093.496">648 767 9296 0 0,'0'0'208'0'0,"0"0"33"0"0,0 0 15 0 0,1 1 71 0 0,12 62 3503 0 0,-9-19-2722 0 0,1 30 547 0 0,-4-58-818 0 0,8-9 411 0 0,32-111-668 0 0,-18 23-600 0 0,-1-21-67 0 0,-21 92 115 0 0,-1 8 122 0 0,0 2 67 0 0,0 0 20 0 0,18 29-167 0 0,13 56-740 0 0,2 93 670 0 0,-20-126-10 0 0,-7-56-258 0 0,11-32-3647 0 0,-17 24-1779 0 0</inkml:trace>
  <inkml:trace contextRef="#ctx0" brushRef="#br0" timeOffset="1524.303">1014 1 12416 0 0,'0'0'365'0'0,"0"0"-4"0"0,0 0-159 0 0,-6 4 664 0 0,0 3-356 0 0,4-6 2 0 0,1 0 0 0 0,-2 6-257 0 0,-1-1 1 0 0,2 1-1 0 0,-1 0 1 0 0,1 0-1 0 0,-1 0 1 0 0,2 0-1 0 0,-1 1 1 0 0,1-1-1 0 0,0 0 1 0 0,1 1-1 0 0,0 5-255 0 0,18 143 445 0 0,56 229-173 0 0,-60-191-208 0 0,-10-37 0 0 0,-4-105-78 0 0,0-50-58 0 0,0-2-10 0 0,0 0-46 0 0,0 0-201 0 0,0 0-88 0 0,0 0-21 0 0,0 0-147 0 0,0 0-609 0 0,0 0-265 0 0,0 0-705 0 0,0 0-2609 0 0</inkml:trace>
  <inkml:trace contextRef="#ctx0" brushRef="#br0" timeOffset="1852.345">777 500 7760 0 0,'0'0'225'0'0,"-3"4"-8"0"0,-3 19 813 0 0,6-18 3492 0 0,9-2-3438 0 0,-4-1-816 0 0,-1 0-1 0 0,1-1 1 0 0,0 0-1 0 0,-1 0 1 0 0,1 0-1 0 0,0 0 1 0 0,-1-1-1 0 0,1 0 1 0 0,0 0-1 0 0,0 0 1 0 0,0-1-1 0 0,-1 1 1 0 0,1-1-1 0 0,2-1-267 0 0,52-2 872 0 0,0 11-872 0 0,19-23-464 0 0,-4 8-2503 0 0,-40-4 61 0 0,-19 8 1420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25.824"/>
    </inkml:context>
    <inkml:brush xml:id="br0">
      <inkml:brushProperty name="width" value="0.05" units="cm"/>
      <inkml:brushProperty name="height" value="0.05" units="cm"/>
    </inkml:brush>
  </inkml:definitions>
  <inkml:trace contextRef="#ctx0" brushRef="#br0">124 20 8288 0 0,'0'0'190'0'0,"0"0"28"0"0,0 0 7 0 0,0 0 55 0 0,0 0 208 0 0,0-1 89 0 0,-17-15 2855 0 0,-13 14-874 0 0,23 4-2509 0 0,4-2-22 0 0,-1 1 0 0 0,1 0 0 0 0,0 0 0 0 0,-1 0 0 0 0,1 1 0 0 0,0-1 0 0 0,0 1 0 0 0,0-1 0 0 0,0 1 0 0 0,0 0 0 0 0,0 1 0 0 0,0-1 0 0 0,1 0 0 0 0,-1 1 0 0 0,1-1 0 0 0,0 1 0 0 0,0 0 0 0 0,0 0 0 0 0,0 0 0 0 0,0 0 0 0 0,0 0 0 0 0,1 0 0 0 0,-1 0 0 0 0,1 0 0 0 0,0 1 0 0 0,0-1 0 0 0,0 1-1 0 0,1-1 1 0 0,-1 3-27 0 0,0 32 0 0 0,19 6 119 0 0,32 52-342 0 0,-46-91 207 0 0,15 7-144 0 0,5-1-13 0 0,-10 1 152 0 0,17 1-33 0 0,-28-11 54 0 0,0-1 0 0 0,-1 1 0 0 0,1-1 0 0 0,0 1 0 0 0,-1 0 0 0 0,0 0 0 0 0,1 0 0 0 0,-1 1 0 0 0,0-1 0 0 0,0 0 0 0 0,0 1 0 0 0,0 0 0 0 0,-1-1 0 0 0,1 1 0 0 0,0 2 0 0 0,2 2 27 0 0,-1-1-1 0 0,0 1 1 0 0,-1 0-1 0 0,0 0 0 0 0,0 0 1 0 0,0 1-1 0 0,-1-1 0 0 0,0 0 1 0 0,-1 1-1 0 0,1-1 0 0 0,-1 0 1 0 0,-1 1-1 0 0,1-1 0 0 0,-1 1 1 0 0,-1-1-1 0 0,1 0 0 0 0,-2 4-26 0 0,2-10 18 0 0,0 0-1 0 0,1 1 1 0 0,-1-1-1 0 0,0 0 1 0 0,1 1-1 0 0,-1-1 1 0 0,0 0-1 0 0,0 0 1 0 0,0 0-1 0 0,0 0 1 0 0,0 0-1 0 0,-1 0 1 0 0,1 0-1 0 0,0 0 1 0 0,0 0-1 0 0,-1 0 1 0 0,1-1-1 0 0,0 1 0 0 0,-1 0 1 0 0,1-1-1 0 0,-1 1 1 0 0,1-1-1 0 0,-1 0 1 0 0,1 1-1 0 0,-1-1 1 0 0,1 0-1 0 0,-1 0 1 0 0,1 0-1 0 0,-1 0 1 0 0,1 0-1 0 0,-1 0 1 0 0,1-1-1 0 0,-1 1 1 0 0,1 0-1 0 0,-1-1 1 0 0,1 1-1 0 0,0-1 0 0 0,-1 0-17 0 0,-68-57 395 0 0,20 5-431 0 0,34 42-387 0 0,14 10 54 0 0,1 0-707 0 0,-2-8-2914 0 0,2-2-1254 0 0</inkml:trace>
  <inkml:trace contextRef="#ctx0" brushRef="#br0" timeOffset="586.534">270 178 13304 0 0,'0'0'298'0'0,"0"0"46"0"0,0 0 23 0 0,0 0-43 0 0,0 0-165 0 0,0 0 101 0 0,0 0 69 0 0,0 0 14 0 0,0 0-38 0 0,0 0-162 0 0,0 0-71 0 0,6 4 2 0 0,-1-1-61 0 0,0 0-1 0 0,1-1 1 0 0,0 1-1 0 0,0-1 1 0 0,0 0-1 0 0,0-1 1 0 0,0 1-1 0 0,0-1 1 0 0,0 0-1 0 0,0-1 0 0 0,5 1-12 0 0,41-16 451 0 0,-50 14-372 0 0,0 0 0 0 0,0-1 0 0 0,0 1 0 0 0,0-1 0 0 0,0 0 0 0 0,0 1 0 0 0,-1-1 0 0 0,1 0 0 0 0,-1 0 0 0 0,1 0 0 0 0,-1 0 0 0 0,1 0 0 0 0,-1 0 0 0 0,0 0 0 0 0,0-1 0 0 0,0 1 0 0 0,-1 0 0 0 0,1-1 0 0 0,0 1 0 0 0,-1-1 0 0 0,1 1 0 0 0,-1-1 0 0 0,0 1 0 0 0,0-1 0 0 0,0 1 0 0 0,0 0 0 0 0,-1-1-1 0 0,1 1 1 0 0,0-1 0 0 0,-1-1-79 0 0,0 3 5 0 0,0-4 5 0 0,-1-1-1 0 0,1 1 1 0 0,-1-1 0 0 0,0 1 0 0 0,-1 0-1 0 0,0 0 1 0 0,1 0 0 0 0,-2 0 0 0 0,1 0 0 0 0,0 1-1 0 0,-4-4-9 0 0,-14-3-845 0 0,20 11 338 0 0,-8 0 162 0 0,7-1 336 0 0,0 1 0 0 0,0 0 0 0 0,1 0 0 0 0,-1-1 0 0 0,0 2 0 0 0,0-1 0 0 0,0 0 0 0 0,0 0 0 0 0,1 0 0 0 0,-1 1 0 0 0,0-1 0 0 0,0 1 0 0 0,1 0 0 0 0,-1-1 0 0 0,0 1 0 0 0,1 0 1 0 0,-1 0-1 0 0,0 0 0 0 0,1 0 0 0 0,0 0 0 0 0,-1 1 0 0 0,0 0 9 0 0,-17 26-74 0 0,-32 110 74 0 0,49-125-7 0 0,0 0 0 0 0,0 0 0 0 0,1 0 0 0 0,1 0-1 0 0,0 1 1 0 0,1-1 0 0 0,1 0 0 0 0,0 0 0 0 0,0 0-1 0 0,3 5 8 0 0,-2-11 0 0 0,0-1 0 0 0,0 1 0 0 0,0-1 0 0 0,1 0 0 0 0,0 0 0 0 0,1 0 0 0 0,-1 0 0 0 0,1-1 0 0 0,0 0 0 0 0,0 0 0 0 0,1 0 0 0 0,-1 0 0 0 0,1-1 0 0 0,0 0 0 0 0,1-1 0 0 0,-1 1 0 0 0,0-1 0 0 0,1 0 0 0 0,0-1 0 0 0,1 1 0 0 0,38 21 0 0 0,-40-20-9 0 0,0-1-1 0 0,1 0 0 0 0,-1-1 1 0 0,1 1-1 0 0,-1-1 0 0 0,1-1 0 0 0,0 1 1 0 0,0-1-1 0 0,0 0 0 0 0,0-1 10 0 0,53 7-2917 0 0,-51-11 1556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23.919"/>
    </inkml:context>
    <inkml:brush xml:id="br0">
      <inkml:brushProperty name="width" value="0.05" units="cm"/>
      <inkml:brushProperty name="height" value="0.05" units="cm"/>
    </inkml:brush>
  </inkml:definitions>
  <inkml:trace contextRef="#ctx0" brushRef="#br0">32 25 11976 0 0,'0'-1'266'0'0,"-4"-21"898"0"0,3 21-482 0 0,1 1 218 0 0,0 0 41 0 0,0 0-71 0 0,0 0-334 0 0,0 2-148 0 0,-9 65 672 0 0,9 132-452 0 0,2-185-607 0 0,7 68 135 0 0,3 0 1 0 0,7 10-137 0 0,37 115 134 0 0,-12 24-378 0 0,-43-194 14 0 0,-2-30-4935 0 0,-11-26 2133 0 0,7 6 1496 0 0</inkml:trace>
  <inkml:trace contextRef="#ctx0" brushRef="#br0" timeOffset="381.363">27 592 11976 0 0,'0'0'266'0'0,"-4"-4"369"0"0,-14-23 212 0 0,14 15 812 0 0,11 18 1059 0 0,3 3-1388 0 0,27 3-1330 0 0,18 1 391 0 0,-36-6-374 0 0,-9-7-17 0 0,79-19-4617 0 0,-75 14 3083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21.966"/>
    </inkml:context>
    <inkml:brush xml:id="br0">
      <inkml:brushProperty name="width" value="0.05" units="cm"/>
      <inkml:brushProperty name="height" value="0.05" units="cm"/>
    </inkml:brush>
  </inkml:definitions>
  <inkml:trace contextRef="#ctx0" brushRef="#br0">126 846 10512 0 0,'0'0'306'0'0,"0"0"-4"0"0,0 0-124 0 0,0 0 200 0 0,-2 1 108 0 0,-28 7 990 0 0,-19 12-1601 0 0,47-20 342 0 0,1 2 21 0 0,-4 3-203 0 0,1 0 0 0 0,0 0 1 0 0,0 1-1 0 0,1-1 1 0 0,0 1-1 0 0,0 0 0 0 0,0 0 1 0 0,1 0-1 0 0,-1 0 1 0 0,1 1-1 0 0,1-1 0 0 0,-1 0 1 0 0,1 1-1 0 0,1-1 1 0 0,-1 1-1 0 0,1 0 0 0 0,0-1 1 0 0,1 4-36 0 0,3-2 385 0 0,10 43-63 0 0,9-28-322 0 0,-18-23 0 0 0,-1 0 0 0 0,1 0 0 0 0,-1-1 0 0 0,0 1 0 0 0,1-1 0 0 0,-1 0 0 0 0,0-1 0 0 0,1 1 0 0 0,-1-1 0 0 0,0 0 0 0 0,0 0 0 0 0,0 0 0 0 0,-1 0 0 0 0,3-2 0 0 0,37-54 0 0 0,-37 47 0 0 0,8-19 139 0 0,-2 0 1 0 0,-2 0 0 0 0,0-1-1 0 0,-2 0 1 0 0,-2-1 0 0 0,-1 0-1 0 0,-1 0 1 0 0,-1 0 0 0 0,-2-3-140 0 0,3-111 312 0 0,-1 73 72 0 0,-4 0 0 0 0,-2 1 0 0 0,-4-2-384 0 0,1 38-147 0 0,-2-1 1 0 0,-1 2 0 0 0,-2-1-1 0 0,-7-14 147 0 0,0 16 0 0 0,11 27-16 0 0,-3 24-284 0 0,7 8 273 0 0,2 1-1 0 0,0 0 1 0 0,2-1-1 0 0,1 1 1 0 0,1-1-1 0 0,5 19 28 0 0,79 329-590 0 0,-49-202 654 0 0,-12 72-1 0 0,-3-98 1 0 0,-22-139-57 0 0,1 0-1 0 0,0 0 0 0 0,0 0 1 0 0,1 0-1 0 0,0 0 0 0 0,0-1 1 0 0,0 1-1 0 0,0-1 0 0 0,1 0 1 0 0,3 4-7 0 0,-4-6 0 0 0,23 13-45 0 0,-25-15-772 0 0,-1-1-3016 0 0,0 0-1295 0 0</inkml:trace>
  <inkml:trace contextRef="#ctx0" brushRef="#br0" timeOffset="586.158">596 992 7224 0 0,'0'0'165'0'0,"0"0"22"0"0,0 0 7 0 0,0 0 40 0 0,0 0 119 0 0,0 0 51 0 0,0 0 11 0 0,0 0 26 0 0,0 0 107 0 0,0 0 48 0 0,0 0 11 0 0,-2 0 11 0 0,-13-7 740 0 0,13 6-662 0 0,-4 1 2055 0 0,-9-3-1863 0 0,9 11-476 0 0,-17 35 208 0 0,18-13-529 0 0,10 34-38 0 0,-4-62-41 0 0,0 1-1 0 0,1-1 0 0 0,-1 1 0 0 0,0-1 0 0 0,1 0 1 0 0,-1 0-1 0 0,1 0 0 0 0,0 0 0 0 0,0 0 0 0 0,0 0 1 0 0,0 0-1 0 0,0-1 0 0 0,0 1 0 0 0,0-1 0 0 0,0 1 1 0 0,1-1-1 0 0,-1 0 0 0 0,0 0 0 0 0,1 0 0 0 0,1 0-11 0 0,33 11 368 0 0,-33-12-366 0 0,0 0-1 0 0,0 1 1 0 0,0-2-1 0 0,0 1 1 0 0,0 0-1 0 0,-1-1 1 0 0,1 0-1 0 0,0 0 1 0 0,0 0-1 0 0,-1 0 1 0 0,1 0-1 0 0,-1-1 1 0 0,1 0-1 0 0,-1 0 1 0 0,1 0-1 0 0,-1 0-1 0 0,42-34 0 0 0,-35 19 0 0 0,-9 13 0 0 0,0 0 0 0 0,0 1 0 0 0,0-1 0 0 0,0 0 0 0 0,-1 0 0 0 0,0 0 0 0 0,0 0 0 0 0,0 0 0 0 0,0 0 0 0 0,-1 1 0 0 0,1-1 0 0 0,-1 0 0 0 0,0 0 0 0 0,0 0 0 0 0,-1 1 0 0 0,1-1 0 0 0,-1 0 0 0 0,1 1 0 0 0,-1-1 0 0 0,0 1 0 0 0,-2-2 0 0 0,-13-22-62 0 0,14 21 29 0 0,0 0 0 0 0,-1 0 0 0 0,0 0 0 0 0,0 0 0 0 0,-1 1 0 0 0,1-1 0 0 0,-1 1 0 0 0,0 1 0 0 0,-1-1 0 0 0,1 1 33 0 0,-12-8-251 0 0,-37-17-661 0 0,53 28 868 0 0,0 1 0 0 0,-1 0 1 0 0,1-1-1 0 0,-1 1 1 0 0,1 0-1 0 0,-1 0 1 0 0,1 0-1 0 0,-1 0 0 0 0,1 0 1 0 0,0 1-1 0 0,-1-1 1 0 0,1 0-1 0 0,-1 1 1 0 0,1-1-1 0 0,0 0 0 0 0,-1 1 1 0 0,1 0-1 0 0,0-1 1 0 0,-1 1-1 0 0,1 0 1 0 0,0 0-1 0 0,0 0 0 0 0,0 0 1 0 0,0 0-1 0 0,0 0 1 0 0,0 0-1 0 0,0 0 1 0 0,0 0-1 0 0,0 0 1 0 0,0 0-1 0 0,1 1 0 0 0,-1-1 1 0 0,0 0-1 0 0,1 1 1 0 0,-1-1-1 0 0,1 0 1 0 0,-1 2 43 0 0,-13 61-2130 0 0,11-15-596 0 0,6-33 1246 0 0</inkml:trace>
  <inkml:trace contextRef="#ctx0" brushRef="#br0" timeOffset="1148.525">855 891 11976 0 0,'0'0'266'0'0,"0"0"44"0"0,0 0 15 0 0,0 0-26 0 0,0 1-198 0 0,4 88 1908 0 0,-2-4-2001 0 0,-3-45 251 0 0,1-18 158 0 0,0-12 2842 0 0,5-22-3089 0 0,9-24-170 0 0,12-25 0 0 0,-3 5 0 0 0,-22 43 0 0 0,3 7 0 0 0,17 12 0 0 0,-10 0 0 0 0,-6-1 21 0 0,1 0 0 0 0,-1 0-1 0 0,-1 1 1 0 0,1 0-1 0 0,-1-1 1 0 0,0 2 0 0 0,0-1-1 0 0,-1 0 1 0 0,0 1-1 0 0,0 0 1 0 0,0 0-21 0 0,6 5-143 0 0,10 53 267 0 0,-19-56-165 0 0,0-7-183 0 0,6 18-5657 0 0,-2-11 84 0 0</inkml:trace>
  <inkml:trace contextRef="#ctx0" brushRef="#br0" timeOffset="1515.656">1138 651 7248 0 0,'0'2'209'0'0,"-5"34"38"0"0,4 39 3826 0 0,20-21-1274 0 0,0-33-2614 0 0,-10-9-4330 0 0,-4-4-415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19.014"/>
    </inkml:context>
    <inkml:brush xml:id="br0">
      <inkml:brushProperty name="width" value="0.05" units="cm"/>
      <inkml:brushProperty name="height" value="0.05" units="cm"/>
    </inkml:brush>
  </inkml:definitions>
  <inkml:trace contextRef="#ctx0" brushRef="#br0">15 183 5552 0 0,'0'0'124'0'0,"0"0"17"0"0,0 0 11 0 0,0 0-9 0 0,0 2-74 0 0,-4 45 43 0 0,-1-16 527 0 0,5-29-342 0 0,0-2 50 0 0,0 0 6 0 0,0 0 0 0 0,0 0-21 0 0,-5 9 624 0 0,5-5-394 0 0,0 0-422 0 0,0-1 1 0 0,0 1-1 0 0,0-1 1 0 0,0 1-1 0 0,1-1 1 0 0,-1 1 0 0 0,1-1-1 0 0,0 1 1 0 0,0-1-1 0 0,0 0 1 0 0,0 1-1 0 0,1-1 1 0 0,-1 0-1 0 0,1 0 1 0 0,1 2-141 0 0,14 44 508 0 0,15 23-414 0 0,-8-22 20 0 0,7-12 15 0 0,19-2 295 0 0,-23-22-69 0 0,19 16-867 0 0,-37-21-382 0 0,-8-8-3572 0 0</inkml:trace>
  <inkml:trace contextRef="#ctx0" brushRef="#br0" timeOffset="679.205">397 1 6448 0 0,'0'0'141'0'0,"0"0"23"0"0,0 0 13 0 0,0 2-19 0 0,-28 57 1922 0 0,25-53-1992 0 0,2-4 282 0 0,1-2 118 0 0,-1 2 22 0 0,-6 62 1670 0 0,5 17-1643 0 0,-11 60-456 0 0,-27 67 951 0 0,32-124-461 0 0,7 5-260 0 0,10-28-311 0 0,0-24 0 0 0,-18 11 0 0 0,-14 1 352 0 0,15-38-247 0 0,7-10-185 0 0,1-1-41 0 0,0 0-9 0 0,0 0-114 0 0,0 0-460 0 0,0 0-198 0 0,0 0-742 0 0,0 0-2820 0 0</inkml:trace>
  <inkml:trace contextRef="#ctx0" brushRef="#br0" timeOffset="1452.207">612 690 6880 0 0,'-10'-1'688'0'0,"10"1"-618"0"0,-1-1 1 0 0,0 0-1 0 0,1 1 1 0 0,-1-1-1 0 0,0 1 1 0 0,0 0-1 0 0,0-1 1 0 0,1 1-1 0 0,-1-1 1 0 0,0 1-1 0 0,0 0 1 0 0,0 0-1 0 0,0 0 1 0 0,0-1-1 0 0,0 1 1 0 0,0 0-1 0 0,1 0 1 0 0,-1 0-1 0 0,0 0 1 0 0,0 1-1 0 0,0-1 1 0 0,0 0-1 0 0,0 0 1 0 0,0 0-1 0 0,0 1 1 0 0,1-1 0 0 0,-1 0-1 0 0,0 1 1 0 0,0-1-1 0 0,0 1 1 0 0,1-1-1 0 0,-1 1 1 0 0,0-1-1 0 0,1 1 1 0 0,-1 0-1 0 0,0-1 1 0 0,1 1-1 0 0,-1 0 1 0 0,1 0-1 0 0,-1-1 1 0 0,0 2-71 0 0,-6 4 319 0 0,7-5-181 0 0,0-1-30 0 0,-5 9 136 0 0,-13 37 1454 0 0,18-36-1567 0 0,-10 19 12 0 0,-4 40-143 0 0,12-62 20 0 0,1-1 0 0 0,0 1 1 0 0,0 0-1 0 0,1 0 0 0 0,0 0 1 0 0,0 0-1 0 0,0 0 0 0 0,1 0 1 0 0,0 0-1 0 0,0 0 1 0 0,2 2-21 0 0,6 15 1256 0 0,-9-23-1249 0 0,0-1 1 0 0,0 1 0 0 0,1 0 0 0 0,-1-1-1 0 0,0 1 1 0 0,1 0 0 0 0,-1-1 0 0 0,0 1 0 0 0,1-1-1 0 0,-1 1 1 0 0,1 0 0 0 0,-1-1 0 0 0,1 1-1 0 0,-1-1 1 0 0,1 0 0 0 0,-1 1 0 0 0,1-1 0 0 0,0 1-1 0 0,-1-1 1 0 0,1 0 0 0 0,0 1 0 0 0,-1-1-1 0 0,1 0 1 0 0,0 0 0 0 0,-1 0 0 0 0,1 1 0 0 0,0-1-1 0 0,-1 0 1 0 0,1 0 0 0 0,0 0 0 0 0,0 0-1 0 0,-1 0 1 0 0,1 0 0 0 0,0 0 0 0 0,0-1-8 0 0,2 1-10 0 0,0-1 25 0 0,0 0-1 0 0,0 0 1 0 0,0-1-1 0 0,0 1 0 0 0,0-1 1 0 0,-1 0-1 0 0,1 0 1 0 0,0 0-1 0 0,-1 0 1 0 0,0 0-1 0 0,1 0 0 0 0,-1-1 1 0 0,0 1-1 0 0,0-1 1 0 0,0 1-1 0 0,0-1 1 0 0,-1 0-1 0 0,1 0 1 0 0,-1 0-1 0 0,0 0 0 0 0,0 0 1 0 0,0 0-15 0 0,4-6 20 0 0,8-44-20 0 0,-8 13 0 0 0,-1-2 481 0 0,-2 2-713 0 0,-7 17 392 0 0,4 17-385 0 0,-11-5 221 0 0,-22-1 125 0 0,29 12-137 0 0,1 0 0 0 0,-1 0 0 0 0,1 0-1 0 0,-1 1 1 0 0,1-1 0 0 0,0 1 0 0 0,-1 0 0 0 0,1 1 0 0 0,0-1 0 0 0,0 1 0 0 0,0 0 0 0 0,0 0 0 0 0,-3 2 16 0 0,-15 9-63 0 0,18-11-65 0 0,1-1 0 0 0,0 1 0 0 0,0 0 0 0 0,0 0 0 0 0,1 0 0 0 0,-1 0-1 0 0,0 0 1 0 0,1 1 0 0 0,-1-1 0 0 0,1 1 0 0 0,0 0 0 0 0,0-1 0 0 0,0 1 0 0 0,0 0 0 0 0,-1 3 128 0 0,-11 30-2248 0 0,10-20-1844 0 0</inkml:trace>
  <inkml:trace contextRef="#ctx0" brushRef="#br0" timeOffset="2084.664">731 694 9648 0 0,'0'0'216'0'0,"0"0"32"0"0,0 0 12 0 0,0 0 21 0 0,0 0 27 0 0,0 0 11 0 0,0 0 1 0 0,0 0-35 0 0,0 0-145 0 0,0 0-63 0 0,0 8 67 0 0,0 84 1714 0 0,0-90-1658 0 0,0 7 448 0 0,4 41 178 0 0,5-32-548 0 0,5 14-44 0 0,5-15-164 0 0,22 2 47 0 0,-35-19-95 0 0,-4 0 2 0 0,0 0-1 0 0,1 0 1 0 0,-1 0-1 0 0,0 0 1 0 0,0-1-1 0 0,-1 1 1 0 0,1-1-1 0 0,0 1 1 0 0,0-1-1 0 0,0 0 1 0 0,0 0-1 0 0,0 0 1 0 0,-1 0-1 0 0,1 0 1 0 0,0 0-1 0 0,-1 0 1 0 0,1-1-1 0 0,-1 1 1 0 0,1 0-1 0 0,-1-1 1 0 0,0 0-1 0 0,1 1 1 0 0,-1-1-1 0 0,0 0 1 0 0,0 1-1 0 0,0-1 1 0 0,-1 0-1 0 0,1 0 1 0 0,0 0-1 0 0,-1 0 1 0 0,1 0-1 0 0,-1 0-23 0 0,4-7 103 0 0,19-69-82 0 0,-13-5 718 0 0,-10 70-952 0 0,0 12-9 0 0,0-16-2 0 0,0 11 183 0 0,-13-28-1611 0 0,10 29 1288 0 0,1 0-873 0 0,1 3-2671 0 0,1 2-529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8:58.422"/>
    </inkml:context>
    <inkml:brush xml:id="br0">
      <inkml:brushProperty name="width" value="0.05" units="cm"/>
      <inkml:brushProperty name="height" value="0.05" units="cm"/>
    </inkml:brush>
  </inkml:definitions>
  <inkml:trace contextRef="#ctx0" brushRef="#br0">42 12 9408 0 0,'0'0'273'0'0,"0"0"-5"0"0,0 0-85 0 0,-6-5 2102 0 0,-22-2 914 0 0,22 9-2975 0 0,5-1-251 0 0,1-1-548 0 0,0 0-229 0 0,0 0-48 0 0,0 0-10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2:47.175"/>
    </inkml:context>
    <inkml:brush xml:id="br0">
      <inkml:brushProperty name="width" value="0.05" units="cm"/>
      <inkml:brushProperty name="height" value="0.05" units="cm"/>
    </inkml:brush>
  </inkml:definitions>
  <inkml:trace contextRef="#ctx0" brushRef="#br0">21301 3747 6448 0 0,'0'0'136'0'0,"0"0"32"0"0,0 0 8 0 0,0 0 16 0 0,0 0-192 0 0,0 0 0 0 0,0 0 0 0 0,0 0 0 0 0,4-5 0 0 0,-4 5 0 0 0,-4-20 0 0 0,4 20 0 0 0</inkml:trace>
  <inkml:trace contextRef="#ctx0" brushRef="#br0" timeOffset="-91826.173">739 585 7920 0 0,'0'0'174'0'0,"0"0"29"0"0,0 0 13 0 0,0 0 60 0 0,0 0 224 0 0,0 0 92 0 0,0 0 16 0 0,0 0-1 0 0,0 0-34 0 0,-1-1-18 0 0,-16-19 1162 0 0,-2 17-1030 0 0,-23 3-155 0 0,13 6-140 0 0,9-4 24 0 0,-16 13 943 0 0,-6 2-207 0 0,9-13-665 0 0,-2 1-310 0 0,-10 5-177 0 0,35-9 0 0 0,-8 7 0 0 0,-23 44-141 0 0,35-35 120 0 0,-2 40-33 0 0,12-40 54 0 0,-4 2 12 0 0,6 30 59 0 0,7-5-18 0 0,9-3 193 0 0,-20-40-346 0 0,25 1 21 0 0,-5-8 220 0 0,-3 1-7 0 0,-15 5-134 0 0,1 0 1 0 0,-1 1 0 0 0,1-1-1 0 0,-1 1 1 0 0,0-1 0 0 0,1 2-1 0 0,-1-1 1 0 0,0 0 0 0 0,0 1-1 0 0,0-1 1 0 0,0 1 0 0 0,0 1-1 0 0,0-1 1 0 0,0 0 0 0 0,-1 1-1 0 0,1 0 1 0 0,-1-1 0 0 0,0 2-1 0 0,2 1 0 0 0,27 17-2 0 0,5 7 2 0 0,13 6 0 0 0,-28-10 230 0 0,-8 10-316 0 0,-13 11 74 0 0,-3-38-36 0 0,-2 3 36 0 0,1-6 55 0 0,-1 0 0 0 0,0-1 0 0 0,0 1 0 0 0,0-1 0 0 0,0 0 0 0 0,0 0 0 0 0,-1-1 0 0 0,0 1 0 0 0,0-1 0 0 0,0 0 0 0 0,0 0 0 0 0,0-1 0 0 0,0 1 0 0 0,-1-1 0 0 0,0 0 0 0 0,-1 0-43 0 0,-14 4-132 0 0,0-1-1 0 0,0 0 0 0 0,-1-2 0 0 0,0 0 0 0 0,-12-1 133 0 0,-58-9-705 0 0,30 14-2343 0 0,26 9 51 0 0,30-6-476 0 0,10-4 1753 0 0</inkml:trace>
  <inkml:trace contextRef="#ctx0" brushRef="#br0" timeOffset="-91295.043">958 1027 2864 0 0,'0'0'83'0'0,"0"0"66"0"0,0 0 238 0 0,0 0 101 0 0,0 0 21 0 0,0 0-33 0 0,0 0-151 0 0,0 0-62 0 0,0 0-9 0 0,0 0 65 0 0,0 0 289 0 0,0 0 127 0 0,0 0 29 0 0,0 0-7 0 0,0 0-45 0 0,0 0-21 0 0,-1 2-3 0 0,-2 3-360 0 0,0-1 0 0 0,0 1 0 0 0,1 1 0 0 0,0-1 1 0 0,0 0-1 0 0,0 0 0 0 0,1 1 0 0 0,-1-1 0 0 0,1 1 0 0 0,1-1 1 0 0,-1 1-1 0 0,1 0-328 0 0,-9 39 972 0 0,-8 49 85 0 0,12-67-750 0 0,4-22-348 0 0,1-4-85 0 0,0-1-123 0 0,0 0-51 0 0,0-2-1052 0 0,0-4-4166 0 0</inkml:trace>
  <inkml:trace contextRef="#ctx0" brushRef="#br0" timeOffset="-91076.046">940 746 4896 0 0,'0'0'136'0'0,"0"0"32"0"0,0 0-168 0 0,0 0 0 0 0,0 0 0 0 0</inkml:trace>
  <inkml:trace contextRef="#ctx0" brushRef="#br0" timeOffset="-90255.834">1195 917 10136 0 0,'0'0'230'0'0,"0"0"30"0"0,0 0 19 0 0,-1 1-40 0 0,-24 21 778 0 0,17-12 86 0 0,-8 17-510 0 0,15-25-282 0 0,24 135 849 0 0,-23-125-1160 0 0,-5 20 0 0 0,2-25 41 0 0,2-6 170 0 0,1-1 58 0 0,0 0 10 0 0,-2 0 1 0 0,1 0-263 0 0,-1 0 0 0 0,1-1 0 0 0,-1 1 0 0 0,1 0 0 0 0,-1-1 0 0 0,1 0 0 0 0,-1 1 0 0 0,1-1 1 0 0,-1 0-1 0 0,1 0 0 0 0,0 0 0 0 0,-1 0 0 0 0,1 0 0 0 0,0 0 0 0 0,0 0 0 0 0,0 0 0 0 0,0 0 1 0 0,0-1-1 0 0,0 1 0 0 0,0 0 0 0 0,0-1 0 0 0,1 1 0 0 0,-1-1 0 0 0,0 1 0 0 0,1-1 1 0 0,-1 1-1 0 0,1-1 0 0 0,0 1 0 0 0,-1-1 0 0 0,1 0 0 0 0,0 1 0 0 0,0-1 0 0 0,0 1 0 0 0,0-2-17 0 0,2-59 442 0 0,21-11-442 0 0,-1 18 592 0 0,-20 53-392 0 0,1-1-93 0 0,2-1-30 0 0,17 3-61 0 0,30 27-16 0 0,-45-20 0 0 0,1 0 0 0 0,-1 0 0 0 0,0 1 0 0 0,0 0 0 0 0,0 0 0 0 0,-1 1 0 0 0,-1 0 0 0 0,1 0 0 0 0,-1 0 0 0 0,0 1 0 0 0,-1-1 0 0 0,0 1 0 0 0,-1 0 0 0 0,0 0 0 0 0,0 1 0 0 0,0 2 0 0 0,21 73 103 0 0,-6-36 630 0 0,-18-47-790 0 0,1 0 0 0 0,0-1 0 0 0,0 1 0 0 0,0 0-1 0 0,0-1 1 0 0,0 1 0 0 0,1 0 0 0 0,-1-1 0 0 0,0 0-1 0 0,1 1 1 0 0,-1-1 0 0 0,1 0 0 0 0,-1 0 0 0 0,1 0-1 0 0,0 0 1 0 0,0 0 0 0 0,-1 0 0 0 0,1 0 0 0 0,0 0-1 0 0,1 0 58 0 0,9 2-2426 0 0,-4-9-3279 0 0</inkml:trace>
  <inkml:trace contextRef="#ctx0" brushRef="#br0" timeOffset="-1024.887">20625 3641 8288 0 0,'0'0'190'0'0,"0"0"28"0"0,0 0 7 0 0,0 0 43 0 0,0 0 159 0 0,0 0 70 0 0,0 0 14 0 0,0 0 1 0 0,0 0 0 0 0,0 0 0 0 0,0 11 592 0 0,5 23-1088 0 0,0 38 1866 0 0,3-14-1414 0 0,-3-32 745 0 0,-5-24-1034 0 0,0-2-10 0 0,0 0 46 0 0,0 0 194 0 0,0 0 82 0 0,0 0 18 0 0,5-2 342 0 0,-3-1-754 0 0,0 0 0 0 0,0-1 0 0 0,0 1 0 0 0,-1-1 1 0 0,1 1-1 0 0,-1-1 0 0 0,0 0 0 0 0,0 0 0 0 0,0 1 0 0 0,-1-1 0 0 0,1 0 0 0 0,-1 0 0 0 0,0 0 1 0 0,0 0-1 0 0,0 0 0 0 0,-1 1 0 0 0,0-3-97 0 0,1-9 130 0 0,-4-49-130 0 0,3 28-278 0 0,1 35 120 0 0,0 1-150 0 0,0 0-68 0 0,0 0-9 0 0,0 0 46 0 0,64 15-985 0 0,-35-7 468 0 0,-4 1 856 0 0,6 28 0 0 0,-25-6 0 0 0,-10 28 0 0 0,4-39-224 0 0,-9 23-858 0 0,9-43 363 0 0,0 0-86 0 0,0 0-332 0 0,0 0-146 0 0,0 0-28 0 0,4-4-7 0 0</inkml:trace>
  <inkml:trace contextRef="#ctx0" brushRef="#br0" timeOffset="-499.881">20945 3127 11976 0 0,'0'0'266'0'0,"0"0"44"0"0,0 0 15 0 0,0 0-26 0 0,0 0-127 0 0,0 0 204 0 0,0 0 110 0 0,0 0 24 0 0,0 0-5 0 0,0 0-28 0 0,0 0-11 0 0,0 0-3 0 0,-1 1-29 0 0,-1 6-282 0 0,1 0 0 0 0,-1 0 0 0 0,2 1-1 0 0,-1-1 1 0 0,1 0 0 0 0,0 1 0 0 0,0-1 0 0 0,1 0 0 0 0,0 0 0 0 0,0 0 0 0 0,1 1 0 0 0,0-1 0 0 0,0 0 0 0 0,1-1-1 0 0,0 3-151 0 0,40 165 2026 0 0,16 69-1748 0 0,-46-169-398 0 0,-22 26-182 0 0,-17-24-2252 0 0,25-74 2008 0 0,1-2-78 0 0,0 0-31 0 0,0 0-7 0 0,0 0-50 0 0,0 0-202 0 0,0 0-87 0 0,0 0-20 0 0,-4-13-599 0 0,4-14-22 0 0,0 15-1776 0 0</inkml:trace>
  <inkml:trace contextRef="#ctx0" brushRef="#br0" timeOffset="-234.32">20780 3451 11976 0 0,'0'0'266'0'0,"0"0"44"0"0,0 0 15 0 0,0 0-26 0 0,0 0-59 0 0,0 0 490 0 0,2 0 240 0 0,48 17 2092 0 0,33-27-2097 0 0,2-13-2853 0 0,-31-1-5010 0 0,-34 12 4341 0 0</inkml:trace>
  <inkml:trace contextRef="#ctx0" brushRef="#br0" timeOffset="-89584.111">1637 1018 8928 0 0,'0'0'264'0'0,"0"0"-8"0"0,-1 1-38 0 0,-16 21 3106 0 0,16-21-2693 0 0,1-1-102 0 0,-5 10 593 0 0,5-9-1130 0 0,-1 0 107 0 0,1 0-1 0 0,-1 0 1 0 0,1 0 0 0 0,0-1 0 0 0,0 1-1 0 0,0 0 1 0 0,-1 0 0 0 0,1 0-1 0 0,0 0 1 0 0,0 0 0 0 0,0 0 0 0 0,0 0-1 0 0,0-1 1 0 0,0 1 0 0 0,1 0-1 0 0,-1 0 1 0 0,0 0 0 0 0,0 0 0 0 0,1 0-1 0 0,-1-1 1 0 0,0 1 0 0 0,1 0-1 0 0,-1 0 1 0 0,1 0 0 0 0,-1-1 0 0 0,1 1-1 0 0,-1 0 1 0 0,1-1 0 0 0,-1 1-1 0 0,1 0 1 0 0,0-1 0 0 0,0 1 0 0 0,-1-1-1 0 0,1 1 1 0 0,0-1 0 0 0,0 1 0 0 0,-1-1-1 0 0,1 0 1 0 0,0 1 0 0 0,0-1-1 0 0,0 0-98 0 0,42 3 266 0 0,-25-5-244 0 0,42-23-102 0 0,-55 22 80 0 0,0 0 0 0 0,-1-1 0 0 0,1 0 0 0 0,-1 0 0 0 0,0 0 0 0 0,0 0 0 0 0,0 0 0 0 0,-1-1 0 0 0,1 0 0 0 0,-1 0 0 0 0,1-3 0 0 0,23-43-24 0 0,-31 34-1344 0 0,3 15 1307 0 0,-2 0-1 0 0,1 1 0 0 0,0-1 0 0 0,0 0 0 0 0,0 1 0 0 0,-1 0 0 0 0,1-1 0 0 0,-1 1 0 0 0,1 0 0 0 0,-1 0 1 0 0,1 1-1 0 0,-1-1 0 0 0,0 0 0 0 0,1 1 0 0 0,-1-1 0 0 0,0 1 0 0 0,0 0 62 0 0,-7-2-38 0 0,-54 6 36 0 0,42 2 118 0 0,-24 15 176 0 0,36-4-280 0 0,8-14-15 0 0,1 1 0 0 0,0-1-1 0 0,0 1 1 0 0,0-1 0 0 0,0 1-1 0 0,0-1 1 0 0,1 1 0 0 0,0 0-1 0 0,0-1 1 0 0,0 1-1 0 0,0 0 1 0 0,0-1 0 0 0,1 1-1 0 0,-1 0 1 0 0,1-1 0 0 0,0 1-1 0 0,0-1 1 0 0,0 1-1 0 0,2 2 4 0 0,12 39 88 0 0,31 40 1143 0 0,22 3-612 0 0,-65-86-724 0 0,0 1 1 0 0,0-1 0 0 0,0 0-1 0 0,0 0 1 0 0,0 0 0 0 0,1 0-1 0 0,-1-1 1 0 0,1 1 0 0 0,-1-1-1 0 0,1 0 1 0 0,0 0 0 0 0,-1 0-1 0 0,1-1 1 0 0,0 1 0 0 0,0-1-1 0 0,0 0 1 0 0,-1 0 0 0 0,1 0-1 0 0,0-1 1 0 0,0 1 0 0 0,-1-1-1 0 0,1 0 1 0 0,0 0 0 0 0,-1 0-1 0 0,1 0 1 0 0,2-2 104 0 0,27-4-1234 0 0,-17 4-291 0 0,1-5-3548 0 0</inkml:trace>
  <inkml:trace contextRef="#ctx0" brushRef="#br0" timeOffset="-85660.931">4808 1030 9872 0 0,'0'0'222'0'0,"0"0"30"0"0,0 0 20 0 0,0 0 52 0 0,0 0 167 0 0,0 0 76 0 0,-1 2 10 0 0,-11 28 4204 0 0,7-13-4764 0 0,1 21-17 0 0,3 30 46 0 0,1-38 985 0 0,0-23-366 0 0,0-20-367 0 0,-5-20-298 0 0,-4-31 0 0 0,5 23 0 0 0,4 34-38 0 0,0 1 0 0 0,0-1 0 0 0,1 0 0 0 0,1 0 0 0 0,-1 0 0 0 0,1 1 0 0 0,0-1 0 0 0,0 0 0 0 0,1 1 0 0 0,2-4 38 0 0,13-10-60 0 0,17 0 7 0 0,-20 19 42 0 0,12 14 11 0 0,10 36 76 0 0,-15 4 258 0 0,-6 40-744 0 0,-16-90 427 0 0,2 1 0 0 0,-1-1-1 0 0,0 1 1 0 0,1-1 0 0 0,-1 0-1 0 0,1 0 1 0 0,0 0 0 0 0,0 0-1 0 0,0 0 1 0 0,0 0 0 0 0,1 0-1 0 0,-1 0 1 0 0,1-1 0 0 0,2 2-17 0 0,17 20-347 0 0,-21-23-13 0 0,-1-1-47 0 0,2 5-55 0 0,-1-3-774 0 0,0 0-3463 0 0,-1-2-319 0 0</inkml:trace>
  <inkml:trace contextRef="#ctx0" brushRef="#br0" timeOffset="-84932.646">5273 1006 7368 0 0,'0'0'165'0'0,"0"0"22"0"0,0 0 10 0 0,0 0 123 0 0,0 0 431 0 0,0 0 185 0 0,0 0 37 0 0,0 0-52 0 0,0 0-255 0 0,-11 0 1810 0 0,-6 0-2083 0 0,14 2-266 0 0,0-1 0 0 0,0 1 0 0 0,0-1 0 0 0,0 1 0 0 0,0 0 0 0 0,0 0 0 0 0,1 1 0 0 0,-1-1 0 0 0,1 0 0 0 0,-1 1-1 0 0,1 0 1 0 0,0-1 0 0 0,0 1 0 0 0,0 0 0 0 0,-1 2-127 0 0,-10 13 81 0 0,-14 26 7 0 0,15-15 1301 0 0,7-9-781 0 0,5-11-608 0 0,3-3 0 0 0,0-1 0 0 0,0 1 0 0 0,1-1 0 0 0,-1 0 0 0 0,1 0 0 0 0,0 0 0 0 0,1 0 0 0 0,-1-1 0 0 0,1 0 0 0 0,0 0 0 0 0,0 0 0 0 0,0 0 0 0 0,0-1 0 0 0,1 0 0 0 0,-1 0 0 0 0,1 0 0 0 0,5 1 0 0 0,-6-2 0 0 0,1-1 0 0 0,-1 0 0 0 0,1 0 0 0 0,0 0 0 0 0,-1 0 0 0 0,1-1 0 0 0,0 0 0 0 0,0 0 0 0 0,0-1 0 0 0,-1 1 0 0 0,1-1 0 0 0,4-1 0 0 0,11-14 0 0 0,-17 13 54 0 0,-1-1 0 0 0,0 1 0 0 0,0-1-1 0 0,-1 1 1 0 0,1-1 0 0 0,-1 0-1 0 0,1 0 1 0 0,-1 0 0 0 0,-1 0 0 0 0,1 0-1 0 0,0-1 1 0 0,-1 1 0 0 0,0 0-1 0 0,0-3-53 0 0,2-4 13 0 0,-1 1 0 0 0,-1-1 1 0 0,0 1-1 0 0,0-1 0 0 0,-1 1 0 0 0,0-1 0 0 0,-1 1 0 0 0,0-1 0 0 0,-1 1 0 0 0,0-1 0 0 0,-1 1 0 0 0,0 0 0 0 0,-1 0 0 0 0,-2-6-13 0 0,-16-15-732 0 0,-19 6 920 0 0,40 24-237 0 0,-1 1 0 0 0,1 0 0 0 0,0 0 0 0 0,-1 0 0 0 0,1 0 0 0 0,0 1 0 0 0,0-1 0 0 0,-1 0 0 0 0,1 0 0 0 0,0 1 0 0 0,0-1 0 0 0,-1 1 0 0 0,1-1 0 0 0,0 1 0 0 0,0 0 0 0 0,0-1 0 0 0,0 1 0 0 0,0 0 0 0 0,0 0 0 0 0,0 0 0 0 0,0 0 0 0 0,0-1 0 0 0,0 1 0 0 0,0 0 0 0 0,1 1 0 0 0,-1-1 0 0 0,0 0 0 0 0,1 0 0 0 0,-1 0 0 0 0,1 0 0 0 0,-1 1 0 0 0,1-1 0 0 0,-1 0 49 0 0,-2 5-263 0 0,-1 3-89 0 0,3 70-585 0 0,14-47-2698 0 0,-12-31 1593 0 0,-1-1-81 0 0,0 0-18 0 0</inkml:trace>
  <inkml:trace contextRef="#ctx0" brushRef="#br0" timeOffset="-84188.947">5560 1035 11976 0 0,'0'0'266'0'0,"0"0"44"0"0,0 0 15 0 0,0 0-26 0 0,0 0-127 0 0,0 0 204 0 0,-1 1 110 0 0,-17 34 632 0 0,9 10 632 0 0,9 12-1461 0 0,0-51-229 0 0,0-4 248 0 0,0-2 94 0 0,0 0 12 0 0,0 0-40 0 0,0 0-181 0 0,0 0-81 0 0,0 0-15 0 0,0 0 1 0 0,0 0 4 0 0,0 0 2 0 0,0 0 0 0 0,0 0-41 0 0,0 0-160 0 0,0 0-19 0 0,-3-17 10 0 0,2-48 106 0 0,5 41 0 0 0,6-5 0 0 0,-6 22 0 0 0,1 2 0 0 0,0-1 0 0 0,-2 1 16 0 0,-2 4 70 0 0,1 1 39 0 0,19-11 160 0 0,51-9-221 0 0,-72 19-74 0 0,1 1-1 0 0,0-1 0 0 0,1 1 0 0 0,-1 0 0 0 0,0-1 1 0 0,0 1-1 0 0,0 0 0 0 0,0 0 0 0 0,0 0 0 0 0,0 0 0 0 0,0 0 1 0 0,0 0-1 0 0,0 0 0 0 0,0 0 0 0 0,1 0 0 0 0,-1 0 1 0 0,0 1-1 0 0,0-1 0 0 0,0 0 0 0 0,0 1 0 0 0,0-1 1 0 0,0 1-1 0 0,0-1 0 0 0,0 1 0 0 0,-1 0 0 0 0,1-1 1 0 0,0 1-1 0 0,0 0 0 0 0,0 0 0 0 0,-1-1 0 0 0,1 1 1 0 0,0 0-1 0 0,-1 0 0 0 0,1 0 0 0 0,0 0 0 0 0,-1 0 0 0 0,1 0 1 0 0,-1 0-1 0 0,0 0 0 0 0,1 0 0 0 0,-1 0 0 0 0,0 0 1 0 0,0 0-1 0 0,1 0 0 0 0,-1 0 0 0 0,0 1 11 0 0,1 3-27 0 0,3 12 140 0 0,-2 1-1 0 0,0-1 0 0 0,0 1 0 0 0,-2-1 1 0 0,0 1-1 0 0,-1 1-112 0 0,0 34 190 0 0,2-51-142 0 0,2 6-36 0 0,-2-1-28 0 0,-1-6-69 0 0,0-1-38 0 0,0 0-6 0 0,0 0-50 0 0,0 0-185 0 0,0 0-78 0 0,0 0-20 0 0,0 0-207 0 0,0 0-862 0 0,0 0-364 0 0</inkml:trace>
  <inkml:trace contextRef="#ctx0" brushRef="#br0" timeOffset="-88018.645">3229 1027 6448 0 0,'0'0'141'0'0,"0"0"23"0"0,0 0 13 0 0,0 0 101 0 0,0 0 372 0 0,0 0 166 0 0,0 0 31 0 0,0 0-16 0 0,0 0-99 0 0,0 0-42 0 0,0 0-8 0 0,0 0 7 0 0,0 0 40 0 0,0 0 21 0 0,0 0 2 0 0,-2-1-46 0 0,-46-15 1210 0 0,-21-8-2407 0 0,42 16 895 0 0,25 7-413 0 0,1 1-1 0 0,-1-1 0 0 0,1 1 0 0 0,-1-1 0 0 0,1 1 0 0 0,-1 0 0 0 0,1 0 0 0 0,-1 0 1 0 0,0 0-1 0 0,1 0 0 0 0,-1 0 0 0 0,1 0 0 0 0,-1 0 0 0 0,0 1 0 0 0,1-1 0 0 0,-1 0 0 0 0,1 1 1 0 0,-1 0-1 0 0,1-1 0 0 0,0 1 0 0 0,-1 0 0 0 0,1-1 0 0 0,-1 1 0 0 0,1 0 0 0 0,0 0 1 0 0,0 0-1 0 0,0 0 0 0 0,0 1 0 0 0,0-1 0 0 0,0 0 0 0 0,0 0 0 0 0,-1 2 10 0 0,-23 47-77 0 0,-3 47-10 0 0,10-52 87 0 0,0-2 30 0 0,36-42 596 0 0,36-25-254 0 0,-47 21-362 0 0,-1 1-1 0 0,1-1 0 0 0,-1-1 1 0 0,0 1-1 0 0,0-1 0 0 0,0 0 1 0 0,0-1-1 0 0,-1 1 0 0 0,1-1 1 0 0,-1 0-1 0 0,0 0 0 0 0,-1-1 1 0 0,1 0-1 0 0,-1 1 0 0 0,-1-1 1 0 0,1-1-1 0 0,1-2-9 0 0,9-58 708 0 0,-14 65-827 0 0,0 2-10 0 0,0 0 30 0 0,0 0 151 0 0,0 0 68 0 0,0 0 10 0 0,0 0-32 0 0,0 0-150 0 0,0 0-68 0 0,0 0-9 0 0,1 12-6 0 0,6 139 571 0 0,-6 40-664 0 0,-5-37 492 0 0,0-57-352 0 0,-11 85-296 0 0,-17-19 842 0 0,1-35-440 0 0,23-95-6 0 0,7-25-12 0 0,1 0 11 0 0,0-7 42 0 0,0-1 17 0 0,0 0 20 0 0,9-18 182 0 0,39-179 354 0 0,-15 72-124 0 0,-6 60-358 0 0,3 16-144 0 0,23 0 96 0 0,-2 4-402 0 0,38-43-1777 0 0,-35 6-3599 0 0,-52 67 4114 0 0</inkml:trace>
  <inkml:trace contextRef="#ctx0" brushRef="#br0" timeOffset="-87370.59">3439 1112 10800 0 0,'-1'-2'6103'0'0,"-3"17"-5775"0"0,4-8-214 0 0,5 14 358 0 0,4 19 1134 0 0,5 9-1830 0 0,9 0 456 0 0,-22-48-232 0 0,-1 0 0 0 0,1 0 0 0 0,0 0 0 0 0,0 0 0 0 0,0 0 0 0 0,0 0 0 0 0,0-1 0 0 0,0 1 0 0 0,0 0 0 0 0,0 0 0 0 0,0-1 0 0 0,0 1 0 0 0,0 0 0 0 0,0-1 0 0 0,0 1 0 0 0,1-1 0 0 0,-1 0 0 0 0,0 1 0 0 0,0-1 0 0 0,1 0 0 0 0,-1 0 0 0 0,0 0 0 0 0,1 0 0 0 0,-1 0 0 0 0,0 0 0 0 0,0 0 0 0 0,1 0 0 0 0,-1 0 0 0 0,0-1 0 0 0,1 1 0 0 0,-1 0 0 0 0,0-1 0 0 0,0 1 0 0 0,0-1 0 0 0,0 0 0 0 0,1 0 0 0 0,2 0 0 0 0,55-53 0 0 0,-4-22 1875 0 0,-47 51-1710 0 0,-7 17-165 0 0,-10-11 0 0 0,-32-27-3432 0 0,39 43 3221 0 0,0 0 1 0 0,0 0-1 0 0,1 0 0 0 0,-1 0 0 0 0,1-1 0 0 0,0 1 0 0 0,-1 0 0 0 0,2-1 0 0 0,-1 1 0 0 0,0 0 0 0 0,1-1 0 0 0,-1 1 0 0 0,1-1 0 0 0,0 1 0 0 0,0-1 0 0 0,1 1 0 0 0,-1-1 0 0 0,1 1 0 0 0,-1-1 0 0 0,1 1 0 0 0,0 0 0 0 0,1-1 211 0 0,3-7-3349 0 0,4 1-988 0 0</inkml:trace>
  <inkml:trace contextRef="#ctx0" brushRef="#br0" timeOffset="-86698.875">4068 1087 7432 0 0,'0'0'216'0'0,"-4"-4"32"0"0,-28-40 4372 0 0,6 31-1854 0 0,11 4-2662 0 0,-13 2 1277 0 0,22 7-1320 0 0,0 0 0 0 0,0 0 0 0 0,0 1 0 0 0,0-1-1 0 0,0 1 1 0 0,0 0 0 0 0,0 1 0 0 0,0 0 0 0 0,1 0-1 0 0,-4 1-60 0 0,-23 18 0 0 0,5-1 0 0 0,-9 16 0 0 0,22 0 0 0 0,14-9 32 0 0,20 8 83 0 0,-19-33-44 0 0,1-1 0 0 0,-1 1 0 0 0,1-1-1 0 0,0 0 1 0 0,-1 0 0 0 0,1 0 0 0 0,0 0 0 0 0,0 0-1 0 0,0 0 1 0 0,0 0 0 0 0,0-1 0 0 0,0 1 0 0 0,0 0 0 0 0,0-1-1 0 0,0 0 1 0 0,0 0 0 0 0,0 0 0 0 0,0 0 0 0 0,0 0-1 0 0,1 0 1 0 0,-1 0 0 0 0,0 0 0 0 0,0-1 0 0 0,0 1 0 0 0,0-1-1 0 0,1 0-70 0 0,-1 0 2 0 0,1 1 0 0 0,-1-1 0 0 0,0 0 0 0 0,1 0-1 0 0,-1 0 1 0 0,0-1 0 0 0,0 1 0 0 0,1 0 0 0 0,-1-1-1 0 0,0 1 1 0 0,0-1 0 0 0,-1 0 0 0 0,1 0 0 0 0,0 0-1 0 0,-1 0 1 0 0,1 0 0 0 0,-1 0 0 0 0,1 0 0 0 0,-1 0-1 0 0,0-2-1 0 0,18-27 0 0 0,28-59 0 0 0,-44 84 0 0 0,3 2 0 0 0,-5 4 0 0 0,1 1 0 0 0,-1 0 0 0 0,1-1 0 0 0,-1 1 0 0 0,0 0 0 0 0,1 0 0 0 0,-1 0 0 0 0,0 0 0 0 0,0 0 0 0 0,0 0 0 0 0,0 0 0 0 0,0 0 0 0 0,0 1 0 0 0,0-1 0 0 0,0 0 0 0 0,0 0 0 0 0,0 1 0 0 0,-1-1 0 0 0,1 1 0 0 0,0-1 0 0 0,-1 1 0 0 0,1-1 0 0 0,-1 1 0 0 0,0-1 0 0 0,0 1 0 0 0,1 0 0 0 0,5 14 0 0 0,8 53-469 0 0,-7-51 813 0 0,-6-14-341 0 0,0 0 1 0 0,0 0-1 0 0,0-1 0 0 0,0 1 0 0 0,0 0 0 0 0,1 0 0 0 0,0-1 0 0 0,0 1 0 0 0,0-1 0 0 0,0 1 0 0 0,1-1 1 0 0,-1 0-1 0 0,1 0 0 0 0,0 0 0 0 0,0 0 0 0 0,0 0 0 0 0,0-1 0 0 0,0 0 0 0 0,1 1 0 0 0,-1-1 0 0 0,1 0 1 0 0,-1 0-1 0 0,1-1 0 0 0,0 1 0 0 0,0-1 0 0 0,0 0 0 0 0,1 0-3 0 0,32 4-2623 0 0,-23-5 1112 0 0</inkml:trace>
  <inkml:trace contextRef="#ctx0" brushRef="#br0" timeOffset="-82769.035">6527 917 3728 0 0,'0'0'103'0'0,"0"0"93"0"0,0 0 285 0 0,0 0 119 0 0,0 0 28 0 0,0 0-22 0 0,0 0-104 0 0,0 0-44 0 0,0 0-8 0 0,0 0-17 0 0,0 0-61 0 0,-1 1-27 0 0,-20 14 1266 0 0,20-15-1124 0 0,1 0 10 0 0,0 0 38 0 0,0 0 10 0 0,0 0 6 0 0,0 0-22 0 0,0 0-94 0 0,0 0-41 0 0,0 0-8 0 0,-9-16 164 0 0,9 16-1599 0 0,0 0-308 0 0</inkml:trace>
  <inkml:trace contextRef="#ctx0" brushRef="#br0" timeOffset="-82305.734">6550 1185 6680 0 0,'0'0'149'0'0,"0"-1"23"0"0,6-31 203 0 0,-3 29-293 0 0,-3 2 342 0 0,0 1 128 0 0,0 0 22 0 0,0 0-21 0 0,0 0-94 0 0,0 0-41 0 0,0 0-8 0 0,5-9 323 0 0,-13-17-1693 0 0,7 25 453 0 0,1 1-119 0 0</inkml:trace>
  <inkml:trace contextRef="#ctx0" brushRef="#br0" timeOffset="-80205.506">8757 1030 6448 0 0,'0'0'141'0'0,"0"0"23"0"0,0 0 13 0 0,-1-8 306 0 0,-39-9 3116 0 0,-9-3 545 0 0,31 9-3972 0 0,0-2-172 0 0,-6 2 0 0 0,15 10 0 0 0,-5 0 0 0 0,2 5 0 0 0,2 2 0 0 0,-27 22 0 0 0,15-4 0 0 0,8 4 0 0 0,0 13 360 0 0,5-15-563 0 0,9-24 328 0 0,0 8 351 0 0,2-7-453 0 0,-1-1 0 0 0,1 0 0 0 0,-1 1 0 0 0,1-1 0 0 0,0 0 0 0 0,0 0 0 0 0,0 0 0 0 0,0 0-1 0 0,0-1 1 0 0,0 1 0 0 0,0 0 0 0 0,1-1 0 0 0,-1 0 0 0 0,0 1 0 0 0,1-1 0 0 0,-1 0 0 0 0,1 0 0 0 0,0-1 0 0 0,-1 1 0 0 0,1 0 0 0 0,0-1 0 0 0,-1 0-1 0 0,1 1 1 0 0,0-1 0 0 0,0 0 0 0 0,-1 0 0 0 0,1-1 0 0 0,0 1 0 0 0,-1-1 0 0 0,1 1 0 0 0,0-1-23 0 0,31-8 224 0 0,-7-2 2 0 0,13-26 614 0 0,-29 21-200 0 0,6-27 88 0 0,-12 16-634 0 0,-4-7-102 0 0,-1 32-79 0 0,0 2 10 0 0,0 0 11 0 0,0 0-7 0 0,0 0-39 0 0,0 0-15 0 0,0 0-1 0 0,0 0 4 0 0,0 0 16 0 0,0 0 4 0 0,5 16-104 0 0,-1 40 136 0 0,5 53 83 0 0,-6-91 42 0 0,2 1-53 0 0,-2-15-269 0 0,-1-1-1 0 0,1 1 0 0 0,0-1 0 0 0,0 0 0 0 0,1 0 0 0 0,-1 0 1 0 0,1 0-1 0 0,-1-1 0 0 0,1 0 0 0 0,0 1 0 0 0,0-1 1 0 0,0 0-1 0 0,0-1 0 0 0,0 1 0 0 0,0-1 0 0 0,0 0 0 0 0,1 0 1 0 0,-1 0-1 0 0,0-1 0 0 0,1 1 0 0 0,-1-1 0 0 0,1 0 0 0 0,-1 0 1 0 0,2-1 269 0 0,3-1-5108 0 0</inkml:trace>
  <inkml:trace contextRef="#ctx0" brushRef="#br0" timeOffset="-79556.665">8931 961 7760 0 0,'0'0'225'0'0,"0"0"46"0"0,0 0 43 0 0,0 2 20 0 0,-5 36 1082 0 0,1 3 144 0 0,-1 21-8 0 0,7-29-1277 0 0,1-3 4495 0 0,6-99-4688 0 0,0 13-135 0 0,-5 29 42 0 0,-3 19 1 0 0,13-1-172 0 0,81 33 25 0 0,-48 12-375 0 0,-25-15 381 0 0,-20-18 147 0 0,1 0-1 0 0,0 0 1 0 0,-1 0-1 0 0,0 1 0 0 0,0-1 1 0 0,0 0-1 0 0,0 1 0 0 0,0 0 1 0 0,-1-1-1 0 0,0 1 1 0 0,1 0-1 0 0,-1 0 0 0 0,0 3 5 0 0,5 14-12 0 0,7 51-357 0 0,-8-45 276 0 0,-5-25-10 0 0,0-2 4 0 0,0 0 3 0 0,5-20-537 0 0,6-43-3623 0 0,-13 24 2231 0 0,5 3-20 0 0</inkml:trace>
  <inkml:trace contextRef="#ctx0" brushRef="#br0" timeOffset="-79016.359">9301 264 4776 0 0,'0'0'135'0'0,"-1"-2"-2"0"0,-2-6-30 0 0,2 6 278 0 0,1 2 109 0 0,0 0 20 0 0,0 0 2 0 0,0 0 0 0 0,0 0 0 0 0,0 0 0 0 0,0 0 0 0 0,0 0 0 0 0,0 0 0 0 0,0 2 0 0 0,-4 70 688 0 0,13 70 3056 0 0,5-2-3049 0 0,9 19-304 0 0,3 108 492 0 0,-22-182-1141 0 0,1 21-110 0 0,-9-54-80 0 0,3-24-109 0 0,1-27-188 0 0,0-1-74 0 0,0 0-12 0 0,0 0-70 0 0,0 0-294 0 0,0 0-134 0 0,0 0-629 0 0,0-1-2556 0 0,-4-5-1092 0 0</inkml:trace>
  <inkml:trace contextRef="#ctx0" brushRef="#br0" timeOffset="-78641.413">9190 840 8264 0 0,'0'0'182'0'0,"0"0"29"0"0,0 0 14 0 0,6-6 989 0 0,20-15 842 0 0,-8 16-520 0 0,18 6-185 0 0,-21 3-1062 0 0,39 23-289 0 0,-38-17-3 0 0,-12-7-2 0 0,0 0 0 0 0,1 1 0 0 0,0-2 0 0 0,0 1 0 0 0,0 0 0 0 0,0-1 0 0 0,0 0 0 0 0,0 0 0 0 0,1-1 0 0 0,-1 0-1 0 0,1 1 1 0 0,-1-2 0 0 0,1 1 0 0 0,-1-1 0 0 0,1 0 0 0 0,-1 0 0 0 0,1 0 0 0 0,-1-1 0 0 0,6-1 5 0 0,9-4-203 0 0,6-2-75 0 0,0-1 1 0 0,-1-1-1 0 0,-1-1 1 0 0,0-1-1 0 0,3-3 278 0 0,-21 13-622 0 0</inkml:trace>
  <inkml:trace contextRef="#ctx0" brushRef="#br0" timeOffset="-78071.596">9625 1035 10136 0 0,'0'0'230'0'0,"0"0"30"0"0,0 0 19 0 0,0 0 105 0 0,0 0 411 0 0,0 0 182 0 0,0 0 42 0 0,0 0-65 0 0,0 0-288 0 0,0 0-122 0 0,0 0-29 0 0,0 0-3 0 0,0 0 0 0 0,10 0 1111 0 0,15 2-1605 0 0,-21-1-18 0 0,1 0 0 0 0,-1-1 0 0 0,1 1 0 0 0,-1-1 0 0 0,1 0 0 0 0,-1 0 0 0 0,1-1 0 0 0,-1 1 0 0 0,1-1 0 0 0,-1 0 0 0 0,0 0 0 0 0,1-1-1 0 0,-1 1 1 0 0,3-2 0 0 0,0-2-7 0 0,1 0-28 0 0,-1 1 0 0 0,1-1-1 0 0,-1-1 1 0 0,-1 1 0 0 0,1-1 0 0 0,-1-1-1 0 0,0 1 1 0 0,-1-1 0 0 0,1 0-1 0 0,0-2 36 0 0,8-21-12 0 0,-14 0-638 0 0,-1 29 351 0 0,-36-7-324 0 0,-72 32-940 0 0,63-9 2598 0 0,10 5-883 0 0,35-2 112 0 0,11 22-264 0 0,23 38 0 0 0,5 6 0 0 0,18-19-400 0 0,-53-63 244 0 0,0 1-1 0 0,-1-1 0 0 0,1 0 0 0 0,1 0 1 0 0,-1-1-1 0 0,0 1 0 0 0,0-1 0 0 0,1 0 1 0 0,-1 1-1 0 0,1-1 0 0 0,-1-1 0 0 0,1 1 1 0 0,-1 0-1 0 0,1-1 0 0 0,-1 0 0 0 0,2 0 157 0 0,21-5-4410 0 0,-14-2 73 0 0</inkml:trace>
  <inkml:trace contextRef="#ctx0" brushRef="#br0" timeOffset="-75263.85">11179 1075 8592 0 0,'0'0'250'0'0,"0"0"4"0"0,0-1-161 0 0,-19-34 4914 0 0,15 33-4782 0 0,0 1 0 0 0,0-1 0 0 0,0 1 0 0 0,-1 0 0 0 0,1 0 0 0 0,-1 1 1 0 0,1-1-1 0 0,0 1 0 0 0,-1 0 0 0 0,1 0 0 0 0,-1 0 0 0 0,1 1 1 0 0,-1 0-1 0 0,1-1 0 0 0,0 2 0 0 0,-1-1 0 0 0,1 0 0 0 0,0 1 0 0 0,0 0 1 0 0,-3 1-226 0 0,-3 1-62 0 0,3-2 143 0 0,-42 25 99 0 0,44-20-137 0 0,-15 21-33 0 0,17-15-10 0 0,0-5 0 0 0,2 17 11 0 0,6 3 42 0 0,17-8-53 0 0,-18-19 2 0 0,-1-1 1 0 0,1 1-1 0 0,0-1 0 0 0,0 0 0 0 0,-1 0 0 0 0,1-1 0 0 0,0 1 0 0 0,-1-1 0 0 0,1 1 0 0 0,0-1 0 0 0,-1 0 0 0 0,1-1 0 0 0,-1 1 0 0 0,1 0 0 0 0,-1-1 0 0 0,0 0 1 0 0,0 0-1 0 0,0 0 0 0 0,0 0 0 0 0,0-1 0 0 0,0 1 0 0 0,0-1 0 0 0,-1 1 0 0 0,1-1 0 0 0,-1 0 0 0 0,0 0 0 0 0,0 0 0 0 0,0 0 0 0 0,0-1 0 0 0,0 1 0 0 0,0-2-2 0 0,-2 4 1 0 0,11-13 0 0 0,-2 0 1 0 0,0-1 0 0 0,-1 0 0 0 0,-1-1-1 0 0,0 1 1 0 0,4-17-2 0 0,12-57 269 0 0,1-24-263 0 0,-6-71 60 0 0,-19 155-66 0 0,0 1 0 0 0,-2-1 0 0 0,-1 0 0 0 0,-2 1 0 0 0,-7-22 0 0 0,-20-67 0 0 0,-3 35 0 0 0,24 50 0 0 0,12 28-18 0 0,0 3-78 0 0,0 1-30 0 0,0 0-2 0 0,0 0-32 0 0,0 0-136 0 0,34 163-888 0 0,-20-45 1272 0 0,5 113 315 0 0,-19 46 602 0 0,1-257-949 0 0,0 0 0 0 0,1 0 0 0 0,0 0 0 0 0,2 0 0 0 0,0 0 0 0 0,2-1 0 0 0,0 1 0 0 0,1-1 0 0 0,3 3-56 0 0,12 11 139 0 0,0-9 25 0 0,-21-24-305 0 0,6 7 274 0 0,-5-6-3161 0 0,6-5 1730 0 0</inkml:trace>
  <inkml:trace contextRef="#ctx0" brushRef="#br0" timeOffset="-74560.888">11691 1006 11976 0 0,'0'0'266'0'0,"0"0"44"0"0,0 0 15 0 0,0 0-26 0 0,-1-2-198 0 0,-8-20 1707 0 0,-1-5 681 0 0,-7 5-1336 0 0,16 21-1099 0 0,0-1 0 0 0,0 0-1 0 0,-1 0 1 0 0,1 0-1 0 0,0 1 1 0 0,-1-1-1 0 0,1 0 1 0 0,-1 1 0 0 0,0-1-1 0 0,1 1 1 0 0,-1 0-1 0 0,0 0 1 0 0,0 0-1 0 0,0 0 1 0 0,0 0 0 0 0,0 0-1 0 0,0 0 1 0 0,0 0-1 0 0,0 1 1 0 0,0-1-1 0 0,0 1 1 0 0,-1 0 0 0 0,1-1-1 0 0,0 1 1 0 0,0 0-1 0 0,0 0 1 0 0,-1 1 0 0 0,1-1-1 0 0,0 0 1 0 0,0 1-1 0 0,0-1 1 0 0,0 1-1 0 0,-1 0-53 0 0,-3 1 19 0 0,1 1 0 0 0,0-1 0 0 0,0 1 0 0 0,0 0 0 0 0,0 1 0 0 0,1-1 0 0 0,-1 1 0 0 0,1 0 0 0 0,0 0-1 0 0,0 0 1 0 0,-2 4-19 0 0,-45 81 0 0 0,32-39 0 0 0,14-31 0 0 0,5-3 11 0 0,1 2 168 0 0,8-3-169 0 0,-8-14-8 0 0,1 1 0 0 0,0 0-1 0 0,0-1 1 0 0,0 1 0 0 0,0-1-1 0 0,0 0 1 0 0,1 0-1 0 0,-1 0 1 0 0,0 0 0 0 0,1 0-1 0 0,-1 0 1 0 0,0-1 0 0 0,1 1-1 0 0,-1-1 1 0 0,1 0 0 0 0,-1 1-1 0 0,1-1 1 0 0,-1 0 0 0 0,1 0-1 0 0,-1-1 1 0 0,1 1-1 0 0,-1 0 1 0 0,1-1 0 0 0,-1 0-1 0 0,0 0 1 0 0,1 1 0 0 0,-1-1-1 0 0,0 0 1 0 0,1-1 0 0 0,-1 1-1 0 0,0 0 1 0 0,0-1 0 0 0,0 1-1 0 0,0-1 1 0 0,0 0-1 0 0,-1 1 1 0 0,1-1 0 0 0,0 0-1 0 0,0-1-1 0 0,21-33-14 0 0,-10-31-798 0 0,-5 89 110 0 0,9 63 918 0 0,-16-81-241 0 0,0-1 0 0 0,0 1 0 0 0,1-1-1 0 0,-1 0 1 0 0,1 1 0 0 0,-1-1 0 0 0,1 0-1 0 0,0 0 1 0 0,1 0 0 0 0,-1 0 0 0 0,0 0-1 0 0,1 0 1 0 0,0-1 0 0 0,-1 1-1 0 0,1-1 1 0 0,0 0 0 0 0,0 0 0 0 0,0 0-1 0 0,3 1 26 0 0,30 15-2009 0 0,-20-13-1149 0 0,-7-5-2082 0 0</inkml:trace>
  <inkml:trace contextRef="#ctx0" brushRef="#br0" timeOffset="-74052.245">11869 909 8288 0 0,'0'1'190'0'0,"-5"62"484"0"0,14 1 3826 0 0,-3-25-2048 0 0,1-13-1917 0 0,-6-24-461 0 0,-1-2 4 0 0,0 0 2 0 0,0 0 0 0 0,0 0 2 0 0,0 0 4 0 0,0 0 2 0 0,0 0 0 0 0,0 0 18 0 0,0 0 74 0 0,1-2 38 0 0,12-30 294 0 0,8-40-448 0 0,-7 48-64 0 0,-9 21 0 0 0,5 3 0 0 0,4 7 0 0 0,27 44 0 0 0,-3 38-764 0 0,-31-67 674 0 0,32 50 231 0 0,-19-59-572 0 0,-7-6-895 0 0,-3-9-91 0 0</inkml:trace>
  <inkml:trace contextRef="#ctx0" brushRef="#br0" timeOffset="-73661.713">12447 0 8288 0 0,'0'0'190'0'0,"0"0"28"0"0,-1 2 7 0 0,-4 6-45 0 0,0 0 1 0 0,0 0-1 0 0,1 0 0 0 0,1 1 1 0 0,-1 0-1 0 0,1 0 0 0 0,1 0 1 0 0,0 0-1 0 0,0 0 0 0 0,1 0 1 0 0,0 1-1 0 0,0-1 0 0 0,1 1 1 0 0,1 7-181 0 0,-3 19 714 0 0,14 139 2331 0 0,8 10-1299 0 0,-7-13-1346 0 0,-8-55-400 0 0,-10 44 0 0 0,0-64 0 0 0,5-43 0 0 0,4 23 623 0 0,-3-62-749 0 0,-1 3-3778 0 0,0-18 3392 0 0</inkml:trace>
  <inkml:trace contextRef="#ctx0" brushRef="#br0" timeOffset="-73255.556">12146 711 11168 0 0,'0'0'256'0'0,"0"0"34"0"0,0 0 20 0 0,0 0-40 0 0,2-1-175 0 0,33-31 3160 0 0,7 11-1401 0 0,-30 18-1871 0 0,1-1 1 0 0,-1 2-1 0 0,1 0 0 0 0,0 0 1 0 0,0 1-1 0 0,0 0 0 0 0,0 2 1 0 0,9 0 16 0 0,13 0 74 0 0,24 4-98 0 0,-46-5-176 0 0,1-1 0 0 0,0 0 0 0 0,-1 0 0 0 0,1-1 1 0 0,-1-1-1 0 0,1 0 0 0 0,-1-1 0 0 0,1-1 200 0 0,74-28-1791 0 0,-79 29 782 0 0</inkml:trace>
  <inkml:trace contextRef="#ctx0" brushRef="#br0" timeOffset="-77204.279">10400 864 8288 0 0,'0'0'190'0'0,"0"0"28"0"0,0 0 7 0 0,0 0 43 0 0,1 2 159 0 0,0 2-194 0 0,1 1 0 0 0,-1-1-1 0 0,0 1 1 0 0,0 0 0 0 0,-1-1 0 0 0,1 1 0 0 0,-1 0 0 0 0,0 0 0 0 0,-1-1 0 0 0,1 1 0 0 0,-1 0 0 0 0,0-1 0 0 0,0 1 0 0 0,0 0 0 0 0,0 0-233 0 0,-2 7 586 0 0,-11 44 1046 0 0,14-55-1583 0 0,0-1 1 0 0,0 0 0 0 0,0 1 0 0 0,-1-1 0 0 0,1 0 0 0 0,0 1 0 0 0,0-1 0 0 0,-1 0 0 0 0,1 1 0 0 0,0-1 0 0 0,0 0 0 0 0,-1 0 0 0 0,1 1 0 0 0,0-1 0 0 0,-1 0 0 0 0,1 0 0 0 0,0 0 0 0 0,-1 1 0 0 0,1-1 0 0 0,0 0 0 0 0,-1 0 0 0 0,1 0 0 0 0,0 0 0 0 0,-1 0 0 0 0,1 0 0 0 0,0 0 0 0 0,-1 0 0 0 0,1 0 0 0 0,-1 0 0 0 0,1 0 0 0 0,0 0 0 0 0,-1 0-1 0 0,1 0 1 0 0,0 0 0 0 0,-1 0 0 0 0,1 0 0 0 0,-1 0 0 0 0,1-1 0 0 0,0 1 0 0 0,-1 0 0 0 0,1 0 0 0 0,0 0 0 0 0,0-1 0 0 0,-1 1 0 0 0,1 0 0 0 0,0 0 0 0 0,-1-1 0 0 0,1 1 0 0 0,0 0 0 0 0,0-1 0 0 0,0 1 0 0 0,-1 0 0 0 0,1-1 0 0 0,0 1 0 0 0,0 0 0 0 0,0-1 0 0 0,0 1 0 0 0,0 0 0 0 0,-1-1 0 0 0,1 1 0 0 0,0 0 0 0 0,0-1-1 0 0,0 1 1 0 0,0-1 0 0 0,0 1 0 0 0,0-1-50 0 0,-6-6 628 0 0,-39-17-864 0 0,39 21 22 0 0,-1 1 1 0 0,1-1-1 0 0,-1 1 1 0 0,1 0 0 0 0,-1 0-1 0 0,0 1 1 0 0,0 0-1 0 0,1 0 1 0 0,-1 1-1 0 0,0 0 1 0 0,0 0 0 0 0,-4 1 213 0 0,-3-1-471 0 0,-48 15-730 0 0,29 4 267 0 0,14 60 1360 0 0,16-55-313 0 0,-2 41 140 0 0,4-60-178 0 0,0-1-1 0 0,0 1 1 0 0,0 0-1 0 0,1-1 0 0 0,-1 1 1 0 0,1 0-1 0 0,0 0 1 0 0,1-1-1 0 0,-1 1 1 0 0,1 0-1 0 0,0-1 1 0 0,0 1-1 0 0,0-1 0 0 0,1 1 1 0 0,-1-1-1 0 0,1 0 1 0 0,0 1-1 0 0,0-1 1 0 0,1 0-1 0 0,-1 0 1 0 0,1 0-1 0 0,0-1 0 0 0,0 1 1 0 0,0-1-1 0 0,1 1 1 0 0,-1-1-1 0 0,1 0 1 0 0,0-1-1 0 0,0 1 0 0 0,0 0 1 0 0,0-1-1 0 0,0 0 1 0 0,0 0-1 0 0,1 0 1 0 0,-1-1-1 0 0,2 1-74 0 0,0-2 50 0 0,0 0 1 0 0,-1-1-1 0 0,1 1 0 0 0,-1-1 1 0 0,1 0-1 0 0,-1-1 0 0 0,1 0 1 0 0,-1 1-1 0 0,0-2 0 0 0,0 1 1 0 0,3-2-51 0 0,-2 1 7 0 0,103-54-1421 0 0,-32 28-3937 0 0,-62 18 3825 0 0</inkml:trace>
  <inkml:trace contextRef="#ctx0" brushRef="#br0" timeOffset="-76038.473">10490 1119 6448 0 0,'0'0'141'0'0,"0"0"23"0"0,0 0 13 0 0,0 0 123 0 0,0 0 468 0 0,0 0 206 0 0,0 0 39 0 0,0 0-60 0 0,0 0-287 0 0,0 0-122 0 0,0 0-28 0 0,0 0-4 0 0,0 0 0 0 0,0 0 0 0 0,0 0 0 0 0,0 0-10 0 0,0 0-38 0 0,0 0-16 0 0,0 0-7 0 0,0 0-50 0 0,0 0-207 0 0,2 1-89 0 0,42-1 51 0 0,34-1 446 0 0,-24-27-165 0 0,-51 27-393 0 0,-1-1 0 0 0,1 1 1 0 0,-1-1-1 0 0,0 0 0 0 0,0 0 0 0 0,1 0 0 0 0,-1 0 1 0 0,-1 0-1 0 0,1 0 0 0 0,0 0 0 0 0,-1-1 0 0 0,1 1 1 0 0,-1-1-1 0 0,1 1 0 0 0,-1-1 0 0 0,0 0 0 0 0,0-2-34 0 0,2-1 96 0 0,-2 4 0 0 0,-5-3 12 0 0,-10-39-64 0 0,12 40-88 0 0,0-1 0 0 0,0 1 0 0 0,0 0 0 0 0,0 0 0 0 0,-1 0 0 0 0,0 0 0 0 0,0 1 0 0 0,0-1 0 0 0,0 1 0 0 0,0-1 0 0 0,-1 1 0 0 0,1 0 0 0 0,-1 0 0 0 0,-3-1 44 0 0,-36-7-950 0 0,28 22 684 0 0,-17 59 66 0 0,17-31 136 0 0,13-33 74 0 0,0 1-1 0 0,0-1 0 0 0,1 0 0 0 0,0 1 0 0 0,0-1 0 0 0,1 1 0 0 0,-1-1 0 0 0,1 1 0 0 0,1 0 0 0 0,-1-1 0 0 0,1 1 0 0 0,0-1 0 0 0,1 0 0 0 0,0 3-9 0 0,2 15 43 0 0,24 37 1241 0 0,-19-45-1116 0 0,3-5-27 0 0,-10-11-98 0 0,1 0-22 0 0,-2 0 7 0 0,-1 0-87 0 0,0 0-9 0 0,0 0 4 0 0,0 0 0 0 0,0 0 0 0 0,0 0 0 0 0,0 0 0 0 0,0 0-1 0 0,0 2 6 0 0,4 3 47 0 0,5 17 12 0 0,-7 18 360 0 0,36-53-2336 0 0,0 1-1862 0 0,-25 10 1789 0 0</inkml:trace>
  <inkml:trace contextRef="#ctx0" brushRef="#br0" timeOffset="-69786.484">14797 970 10136 0 0,'0'2'230'0'0,"-4"29"548"0"0,0 13-585 0 0,17 0 3471 0 0,-1-5-1250 0 0,-12-38-2063 0 0,0-1-106 0 0,0 0-42 0 0,0 0-10 0 0,0 0 1 0 0,0 0 4 0 0,0 0 2 0 0,6-60 2107 0 0,2-85-2142 0 0,-3 98-165 0 0,-5 41 0 0 0,4 1 0 0 0,24-23 0 0 0,13 16 0 0 0,-28 4 0 0 0,-7 4 0 0 0,3 3 0 0 0,9 8 0 0 0,-14-1 0 0 0,0 0 0 0 0,0 0 0 0 0,-1 0 0 0 0,1 0 0 0 0,-1 0 0 0 0,0 1 0 0 0,-1-1 0 0 0,0 1 0 0 0,0 0 0 0 0,0 0 0 0 0,-1-1 0 0 0,0 1 0 0 0,0 2 0 0 0,3 14 0 0 0,5 62-433 0 0,-3 13 320 0 0,11-37 177 0 0,2-22-54 0 0,8 6-274 0 0,-9-17-1089 0 0,-17-27 708 0 0,-1-1-803 0 0,0 0-353 0 0,0 0-73 0 0,0 0-12 0 0</inkml:trace>
  <inkml:trace contextRef="#ctx0" brushRef="#br0" timeOffset="-72052.532">13661 914 6448 0 0,'0'0'141'0'0,"0"0"23"0"0,0 0 13 0 0,0 0 55 0 0,0 0 182 0 0,0 0 76 0 0,0 2 20 0 0,-28 117 4098 0 0,7-48-2480 0 0,1 47-757 0 0,19-118-1323 0 0,1 0-1 0 0,0 0 1 0 0,0 0-1 0 0,0 0 0 0 0,-1 0 1 0 0,1 0-1 0 0,0 0 0 0 0,0 0 1 0 0,-1 0-1 0 0,1 0 1 0 0,0 0-1 0 0,0 0 0 0 0,-1 0 1 0 0,1 0-1 0 0,0 0 0 0 0,0 0 1 0 0,-1 0-1 0 0,1 0 1 0 0,0 0-1 0 0,0 0 0 0 0,-1 0 1 0 0,1 0-1 0 0,0 0 1 0 0,0 0-1 0 0,0 1 0 0 0,-1-1 1 0 0,1 0-1 0 0,0 0 0 0 0,0 0 1 0 0,0 0-1 0 0,-1 1 1 0 0,1-1-1 0 0,0 0 0 0 0,0 0 1 0 0,0 0-1 0 0,0 1 0 0 0,0-1 1 0 0,0 0-1 0 0,0 0 1 0 0,-1 1-1 0 0,1-1 0 0 0,0 0 1 0 0,0 0-1 0 0,0 0 0 0 0,0 1-47 0 0,-4-95 608 0 0,2 86-563 0 0,0 1 0 0 0,1-1-1 0 0,1 0 1 0 0,-1 0-1 0 0,1 0 1 0 0,1 0 0 0 0,-1 0-1 0 0,1 0 1 0 0,2-6-45 0 0,1-34-326 0 0,-6-21 306 0 0,19-12 124 0 0,6 24 336 0 0,-21 51-442 0 0,-1 0-1 0 0,2 0 0 0 0,-1 0 0 0 0,1 0 0 0 0,0 0 1 0 0,0 0-1 0 0,0 0 0 0 0,1 1 0 0 0,0 0 0 0 0,4-5 3 0 0,-7 9-150 0 0,-1 1-74 0 0,18 6-462 0 0,15 39-554 0 0,11 10 1008 0 0,-3 5 331 0 0,10 2-22 0 0,-7 5-149 0 0,-41-38-578 0 0,-5-17 342 0 0,-3 17-802 0 0,4-26 839 0 0,0 0 1 0 0,0 0-1 0 0,0 0 0 0 0,1 0 1 0 0,0 0-1 0 0,-1-1 1 0 0,1 1-1 0 0,0 0 0 0 0,0 0 1 0 0,1 0-1 0 0,-1 0 1 0 0,0 0-1 0 0,1 0 0 0 0,0 0 1 0 0,0 1 270 0 0,5 21-2784 0 0,2-37 2428 0 0,-7 11 24 0 0</inkml:trace>
  <inkml:trace contextRef="#ctx0" brushRef="#br0" timeOffset="-71373.152">14140 864 8288 0 0,'0'0'190'0'0,"0"0"28"0"0,0 0 7 0 0,0-1-33 0 0,-3-4-79 0 0,-7 3 758 0 0,5 2-655 0 0,1 0 1 0 0,0 0-1 0 0,-1 1 0 0 0,1-1 0 0 0,0 1 1 0 0,0 0-1 0 0,0 0 0 0 0,-1 1 0 0 0,1-1 1 0 0,0 1-1 0 0,1 0 0 0 0,-1 0 0 0 0,0 0 1 0 0,0 1-1 0 0,1-1 0 0 0,0 1 0 0 0,-1 0 1 0 0,1 0-1 0 0,0 0 0 0 0,0 0 0 0 0,1 0 1 0 0,-1 1-1 0 0,1-1 0 0 0,-1 1 1 0 0,1 1-217 0 0,-7 34 685 0 0,5-34-371 0 0,-5 36 312 0 0,8-17-420 0 0,0-18-129 0 0,1 0-1 0 0,0 1 0 0 0,0-1 1 0 0,0 0-1 0 0,1 0 0 0 0,0 1 0 0 0,0-1 1 0 0,0 0-1 0 0,1 0 0 0 0,0 0 1 0 0,1 0-1 0 0,-1 0 0 0 0,1-1 0 0 0,1 3-76 0 0,1 0 59 0 0,-4-5-20 0 0,1 0 0 0 0,-1 0 0 0 0,1 0 0 0 0,0 0 0 0 0,0 0 1 0 0,0-1-1 0 0,1 1 0 0 0,-1 0 0 0 0,1-1 0 0 0,-1 0 0 0 0,1 0 1 0 0,0 0-1 0 0,0 0 0 0 0,0 0 0 0 0,0 0 0 0 0,0-1 0 0 0,3 2-39 0 0,7 1 44 0 0,-9-2-26 0 0,0 0 1 0 0,1 0 0 0 0,-1-1-1 0 0,0 0 1 0 0,1 0-1 0 0,-1 0 1 0 0,1-1 0 0 0,-1 1-1 0 0,1-1 1 0 0,-1 0 0 0 0,1 0-1 0 0,-1-1 1 0 0,1 1-1 0 0,2-2-18 0 0,47-22 0 0 0,-17-12 271 0 0,-35 31-203 0 0,0-1 0 0 0,0 1 1 0 0,0 0-1 0 0,-1-1 0 0 0,1 0 0 0 0,-1 1 1 0 0,-1-1-1 0 0,1 0 0 0 0,-1 1 0 0 0,0-1 0 0 0,0 0 1 0 0,-1 1-1 0 0,0-1 0 0 0,0 0 0 0 0,0 1 0 0 0,-1-1 1 0 0,1 1-1 0 0,-1 0 0 0 0,-2-3-68 0 0,-29-35 327 0 0,31 40-424 0 0,-1 1 0 0 0,1 0 0 0 0,-1 0 0 0 0,0 0 0 0 0,1 0 0 0 0,-1 1 0 0 0,0-1 0 0 0,0 1 0 0 0,0 0 0 0 0,0 0 0 0 0,0 0 0 0 0,0 0 0 0 0,0 0 0 0 0,-1 0 0 0 0,1 1 0 0 0,0 0 0 0 0,0-1 0 0 0,-3 2 97 0 0,3-2 5 0 0,0 1 0 0 0,0 1 0 0 0,0-1 0 0 0,0 0-1 0 0,0 1 1 0 0,-1-1 0 0 0,1 1 0 0 0,1 0-1 0 0,-1 0 1 0 0,0 0 0 0 0,0 1 0 0 0,0-1 0 0 0,0 1-1 0 0,1-1 1 0 0,-1 1 0 0 0,1 0 0 0 0,-1 0-1 0 0,1 0 1 0 0,0 0 0 0 0,0 1 0 0 0,0-1 0 0 0,0 0-1 0 0,0 1 1 0 0,0 0 0 0 0,1-1 0 0 0,-1 1-1 0 0,1 0 1 0 0,0 0 0 0 0,-1 1-5 0 0,-2 20-500 0 0,9 2-2131 0 0,4-10-1106 0 0,-5-7 2125 0 0,5-3-10 0 0</inkml:trace>
  <inkml:trace contextRef="#ctx0" brushRef="#br0" timeOffset="-70482.734">14400 877 504 0 0,'0'0'325'0'0,"0"0"22"0"0,0 0 6 0 0,0 0 46 0 0,0 0 168 0 0,0 0 69 0 0,0 0 17 0 0,0 0 0 0 0,0 0-10 0 0,0 0-3 0 0,0 0 0 0 0,0 0-16 0 0,0 0-70 0 0,-1 1-36 0 0,-3 75 3914 0 0,13 18-1472 0 0,-9-85-2854 0 0,0-7 130 0 0,0 0 55 0 0,9 30 619 0 0,-8-30-606 0 0,4 10 288 0 0,38 31 295 0 0,-18-38-612 0 0,-20-5-237 0 0,-1 0-1 0 0,1-1 1 0 0,-1 1 0 0 0,1-1 0 0 0,0-1-1 0 0,-1 1 1 0 0,0 0 0 0 0,1-1 0 0 0,-1 0 0 0 0,0 0-1 0 0,0 0 1 0 0,0-1 0 0 0,0 1 0 0 0,0-1 0 0 0,-1 0-1 0 0,1 0 1 0 0,-1 0 0 0 0,0-1 0 0 0,3-2-38 0 0,1-1 16 0 0,-4 3-3 0 0,1 0 0 0 0,-1 0-1 0 0,0 0 1 0 0,-1 0 0 0 0,1-1-1 0 0,-1 1 1 0 0,0-1 0 0 0,0 0-1 0 0,0 0 1 0 0,0 0 0 0 0,-1 0-1 0 0,0 0 1 0 0,0 0 0 0 0,-1 0-1 0 0,1 0 1 0 0,-1-2-13 0 0,0-64 365 0 0,-24-40 115 0 0,16 72-982 0 0,6 33 411 0 0,0 3-991 0 0,3 2-4194 0 0,6-3 3452 0 0</inkml:trace>
  <inkml:trace contextRef="#ctx0" brushRef="#br0" timeOffset="-68005.059">16503 921 6128 0 0,'-1'1'133'0'0,"-26"47"374"0"0,0-14 591 0 0,-12 4 3009 0 0,24-26-1876 0 0,12-11-2126 0 0,-11 9 891 0 0,-5 12-379 0 0,9-9-371 0 0,1 6-970 0 0,8-14 731 0 0,1-1 1 0 0,-1 0 0 0 0,1 0 0 0 0,0 0-1 0 0,0 0 1 0 0,0 0 0 0 0,0 0 0 0 0,1 1-1 0 0,0-1 1 0 0,0 0 0 0 0,0 0 0 0 0,0 0-1 0 0,0 0 1 0 0,1-1 0 0 0,0 1 0 0 0,0 0 0 0 0,1 1-8 0 0,11 18-176 0 0,22 6 778 0 0,-33-28-568 0 0,-1 0 0 0 0,1 0 0 0 0,-1 0 0 0 0,1 0 0 0 0,0-1 1 0 0,0 1-1 0 0,-1-1 0 0 0,1 0 0 0 0,0 0 0 0 0,0 0 0 0 0,-1 0 0 0 0,1-1 0 0 0,0 1 0 0 0,0-1 0 0 0,-1 1 0 0 0,1-1 0 0 0,0 0 0 0 0,-1 0 0 0 0,1 0 0 0 0,-1 0 0 0 0,1-1 0 0 0,-1 1 1 0 0,0-1-1 0 0,0 1 0 0 0,1-1 0 0 0,-1 0 0 0 0,0 0 0 0 0,-1 0 0 0 0,1 0 0 0 0,0 0 0 0 0,0 0 0 0 0,-1-1 0 0 0,1 0-34 0 0,30-87 353 0 0,-17-3-129 0 0,-11 68-468 0 0,-4 24 228 0 0,1 0 0 0 0,-1 0 0 0 0,0 0 0 0 0,1 0 0 0 0,-1 0 0 0 0,0-1-1 0 0,0 1 1 0 0,0 0 0 0 0,0 0 0 0 0,0 0 0 0 0,0 0 0 0 0,0-1 0 0 0,-1 1-1 0 0,1 0 1 0 0,0 0 0 0 0,-1 0 0 0 0,1 0 0 0 0,0 0 0 0 0,-1 0 0 0 0,0 0-1 0 0,1 0 1 0 0,-1 0 0 0 0,1 0 0 0 0,-1 0 0 0 0,0 0 0 0 0,0 0 0 0 0,0 0-1 0 0,1 1 1 0 0,-1-1 0 0 0,0 0 0 0 0,0 1 0 0 0,0-1 0 0 0,0 0 0 0 0,0 1-1 0 0,-1-1 17 0 0,-39-15-1425 0 0,-21 18 1380 0 0,19 7-110 0 0,16 19-1170 0 0,24-14 252 0 0,2-4-2505 0 0,1-5-435 0 0</inkml:trace>
  <inkml:trace contextRef="#ctx0" brushRef="#br0" timeOffset="-67432.293">16790 1104 10136 0 0,'0'0'230'0'0,"0"0"30"0"0,0 0 19 0 0,0 8 8 0 0,0 56 1801 0 0,0-55-2088 0 0,3-2 53 0 0,-2-6 219 0 0,-1-1 77 0 0,0 0 17 0 0,0 0-28 0 0,0 0-123 0 0,0 0-58 0 0,0 0-11 0 0,0 0 38 0 0,0-81 1839 0 0,-18-5-2023 0 0,5 42 0 0 0,3 3 0 0 0,-2 0 0 0 0,12 26 0 0 0,7-1 0 0 0,58-18 0 0 0,-5 27-65 0 0,-3 20-3551 0 0,-25-2-368 0 0,-12-3 1938 0 0</inkml:trace>
  <inkml:trace contextRef="#ctx0" brushRef="#br0" timeOffset="-62670.944">19482 872 8288 0 0,'0'0'190'0'0,"0"0"28"0"0,0 0 7 0 0,0 0 43 0 0,0 0 159 0 0,0 0 70 0 0,0 0 14 0 0,0 0 1 0 0,0 0 0 0 0,0 0 0 0 0,0 0 0 0 0,0 0 0 0 0,0 0 0 0 0,0 0 0 0 0,0 0 0 0 0,0 1 0 0 0,0 36 1709 0 0,27 30-2161 0 0,-10-33 1700 0 0,-14-30-1680 0 0,-1-1 0 0 0,0 0 0 0 0,1 1 0 0 0,0-1 0 0 0,-1 0 0 0 0,1-1 0 0 0,0 1 0 0 0,1 0 0 0 0,-1-1 1 0 0,0 1-1 0 0,1-1 0 0 0,-1 0 0 0 0,1 0 0 0 0,0-1 0 0 0,0 1 0 0 0,0-1 0 0 0,0 0 0 0 0,0 0 0 0 0,0 0 0 0 0,0 0 0 0 0,0-1 0 0 0,0 1 1 0 0,0-1-1 0 0,0 0 0 0 0,0-1 0 0 0,0 1 0 0 0,0-1 0 0 0,0 1 0 0 0,0-1 0 0 0,0-1 0 0 0,0 1 0 0 0,0 0 0 0 0,1-1-80 0 0,5-4 98 0 0,-2 2 18 0 0,0 0 0 0 0,-1 0-1 0 0,0 0 1 0 0,0-1 0 0 0,0 0 0 0 0,-1-1 0 0 0,0 1 0 0 0,0-1 0 0 0,0 0 0 0 0,0-1 0 0 0,-1 1-1 0 0,0-1 1 0 0,3-7-116 0 0,11-50 0 0 0,-11 14-401 0 0,-13 3-1142 0 0,-2 30 640 0 0,5 10 340 0 0,0 1 0 0 0,-1 0 0 0 0,0 0 1 0 0,0 1-1 0 0,0-1 0 0 0,0 0 0 0 0,-1 1 0 0 0,0 0 0 0 0,0 0 1 0 0,-3-2 562 0 0,-7-9-5539 0 0,14 15 1394 0 0</inkml:trace>
  <inkml:trace contextRef="#ctx0" brushRef="#br0" timeOffset="-61975.72">20038 763 5552 0 0,'0'0'165'0'0,"-1"1"-10"0"0,-17 50 582 0 0,9-10 1622 0 0,-4 61 1337 0 0,17-63-1648 0 0,5-21 2007 0 0,-3-19-3127 0 0,-4-1-943 0 0,0 0 0 0 0,0 0 0 0 0,0 0 0 0 0,0 0 0 0 0,-1-1 0 0 0,1 1 0 0 0,-1 0 0 0 0,1-1 0 0 0,-1 1 0 0 0,0-1 0 0 0,0 0 0 0 0,0 1 0 0 0,0-1 0 0 0,-1 0 0 0 0,1 0 0 0 0,-1 1 0 0 0,1-1 0 0 0,-1-1 15 0 0,2-9 73 0 0,3-47 520 0 0,0 20-549 0 0,9-13-614 0 0,-5 12 1618 0 0,-9 34-967 0 0,0 6-140 0 0,2 0 2 0 0,25-3-499 0 0,-4 10 399 0 0,-7 2 154 0 0,22 20-348 0 0,-32-16 148 0 0,-1 0 0 0 0,1 0 0 0 0,-2 0 0 0 0,0 1 0 0 0,0 0 0 0 0,-1 0-1 0 0,-1 0 1 0 0,0 0 0 0 0,0 7 203 0 0,1 4-154 0 0,14 54 104 0 0,-17-74 45 0 0,1 0-1 0 0,0 0 1 0 0,0 0-1 0 0,1 0 0 0 0,-1 0 1 0 0,1 0-1 0 0,0-1 1 0 0,0 1-1 0 0,0-1 0 0 0,0 1 1 0 0,0-1-1 0 0,1 0 0 0 0,0 1 1 0 0,1 0 5 0 0,-4-4-399 0 0,0 0-101 0 0,0 0-646 0 0,2 0-2674 0 0,5 0-1148 0 0</inkml:trace>
  <inkml:trace contextRef="#ctx0" brushRef="#br0" timeOffset="-61477.137">20461 1099 8592 0 0,'0'0'250'0'0,"0"0"4"0"0,0 0-22 0 0,0 2 497 0 0,0 6 235 0 0,0-5 48 0 0,0-3-59 0 0,0 0-287 0 0,0 0-122 0 0,0 0-28 0 0,0 0-72 0 0,0 0-354 0 0,0 0-410 0 0,0 0-154 0 0,-1 0-888 0 0,-2 0-3416 0 0</inkml:trace>
  <inkml:trace contextRef="#ctx0" brushRef="#br0" timeOffset="-63985.258">18802 803 6704 0 0,'0'0'149'0'0,"0"0"23"0"0,-1 2 12 0 0,-3 99 2680 0 0,4 26 1273 0 0,0-125-3627 0 0,0-2-68 0 0,0 0-227 0 0,0 0 137 0 0,0 0 89 0 0,0 0 20 0 0,0 0-53 0 0,0 0-234 0 0,0 0-94 0 0,0-8 10 0 0,0-184-674 0 0,14 121 716 0 0,-5 35 128 0 0,1 23-68 0 0,1 12-192 0 0,40 62-94 0 0,-32-33 32 0 0,35 82-535 0 0,-34-53 433 0 0,-16-9-630 0 0,-4-17 462 0 0,0-30-56 0 0,0-1-110 0 0,0 0-12 0 0,0 0-88 0 0,0 0-359 0 0,0 0-163 0 0,0 0-31 0 0,0 0-7 0 0</inkml:trace>
  <inkml:trace contextRef="#ctx0" brushRef="#br0" timeOffset="-63304.312">19180 791 5928 0 0,'0'0'132'0'0,"0"0"17"0"0,0 0 12 0 0,-1-2-17 0 0,-4-3-114 0 0,-2 0 63 0 0,6 4 387 0 0,1 1 148 0 0,0 0 20 0 0,-25 0 1575 0 0,14 9-1199 0 0,7-5-763 0 0,0 0 1 0 0,-1 1 0 0 0,2-1 0 0 0,-1 1 0 0 0,0 0 0 0 0,1 0-1 0 0,0 0 1 0 0,0 0 0 0 0,0 1 0 0 0,1-1 0 0 0,-1 3-262 0 0,0-1 269 0 0,1 1 0 0 0,0 0 0 0 0,1 0 0 0 0,-1-1 0 0 0,2 1 0 0 0,-1 0 0 0 0,1 0 0 0 0,0 1 0 0 0,1-1 0 0 0,1 6-269 0 0,7 18 165 0 0,26 30 1656 0 0,-12-27-1772 0 0,-4-21 368 0 0,-15-14-417 0 0,1 1 0 0 0,0-1 0 0 0,0 0 0 0 0,0 0 0 0 0,0 0 0 0 0,0-1 0 0 0,0 1 0 0 0,0-1 0 0 0,0-1 0 0 0,0 1 0 0 0,0-1 0 0 0,-1 1 0 0 0,1-1 0 0 0,-1-1 0 0 0,1 1 0 0 0,-1-1 0 0 0,0 1 0 0 0,0-1 0 0 0,0 0 0 0 0,0-1 0 0 0,0 1 0 0 0,-1-1 0 0 0,1-1 0 0 0,0 1-12 0 0,0-1 0 0 0,0 0 1 0 0,-1 1-1 0 0,0-2 0 0 0,0 1 0 0 0,0 0 0 0 0,-1 0 1 0 0,1-1-1 0 0,-1 0 0 0 0,-1 1 0 0 0,1-1 1 0 0,-1 0-1 0 0,0 0 0 0 0,0-5 12 0 0,1 2-2 0 0,-2 4-53 0 0,1 0-1 0 0,-1 1 0 0 0,0-1 1 0 0,0 0-1 0 0,-1 1 0 0 0,1-1 1 0 0,-1 0-1 0 0,0 1 0 0 0,0-1 1 0 0,-1 0-1 0 0,1 1 0 0 0,-1 0 1 0 0,0-1-1 0 0,0 1 0 0 0,-1 0 0 0 0,1 0 1 0 0,-1 0 55 0 0,-7-5-176 0 0,8 6 124 0 0,-1 1 0 0 0,1-1-1 0 0,-1 0 1 0 0,0 1 0 0 0,0 0-1 0 0,0 0 1 0 0,-1 0 0 0 0,1 0-1 0 0,0 0 1 0 0,-1 0 0 0 0,1 1-1 0 0,-1 0 1 0 0,0 0 0 0 0,1 0-1 0 0,-1 0 1 0 0,0 0 0 0 0,0 1-1 0 0,0 0 53 0 0,-24 0 0 0 0,15 0-394 0 0,11 1-44 0 0,-6 9-4233 0 0,8-9 199 0 0</inkml:trace>
  <inkml:trace contextRef="#ctx0" brushRef="#br0" timeOffset="-57902.103">5236 2425 6688 0 0,'0'0'197'0'0,"0"0"60"0"0,-1 1 169 0 0,-20 21 4236 0 0,20-20-4406 0 0,1-2-22 0 0,-14 26 815 0 0,1 20 318 0 0,17-21-174 0 0,-4-11-572 0 0,9 49-2 0 0,27-3 674 0 0,-21-44-984 0 0,-7-8-219 0 0,-7-7 19 0 0,10-4 198 0 0,-5 8-281 0 0,-4-4 49 0 0,-2-1-27 0 0,0 0-96 0 0,0 0-44 0 0,1 0-11 0 0,3-2 158 0 0,1 0-1 0 0,-1-1 0 0 0,0 1 1 0 0,0-1-1 0 0,-1 0 0 0 0,1 0 1 0 0,-1 0-1 0 0,1-1 1 0 0,-1 1-1 0 0,0-1 0 0 0,0 1 1 0 0,-1-1-1 0 0,1 0 0 0 0,-1 0 1 0 0,0-1-1 0 0,0 1 0 0 0,0 0 1 0 0,0-1-1 0 0,-1 1 0 0 0,0-1 1 0 0,0-1-55 0 0,12-43 82 0 0,-8-7-754 0 0,-5 0-1636 0 0,0 55 1623 0 0,0 1-19 0 0,3-4-787 0 0,0-3-3346 0 0,5-7 2863 0 0</inkml:trace>
  <inkml:trace contextRef="#ctx0" brushRef="#br0" timeOffset="-57511.57">5646 2465 8288 0 0,'0'0'190'0'0,"0"0"28"0"0,0 0 7 0 0,0 1-33 0 0,4 22 1708 0 0,-3-3 739 0 0,-6 17 604 0 0,9 20-2187 0 0,10-11-1394 0 0,-9-28 12 0 0,-5-17 150 0 0,0-1-28 0 0,0 0-117 0 0,0 0-51 0 0,0 0-10 0 0,0 0-156 0 0,0 0-643 0 0,0 0-283 0 0,0 0-571 0 0,0 0-2059 0 0</inkml:trace>
  <inkml:trace contextRef="#ctx0" brushRef="#br0" timeOffset="-57230.379">5606 2149 10512 0 0,'0'0'296'0'0,"0"0"64"0"0,0 0-288 0 0,0 0-72 0 0,0 0 0 0 0,0 0 0 0 0,0 0 0 0 0,0 0 0 0 0,0 0 0 0 0,0 0 0 0 0,0 0 0 0 0,0 0 0 0 0,0 0 0 0 0,0 0-4488 0 0</inkml:trace>
  <inkml:trace contextRef="#ctx0" brushRef="#br0" timeOffset="-56301.012">6928 2413 8288 0 0,'0'0'190'0'0,"0"0"28"0"0,0 0 7 0 0,0 0 43 0 0,-8 0 656 0 0,0 0-413 0 0,7 0-69 0 0,-1 0-292 0 0,-42 0 1748 0 0,25-4-1732 0 0,-45 0 411 0 0,-3 28 295 0 0,35 12-649 0 0,-10 38-159 0 0,23-30-64 0 0,15-24 16 0 0,3-18 32 0 0,1-1 1 0 0,0 0-1 0 0,0 0 1 0 0,0 0 0 0 0,0 0-1 0 0,0 1 1 0 0,0-1 0 0 0,0 0-1 0 0,1 0 1 0 0,-1 0-1 0 0,0 0 1 0 0,1 0 0 0 0,-1 0-1 0 0,0 0 1 0 0,1 1 0 0 0,0-1-1 0 0,-1 0 1 0 0,1 0 0 0 0,-1-1-1 0 0,1 1 1 0 0,0 0-1 0 0,0 0 1 0 0,0 0 0 0 0,-1 0-1 0 0,1-1 1 0 0,0 1 0 0 0,0 0-1 0 0,0-1 1 0 0,0 1-1 0 0,0-1 1 0 0,0 1 0 0 0,0-1-1 0 0,1 1 1 0 0,-1-1 0 0 0,0 0-1 0 0,0 1 1 0 0,0-1-1 0 0,1 0-48 0 0,3 1 33 0 0,-1-1 0 0 0,1 1-1 0 0,-1-1 1 0 0,0 0 0 0 0,1-1-1 0 0,-1 1 1 0 0,1-1-1 0 0,-1 1 1 0 0,0-1 0 0 0,1-1-1 0 0,-1 1 1 0 0,0-1 0 0 0,0 1-1 0 0,0-1 1 0 0,3-2-33 0 0,0 1 96 0 0,-1 1 1 0 0,1-1-1 0 0,-1-1 1 0 0,0 1-1 0 0,0-1 0 0 0,-1 0 1 0 0,1-1-1 0 0,-1 1 1 0 0,0-1-1 0 0,0 0 1 0 0,0 0-1 0 0,-1 0 1 0 0,0-1-1 0 0,0 0 0 0 0,1-2-96 0 0,31-89-944 0 0,-35 61 855 0 0,-1 36 4 0 0,0-7-249 0 0,14 98 396 0 0,-9-23 76 0 0,-5-38-115 0 0,0-19 20 0 0,4-2-33 0 0,6 6-10 0 0,-7-13-152 0 0,0-1 0 0 0,-1 0 0 0 0,1 0-1 0 0,0 0 1 0 0,0 0 0 0 0,0 0 0 0 0,0 0-1 0 0,0-1 1 0 0,0 0 0 0 0,0 1 0 0 0,0-1-1 0 0,0 0 1 0 0,0-1 0 0 0,0 1 0 0 0,0 0-1 0 0,0-1 1 0 0,0 0 0 0 0,0 1-1 0 0,0-1 1 0 0,0 0 0 0 0,0-1 0 0 0,-1 1-1 0 0,1 0 1 0 0,0-1 0 0 0,0 0 152 0 0,11-7-1521 0 0</inkml:trace>
  <inkml:trace contextRef="#ctx0" brushRef="#br0" timeOffset="-55863.607">7166 2445 8808 0 0,'0'0'197'0'0,"0"0"24"0"0,0 0 19 0 0,0 0 98 0 0,0 0 354 0 0,0 0 150 0 0,0 0 29 0 0,0 8 689 0 0,-10 53 1674 0 0,7-15-3022 0 0,7-7-212 0 0,8-11-490 0 0,-11-27 75 0 0,-1-1-7 0 0,0 0-14 0 0,0 0-51 0 0,0 0-22 0 0,0 0-3 0 0</inkml:trace>
  <inkml:trace contextRef="#ctx0" brushRef="#br0" timeOffset="-55598.053">7106 2060 8536 0 0,'0'0'249'0'0,"0"0"-1"0"0,-1 1-156 0 0,-7 21-21 0 0,8-20 239 0 0,1 5 292 0 0,11-6-1944 0 0,-7 3 608 0 0</inkml:trace>
  <inkml:trace contextRef="#ctx0" brushRef="#br0" timeOffset="-59144.416">4693 1833 6304 0 0,'0'0'141'0'0,"0"0"23"0"0,0 0 11 0 0,-2 1-29 0 0,-68 30 3548 0 0,42-6-2528 0 0,5 6-140 0 0,14-18-414 0 0,-42 37 1582 0 0,11 1-1592 0 0,7-7-576 0 0,25-35-7 0 0,1 0 0 0 0,0 0 0 0 0,0 0 0 0 0,1 1 0 0 0,0 0 0 0 0,1 1 0 0 0,0-1 0 0 0,-3 12-19 0 0,-10 63 64 0 0,17 24 64 0 0,6-40 229 0 0,4-36-251 0 0,-9-29-101 0 0,1 0 0 0 0,0 1 0 0 0,0-1 0 0 0,0 0 0 0 0,0 0 0 0 0,1 0 0 0 0,0 0 0 0 0,-1-1-1 0 0,1 1 1 0 0,1 0 0 0 0,-1-1 0 0 0,0 1 0 0 0,1-1 0 0 0,2 3-5 0 0,3 1 133 0 0,-6-5-102 0 0,-1-1 0 0 0,0 1 0 0 0,1-1 0 0 0,0 0 0 0 0,-1 1 0 0 0,1-1 0 0 0,0 0 0 0 0,-1 0 0 0 0,1 0 0 0 0,0 0 0 0 0,0 0 0 0 0,0-1 0 0 0,0 1 0 0 0,0 0 0 0 0,0-1 0 0 0,0 0 0 0 0,0 1 0 0 0,0-1 0 0 0,0 0 0 0 0,1 0-31 0 0,70 8 488 0 0,-48-8-364 0 0,65-8 694 0 0,-82 6-841 0 0,2-1-28 0 0,0 0 0 0 0,-1-1 0 0 0,1 0 0 0 0,-1 0 1 0 0,0-1-1 0 0,0 0 0 0 0,0-1 0 0 0,3-3 51 0 0,71-64 206 0 0,-7-24 8 0 0,-34-4-82 0 0,-38 84-132 0 0,0-1 0 0 0,-1 1 0 0 0,-1-1 0 0 0,-1 0 0 0 0,0 0 0 0 0,-1 0 0 0 0,-2-8 0 0 0,1 20 0 0 0,1 0 0 0 0,-1 0 0 0 0,-1 0 0 0 0,1 1 0 0 0,-1-1 0 0 0,0 1 0 0 0,0-1 0 0 0,0 1 0 0 0,-1 0 0 0 0,0 0 0 0 0,0 0 0 0 0,0 0 0 0 0,-1 0 0 0 0,0 1 0 0 0,0-1 0 0 0,0 1 0 0 0,0 0 0 0 0,-1 0 0 0 0,1 1 0 0 0,-1-1 0 0 0,0 1 0 0 0,0 0 0 0 0,-4-2 0 0 0,-20-3-3 0 0,0 0-1 0 0,0 2 1 0 0,-1 1 0 0 0,-18 0 3 0 0,44 5-3 0 0,-6-1-94 0 0,6 0-12 0 0,0 0 0 0 0,0 0 1 0 0,-1 1-1 0 0,1 0 0 0 0,0 0 1 0 0,0 0-1 0 0,0 0 0 0 0,-1 1 1 0 0,1-1-1 0 0,0 1 0 0 0,0 0 1 0 0,0 0-1 0 0,0 1 0 0 0,0-1 0 0 0,-1 2 109 0 0,4-1-161 0 0,-1 0 0 0 0,1 0 0 0 0,0 1 0 0 0,0-1 0 0 0,0 1 0 0 0,0-1 0 0 0,0 1 0 0 0,1-1 0 0 0,-1 1 0 0 0,1 0 0 0 0,0-1 0 0 0,-1 1 0 0 0,1-1 0 0 0,0 1 0 0 0,1 0 0 0 0,-1-1 0 0 0,0 1 0 0 0,1 0 161 0 0,0 8-945 0 0,-1 6-203 0 0</inkml:trace>
  <inkml:trace contextRef="#ctx0" brushRef="#br0" timeOffset="-58597.666">4767 2384 8264 0 0,'0'0'182'0'0,"0"0"29"0"0,0 0 14 0 0,0 0 83 0 0,0 0 299 0 0,0 0 128 0 0,0 0 29 0 0,0 0-64 0 0,0 0-284 0 0,0 0-120 0 0,0 0-28 0 0,0 0 20 0 0,0 0 100 0 0,0 0 41 0 0,0 0 10 0 0,-1 1-49 0 0,-3 23 36 0 0,5-17-255 0 0,0 1 1 0 0,1-1 0 0 0,0 0-1 0 0,0 1 1 0 0,1-1 0 0 0,0 0-1 0 0,0 0 1 0 0,1-1 0 0 0,0 1-1 0 0,4 5-171 0 0,5 10 225 0 0,64 107-535 0 0,-60-93 258 0 0,-16-35-220 0 0,-1-1-103 0 0,0 0-29 0 0,0 0-18 0 0,0 0-56 0 0,0 0-30 0 0,0 0-858 0 0,0 0-3412 0 0</inkml:trace>
  <inkml:trace contextRef="#ctx0" brushRef="#br0" timeOffset="-54667.933">7485 2349 10104 0 0,'0'0'230'0'0,"0"0"30"0"0,0 0 19 0 0,-3 7 8 0 0,6 35 1210 0 0,-3 14 2065 0 0,0 77-798 0 0,0-132-2572 0 0,0 0-21 0 0,0 4-58 0 0,0-3 97 0 0,0-2 50 0 0,0 0 10 0 0,0 0-32 0 0,13-25-344 0 0,15-60-706 0 0,-10 33 812 0 0,-12 38 32 0 0,-5 14-31 0 0,1-1-1 0 0,-1 1 1 0 0,0-1-1 0 0,1 1 0 0 0,-1 0 1 0 0,0-1-1 0 0,1 1 1 0 0,-1 0-1 0 0,0 0 0 0 0,1 0 1 0 0,-1 0-1 0 0,0 0 0 0 0,1 0 1 0 0,-1 0-1 0 0,0 1 1 0 0,1-1-1 0 0,-1 0 0 0 0,0 1 1 0 0,1-1-1 0 0,-1 1 1 0 0,0-1-1 0 0,0 1 0 0 0,0 0 1 0 0,1 0-1 0 0,-1-1 1 0 0,0 1-1 0 0,0 0 0 0 0,0 0 1 0 0,0 0-1 0 0,0 1 0 0 0,4 2 80 0 0,19 13 474 0 0,8 16-520 0 0,0 26-34 0 0,-23-30 170 0 0,-5-50 159 0 0,11-54-17 0 0,3 18-259 0 0,-12 47-53 0 0,-1-4-13 0 0,28 9-186 0 0,-5 10 35 0 0,58-3 4 0 0,-81-1 155 0 0,1-1-1 0 0,-1 1 0 0 0,0 0 0 0 0,0 1 1 0 0,0-1-1 0 0,0 1 0 0 0,0 0 0 0 0,0 1 1 0 0,0-1-1 0 0,-1 1 0 0 0,1 0 1 0 0,-1 0-1 0 0,1 0 0 0 0,-1 0 0 0 0,0 1 1 0 0,-1 0-1 0 0,1 0 0 0 0,-1 0 0 0 0,1 0 1 0 0,0 3 5 0 0,16 62 516 0 0,-16 1-22 0 0,-3-70-577 0 0,-1 0 0 0 0,0-1 0 0 0,1 1-1 0 0,-1 0 1 0 0,0 0 0 0 0,1 0-1 0 0,-1 0 1 0 0,0-1 0 0 0,1 1 0 0 0,-1 0-1 0 0,0 0 1 0 0,1 0 0 0 0,-1 0 0 0 0,0 0-1 0 0,1 0 1 0 0,-1 0 0 0 0,1 0 0 0 0,-1 0-1 0 0,0 0 1 0 0,1 1 0 0 0,-1-1-1 0 0,0 0 1 0 0,1 0 0 0 0,-1 0 0 0 0,0 0-1 0 0,1 0 1 0 0,-1 1 0 0 0,0-1 0 0 0,1 0-1 0 0,-1 0 1 0 0,0 0 0 0 0,0 1 0 0 0,1-1-1 0 0,-1 0 1 0 0,0 1 0 0 0,0-1-1 0 0,1 0 1 0 0,-1 1 0 0 0,0-1 0 0 0,0 0-1 0 0,0 1 1 0 0,0-1 0 0 0,1 0 0 0 0,-1 1-1 0 0,0-1 1 0 0,0 0 0 0 0,0 1 0 0 0,0-1-1 0 0,0 0 1 0 0,0 1 0 0 0,0-1-1 0 0,0 1 1 0 0,0-1 0 0 0,0 0 0 0 0,0 1-1 0 0,0-1 1 0 0,-1 0 0 0 0,1 1 0 0 0,0-1-1 0 0,0 0 1 0 0,0 1 0 0 0,0-1 0 0 0,0 0-1 0 0,-1 1 1 0 0,1-1 0 0 0,0 0-1 0 0,0 1 1 0 0,-1-1 0 0 0,1 0 83 0 0,4-2-2712 0 0,4 2-2886 0 0</inkml:trace>
  <inkml:trace contextRef="#ctx0" brushRef="#br0" timeOffset="-53878.521">8366 2389 8288 0 0,'0'0'190'0'0,"0"0"28"0"0,0 0 7 0 0,-1 1-33 0 0,-6 9 236 0 0,6-9-16 0 0,1-1 11 0 0,0 0 25 0 0,0 0 100 0 0,0 0 41 0 0,0 0 10 0 0,0 0-23 0 0,0 0-100 0 0,0 0-42 0 0,0 0-8 0 0,0 0-18 0 0,0 0-67 0 0,0 0-28 0 0,0 0-7 0 0,0 0-10 0 0,0 0-32 0 0,0 0-10 0 0,0 0-5 0 0,0 0-27 0 0,0 0-106 0 0,0 8 449 0 0,10 8 1052 0 0,29 12-1617 0 0,-25-17 0 0 0,-6-10 0 0 0,-2 0 0 0 0,2 2 0 0 0,3 2 0 0 0,-4-3 0 0 0,-5-4 0 0 0,0 0 0 0 0,0 0 0 0 0,0 0 0 0 0,0 0 0 0 0,-1 0 0 0 0,1 0 0 0 0,-1 0 0 0 0,0 0 0 0 0,1-1 0 0 0,-1 1 0 0 0,0 0 0 0 0,0-1 0 0 0,-1 1 0 0 0,1-1 0 0 0,0 0 0 0 0,-1 0 0 0 0,1-1 0 0 0,6-28 0 0 0,-5 27 0 0 0,-4-2 0 0 0,-8-13-92 0 0,10 20 16 0 0,-2-1-12 0 0,-52-28-1232 0 0,-16 7 768 0 0,63 22 552 0 0,0 2-10 0 0,-22 30-108 0 0,19-2 132 0 0,2 18 214 0 0,7 62 818 0 0,2-103-954 0 0,0 0-1 0 0,1-1 1 0 0,-1 1-1 0 0,1-1 1 0 0,1 1-1 0 0,-1-1 0 0 0,1 0 1 0 0,0 0-1 0 0,1 0 1 0 0,-1 0-1 0 0,1 0 1 0 0,0-1-1 0 0,1 1 0 0 0,3 3-91 0 0,33 17 320 0 0,-10-14-160 0 0,20 12-386 0 0,-4-4-328 0 0,-10-12-1512 0 0,-11-11-2129 0 0,-18 3 2661 0 0</inkml:trace>
  <inkml:trace contextRef="#ctx0" brushRef="#br0" timeOffset="-49563.494">10601 2336 10136 0 0,'0'0'230'0'0,"0"0"30"0"0,0 0 19 0 0,0 0 37 0 0,0 0 125 0 0,0 0 58 0 0,-2 1 12 0 0,-13 1 1025 0 0,13-2-1024 0 0,2 0-32 0 0,0 2-135 0 0,-42 23 1047 0 0,26-19-1266 0 0,-17 3 109 0 0,14-2-168 0 0,-13 18-57 0 0,5 20-23 0 0,18-21-118 0 0,5 3 67 0 0,4-25 58 0 0,0 1-1 0 0,0 0 0 0 0,0 0 0 0 0,1-1 0 0 0,-1 1 0 0 0,1 0 0 0 0,0-1 0 0 0,0 1 0 0 0,0 0 0 0 0,0-1 0 0 0,0 1 0 0 0,1-1 0 0 0,-1 0 0 0 0,1 1 0 0 0,-1-1 0 0 0,1 0 0 0 0,0 0 0 0 0,0 0 0 0 0,1 1 7 0 0,2 3 60 0 0,-5-4 12 0 0,5-2 72 0 0,49 31-72 0 0,-32-18-72 0 0,6 28 0 0 0,-5-13 744 0 0,-5 26-604 0 0,-18-43-80 0 0,-17 21 83 0 0,-19-3 314 0 0,35-29-353 0 0,-19 7 0 0 0,-36-9-472 0 0,29-6-861 0 0,25 8 713 0 0,2 0-76 0 0,-8-5-4434 0 0,2 1 110 0 0</inkml:trace>
  <inkml:trace contextRef="#ctx0" brushRef="#br0" timeOffset="-51040.075">9847 1890 3816 0 0,'0'0'109'0'0,"0"0"75"0"0,0 0 230 0 0,0 0 98 0 0,0 0 21 0 0,0 0-23 0 0,0 0-104 0 0,0 0-44 0 0,0 0-8 0 0,0 0 3 0 0,0 0 23 0 0,0 0 11 0 0,0 0 1 0 0,0 0-19 0 0,0 0-78 0 0,0 0-37 0 0,0 0-8 0 0,0 0-1 0 0,0 0 7 0 0,0 0 7 0 0,0 0 1 0 0,0 2-44 0 0,0 129 3513 0 0,-4-77-3238 0 0,7 26 855 0 0,-2 33-927 0 0,-5-60-349 0 0,-15 89 62 0 0,11-40-136 0 0,4-21 790 0 0,4-61-655 0 0,0-4-4454 0 0,0-23-902 0 0</inkml:trace>
  <inkml:trace contextRef="#ctx0" brushRef="#br0" timeOffset="-50321.494">9916 2465 4776 0 0,'0'0'135'0'0,"0"0"141"0"0,0 0 487 0 0,0 0 211 0 0,0 11 1658 0 0,5 20 988 0 0,8-23-2084 0 0,11 27-920 0 0,-1-17-387 0 0,-20-16-186 0 0,-1 0 1 0 0,1 0-1 0 0,-1 0 1 0 0,1 0-1 0 0,0 0 1 0 0,0 0-1 0 0,0-1 1 0 0,0 1-1 0 0,0-1 1 0 0,0 0-1 0 0,0 0 1 0 0,1 0-1 0 0,-1 0 1 0 0,0 0-1 0 0,1-1 1 0 0,-1 0-1 0 0,0 0 1 0 0,1 0 0 0 0,1 0-44 0 0,3 0 0 0 0,-7 1 0 0 0,0-1 0 0 0,0 0 0 0 0,1 1 0 0 0,-1-1 0 0 0,0 0 0 0 0,0 0 0 0 0,0 0 0 0 0,0 0 0 0 0,0 0 0 0 0,1 0 0 0 0,-1 0 0 0 0,0-1 0 0 0,0 1 0 0 0,0 0 0 0 0,0 0 0 0 0,0-1 0 0 0,0 1 0 0 0,0-1 0 0 0,0 1 0 0 0,0-1 0 0 0,0 0 0 0 0,0 1 0 0 0,0-1 0 0 0,0 0 0 0 0,0 0 0 0 0,-1 1 0 0 0,1-1 0 0 0,0 0 0 0 0,0 0 0 0 0,-1 0 0 0 0,1-1 0 0 0,14-68-187 0 0,-24 3-808 0 0,9 66 913 0 0,0 1 2 0 0,0 0 1 0 0,0 0 6 0 0,-18 1-210 0 0,3 7 203 0 0,-26 28 227 0 0,9 20 501 0 0,29-33-575 0 0,-2 10 1728 0 0,13 25-2284 0 0,17-29 795 0 0,-18-26-236 0 0,25 6 272 0 0,32 6 7 0 0,-54-15-498 0 0,0 0-1 0 0,0 0 1 0 0,0-1 0 0 0,0 0-1 0 0,0-1 1 0 0,-1 0-1 0 0,1 0 1 0 0,-1-1-1 0 0,3-1 144 0 0,12-8-4951 0 0,-11 4-33 0 0</inkml:trace>
  <inkml:trace contextRef="#ctx0" brushRef="#br0" timeOffset="-34822.2">13160 2567 6416 0 0,'0'0'184'0'0,"0"-7"427"0"0,-1 7 6226 0 0,-13 87-3590 0 0,10-54-2055 0 0,13-26-985 0 0,9 24 42 0 0,0-3 1 0 0,9 0-60 0 0,24 10-30 0 0,-35-40-108 0 0,-4-5-40 0 0,-8 3-3 0 0,0 0 0 0 0,-1 0-1 0 0,0 0 1 0 0,0 0-1 0 0,0 0 1 0 0,0 0-1 0 0,-1-1 1 0 0,0 0-1 0 0,0 1 1 0 0,0-1 0 0 0,0 0-1 0 0,-1 0 1 0 0,1-2-9 0 0,3-7 20 0 0,22-115 56 0 0,-23 87-114 0 0,-11 4-968 0 0,10 21-3513 0 0,-2 16-845 0 0</inkml:trace>
  <inkml:trace contextRef="#ctx0" brushRef="#br0" timeOffset="-34424.35">13597 2519 9360 0 0,'0'0'208'0'0,"0"0"33"0"0,0 0 15 0 0,-2 1-37 0 0,-4 1-69 0 0,5-2 394 0 0,1 0 154 0 0,0 0 26 0 0,0 0-26 0 0,4 20 916 0 0,10 37 816 0 0,-11-51-2370 0 0,0 0-1 0 0,0 1 0 0 0,1-1 1 0 0,-1 0-1 0 0,1 0 1 0 0,1-1-1 0 0,-1 1 0 0 0,1-1 1 0 0,3 3-60 0 0,46 37 1097 0 0,11 28-960 0 0,-38-49-137 0 0,-16-20-45 0 0,-9-4-186 0 0,-2 0-62 0 0,0 0-10 0 0,4 10-1378 0 0,-3-8 163 0 0,-1-2-68 0 0,0 0-12 0 0</inkml:trace>
  <inkml:trace contextRef="#ctx0" brushRef="#br0" timeOffset="-33977.989">13602 2762 11976 0 0,'0'0'266'0'0,"0"0"44"0"0,0 0 15 0 0,0 0-26 0 0,0 0-89 0 0,0 0 366 0 0,0 0 179 0 0,0 0 40 0 0,6 6 2218 0 0,19-24-2308 0 0,3-15-560 0 0,-21 28-145 0 0,-1 0 0 0 0,1 0 0 0 0,-1-1 0 0 0,0 0 0 0 0,0 0 0 0 0,0 0 0 0 0,-1-1 0 0 0,0 0 0 0 0,1-2 0 0 0,35-43-13 0 0,8-9-512 0 0,-20 34 35 0 0,1 9-340 0 0,7 6-943 0 0,35-27-2067 0 0,-56 31 3328 0 0</inkml:trace>
  <inkml:trace contextRef="#ctx0" brushRef="#br0" timeOffset="-36940.175">11704 2154 2904 0 0,'-1'-2'107'0'0,"-5"-3"55"0"0,-18-17 4717 0 0,23 22-4363 0 0,1 0-72 0 0,0 0-218 0 0,0 0 162 0 0,0 0 100 0 0,0 0 22 0 0,0 0 2 0 0,0 0 0 0 0,0 0 0 0 0,0 0 0 0 0,0 0-70 0 0,0 0-220 0 0,0 0 164 0 0,-8 9 612 0 0,-1 39-806 0 0,14 53 151 0 0,-1-72-278 0 0,14 71 943 0 0,4-23-225 0 0,-8 12-521 0 0,-9-49-252 0 0,-4 20 30 0 0,-4-52 1636 0 0,-1-4-1690 0 0,1-5 206 0 0,3-24-503 0 0,9-6 288 0 0,4-3 23 0 0,22-38-154 0 0,-24 59 47 0 0,6-3 84 0 0,7 24-197 0 0,17 20-57 0 0,-8-15 53 0 0,16 39-145 0 0,-46-49 371 0 0,-1-1 0 0 0,1 1 0 0 0,-1 0 0 0 0,0 0 0 0 0,0 1 1 0 0,0-1-1 0 0,0 0 0 0 0,0 0 0 0 0,-1 1 0 0 0,0-1 0 0 0,0 1 0 0 0,0 0 0 0 0,0-1 0 0 0,0 1 1 0 0,-1 0-1 0 0,1-1 0 0 0,-1 3-2 0 0,-9 58-264 0 0,-14-29 186 0 0,8-26 90 0 0,12-8 12 0 0,0-1 0 0 0,0 0 0 0 0,-1 0 0 0 0,1 0 0 0 0,0 0 0 0 0,0-1 0 0 0,0 1-1 0 0,-1-1 1 0 0,1 0 0 0 0,0 0 0 0 0,0 0 0 0 0,0 0 0 0 0,0 0 0 0 0,0-1 0 0 0,0 0-24 0 0,-27-8 248 0 0,-12-14-163 0 0,7 0-99 0 0,33 23-68 0 0,-7-10-4489 0 0,9 11 3423 0 0</inkml:trace>
  <inkml:trace contextRef="#ctx0" brushRef="#br0" timeOffset="-36071.907">12070 2507 4896 0 0,'0'0'141'0'0,"0"0"110"0"0,0 0 374 0 0,0 0 160 0 0,0 0 30 0 0,0 0-30 0 0,0 0-155 0 0,0 0-72 0 0,0 9 1074 0 0,0 20 1892 0 0,0-27-3296 0 0,0-2-10 0 0,1 2 22 0 0,18 36 1449 0 0,5-30-1331 0 0,50 0-358 0 0,8-8-13 0 0,-80 1 12 0 0,0-1 1 0 0,0-1-1 0 0,0 1 0 0 0,0 0 1 0 0,0 0-1 0 0,0-1 0 0 0,0 1 1 0 0,-1-1-1 0 0,1 0 0 0 0,0 1 1 0 0,0-1-1 0 0,0 0 0 0 0,-1 0 1 0 0,1 0-1 0 0,0 0 0 0 0,-1-1 1 0 0,1 1-1 0 0,-1 0 0 0 0,0-1 1 0 0,1 1 0 0 0,42-32-806 0 0,-38 25 781 0 0,35-57-126 0 0,-24 12-24 0 0,-26 38 35 0 0,4 10 116 0 0,-14-2-180 0 0,-19 6-228 0 0,4 9 432 0 0,-26 24 0 0 0,29-11 0 0 0,4 3 0 0 0,1 15 525 0 0,24-28-732 0 0,0-1 167 0 0,1 1 1 0 0,0 0-1 0 0,0-1 0 0 0,1 1 0 0 0,0 0 0 0 0,1-1 0 0 0,0 1 1 0 0,3 8 39 0 0,1 5 0 0 0,-1-15 0 0 0,10 7 96 0 0,11-1 262 0 0,0-1-52 0 0,33-8 216 0 0,-11-5-469 0 0,-1 4-98 0 0,-21 1-30 0 0,-21-6 4 0 0,0 0 0 0 0,0-1-1 0 0,0 0 1 0 0,0 1-1 0 0,-1-1 1 0 0,1-1-1 0 0,0 1 1 0 0,-1-1-1 0 0,1 1 1 0 0,-1-1-1 0 0,0 0 1 0 0,1 0-1 0 0,1-2 72 0 0,62-36-3266 0 0,-57 31 2286 0 0</inkml:trace>
  <inkml:trace contextRef="#ctx0" brushRef="#br0" timeOffset="-35337.674">12854 2494 8288 0 0,'0'0'190'0'0,"0"0"28"0"0,0 0 7 0 0,0 0 79 0 0,0 0 311 0 0,-6-4 2702 0 0,-19 10-2070 0 0,10 0-151 0 0,-25 14-286 0 0,15 0-489 0 0,4 1-177 0 0,3 4-217 0 0,3 8 58 0 0,7-3 27 0 0,8-28 47 0 0,-9 17 146 0 0,9 1 154 0 0,3-13-304 0 0,-2-6 14 0 0,7 8 60 0 0,-3-2-90 0 0,-4-6-98 0 0,-1-1-9 0 0,1 0 15 0 0,52 12 56 0 0,-49-13-3 0 0,0 0 0 0 0,0 0 0 0 0,0 0 0 0 0,-1 0 0 0 0,1-1 0 0 0,0 0 0 0 0,-1 0 0 0 0,0 0 0 0 0,1 0 0 0 0,-1-1 0 0 0,0 1 0 0 0,0-1 0 0 0,0 0 0 0 0,0 0 0 0 0,-1 0 0 0 0,1 0 0 0 0,-1 0 0 0 0,0 0 0 0 0,0-1 0 0 0,0 1 0 0 0,0-1 0 0 0,-1 1 0 0 0,1-1 0 0 0,-1 0 0 0 0,1-3 0 0 0,16-28-6 0 0,-8 4 6 0 0,0-4-224 0 0,-1 15-1434 0 0,-9 20 1655 0 0,1 0-1 0 0,-1 0 1 0 0,1 0 0 0 0,-1 0 0 0 0,0 0-1 0 0,1 0 1 0 0,-1 0 0 0 0,0 0 0 0 0,1 0-1 0 0,-1 0 1 0 0,0 0 0 0 0,1 0 0 0 0,-1 0-1 0 0,0 0 1 0 0,1 1 0 0 0,-1-1-1 0 0,0 0 1 0 0,1 0 0 0 0,-1 0 0 0 0,0 1-1 0 0,1-1 1 0 0,-1 0 0 0 0,0 0 0 0 0,0 1-1 0 0,1-1 1 0 0,-1 0 0 0 0,0 1 0 0 0,0-1-1 0 0,0 0 1 0 0,1 1 0 0 0,-1-1 0 0 0,0 0-1 0 0,0 1 1 0 0,0-1 0 0 0,0 0 0 0 0,0 1-1 0 0,0-1 1 0 0,0 0 0 0 0,0 1 0 0 0,0-1-1 0 0,0 0 1 0 0,0 1 0 0 0,0-1 0 0 0,0 1-1 0 0,0-1 1 0 0,0 0 0 0 0,0 1-1 0 0,0-1 1 0 0,0 0 0 0 0,-1 1 0 0 0,1-1 3 0 0,0 1 1 0 0,16 88 1390 0 0,-10 9-823 0 0,2-70-1153 0 0,-5-27 168 0 0,3 4-25 0 0,11 6-114 0 0,-6-8-2934 0 0,-11-3-947 0 0</inkml:trace>
  <inkml:trace contextRef="#ctx0" brushRef="#br0" timeOffset="-66346.503">17826 791 10136 0 0,'0'0'230'0'0,"0"0"30"0"0,-1 1 19 0 0,-12 30 8 0 0,4 35 3241 0 0,13 6-126 0 0,0-8-2786 0 0,29 112-403 0 0,-3 68 35 0 0,-29-76-16 0 0,-13-75-232 0 0,12-93 0 0 0,0 1 0 0 0,0-1 0 0 0,-1 0 0 0 0,1 1 0 0 0,0-1 0 0 0,-1 0 0 0 0,1 0 0 0 0,0 1 0 0 0,-1-1 0 0 0,1 0 0 0 0,-1 0 0 0 0,1 1 0 0 0,0-1 0 0 0,-1 0 0 0 0,1 0 0 0 0,-1 0 0 0 0,1 0 0 0 0,-1 0 0 0 0,1 1 0 0 0,0-1 0 0 0,-1 0 0 0 0,1 0 0 0 0,-1 0 0 0 0,1 0 0 0 0,-1 0 0 0 0,1-1 0 0 0,-1 1 0 0 0,1 0 0 0 0,0 0 0 0 0,-1 0 0 0 0,1 0 0 0 0,-1 0 0 0 0,1-1 0 0 0,0 1 0 0 0,-1 0 0 0 0,1 0 0 0 0,-1 0 0 0 0,1-1 0 0 0,0 1 0 0 0,-1 0 0 0 0,1-1 0 0 0,0 1 0 0 0,0 0 0 0 0,-1-1 0 0 0,1 1 0 0 0,0 0 0 0 0,0-1 0 0 0,-1 1 0 0 0,1-1 0 0 0,0 1 0 0 0,-3-5 0 0 0,0 0 0 0 0,0-1 0 0 0,0 1 0 0 0,1-1 0 0 0,0 1 0 0 0,0-1 0 0 0,0 0 0 0 0,1 1 0 0 0,0-1 0 0 0,-1-6 0 0 0,-2-12 0 0 0,-11-84 0 0 0,1 23 0 0 0,1-16 0 0 0,9 11 0 0 0,6 72 0 0 0,2-18 0 0 0,1 0 0 0 0,1 1 0 0 0,2-1 0 0 0,3-2 0 0 0,35-95 0 0 0,-15 51 0 0 0,-22 62 0 0 0,-4 16 0 0 0,-1 5 0 0 0,16 18 0 0 0,7-14 0 0 0,41 35-181 0 0,-67-39 49 0 0,-1-1-11 0 0,0 0-1 0 0,3 11 0 0 0,-3-2 144 0 0,-30 43 211 0 0,-31 22 306 0 0,58-71-517 0 0,0 1 0 0 0,-1 0 0 0 0,1-1 0 0 0,-1 0 0 0 0,0 0 0 0 0,0 0 0 0 0,0 0 0 0 0,0 0 0 0 0,0-1 0 0 0,-1 0 0 0 0,1 0 0 0 0,-1 0 0 0 0,0 0 0 0 0,1-1 0 0 0,-1 0 0 0 0,0 0 0 0 0,0 0 0 0 0,0 0 0 0 0,-5-1 0 0 0,-64-12 144 0 0,57 7 144 0 0,15 5-204 0 0,-2-1 233 0 0,0 0-2222 0 0,3 0-4170 0 0,1 1 783 0 0</inkml:trace>
  <inkml:trace contextRef="#ctx0" brushRef="#br0" timeOffset="-65605.22">18117 848 5352 0 0,'0'0'116'0'0,"0"0"17"0"0,0 0 12 0 0,0 0 101 0 0,0 0 371 0 0,0 0 160 0 0,0 0 30 0 0,0 0-32 0 0,0 0-169 0 0,0 0-78 0 0,0 0-14 0 0,0 0-2 0 0,0 0 0 0 0,0 0 0 0 0,0 0 0 0 0,0 0 0 0 0,0 0 0 0 0,0 0 0 0 0,1 1 0 0 0,13 80 1104 0 0,7-9-497 0 0,12 10-835 0 0,-16-42 168 0 0,-17-34-365 0 0,0-5 38 0 0,0-1-10 0 0,0 0-10 0 0,0 0 2 0 0,0 0 10 0 0,0 0 3 0 0,0 0 0 0 0,0 0-9 0 0,0 0-38 0 0,0-1-19 0 0,-25-107 444 0 0,1 2-498 0 0,15 13 39 0 0,22 21-403 0 0,-4 52 689 0 0,-8 20-439 0 0,-1 0-2 0 0,1-1 28 0 0,1 0 75 0 0,0-1 0 0 0,0 1 0 0 0,0-1 0 0 0,0 1 0 0 0,0 0 0 0 0,0 0 0 0 0,0 0 1 0 0,1 0-1 0 0,-1 0 0 0 0,0 1 0 0 0,1-1 0 0 0,-1 1 0 0 0,1 0 0 0 0,-1-1 0 0 0,1 1 0 0 0,-1 0 1 0 0,0 0-1 0 0,1 1 0 0 0,-1-1 0 0 0,3 1 13 0 0,6 0-122 0 0,36 6-592 0 0,30 1-482 0 0,-55-2 834 0 0,-4 0-5223 0 0,-17-6 733 0 0</inkml:trace>
  <inkml:trace contextRef="#ctx0" brushRef="#br0" timeOffset="-64968.963">18469 778 10136 0 0,'0'0'230'0'0,"0"0"30"0"0,0 0 19 0 0,0 0 37 0 0,0 0 125 0 0,0 0 58 0 0,0 0 12 0 0,0 0 1 0 0,0 0 0 0 0,0 0 0 0 0,-2 1 0 0 0,-24 15 96 0 0,8 5-608 0 0,15-16 36 0 0,0 0 0 0 0,0 0 0 0 0,1 0 0 0 0,-1 0 0 0 0,1 1 0 0 0,1-1 0 0 0,-1 1 0 0 0,1-1 0 0 0,0 1 0 0 0,-1 5-36 0 0,-3 14 112 0 0,2-14-66 0 0,1 0 0 0 0,0 0 0 0 0,1 0 0 0 0,0 0 0 0 0,0 0 0 0 0,2 1 0 0 0,-1-1 1 0 0,1 0-1 0 0,1 0 0 0 0,0 3-46 0 0,-1-9 187 0 0,0-1 0 0 0,1 0 0 0 0,-1 1 0 0 0,1-1 0 0 0,0 0 0 0 0,0 0 0 0 0,0 0 0 0 0,0 0 0 0 0,1-1 0 0 0,0 1 0 0 0,-1 0 0 0 0,1-1 0 0 0,1 0 0 0 0,-1 0 0 0 0,0 0 0 0 0,1 0 0 0 0,-1 0 0 0 0,1-1 0 0 0,4 3-187 0 0,14 7 399 0 0,22 3 191 0 0,-39-15-651 0 0,0 0 0 0 0,0 0 0 0 0,0-1 0 0 0,0 0 0 0 0,-1 0 0 0 0,1 0 1 0 0,0-1-1 0 0,0 1 0 0 0,-1-1 0 0 0,1 0 0 0 0,0-1 0 0 0,-1 1 0 0 0,0-1 0 0 0,0 0 0 0 0,0 0 0 0 0,0 0 0 0 0,0 0 0 0 0,-1-1 0 0 0,1 0 61 0 0,15-34-166 0 0,-17 30 166 0 0,-1 0 0 0 0,0 0 0 0 0,0 0 0 0 0,0 0 0 0 0,-1-1 0 0 0,-1 1 0 0 0,1 0 0 0 0,-1 0 0 0 0,-1 0 0 0 0,1 0 0 0 0,-1 0 0 0 0,-1 0 0 0 0,0 1 0 0 0,0-1 0 0 0,0 1 0 0 0,-1 0 0 0 0,-2-4 0 0 0,-14-24-291 0 0,17 29 211 0 0,0 0 0 0 0,0 0-1 0 0,0 1 1 0 0,-1-1-1 0 0,0 1 1 0 0,0 0-1 0 0,0 0 1 0 0,0 1 0 0 0,-1-1-1 0 0,0 1 1 0 0,0 0-1 0 0,-2-1 81 0 0,4 3 0 0 0,0 0 0 0 0,0 0 0 0 0,0 0 0 0 0,0 1 0 0 0,0-1 0 0 0,-1 1 0 0 0,1 0 0 0 0,0 0 0 0 0,-1 0 0 0 0,1 0 0 0 0,-1 1 0 0 0,1 0 0 0 0,0-1 0 0 0,-1 1 0 0 0,1 0 0 0 0,-1 1 0 0 0,1-1 0 0 0,-1 1 0 0 0,1-1 0 0 0,-1 1 0 0 0,1 0 0 0 0,-25 16-152 0 0,5 22-576 0 0,15 3-727 0 0,8-31 1031 0 0</inkml:trace>
  <inkml:trace contextRef="#ctx0" brushRef="#br0" timeOffset="-29057.856">17351 2616 10136 0 0,'0'0'230'0'0,"0"0"30"0"0,0 0 19 0 0,0 1-40 0 0,-9 29 1299 0 0,0 39 884 0 0,9-68-2310 0 0,4 7 261 0 0,0 29 657 0 0,10 2-443 0 0,-13-37-498 0 0,4 13-1 0 0,-2-8-38 0 0,-2-6 204 0 0,-1-1 84 0 0,0 0 12 0 0,0 0-24 0 0,0-44 380 0 0,-5 19-706 0 0,-13-52 1384 0 0,18 8-880 0 0,-4 25-368 0 0,12 32-136 0 0,-2 9-95 0 0,0 1-1 0 0,0 0 0 0 0,0 0 0 0 0,1 0 1 0 0,-1 1-1 0 0,1 0 0 0 0,-1 1 0 0 0,0-1 0 0 0,1 1 1 0 0,-1 0-1 0 0,1 1 0 0 0,0 0 96 0 0,57-5-779 0 0,21-1-1467 0 0,-58 5-2214 0 0,-26 0-377 0 0</inkml:trace>
  <inkml:trace contextRef="#ctx0" brushRef="#br0" timeOffset="-28464.247">17863 2462 11400 0 0,'0'0'256'0'0,"0"0"34"0"0,0 0 22 0 0,0 0-30 0 0,-1-1-185 0 0,-30-15 1076 0 0,28 14-934 0 0,0 1-1 0 0,-1-1 0 0 0,1 1 1 0 0,0-1-1 0 0,-1 1 0 0 0,1 0 1 0 0,-1 0-1 0 0,0 1 0 0 0,1-1 1 0 0,-1 1-1 0 0,0 0 0 0 0,1 0 1 0 0,-1 0-1 0 0,0 0-238 0 0,3 0 51 0 0,-2 1 45 0 0,-1 2-21 0 0,1-1-74 0 0,1-1-1 0 0,0 1 1 0 0,-1-1 0 0 0,1 1 0 0 0,0 0 0 0 0,0 0-1 0 0,0 0 1 0 0,1 0 0 0 0,-1 0 0 0 0,0 1 0 0 0,1-1-1 0 0,-1 0 1 0 0,1 1 0 0 0,0-1 0 0 0,0 1 0 0 0,0-1-1 0 0,0 1 1 0 0,0 0 0 0 0,1-1 0 0 0,-1 3-1 0 0,-2 7-2 0 0,-6 18 2 0 0,8 0 0 0 0,11 0 0 0 0,-1-14 0 0 0,9 5 0 0 0,10-4 0 0 0,4-5 0 0 0,10 12 0 0 0,-30-16 0 0 0,6 5 0 0 0,0 14 0 0 0,-17-18 0 0 0,-11 44 436 0 0,-22 2 991 0 0,20-40-1250 0 0,8-11-177 0 0,-1 0 0 0 0,1 0 0 0 0,-1-1 0 0 0,0 0 0 0 0,0 0 0 0 0,0 0 0 0 0,0 0 0 0 0,-1-1 0 0 0,1 0 0 0 0,-1 0 0 0 0,0 0 0 0 0,-6 0 0 0 0,-47-27-2112 0 0,57 23 1931 0 0,-9-35-4568 0 0,10 25 3160 0 0</inkml:trace>
  <inkml:trace contextRef="#ctx0" brushRef="#br0" timeOffset="-27644.683">18437 1736 9760 0 0,'0'0'222'0'0,"0"0"30"0"0,0 0 18 0 0,0 0 47 0 0,0 0 192 0 0,0 0 89 0 0,0 0 11 0 0,0 0-8 0 0,0 0-55 0 0,0 0-30 0 0,0 0-4 0 0,0 0-6 0 0,0 0-23 0 0,0 0-16 0 0,0 0-4 0 0,0 0-4 0 0,6 4 826 0 0,48 19-7 0 0,-5 15-1434 0 0,-26-14 138 0 0,-6-4 18 0 0,-2 43-408 0 0,-16-48 134 0 0,-1 1-1 0 0,0 0 1 0 0,-2-1-1 0 0,1 1 0 0 0,-2-1 1 0 0,-1 3 274 0 0,6-18-1 0 0,-46 119 1 0 0,33-63 840 0 0,10-39-489 0 0,-16 35 50 0 0,1 0-155 0 0,17-31-225 0 0,10-5 78 0 0,10 6-723 0 0,-2-3-1120 0 0,-4-7-267 0 0,-8-4-3447 0 0</inkml:trace>
  <inkml:trace contextRef="#ctx0" brushRef="#br0" timeOffset="-27363.499">18555 2887 8288 0 0,'0'0'184'0'0,"0"0"40"0"0,0 13 0 0 0,0-13 8 0 0,0 0-232 0 0,0 0 0 0 0,0 0 0 0 0,0 0 0 0 0,0 0 456 0 0,0 0 48 0 0,0 0 8 0 0,0 0 0 0 0,0 0-1232 0 0,0 0-240 0 0,0 0-56 0 0,0 0-8 0 0</inkml:trace>
  <inkml:trace contextRef="#ctx0" brushRef="#br0" timeOffset="-30696.603">16771 2085 5312 0 0,'0'0'157'0'0,"0"0"68"0"0,0 0 202 0 0,0 0 86 0 0,0 1 21 0 0,4 52 1409 0 0,-2 38 1106 0 0,-7-34-1233 0 0,3-8-872 0 0,-1 136 1246 0 0,12-17-1547 0 0,-5-108-925 0 0,1 34 785 0 0,0-42-1030 0 0,-1 6 527 0 0,-5-40-6261 0 0,-7-25 2163 0 0</inkml:trace>
  <inkml:trace contextRef="#ctx0" brushRef="#br0" timeOffset="-30236.709">16776 2514 6144 0 0,'0'0'177'0'0,"0"0"95"0"0,-2 0 251 0 0,-4-3-650 0 0,-8 6 6860 0 0,13-3-6245 0 0,1 0 22 0 0,0 0-68 0 0,1 12 166 0 0,21 8 912 0 0,-4-15-1520 0 0,19 3 364 0 0,9-4-75 0 0,-37-8-289 0 0,23-13 0 0 0,25-2-1408 0 0,-30 14-669 0 0,-8 1-395 0 0,-17 4 1062 0 0</inkml:trace>
  <inkml:trace contextRef="#ctx0" brushRef="#br0" timeOffset="-29674.339">17150 2571 7368 0 0,'0'0'165'0'0,"0"0"22"0"0,0 0 10 0 0,0 0 94 0 0,0 0 307 0 0,0 0 136 0 0,0 0 30 0 0,0 0-31 0 0,0 0-145 0 0,0 0-63 0 0,0 0-11 0 0,0 0 4 0 0,0 0 29 0 0,0 0 12 0 0,0 0 1 0 0,0 1-47 0 0,-26 25 448 0 0,11-9-444 0 0,10-14-464 0 0,1 1-1 0 0,-1-1 0 0 0,1 1 0 0 0,0 0 1 0 0,0 0-1 0 0,0 1 0 0 0,0-1 0 0 0,1 1 0 0 0,0 0 1 0 0,0 0-1 0 0,0 0 0 0 0,0 2-52 0 0,-1-1 25 0 0,-14 60 35 0 0,12-18-60 0 0,7-38 0 0 0,7 5 0 0 0,10 9 232 0 0,-8-22-57 0 0,-2 4-105 0 0,22 2 200 0 0,9-24-129 0 0,-31 9-141 0 0,-5 2-36 0 0,0 1-1 0 0,-1-1 0 0 0,1 0 1 0 0,-1 0-1 0 0,-1 0 0 0 0,1 0 0 0 0,-1 0 1 0 0,1 0-1 0 0,-2-1 0 0 0,1 1 1 0 0,0 0-1 0 0,-1-1 0 0 0,0 1 0 0 0,0-1 1 0 0,-1-3 36 0 0,0-6-99 0 0,-4 2-212 0 0,-27-36 311 0 0,-19 1 1023 0 0,49 48-1176 0 0,0 0 0 0 0,0 0-1 0 0,0 0 1 0 0,0 0 0 0 0,-1 1 0 0 0,1-1-1 0 0,0 1 1 0 0,0-1 0 0 0,0 1 0 0 0,0 0-1 0 0,0 0 1 0 0,1 0 0 0 0,-1 0 0 0 0,0 0-1 0 0,0 0 1 0 0,0 0 0 0 0,1 1 0 0 0,-1-1-1 0 0,1 1 1 0 0,-1-1 0 0 0,1 1 0 0 0,0-1-1 0 0,-1 1 1 0 0,1 0 0 0 0,0 0 0 0 0,0 0-1 0 0,0-1 1 0 0,0 1 0 0 0,1 0 0 0 0,-1 0-1 0 0,0 0 1 0 0,1 1 0 0 0,-1-1 0 0 0,1 2 153 0 0,-1 12-1172 0 0</inkml:trace>
  <inkml:trace contextRef="#ctx0" brushRef="#br0" timeOffset="-32877.777">15658 2576 5312 0 0,'0'0'111'0'0,"0"2"2"0"0,-10 60 2623 0 0,10-58-2246 0 0,-5 22 1067 0 0,6-13 3124 0 0,-3-18-4667 0 0,0 0 1 0 0,-1 0 0 0 0,1 0 0 0 0,-1 1-1 0 0,0-1 1 0 0,-1 1 0 0 0,1 0 0 0 0,-1 0-1 0 0,1 0 1 0 0,-1 0 0 0 0,0 1 0 0 0,-1 0 0 0 0,-2-2-15 0 0,-25-19 64 0 0,-14 1 0 0 0,10 19-64 0 0,14 15-90 0 0,14-11 1 0 0,2 6 17 0 0,5-4 61 0 0,-22 27-226 0 0,8 3 196 0 0,13-28 43 0 0,-12 36-224 0 0,10-31 222 0 0,4-1 0 0 0,18 60 141 0 0,-1-35 270 0 0,-7-18-334 0 0,18 11 30 0 0,131 19-107 0 0,-108-37-714 0 0,25-21-770 0 0,-40-7-66 0 0,-17 8 122 0 0,-10 7 700 0 0</inkml:trace>
  <inkml:trace contextRef="#ctx0" brushRef="#br0" timeOffset="-32300.746">16051 2734 7072 0 0,'0'0'202'0'0,"0"0"132"0"0,0 0 380 0 0,-1-1 166 0 0,-30-20 3058 0 0,27 18-3693 0 0,0-1 0 0 0,0 1-1 0 0,0 0 1 0 0,-1 1 0 0 0,1-1 0 0 0,-1 1 0 0 0,1-1-1 0 0,-1 2 1 0 0,0-1 0 0 0,0 0 0 0 0,0 1 0 0 0,0 0 0 0 0,0 0-1 0 0,0 0-244 0 0,-35-6 754 0 0,29 7-916 0 0,-2 5 74 0 0,-4 22 88 0 0,8-2-64 0 0,8 61 294 0 0,1-84-346 0 0,2 6 10 0 0,1-2 133 0 0,1-1 0 0 0,0 0-1 0 0,0 1 1 0 0,1-2 0 0 0,-1 1-1 0 0,1 0 1 0 0,0-1 0 0 0,0 0-1 0 0,0 0 1 0 0,1-1 0 0 0,-1 1-1 0 0,7 2-26 0 0,15-9 0 0 0,-24 2 39 0 0,-1 0-1 0 0,1-1 1 0 0,0 1-1 0 0,0 0 1 0 0,-1-1-1 0 0,1 1 1 0 0,-1-1-1 0 0,1 0 1 0 0,-1 0-1 0 0,0 0 1 0 0,0 0-1 0 0,0 0 1 0 0,0-1-1 0 0,0 1 1 0 0,0-1-1 0 0,0 1 1 0 0,-1-1-1 0 0,1 1 1 0 0,-1-1-1 0 0,0-1-38 0 0,15-38 796 0 0,-4 5-418 0 0,1 4-242 0 0,-8 18-200 0 0,-4 13-272 0 0,-1 2-133 0 0,0 0-38 0 0,0 0 102 0 0,0 0 446 0 0,0 0 191 0 0,1 2 38 0 0,2 3-324 0 0,0 1-1 0 0,0-1 1 0 0,-1 0 0 0 0,0 1 0 0 0,0-1-1 0 0,0 1 1 0 0,-1-1 0 0 0,1 1-1 0 0,-1 0 1 0 0,-1 0 0 0 0,1 0 0 0 0,-1-1-1 0 0,0 2 55 0 0,4 13 0 0 0,14 20 207 0 0,-17-38 61 0 0,-1-2 27 0 0,19 21-754 0 0,32-3-820 0 0,-49-17 290 0 0,1-1-276 0 0,0 0 739 0 0,3 0 29 0 0,3 0-3503 0 0,2 0-10 0 0</inkml:trace>
  <inkml:trace contextRef="#ctx0" brushRef="#br0" timeOffset="-31602.641">16475 2579 9472 0 0,'0'0'216'0'0,"0"-10"508"0"0,-4-4-582 0 0,-2-3 3454 0 0,-37 22-825 0 0,-18 19-2325 0 0,32-6 250 0 0,22-12-496 0 0,-6 18-800 0 0,12-15 427 0 0,1-2 172 0 0,4 22 1055 0 0,2-10-1054 0 0,-3-14 11 0 0,-2-4 44 0 0,12 11 149 0 0,10-9 262 0 0,24 10-802 0 0,-39-10 336 0 0,17 23 0 0 0,-22-18 0 0 0,1 37 87 0 0,-10-1 221 0 0,-3-9-215 0 0,1-21-93 0 0,-10-3 0 0 0,-37-26-77 0 0,-31-26-2319 0 0,56 24-1524 0 0,23 14 2498 0 0</inkml:trace>
  <inkml:trace contextRef="#ctx0" brushRef="#br0" timeOffset="-23812.32">6157 3613 11808 0 0,'0'0'266'0'0,"-1"2"44"0"0,-16 49 479 0 0,8-15 1408 0 0,14 1-1032 0 0,7-14-1956 0 0,-11-21 384 0 0,-1-2-397 0 0,0 0-175 0 0,0 0-39 0 0,0 0-6 0 0</inkml:trace>
  <inkml:trace contextRef="#ctx0" brushRef="#br0" timeOffset="-23546.72">6076 3288 9936 0 0,'0'0'216'0'0,"0"0"40"0"0,-9 5 16 0 0,-1-5 16 0 0,10 0-288 0 0,-9 4 0 0 0,9-4 0 0 0,-4 8 0 0 0,4-8 416 0 0,0 0 32 0 0,0 0 8 0 0,0 0 0 0 0,0 0-680 0 0,0 0-144 0 0,0 0-24 0 0,0 0-4352 0 0</inkml:trace>
  <inkml:trace contextRef="#ctx0" brushRef="#br0" timeOffset="-22578.235">6902 3564 2216 0 0,'-3'0'30'0'0,"2"0"-26"0"0,-14 4 174 0 0,8-3-65 0 0,5-1 410 0 0,-3 33 3973 0 0,23 68 1542 0 0,-13-52-4741 0 0,-5-14-354 0 0,1-28-797 0 0,0 6 105 0 0,1 0 46 0 0,3 2 258 0 0,-4-14-359 0 0,-1-1-234 0 0,-3-17 59 0 0,2-7 86 0 0,6-12-103 0 0,-2-19 882 0 0,11 12-574 0 0,-2 10-322 0 0,-8 25-56 0 0,4 2 24 0 0,-2 2 11 0 0,8 4-129 0 0,33 28 9 0 0,-22-6 45 0 0,0 26 12 0 0,-17-29 98 0 0,-1 1-1 0 0,-1 0 1 0 0,0 1-1 0 0,-2-1 1 0 0,0 1-1 0 0,-1 0 0 0 0,-1 9-3 0 0,-2-15 41 0 0,0-10-1115 0 0,5-18-122 0 0,-1-1-368 0 0,1 2-406 0 0</inkml:trace>
  <inkml:trace contextRef="#ctx0" brushRef="#br0" timeOffset="-22070.752">7466 3641 10136 0 0,'0'0'230'0'0,"0"0"30"0"0,0 0 19 0 0,-5 5 8 0 0,-2 1-142 0 0,1-3 997 0 0,-4-1 971 0 0,-4 3-104 0 0,1-1-1941 0 0,12-2-75 0 0,-1 0-1 0 0,0-1 1 0 0,0 1 0 0 0,1 0 0 0 0,-1 0-1 0 0,1 0 1 0 0,-1 0 0 0 0,1 0 0 0 0,0 0 0 0 0,0 0-1 0 0,0 0 1 0 0,0 1 0 0 0,0-1 0 0 0,0 0-1 0 0,1 1 1 0 0,-1-1 0 0 0,1 1 0 0 0,-1 1 7 0 0,-3 10-8 0 0,0 61-123 0 0,8-30 514 0 0,-4-43-249 0 0,0-2-13 0 0,0 0-8 0 0,0 0-1 0 0,0 0 51 0 0,0 0 213 0 0,2-1 96 0 0,3-1-399 0 0,-1 0 0 0 0,0-1 0 0 0,0 1-1 0 0,0-1 1 0 0,0 0 0 0 0,-1 0 0 0 0,1-1 0 0 0,-1 1 0 0 0,0-1-1 0 0,0 1 1 0 0,0-1 0 0 0,0 0 0 0 0,-1 0 0 0 0,1-1 0 0 0,-1 1-1 0 0,0-2-72 0 0,26-56 0 0 0,-23 38 0 0 0,-6 21 0 0 0,1-1 0 0 0,-1 1 0 0 0,0-1 0 0 0,0 1 0 0 0,0-1 0 0 0,0 1 0 0 0,0 0 0 0 0,-1 0 0 0 0,0-1 0 0 0,1 1 0 0 0,-1 0 0 0 0,0 1 0 0 0,-1-1 0 0 0,0-1 0 0 0,-2-3 0 0 0,-37-34-160 0 0,-7 29-1677 0 0,47 12 1718 0 0,1 0-1 0 0,-1 0 1 0 0,1 1-1 0 0,0-1 0 0 0,-1 1 1 0 0,1-1-1 0 0,0 1 1 0 0,0-1-1 0 0,0 1 1 0 0,-1 0-1 0 0,1-1 1 0 0,0 1-1 0 0,0 0 1 0 0,0 0-1 0 0,0 0 0 0 0,0 0 1 0 0,0 0-1 0 0,0 0 1 0 0,0 0-1 0 0,1 0 1 0 0,-1 1-1 0 0,0-1 1 0 0,1 0-1 0 0,-1 0 1 0 0,0 2 119 0 0,-4 6-3348 0 0,-4 0-1446 0 0</inkml:trace>
  <inkml:trace contextRef="#ctx0" brushRef="#br0" timeOffset="-20486.139">8894 3549 10136 0 0,'0'0'230'0'0,"-2"0"30"0"0,-37 17 312 0 0,-19 18 2310 0 0,-12 25 213 0 0,30 5-2903 0 0,39-62-192 0 0,0 0 0 0 0,0 0 0 0 0,0 0 0 0 0,1 1 0 0 0,-1-1 0 0 0,1 0 0 0 0,0 0 0 0 0,-1 0 0 0 0,1 1 0 0 0,1-1 0 0 0,-1 0 0 0 0,0 0 0 0 0,1 0 0 0 0,0 0 0 0 0,0 0 0 0 0,0 1 0 0 0,0 0 0 0 0,6 11 137 0 0,-7-14-113 0 0,0 0 1 0 0,0 1-1 0 0,0-1 1 0 0,1 0-1 0 0,-1 1 0 0 0,0-1 1 0 0,1 0-1 0 0,-1 0 1 0 0,1 1-1 0 0,0-1 1 0 0,-1 0-1 0 0,1 0 1 0 0,0 0-1 0 0,0 0 0 0 0,0 0 1 0 0,-1 0-1 0 0,1 0 1 0 0,0 0-1 0 0,0 0 1 0 0,1 0-1 0 0,-1-1 0 0 0,0 1 1 0 0,0 0-1 0 0,0-1 1 0 0,0 1-1 0 0,1-1 1 0 0,-1 1-1 0 0,0-1 0 0 0,1 1 1 0 0,-1-1-1 0 0,0 0 1 0 0,1 0-1 0 0,-1 0 1 0 0,0 0-1 0 0,1 0 0 0 0,-1 0 1 0 0,0 0-1 0 0,1 0 1 0 0,0 0-25 0 0,29-16 270 0 0,12-21-206 0 0,-21 16-88 0 0,-9 6-9 0 0,5-14-27 0 0,-1 4-110 0 0,8-29-407 0 0,-25 52 427 0 0,0 2-64 0 0,0 0-30 0 0,0 0-4 0 0,0 0-13 0 0,0 0-58 0 0,0 2-28 0 0,9 69 29 0 0,1 6 772 0 0,17-16-93 0 0,-18-44-212 0 0,21 33 217 0 0,-6-20-215 0 0,-18-24-141 0 0,9 9-5 0 0,-3-7-8 0 0,47 24-2391 0 0,-46-28-3035 0 0</inkml:trace>
  <inkml:trace contextRef="#ctx0" brushRef="#br0" timeOffset="-15177.706">12329 3653 15000 0 0,'0'0'340'0'0,"0"0"50"0"0,0 0 24 0 0,0 0-53 0 0,1 2-233 0 0,6 9-130 0 0,11 5 1756 0 0,-11-8-541 0 0,-3-6-1102 0 0,0 1 1 0 0,1-1-1 0 0,-1 0 1 0 0,0 0-1 0 0,1 0 0 0 0,0-1 1 0 0,-1 0-1 0 0,1 0 0 0 0,0 0 1 0 0,-1 0-1 0 0,1-1 1 0 0,0 1-1 0 0,0-1 0 0 0,0-1 1 0 0,0 1-1 0 0,1-1-111 0 0,9 1 91 0 0,-13 0-91 0 0,1 0 0 0 0,0 0 0 0 0,-1-1 0 0 0,1 1 0 0 0,0-1 0 0 0,-1 1 0 0 0,1-1 0 0 0,0 0 0 0 0,-1 0 0 0 0,1 0 0 0 0,-1 0 0 0 0,1-1 0 0 0,-1 1 0 0 0,0-1 0 0 0,0 1 0 0 0,0-1 0 0 0,1 0 0 0 0,2-5 0 0 0,0 1 0 0 0,-1-1 0 0 0,1-24-876 0 0,-5 30 368 0 0,0 1 66 0 0,0-2 292 0 0,-3-8 80 0 0,-6 6-114 0 0,6 2 118 0 0,0 1 24 0 0,1 0 1 0 0,0 0-1 0 0,-1 1 0 0 0,1-1 0 0 0,-1 0 0 0 0,1 1 0 0 0,-1-1 0 0 0,1 1 0 0 0,-1 0 0 0 0,1 0 0 0 0,-1 0 0 0 0,1 0 0 0 0,-1 1 0 0 0,1-1 0 0 0,-1 1 0 0 0,1-1 0 0 0,-1 1 1 0 0,1 0-1 0 0,-1 0 0 0 0,1 0 0 0 0,0 0 0 0 0,0 0 0 0 0,-1 1 0 0 0,1-1 0 0 0,0 1 0 0 0,0-1 0 0 0,0 1 0 0 0,1 0 0 0 0,-1 0 0 0 0,0-1 0 0 0,1 1 0 0 0,-1 1 0 0 0,1-1 42 0 0,-4 5 0 0 0,1 0-1 0 0,-1 1 1 0 0,2-1-1 0 0,-1 1 1 0 0,1 0-1 0 0,0 0 1 0 0,1 0-1 0 0,-2 7 1 0 0,-4 63-116 0 0,13 11-100 0 0,-1-58 216 0 0,15 10 0 0 0,1-18 0 0 0,-4-8 0 0 0,30 16-1179 0 0,34-2-3561 0 0,-66-25-228 0 0</inkml:trace>
  <inkml:trace contextRef="#ctx0" brushRef="#br0" timeOffset="-17614.205">11047 3682 10136 0 0,'0'0'230'0'0,"0"0"30"0"0,-1 1 19 0 0,-85 55 2378 0 0,29-40-1219 0 0,46 0-830 0 0,10-12-620 0 0,1 1 1 0 0,-1 0 0 0 0,1-1 0 0 0,0 1-1 0 0,0 0 1 0 0,0-1 0 0 0,0 1 0 0 0,1 0-1 0 0,0-1 1 0 0,0 1 0 0 0,0 0 0 0 0,1-1 0 0 0,-1 0-1 0 0,1 1 1 0 0,0-1 0 0 0,0 0 0 0 0,1 0-1 0 0,-1 0 1 0 0,4 4 11 0 0,-4-4-2 0 0,0-1 60 0 0,0 1 0 0 0,0-1 0 0 0,0 0 0 0 0,1 0 0 0 0,-1-1 0 0 0,1 1 0 0 0,-1 0 1 0 0,1-1-1 0 0,0 0 0 0 0,0 0 0 0 0,0 1 0 0 0,0-2 0 0 0,0 1 0 0 0,1 0 1 0 0,-1-1-1 0 0,1 1 0 0 0,-1-1 0 0 0,1 0 0 0 0,-1 0 0 0 0,2 0-58 0 0,-3-2 22 0 0,-1 0 0 0 0,1 1-1 0 0,-1-1 1 0 0,1 0 0 0 0,-1 0-1 0 0,0 0 1 0 0,1 0 0 0 0,-1 0-1 0 0,0 0 1 0 0,0 0 0 0 0,0 0 0 0 0,0-1-1 0 0,0 1 1 0 0,0 0 0 0 0,0-1-1 0 0,0 1 1 0 0,0 0 0 0 0,-1-1 0 0 0,1 0-1 0 0,0 1 1 0 0,-1-1 0 0 0,1 1-1 0 0,-1-1 1 0 0,0-1-22 0 0,2-3 124 0 0,-1-53 12 0 0,-14 18 880 0 0,12 41-716 0 0,5 5-188 0 0,15 55-172 0 0,-5-33 60 0 0,19 3 0 0 0,-26-27-333 0 0,0-1-1 0 0,0 0 0 0 0,0-1 0 0 0,0 1 0 0 0,0-1 0 0 0,0-1 0 0 0,0 1 0 0 0,0-1 1 0 0,1 0-1 0 0,-1-1 0 0 0,0 0 0 0 0,5-1 334 0 0,12-3-1523 0 0,0-2-11 0 0</inkml:trace>
  <inkml:trace contextRef="#ctx0" brushRef="#br0" timeOffset="-17176.809">11298 3268 7016 0 0,'0'0'201'0'0,"-1"-2"-4"0"0,0-1-18 0 0,0 0-1 0 0,0-1 0 0 0,0 1 1 0 0,1 0-1 0 0,-1-1 0 0 0,1 1 1 0 0,0 0-1 0 0,0-1 0 0 0,0 1 0 0 0,1 0 1 0 0,-1-1-1 0 0,1 1 0 0 0,-1 0 1 0 0,1-1-1 0 0,1 0-178 0 0,0-2 5518 0 0,-3 12-3919 0 0,5 70-28 0 0,5 17-1005 0 0,0-49-400 0 0,2-1-1 0 0,1-1 0 0 0,7 12-165 0 0,26 76 232 0 0,-30-56-232 0 0,-3 10-456 0 0,-7-59-632 0 0,-1-6 74 0 0,-4-18 282 0 0,0-1-89 0 0,0 0-565 0 0,0 0-2322 0 0,0 0-990 0 0</inkml:trace>
  <inkml:trace contextRef="#ctx0" brushRef="#br0" timeOffset="-16746.903">11413 3626 9648 0 0,'-9'-49'1000'0'0,"10"39"1968"0"0,2 15 102 0 0,10 38-2021 0 0,-12-42-911 0 0,11 11 164 0 0,-8-9-239 0 0,-1 0-1 0 0,1-1 1 0 0,1 1-1 0 0,-1-1 1 0 0,0 0-1 0 0,0-1 1 0 0,1 1-1 0 0,-1-1 1 0 0,1 1-1 0 0,-1-1 1 0 0,1-1-1 0 0,0 1 1 0 0,0-1-1 0 0,-1 1 1 0 0,1-2-1 0 0,0 1 1 0 0,3-1-63 0 0,1 1 25 0 0,32-16-1046 0 0,-31 19-255 0 0,5-2-1849 0 0,-8-1 1308 0 0</inkml:trace>
  <inkml:trace contextRef="#ctx0" brushRef="#br0" timeOffset="-16168.879">11626 3406 11976 0 0,'0'0'266'0'0,"0"0"44"0"0,0 0 15 0 0,0 0-26 0 0,0 0-127 0 0,0 0 204 0 0,0 0 110 0 0,0 0 24 0 0,0 0-68 0 0,2 1-292 0 0,24 10-3046 0 0,-17-10 1478 0 0,0 3-12 0 0</inkml:trace>
  <inkml:trace contextRef="#ctx0" brushRef="#br0" timeOffset="-16450.054">11763 3702 11976 0 0,'0'0'266'0'0,"0"0"44"0"0,0 10 415 0 0,8 31 208 0 0,-3-19 601 0 0,-4-13-949 0 0,1 6 46 0 0,-2 1-276 0 0,-1 8-289 0 0,0 6-689 0 0,-2-21 75 0 0,1 1-3126 0 0,2-10 2650 0 0</inkml:trace>
  <inkml:trace contextRef="#ctx0" brushRef="#br0" timeOffset="-15747.137">11918 3653 11976 0 0,'0'0'266'0'0,"0"0"44"0"0,0 0 15 0 0,0 0-26 0 0,0 0-58 0 0,0 0 495 0 0,0 0 236 0 0,0 0 48 0 0,-1 2-54 0 0,-6 12 874 0 0,3 3 294 0 0,8 22-1308 0 0,4-17-586 0 0,28 63-176 0 0,-18-44-64 0 0,1-8 0 0 0,5-1-305 0 0,-17-26 122 0 0,-5-5 47 0 0,-2-1 191 0 0,0 0 41 0 0,0-1-43 0 0,5-9-52 0 0,0-5 16 0 0,1-26 60 0 0,-3 10-48 0 0,5-49-29 0 0,6 8 0 0 0,-2-1-421 0 0,-2 28-2507 0 0,-6 27-3193 0 0,-4 8 736 0 0</inkml:trace>
  <inkml:trace contextRef="#ctx0" brushRef="#br0" timeOffset="-19397.867">9958 3589 5104 0 0,'0'0'149'0'0,"0"0"46"0"0,0 0 105 0 0,0 0 41 0 0,0 0 10 0 0,0 0 15 0 0,0 1 62 0 0,13 35 1484 0 0,4 66 1556 0 0,-7-21-1876 0 0,-10-67-1401 0 0,-5 11 289 0 0,4-24-389 0 0,-3 3 3 0 0,1 2-6 0 0,2-4-5 0 0,-6-10 20 0 0,3-1-94 0 0,0 1 0 0 0,1 0 1 0 0,0-1-1 0 0,1 0 1 0 0,0 1-1 0 0,0-1 1 0 0,1 0-1 0 0,0 0 1 0 0,0 0-1 0 0,1 0 1 0 0,1 0-1 0 0,-1-1 0 0 0,2-2-9 0 0,-1-19-38 0 0,3-35-177 0 0,-4 58 202 0 0,1 0 13 0 0,3 0 0 0 0,5-20 0 0 0,3 3 0 0 0,-8 21-1 0 0,-1 0 0 0 0,1 1 0 0 0,-1-1 0 0 0,1 1 0 0 0,0 0 0 0 0,1 0 1 0 0,-1 0-1 0 0,0 0 0 0 0,1 1 0 0 0,0 0 0 0 0,-1 0 0 0 0,1 0 1 0 0,0 0-1 0 0,0 1 0 0 0,0 0 0 0 0,0 0 0 0 0,0 0 0 0 0,0 1 1 0 0,3-1 0 0 0,51-3-535 0 0,-5 1-3045 0 0,-48 6-505 0 0</inkml:trace>
  <inkml:trace contextRef="#ctx0" brushRef="#br0" timeOffset="-18701.565">10236 3730 6480 0 0,'0'0'190'0'0,"0"0"106"0"0,0 0 338 0 0,0 0 144 0 0,0 0 29 0 0,0 0-38 0 0,0 0-187 0 0,1 2-81 0 0,1 0-356 0 0,0 0 1 0 0,1 1-1 0 0,-1-1 0 0 0,0 0 1 0 0,1 0-1 0 0,0 0 0 0 0,-1-1 1 0 0,1 1-1 0 0,0 0 0 0 0,0-1 1 0 0,0 0-1 0 0,0 0 0 0 0,0 0 1 0 0,0 0-1 0 0,0 0 0 0 0,0-1 1 0 0,0 1-1 0 0,1-1 0 0 0,-1 0 1 0 0,0 0-146 0 0,13-16 505 0 0,-5-7-317 0 0,0-18 196 0 0,4-9-117 0 0,22-55-43 0 0,4-28-304 0 0,-28 54 377 0 0,-16 27-642 0 0,2 48 345 0 0,-1-1 0 0 0,1 1 0 0 0,0-1 0 0 0,-1 1 0 0 0,0-1 0 0 0,0 1 0 0 0,-1 0 0 0 0,1 0 0 0 0,-1 0 0 0 0,0 0 0 0 0,0 0 0 0 0,0 1 0 0 0,0-1 0 0 0,-1 1 0 0 0,1 0 0 0 0,-1 0 0 0 0,0 0 0 0 0,0 1 0 0 0,0-1 0 0 0,0 1 0 0 0,-3-1 0 0 0,1 0-98 0 0,-1 1 0 0 0,0 0 0 0 0,1 1 0 0 0,-1 0 0 0 0,0 0 0 0 0,0 0 0 0 0,0 1 0 0 0,0 0 0 0 0,0 0 0 0 0,1 1 0 0 0,-1-1 0 0 0,-2 2 98 0 0,1 0-2 0 0,0 0 1 0 0,1 1 0 0 0,0-1-1 0 0,0 2 1 0 0,0-1 0 0 0,0 1-1 0 0,0 0 1 0 0,1 0 0 0 0,-1 1-1 0 0,1 0 2 0 0,-5 22-146 0 0,9-19 162 0 0,0 0 1 0 0,1 0 0 0 0,-1 0 0 0 0,2 1 0 0 0,-1-1 0 0 0,1 0-1 0 0,1 1 1 0 0,-1-1 0 0 0,1 1 0 0 0,1-1 0 0 0,0 0-1 0 0,0 0 1 0 0,0 0 0 0 0,1 0 0 0 0,0 0 0 0 0,1-1 0 0 0,0 1-1 0 0,0-1 1 0 0,0 0 0 0 0,1 0 0 0 0,3 3-17 0 0,38 47 501 0 0,-33-46-462 0 0,39 31 183 0 0,-50-41-217 0 0,0 0 0 0 0,-1 0 0 0 0,1 0 0 0 0,0-1 0 0 0,0 1 0 0 0,1 0 0 0 0,-1-1 0 0 0,0 1 0 0 0,0-1 0 0 0,0 0 0 0 0,0 0 0 0 0,0 0 0 0 0,0 0 0 0 0,0 0 0 0 0,1 0 0 0 0,-1 0 0 0 0,0-1 0 0 0,0 1 1 0 0,0-1-1 0 0,0 0 0 0 0,0 1 0 0 0,0-1 0 0 0,0 0 0 0 0,0 0 0 0 0,0 0 0 0 0,-1-1 0 0 0,1 1 0 0 0,0 0-5 0 0,35-31-1906 0 0,-24 20-1443 0 0,1 4-988 0 0</inkml:trace>
  <inkml:trace contextRef="#ctx0" brushRef="#br0" timeOffset="-18239.055">10605 3268 8520 0 0,'0'0'190'0'0,"0"0"28"0"0,0 0 11 0 0,0 0 47 0 0,0 0 112 0 0,0 0 48 0 0,0 0 11 0 0,0 0 9 0 0,0 0 34 0 0,0 2 20 0 0,-17 32 2050 0 0,16-33-2080 0 0,0 1-135 0 0,-2 6-211 0 0,1 0-1 0 0,0 0 1 0 0,0 1 0 0 0,1-1-1 0 0,0 1 1 0 0,0-1 0 0 0,1 1-1 0 0,0-1 1 0 0,0 1 0 0 0,1-1-1 0 0,2 8-133 0 0,16 102 764 0 0,38 104-58 0 0,-50-197-622 0 0,-1 1-1 0 0,-2 0 1 0 0,0 0 0 0 0,-2 0 0 0 0,0 0 0 0 0,-2 0-1 0 0,-1 3-83 0 0,1-28-77 0 0,0-1-6 0 0,-1-7-199 0 0,3 4-2466 0 0,5-3 1277 0 0,-2-2-51 0 0</inkml:trace>
  <inkml:trace contextRef="#ctx0" brushRef="#br0" timeOffset="-21539.626">7772 3191 8088 0 0,'0'0'182'0'0,"0"0"29"0"0,0 0 12 0 0,0 0 74 0 0,0 0 307 0 0,0 0 131 0 0,0 10 1185 0 0,0 146 3179 0 0,19-1-3760 0 0,0-42-974 0 0,-6 9-74 0 0,1-5-364 0 0,-10-104-296 0 0,-2-10-8599 0 0,5-3 4656 0 0</inkml:trace>
  <inkml:trace contextRef="#ctx0" brushRef="#br0" timeOffset="-21242.816">7695 3500 11400 0 0,'0'0'256'0'0,"0"0"34"0"0,0 0 22 0 0,0 0-30 0 0,0 0-93 0 0,0 0 298 0 0,0 0 149 0 0,0 0 32 0 0,0 0-87 0 0,0 0-330 0 0,0 0 43 0 0,2 0 61 0 0,59 15 739 0 0,95-6-1094 0 0,-131-5-690 0 0,1 2 0 0 0,-1 0 0 0 0,0 2-1 0 0,19 9 691 0 0,-30-10-822 0 0</inkml:trace>
  <inkml:trace contextRef="#ctx0" brushRef="#br0" timeOffset="-25263.142">4917 3248 4952 0 0,'0'0'143'0'0,"-5"-9"1875"0"0,-8-9 2521 0 0,13 17-4046 0 0,-10-19 1778 0 0,0 14-1463 0 0,1-1-704 0 0,-8 12-104 0 0,14-3 0 0 0,0 0 0 0 0,-1 0 0 0 0,1 1 0 0 0,0-1 0 0 0,1 1 0 0 0,-1-1 0 0 0,0 1 0 0 0,1 0 0 0 0,-1 0 0 0 0,1 0 0 0 0,0 1 0 0 0,0-1 0 0 0,0 0 0 0 0,1 1 0 0 0,-1-1 0 0 0,1 1 0 0 0,-1 0 0 0 0,1-1 0 0 0,0 2 0 0 0,-9 20 0 0 0,-12 54 1045 0 0,17-22-555 0 0,1 24-10 0 0,27 5-490 0 0,-1-26-460 0 0,13-20 470 0 0,-15-35 102 0 0,48 4 1952 0 0,54 13-3100 0 0,-30-33 1252 0 0,-42-22-722 0 0,19-47 1482 0 0,-46 18-945 0 0,4-68 224 0 0,-18 55-245 0 0,-8 65-45 0 0,-1 1-1 0 0,0 0 1 0 0,-1 0 0 0 0,1-1-1 0 0,-2 1 1 0 0,1 0-1 0 0,-1 0 1 0 0,-1 0-1 0 0,0 0 1 0 0,0 1-1 0 0,0-1 1 0 0,-1 1-1 0 0,-1-1 1 0 0,1 1-1 0 0,-1 1 1 0 0,-1-1-1 0 0,1 1 1 0 0,-1 0-1 0 0,-4-4 46 0 0,6 8-16 0 0,0 0 0 0 0,0 1-1 0 0,0 0 1 0 0,0-1-1 0 0,-1 2 1 0 0,1-1 0 0 0,0 0-1 0 0,-1 1 1 0 0,1 0-1 0 0,-1 0 1 0 0,0 0-1 0 0,1 0 1 0 0,-1 1 0 0 0,0 0-1 0 0,1 0 1 0 0,-1 0-1 0 0,0 1 1 0 0,1-1-1 0 0,-1 1 1 0 0,0 0 0 0 0,1 0-1 0 0,-1 1 1 0 0,1 0-1 0 0,0-1 1 0 0,-1 1-1 0 0,1 1 1 0 0,0-1 0 0 0,0 1-1 0 0,0-1 1 0 0,1 1-1 0 0,-1 0 1 0 0,1 0 0 0 0,-1 1-1 0 0,1-1 1 0 0,0 1-1 0 0,0 0 1 0 0,1 0-1 0 0,-2 1 17 0 0,-66 116-1615 0 0,52-72 936 0 0,5-17-4450 0 0,8-23 825 0 0</inkml:trace>
  <inkml:trace contextRef="#ctx0" brushRef="#br0" timeOffset="-24756.725">5315 3569 7136 0 0,'0'0'165'0'0,"0"0"22"0"0,0 0 6 0 0,0 0 87 0 0,0 0 343 0 0,0 0 147 0 0,0 0 29 0 0,0 0-26 0 0,0 0-137 0 0,0 9 1746 0 0,6 1-1070 0 0,-5-9-1218 0 0,0 0-4 0 0,20 25 144 0 0,9 16-220 0 0,-8-11 23 0 0,-12-15-16 0 0,-2-6-15 0 0,1 1-4 0 0,3 6 0 0 0,3 4-25 0 0,-14-20-34 0 0,0 1 0 0 0,0-1 1 0 0,0 1-1 0 0,1-1 0 0 0,-1 0 1 0 0,0 1-1 0 0,1-1 0 0 0,-1 0 1 0 0,0 0-1 0 0,1 0 0 0 0,0 0 0 0 0,-1 0 1 0 0,1 0-1 0 0,-1 0 0 0 0,1-1 1 0 0,0 1-1 0 0,0 0 0 0 0,-1-1 1 0 0,1 0-1 0 0,0 1 0 0 0,0-1 1 0 0,0 0-1 0 0,-1 0 0 0 0,1 0 0 0 0,0 0 1 0 0,0 0-1 0 0,0 0 0 0 0,0-1 1 0 0,-1 1-1 0 0,1-1 0 0 0,0 1 1 0 0,0-1-1 0 0,-1 0 0 0 0,1 1 0 0 0,0-1 1 0 0,-1 0-1 0 0,1 0 0 0 0,-1 0 1 0 0,1 0-1 0 0,-1-1 0 0 0,0 1 1 0 0,2-1 56 0 0,33-43-1303 0 0,-31 29-138 0 0</inkml:trace>
  <inkml:trace contextRef="#ctx0" brushRef="#br0" timeOffset="-24194.357">5697 3589 10136 0 0,'0'0'230'0'0,"0"0"30"0"0,0 0 19 0 0,-1 2-40 0 0,-6 29 44 0 0,5 22 2920 0 0,3-42-2524 0 0,13 42 603 0 0,-1-35-227 0 0,-4-9-603 0 0,-5-5-7 0 0,4-1-188 0 0,-1 0-26 0 0,19 12 489 0 0,-25-15-528 0 0,10 0 142 0 0,-8 0-302 0 0,1 0 0 0 0,-1 0 0 0 0,0-1 0 0 0,0 1 1 0 0,0-1-1 0 0,1 0 0 0 0,-1 0 0 0 0,0 0 0 0 0,0 0 0 0 0,0-1 1 0 0,-1 1-1 0 0,1-1 0 0 0,0 0 0 0 0,0 0 0 0 0,-1 0-32 0 0,16-26 176 0 0,-15 22-171 0 0,-1-1 1 0 0,0 0-1 0 0,-1 0 0 0 0,0 0 0 0 0,0 0 0 0 0,0 0 0 0 0,-1 0 0 0 0,0 0 0 0 0,0 0 0 0 0,-1 0 0 0 0,0-4-5 0 0,-8-15-256 0 0,-14-43-1608 0 0,13 42-71 0 0,6 10-3503 0 0,0 12 468 0 0</inkml:trace>
  <inkml:trace contextRef="#ctx0" brushRef="#br0" timeOffset="-10874.132">15029 3755 11976 0 0,'0'0'266'0'0,"0"0"44"0"0,0 0 15 0 0,0 0-26 0 0,0-2-198 0 0,5-10 1451 0 0,-2 9 2986 0 0,11 25-4266 0 0,-4 29-312 0 0,-1-14 380 0 0,-5-24-37 0 0,-3-12-285 0 0,-1 0 0 0 0,0 1 0 0 0,1-1 0 0 0,-1 1 0 0 0,1-1 0 0 0,-1 0 0 0 0,1 1 0 0 0,0-1 0 0 0,-1 0 0 0 0,1 1 0 0 0,0-1 0 0 0,0 0 0 0 0,0 0 0 0 0,0 0 0 0 0,0 0 0 0 0,0 0 0 0 0,0 0 0 0 0,1 0 0 0 0,-1 0 0 0 0,0 0 0 0 0,0-1 0 0 0,1 1 0 0 0,-1 0 0 0 0,1-1-18 0 0,27 9 684 0 0,-25-9-600 0 0,-1 1-49 0 0,-1-1 0 0 0,1 0 0 0 0,-1 0 0 0 0,1 0 0 0 0,-1 0 0 0 0,1-1 0 0 0,-1 1 0 0 0,0-1 0 0 0,1 1 0 0 0,-1-1 0 0 0,0 0-1 0 0,1 0 1 0 0,-1 0 0 0 0,0 0 0 0 0,0 0 0 0 0,0-1 0 0 0,0 1 0 0 0,1-1-35 0 0,34-36 294 0 0,-33 30-281 0 0,0-2 1 0 0,-1 1 0 0 0,0 0-1 0 0,0-1 1 0 0,-1 1 0 0 0,-1-1-1 0 0,1 0 1 0 0,-1-2-14 0 0,-6-18-371 0 0,-5-18-669 0 0,-6 7-1016 0 0,6 25-3471 0 0,5 7-281 0 0</inkml:trace>
  <inkml:trace contextRef="#ctx0" brushRef="#br0" timeOffset="-10249.277">15431 3722 8592 0 0,'0'0'250'0'0,"0"0"4"0"0,0 0-22 0 0,0 0 497 0 0,0 0 235 0 0,0 0 48 0 0,0 0-59 0 0,1 2-287 0 0,2 5-466 0 0,0 0 0 0 0,-1 0 1 0 0,0 1-1 0 0,0-1 1 0 0,-1 1-1 0 0,0-1 0 0 0,0 1 1 0 0,-1 0-1 0 0,0-1 1 0 0,0 1-1 0 0,-1 1-200 0 0,4 49 1503 0 0,-2-26-4 0 0,3-38 124 0 0,8-40 1169 0 0,-11 14-2554 0 0,-14-41-238 0 0,4 32 0 0 0,11 32 0 0 0,6 2-64 0 0,-6 6-6 0 0,0 0-1 0 0,0 0 1 0 0,0 0-1 0 0,0 1 1 0 0,0-1-1 0 0,0 1 1 0 0,0-1-1 0 0,0 1 1 0 0,1 0-1 0 0,-1 0 1 0 0,0 0-1 0 0,0 0 1 0 0,0 0-1 0 0,0 1 1 0 0,1-1-1 0 0,-1 0 1 0 0,0 1-1 0 0,0 0 0 0 0,0-1 1 0 0,0 1-1 0 0,0 0 1 0 0,0 0-1 0 0,0 0 1 0 0,-1 1-1 0 0,1-1 1 0 0,0 0-1 0 0,1 2 71 0 0,98 66-230 0 0,-97-64 193 0 0,1 0 1 0 0,-1 0-1 0 0,0 1 1 0 0,-1 0-1 0 0,1 0 1 0 0,-1 0-1 0 0,0 0 1 0 0,0 0-1 0 0,-1 0 1 0 0,0 1 0 0 0,0 0-1 0 0,-1-1 1 0 0,0 1-1 0 0,0 0 1 0 0,0-1-1 0 0,-1 1 1 0 0,0 0-1 0 0,0 0 1 0 0,-1 0-1 0 0,0 5 37 0 0,0 51-22 0 0,1-61-90 0 0,0-2-18 0 0,0 0 2 0 0,0 0-53 0 0,14 0-1934 0 0,1 2-1762 0 0,-10-1 3193 0 0,-2 0-978 0 0</inkml:trace>
  <inkml:trace contextRef="#ctx0" brushRef="#br0" timeOffset="-9883.097">16051 3471 9280 0 0,'0'0'268'0'0,"0"0"4"0"0,-1 1-175 0 0,-43 62 3650 0 0,39-58-4829 0 0,5-5-4324 0 0</inkml:trace>
  <inkml:trace contextRef="#ctx0" brushRef="#br0" timeOffset="-9570.671">16033 3893 10000 0 0,'0'0'292'0'0,"0"0"0"0"0,-1 2-191 0 0,-2 6 48 0 0,2-6 569 0 0,1-2 239 0 0,0 0 47 0 0,0 0-37 0 0,0 0-201 0 0,0 0-87 0 0,0 0-21 0 0,0 0-31 0 0,0 0-123 0 0,0 0-51 0 0,0 0-6 0 0,0 0-55 0 0,0 0-208 0 0,0 0-89 0 0,0 0-21 0 0,0 0-80 0 0,0 0-332 0 0,0 0-144 0 0,-1-1-29 0 0,-8-3-1741 0 0,6 1 370 0 0</inkml:trace>
  <inkml:trace contextRef="#ctx0" brushRef="#br0" timeOffset="-8609.7">16676 3638 5816 0 0,'0'0'132'0'0,"0"0"17"0"0,0 1 10 0 0,-4 46 95 0 0,2 20 2700 0 0,3-36-1938 0 0,-4 42 904 0 0,2-33-1252 0 0,1-24-12 0 0,0-16-170 0 0,0 0 24 0 0,0 0 2 0 0,0 0 0 0 0,-4-53 1168 0 0,-9-25-1252 0 0,8 51 242 0 0,0-18-1093 0 0,0 33-197 0 0,9 4 620 0 0,37-17 0 0 0,-22 15 0 0 0,0 14 59 0 0,16 35 1593 0 0,11 66-3411 0 0,-28-54 1821 0 0,-16-48-105 0 0,4 0-21 0 0,-5-2-209 0 0,19-19-2290 0 0,-16 11 1789 0 0</inkml:trace>
  <inkml:trace contextRef="#ctx0" brushRef="#br0" timeOffset="-8047.33">17109 3698 10048 0 0,'0'0'230'0'0,"0"0"30"0"0,0 0 18 0 0,-5-4 2 0 0,-12-24 3714 0 0,16 28-3576 0 0,1 0-30 0 0,-16 0 1366 0 0,11 4-1735 0 0,1 0 0 0 0,0 0 0 0 0,0 0 0 0 0,0 0 0 0 0,0 1 0 0 0,1-1 1 0 0,-1 1-1 0 0,1 0 0 0 0,1 0 0 0 0,-1 0 0 0 0,1 1 0 0 0,0-1 0 0 0,0 0 0 0 0,0 1 0 0 0,1 0 0 0 0,0-1 0 0 0,-1 6-19 0 0,-1 34-405 0 0,19 4 810 0 0,-14-45-402 0 0,0-1-1 0 0,-1 1 0 0 0,1-1 1 0 0,0 0-1 0 0,1 1 1 0 0,-1-1-1 0 0,0 0 1 0 0,1 0-1 0 0,0 0 0 0 0,0-1 1 0 0,0 1-1 0 0,0-1 1 0 0,0 1-1 0 0,0-1 0 0 0,1 0 1 0 0,-1 0-1 0 0,1-1 1 0 0,-1 1-1 0 0,1-1 1 0 0,0 1-1 0 0,0-1 0 0 0,2 0-2 0 0,-2 0 60 0 0,0 0 0 0 0,0-1 0 0 0,0 1 0 0 0,0-1 0 0 0,0 0-1 0 0,0 0 1 0 0,0-1 0 0 0,0 1 0 0 0,0-1 0 0 0,0 0 0 0 0,0 0-1 0 0,0 0 1 0 0,-1-1 0 0 0,1 1 0 0 0,0-1 0 0 0,2-1-60 0 0,7-5 39 0 0,20-23 272 0 0,-19-2-247 0 0,-7 4-64 0 0,-2-15 0 0 0,-10 16-274 0 0,-4 14 22 0 0,7 11 172 0 0,1 0 0 0 0,-1 0 0 0 0,1 0 0 0 0,-1 0 0 0 0,0 1 0 0 0,0-1 0 0 0,0 1 0 0 0,-1-1 0 0 0,1 1 1 0 0,-1 0-1 0 0,1 0 0 0 0,-1 0 0 0 0,0 0 0 0 0,1 0 0 0 0,-1 1 0 0 0,0-1 0 0 0,0 1 0 0 0,-1 0 80 0 0,1 0 5 0 0,-1 0-25 0 0,-1 0-1 0 0,1 0 1 0 0,0 1 0 0 0,-1-1-1 0 0,1 1 1 0 0,0 0-1 0 0,-1 0 1 0 0,1 1-1 0 0,0-1 1 0 0,-1 1-1 0 0,1 0 1 0 0,0 0-1 0 0,0 0 1 0 0,-1 1-1 0 0,1-1 1 0 0,0 1 0 0 0,0 0-1 0 0,1 0 1 0 0,-1 1-1 0 0,0 0 21 0 0,-36 41-942 0 0,35-32 631 0 0,3-9 87 0 0,1 1-1 0 0,-1 0 1 0 0,1 0-1 0 0,0 0 1 0 0,0 0-1 0 0,0 0 1 0 0,0 0-1 0 0,1 0 0 0 0,-1 0 1 0 0,1 0-1 0 0,0 0 1 0 0,0 0-1 0 0,1 2 225 0 0,0 3-4714 0 0</inkml:trace>
  <inkml:trace contextRef="#ctx0" brushRef="#br0" timeOffset="-7085.519">18182 3601 8288 0 0,'0'0'190'0'0,"0"0"28"0"0,0 0 7 0 0,0 0 79 0 0,-2-1 311 0 0,-43-22 3091 0 0,0-10-2342 0 0,42 33-1344 0 0,-1-1-1 0 0,1 1 1 0 0,0-1 0 0 0,0 1-1 0 0,-1 0 1 0 0,1 0-1 0 0,0 1 1 0 0,0-1-1 0 0,0 1 1 0 0,-1-1 0 0 0,1 1-1 0 0,0 0 1 0 0,0 0-1 0 0,0 1 1 0 0,0-1 0 0 0,-1 1-20 0 0,-64 43-80 0 0,64-43 157 0 0,1 0 1 0 0,0 0 0 0 0,0 1 0 0 0,0-1 0 0 0,0 1 0 0 0,0 0 0 0 0,0 0 0 0 0,1 0 0 0 0,-1 0 0 0 0,1 0 0 0 0,0 0 0 0 0,0 1 0 0 0,0-1 0 0 0,0 1 0 0 0,1 0-78 0 0,-22 29 726 0 0,22-32-552 0 0,6 12 1155 0 0,-4-11-1321 0 0,0 0-1 0 0,0 0 1 0 0,1 0-1 0 0,-1-1 1 0 0,0 1-1 0 0,1 0 1 0 0,-1-1-1 0 0,1 1 1 0 0,0-1-1 0 0,0 1 1 0 0,-1-1-1 0 0,1 0 1 0 0,0 0-1 0 0,0 0 1 0 0,0 0-1 0 0,0 0 1 0 0,0 0-1 0 0,0 0 1 0 0,1-1-1 0 0,-1 1 1 0 0,0-1-1 0 0,0 1 1 0 0,0-1-1 0 0,1 0 1 0 0,-1 0 0 0 0,0 0-1 0 0,0 0 1 0 0,1-1-1 0 0,-1 1 1 0 0,0 0-1 0 0,0-1 1 0 0,0 0-1 0 0,1 0-7 0 0,68-20-815 0 0,-43-1 386 0 0,-24 16 529 0 0,-3 5-47 0 0,-1-8-293 0 0,0-13 692 0 0,0 20-278 0 0,0 2-46 0 0,0-6 488 0 0,32 72-806 0 0,23-4-458 0 0,-15-25-400 0 0,-33-28 924 0 0,-7-8 39 0 0,1-1-1 0 0,-1 0 0 0 0,0 1 1 0 0,0-1-1 0 0,0 0 0 0 0,0 1 1 0 0,1-1-1 0 0,-1 0 0 0 0,0 1 1 0 0,0-1-1 0 0,0 0 0 0 0,1 0 1 0 0,-1 1-1 0 0,0-1 1 0 0,1 0-1 0 0,-1 0 0 0 0,0 0 1 0 0,0 1-1 0 0,1-1 0 0 0,-1 0 1 0 0,0 0-1 0 0,1 0 0 0 0,-1 0 1 0 0,0 0-1 0 0,1 0 0 0 0,-1 0 1 0 0,1 0-1 0 0,-1 0 0 0 0,0 0 1 0 0,1 0-1 0 0,-1 0 0 0 0,0 0 1 0 0,1 0-1 0 0,-1 0 0 0 0,0 0 1 0 0,1 0-1 0 0,-1 0 1 0 0,0 0-1 0 0,1 0 0 0 0,-1 0 1 0 0,0-1-1 0 0,1 1 0 0 0,-1 0 1 0 0,0 0-1 0 0,0 0 0 0 0,1-1 1 0 0,-1 1-1 0 0,0 0 0 0 0,0 0 1 0 0,1-1-1 0 0,-1 1 0 0 0,0 0 1 0 0,0-1-1 0 0,0 1 0 0 0,1 0 1 0 0,-1-1-1 0 0,0 1 1 0 0,0 0-1 0 0,0-1 0 0 0,0 1 1 0 0,0 0-1 0 0,0-1 0 0 0,0 1 1 0 0,0 0-1 0 0,0-1 0 0 0,0 1 86 0 0,5-8-1566 0 0</inkml:trace>
  <inkml:trace contextRef="#ctx0" brushRef="#br0" timeOffset="-6523.154">18395 3673 12176 0 0,'0'0'273'0'0,"-1"2"40"0"0,-15 41 437 0 0,15-36-686 0 0,0 41 3575 0 0,2-22-2275 0 0,13-29-681 0 0,-11 1-610 0 0,0-1-1 0 0,0 1 1 0 0,0-1-1 0 0,0 0 1 0 0,-1 1-1 0 0,0-1 1 0 0,1 0-1 0 0,-1-1 1 0 0,0 1-1 0 0,0 0 1 0 0,-1 0-1 0 0,1-1 1 0 0,-1 1-1 0 0,0-1 1 0 0,0 0-1 0 0,0 1 1 0 0,0-2-73 0 0,9-23 298 0 0,26-81 364 0 0,-27 87-662 0 0,-8 15-13 0 0,-1 6-62 0 0,0 1-47 0 0,0 0-20 0 0,0 0 1 0 0,0 0 10 0 0,0 0 3 0 0,0 1 0 0 0,34 71-912 0 0,3 38 1104 0 0,-37-108-88 0 0,1 1 0 0 0,-1-1 0 0 0,0 1 0 0 0,1 0 0 0 0,0-1 0 0 0,0 1 0 0 0,0-1 0 0 0,0 1 0 0 0,0-1 0 0 0,0 0 0 0 0,0 1 0 0 0,1-1 0 0 0,-1 0 0 0 0,1 0 0 0 0,0 0 0 0 0,0 0 0 0 0,-1 0 0 0 0,1-1 0 0 0,0 1 0 0 0,1 0 0 0 0,-1-1 0 0 0,0 0 0 0 0,0 1 0 0 0,2 0 24 0 0,-3-2-174 0 0,1 0-1 0 0,-1 0 0 0 0,0 0 0 0 0,0 0 0 0 0,1 0 0 0 0,-1 0 0 0 0,0 0 1 0 0,0 0-1 0 0,1 0 0 0 0,-1 0 0 0 0,0-1 0 0 0,0 1 0 0 0,0-1 0 0 0,1 1 1 0 0,-1-1-1 0 0,0 1 0 0 0,0-1 0 0 0,0 1 0 0 0,0-1 0 0 0,0 0 1 0 0,0 0-1 0 0,0 0 0 0 0,0 1 0 0 0,0-1 0 0 0,0 0 0 0 0,-1 0 0 0 0,1 0 1 0 0,0 0-1 0 0,-1 0 0 0 0,1-1 0 0 0,-1 1 0 0 0,1 0 0 0 0,-1 0 0 0 0,1 0 1 0 0,-1 0-1 0 0,0-1 0 0 0,1 1 0 0 0,-1 0 0 0 0,0 0 0 0 0,0-1 1 0 0,0 1-1 0 0,0 0 0 0 0,0-1 175 0 0,2-5-1787 0 0,-1 5-259 0 0</inkml:trace>
  <inkml:trace contextRef="#ctx0" brushRef="#br0" timeOffset="-5981.728">18939 3127 8288 0 0,'0'0'190'0'0,"0"0"28"0"0,0 0 7 0 0,0 0 43 0 0,0 0 159 0 0,0 0 70 0 0,0 0 14 0 0,0 0-69 0 0,-1 1-292 0 0,-2 3 9 0 0,1 1 0 0 0,0-1 0 0 0,0 1 0 0 0,0-1 1 0 0,0 1-1 0 0,1 0 0 0 0,0 0 0 0 0,0 0 0 0 0,0-1 1 0 0,1 1-1 0 0,-1 0 0 0 0,1 0 0 0 0,0 3-159 0 0,-1 19 437 0 0,-30 309 2698 0 0,26-303-2889 0 0,2 0 0 0 0,2 1 0 0 0,0-1 0 0 0,3 0 0 0 0,1 1-246 0 0,-3 85 480 0 0,0-118-600 0 0,0-1-184 0 0,0 0-72 0 0,0 0-9 0 0,5-19-3983 0 0,-5 14 2962 0 0</inkml:trace>
  <inkml:trace contextRef="#ctx0" brushRef="#br0" timeOffset="-5606.815">18670 3629 6744 0 0,'0'0'198'0'0,"5"-4"28"0"0,15-20 2607 0 0,4-6 1246 0 0,4 18-1929 0 0,22 9-813 0 0,-8-1-1417 0 0,48-8 16 0 0,-39 5-2049 0 0,3-11-1477 0 0,-40 10 2630 0 0</inkml:trace>
  <inkml:trace contextRef="#ctx0" brushRef="#br0" timeOffset="-13846.223">13488 3718 7200 0 0,'0'0'165'0'0,"0"0"22"0"0,0 0 6 0 0,0 0 20 0 0,0 0 58 0 0,-1 0-188 0 0,1 1-30 0 0,-3 2 46 0 0,2-1 269 0 0,-18 30 3014 0 0,11 36-2319 0 0,2 51-348 0 0,5 34-1337 0 0,3-105 524 0 0,-2-16 226 0 0,0-31-121 0 0,0 30 299 0 0,4 15 386 0 0,-7 13 207 0 0,-2-38-227 0 0,5-20-320 0 0,-11-6 630 0 0,-11-11-957 0 0,0-12-25 0 0,17 20 24 0 0,1-1 0 0 0,0 0 0 0 0,0 0 0 0 0,1 0 0 0 0,0 0 0 0 0,1-1 0 0 0,0 1 0 0 0,1-1 0 0 0,-1-6-24 0 0,1 13 0 0 0,-3-82-13 0 0,15-70-54 0 0,-11 126 50 0 0,-2-16 201 0 0,2-79-231 0 0,25 42 759 0 0,-2 54-1411 0 0,-19 26 614 0 0,29 0 612 0 0,45 2-1320 0 0,-32 5 379 0 0,-35-3 319 0 0,54 24-441 0 0,-51 15 62 0 0,-26-5 404 0 0,11-30 93 0 0,-1 1 0 0 0,0-1 0 0 0,-1 0 0 0 0,1 0 0 0 0,-1 0 1 0 0,0 0-1 0 0,-1-1 0 0 0,1 1 0 0 0,-1-1 0 0 0,0 0 1 0 0,0 0-1 0 0,-4 3-23 0 0,4-4 10 0 0,-11 15 117 0 0,11-13-56 0 0,0-1 1 0 0,-1 1-1 0 0,1-1 1 0 0,-1 0-1 0 0,0 0 1 0 0,0-1-1 0 0,-1 1 0 0 0,1-1 1 0 0,-1 0-1 0 0,0-1 1 0 0,-5 3-72 0 0,-5 0 335 0 0,13-4-338 0 0,1-1 0 0 0,-1 0 0 0 0,0 0 0 0 0,0 0 1 0 0,0 0-1 0 0,-1 0 0 0 0,1 0 0 0 0,0-1 0 0 0,0 0 0 0 0,0 1 0 0 0,0-1 0 0 0,-1 0 0 0 0,1-1 0 0 0,0 1 0 0 0,0-1 0 0 0,0 1 0 0 0,0-1 0 0 0,-1 0 3 0 0,-54-19 236 0 0,44 15-344 0 0,15 5 72 0 0,-1-1 0 0 0,0 1-1 0 0,0 0 1 0 0,1 0-1 0 0,-1 0 1 0 0,0 0-1 0 0,0 0 1 0 0,0-1-1 0 0,1 1 1 0 0,-1 0-1 0 0,0 0 1 0 0,0 0-1 0 0,0-1 1 0 0,1 1-1 0 0,-1 0 1 0 0,0 0 0 0 0,0 0-1 0 0,0-1 1 0 0,0 1-1 0 0,0 0 1 0 0,1-1-1 0 0,-1 1 1 0 0,0 0-1 0 0,0 0 1 0 0,0-1-1 0 0,0 1 1 0 0,0 0-1 0 0,0 0 1 0 0,0-1-1 0 0,0 1 1 0 0,0 0 0 0 0,0-1-1 0 0,0 1 1 0 0,0 0-1 0 0,0 0 1 0 0,-1-1-1 0 0,1 1 1 0 0,0 0-1 0 0,0 0 1 0 0,0-1-1 0 0,0 1 1 0 0,0 0-1 0 0,0 0 1 0 0,-1-1-1 0 0,1 1 1 0 0,0 0-1 0 0,0 0 1 0 0,0 0 0 0 0,-1-1-1 0 0,1 1 1 0 0,0 0-1 0 0,0 0 1 0 0,-1 0-1 0 0,1 0 1 0 0,0 0-1 0 0,0 0 1 0 0,-1-1-1 0 0,1 1 1 0 0,0 0-1 0 0,0 0 1 0 0,-1 0-1 0 0,1 0 1 0 0,0 0 0 0 0,-1 0-1 0 0,1 0 1 0 0,0 0-1 0 0,-1 0 37 0 0,22-11-3029 0 0,-21 11 3010 0 0,14-8-4381 0 0</inkml:trace>
  <inkml:trace contextRef="#ctx0" brushRef="#br0" timeOffset="-13268.235">13780 3698 5928 0 0,'11'-1'1137'0'0,"-18"17"978"0"0,3-7-2014 0 0,-16 72 3600 0 0,18-67-3223 0 0,1 0-1 0 0,0-1 0 0 0,1 1 1 0 0,0 0-1 0 0,1 0 0 0 0,2 12-477 0 0,2-2 777 0 0,-3-22-584 0 0,-2 1-191 0 0,-1 2 191 0 0,1 3 255 0 0,-13-49-822 0 0,2-24 200 0 0,12 17 174 0 0,3 3-50 0 0,-7-15 732 0 0,6 40-484 0 0,-3 18-113 0 0,0 2-41 0 0,0 0-112 0 0,7-8 169 0 0,53-3-782 0 0,-7 10-775 0 0,77 1-3982 0 0,-125 0 2802 0 0,9 0-688 0 0</inkml:trace>
  <inkml:trace contextRef="#ctx0" brushRef="#br0" timeOffset="-12696.898">14131 3698 5040 0 0,'0'0'144'0'0,"0"0"107"0"0,0 0 320 0 0,0 0 137 0 0,0 0 27 0 0,0 0-24 0 0,0 0-134 0 0,-6-8 2795 0 0,3 9-3220 0 0,-1-1-1 0 0,1 1 1 0 0,-1 0-1 0 0,1 0 1 0 0,0 0 0 0 0,0 1-1 0 0,-1-1 1 0 0,1 1-1 0 0,0-1 1 0 0,0 1 0 0 0,1 0-1 0 0,-1 0 1 0 0,0 1 0 0 0,-1 1-152 0 0,-44 43 1289 0 0,45-42-1215 0 0,-1 0 0 0 0,1 0 0 0 0,1 1 1 0 0,-1 0-1 0 0,1 0 0 0 0,0-1 0 0 0,0 1 0 0 0,1 0 0 0 0,0 1 1 0 0,0-1-1 0 0,0 5-74 0 0,2 11 238 0 0,6 45 138 0 0,-3-58-296 0 0,56 40 198 0 0,-59-48-276 0 0,0 0 1 0 0,0 0-1 0 0,0 0 1 0 0,0 0-1 0 0,0-1 1 0 0,1 1-1 0 0,-1 0 1 0 0,0 0-1 0 0,0-1 1 0 0,1 1-1 0 0,-1-1 1 0 0,0 1-1 0 0,1-1 1 0 0,-1 0-1 0 0,1 1 1 0 0,-1-1-1 0 0,1 0 1 0 0,-1 0-1 0 0,0 0 1 0 0,1 0-1 0 0,-1 0 1 0 0,1 0-1 0 0,-1-1 1 0 0,1 1-1 0 0,-1 0 1 0 0,0-1-1 0 0,1 1 0 0 0,-1-1 1 0 0,0 1-1 0 0,1-2-2 0 0,14-5 120 0 0,27-24 728 0 0,-36 21-775 0 0,0 0-1 0 0,-1 0 1 0 0,0-1 0 0 0,0 1-1 0 0,-1-1 1 0 0,-1 0-1 0 0,0-1 1 0 0,0 1-1 0 0,-1-1 1 0 0,-1 0-1 0 0,0 0 1 0 0,0 1-1 0 0,-1-1 1 0 0,-1 0-1 0 0,0-4-72 0 0,-4 4 0 0 0,-28-28 0 0 0,29 38-34 0 0,0 0 0 0 0,0 0 0 0 0,1 0 0 0 0,-1 0 0 0 0,-1 1 0 0 0,1-1-1 0 0,0 1 1 0 0,0 0 0 0 0,0 0 0 0 0,-1 0 0 0 0,1 1 0 0 0,0-1-1 0 0,-1 1 1 0 0,1-1 0 0 0,-1 1 0 0 0,1 0 0 0 0,-1 1 0 0 0,-1-1 34 0 0,-41 5-391 0 0,5 7 199 0 0,23-8 112 0 0,17-4 1 0 0,1 0-62 0 0,0 0-19 0 0,0 0-7 0 0,0 2 26 0 0,-1 0-1 0 0,1 0 0 0 0,0 0 0 0 0,0 0 0 0 0,0 0 0 0 0,1 0 0 0 0,-1 0 0 0 0,0 0 0 0 0,1 0 0 0 0,0 0 0 0 0,-1 0 0 0 0,1 0 0 0 0,0 0 1 0 0,0 0-1 0 0,0 0 0 0 0,0 0 0 0 0,0-1 0 0 0,0 1 0 0 0,1 0 0 0 0,-1-1 0 0 0,1 1 0 0 0,-1-1 0 0 0,1 1 0 0 0,-1-1 0 0 0,1 0 1 0 0,0 0-1 0 0,0 1 142 0 0,15 9-1528 0 0,-3 1-8 0 0</inkml:trace>
  <inkml:trace contextRef="#ctx0" brushRef="#br0" timeOffset="-12009.597">14368 3739 10136 0 0,'0'0'230'0'0,"0"0"30"0"0,0 0 19 0 0,0 0 37 0 0,0 0 125 0 0,0 0 58 0 0,0 0 12 0 0,0 0-3 0 0,0 0-16 0 0,0 0-4 0 0,0 0 0 0 0,0 0-62 0 0,0 8-234 0 0,8 42 646 0 0,1 57-241 0 0,-8-83-734 0 0,-1-2 3324 0 0,8-28-2824 0 0,11-16-128 0 0,-13-11-105 0 0,3-45 118 0 0,4-15-168 0 0,0 66-96 0 0,0 20-144 0 0,-11 5 80 0 0,12 11-80 0 0,-10-6 132 0 0,-1 0-1 0 0,1 0 1 0 0,-1 0-1 0 0,1 0 0 0 0,-1 1 1 0 0,0-1-1 0 0,0 1 0 0 0,0 0 1 0 0,-1 0-1 0 0,1 0 1 0 0,-1 0-1 0 0,0 0 0 0 0,0 0 1 0 0,-1 1-1 0 0,1 1 29 0 0,24 62-171 0 0,-15-7 15 0 0,7 30-498 0 0,-8-70-40 0 0,0-3-1177 0 0,-2-6-2927 0 0,-3-4-212 0 0</inkml:trace>
  <inkml:trace contextRef="#ctx0" brushRef="#br0" timeOffset="-11389.635">14747 3695 8592 0 0,'0'0'250'0'0,"0"0"4"0"0,0 0-22 0 0,0 0 497 0 0,0 0 235 0 0,-2-1 48 0 0,0 0-854 0 0,0-1 0 0 0,0 1 0 0 0,0 0 0 0 0,0 0 0 0 0,0 0 0 0 0,0 0 0 0 0,0 1 0 0 0,0-1 0 0 0,0 1 0 0 0,-1-1 0 0 0,1 1 0 0 0,0 0 0 0 0,0-1 0 0 0,-1 1 0 0 0,1 0 0 0 0,0 1-1 0 0,0-1 1 0 0,-1 0 0 0 0,1 1 0 0 0,0-1 0 0 0,0 1 0 0 0,0 0 0 0 0,-1-1 0 0 0,1 1 0 0 0,0 0 0 0 0,0 0 0 0 0,0 1 0 0 0,1-1 0 0 0,-2 1-158 0 0,-1 4 34 0 0,-1 1 0 0 0,1 0 0 0 0,0 1 1 0 0,0-1-1 0 0,1 1 0 0 0,0 0 0 0 0,0 0 0 0 0,1 0 0 0 0,0 0 0 0 0,0 0 0 0 0,1 0 0 0 0,-1 9-34 0 0,24 84 0 0 0,-4-68 0 0 0,-16-30 10 0 0,-1 0 0 0 0,1 0 0 0 0,0 0 0 0 0,0 0 0 0 0,0 0 0 0 0,0 0 0 0 0,1-1 0 0 0,-1 1 0 0 0,1-1 0 0 0,-1 0 0 0 0,1 0 0 0 0,0 0 0 0 0,0 0 0 0 0,0 0 0 0 0,2 0-10 0 0,19 15 97 0 0,-24-17-93 0 0,1 1 2 0 0,0-1-1 0 0,0 1 1 0 0,0 0 0 0 0,0 0 0 0 0,0 0-1 0 0,0-1 1 0 0,0 1 0 0 0,0-1-1 0 0,0 1 1 0 0,0-1 0 0 0,0 1-1 0 0,1-1 1 0 0,-1 0 0 0 0,0 1-1 0 0,0-1 1 0 0,1 0 0 0 0,-1 0 0 0 0,0 0-1 0 0,0 0 1 0 0,1 0 0 0 0,-1 0-1 0 0,0 0 1 0 0,0 0 0 0 0,0-1-1 0 0,1 1 1 0 0,-1 0 0 0 0,0-1-1 0 0,0 1 1 0 0,0-1 0 0 0,1 0-6 0 0,18-12 1300 0 0,-17 10-1222 0 0,-1 1 0 0 0,0 0 0 0 0,1-1 0 0 0,-1 1 0 0 0,0-1 0 0 0,0 0 0 0 0,0 0 0 0 0,0 0 0 0 0,-1 0 0 0 0,1 0 0 0 0,-1 0 0 0 0,0 0 0 0 0,0-1 0 0 0,0 1 0 0 0,0-2-78 0 0,2-3 86 0 0,10-81-600 0 0,-13 82 514 0 0,0 1 0 0 0,-1-1 0 0 0,0 0 0 0 0,0 0 0 0 0,-1 1 0 0 0,1-1 0 0 0,-2 1 0 0 0,1 0 0 0 0,-1-1 0 0 0,0 1 0 0 0,-2-3 0 0 0,-17-21-242 0 0,-33 11-1172 0 0,51 19 1304 0 0,0 0-1 0 0,0 0 0 0 0,0 1 0 0 0,0 0 1 0 0,0-1-1 0 0,-1 1 0 0 0,1 1 0 0 0,1-1 1 0 0,-1 1-1 0 0,0-1 0 0 0,0 1 0 0 0,0 0 0 0 0,0 1 112 0 0,0 1-179 0 0,0 0 0 0 0,0-1 0 0 0,0 1 1 0 0,1 0-1 0 0,0 1 0 0 0,0-1 1 0 0,0 1-1 0 0,0-1 0 0 0,1 1 1 0 0,-1 0-1 0 0,1 0 0 0 0,1 0 1 0 0,-1 0-1 0 0,1 0 0 0 0,0 0 1 0 0,0 1-1 0 0,0-1 0 0 0,1 0 1 0 0,-1 1-1 0 0,1-1 0 0 0,1 0 1 0 0,-1 1-1 0 0,1-1 178 0 0,2 7-1228 0 0,0-8-1409 0 0,3 6 1613 0 0</inkml:trace>
  <inkml:trace contextRef="#ctx0" brushRef="#br0" timeOffset="-4919.475">19362 3572 10136 0 0,'0'0'230'0'0,"0"0"30"0"0,0 0 19 0 0,1 2-40 0 0,12 44 1289 0 0,0-26 1020 0 0,-12-19-2608 0 0,-1-1 10 0 0,0 0 97 0 0,0 0 40 0 0,0 0-11 0 0,0 0-4 0 0,-6-12-47 0 0,-11-15 510 0 0,13 22-438 0 0,1 0 1 0 0,-1 1 0 0 0,0-1-1 0 0,-1 1 1 0 0,1 0 0 0 0,-1 1-1 0 0,0-1 1 0 0,1 1 0 0 0,-2-1 0 0 0,1 2-1 0 0,0-1 1 0 0,-1 0 0 0 0,1 1-1 0 0,-2 0-97 0 0,-42 4 950 0 0,25 18-1566 0 0,23-19 862 0 0,1-1 30 0 0,-5 13-178 0 0,-13 29-526 0 0,18-40 892 0 0,0-2 42 0 0,-4 12-14 0 0,3-3-636 0 0,1 0 0 0 0,0 1 0 0 0,1-1 0 0 0,0 0 0 0 0,0 0 0 0 0,1 0 0 0 0,0 0 0 0 0,1 0 0 0 0,-1-1-1 0 0,2 1 1 0 0,-1-1 0 0 0,1 1 0 0 0,5 6 144 0 0,-7-10-1 0 0,1 0 0 0 0,0 0 1 0 0,0-1-1 0 0,0 1 0 0 0,1 0 0 0 0,-1-1 0 0 0,1 0 1 0 0,0 0-1 0 0,0 0 0 0 0,1 0 0 0 0,-1-1 0 0 0,1 0 0 0 0,3 2 1 0 0,51 24-1943 0 0,-58-29 1901 0 0,25-3-1240 0 0,-11-8-2825 0 0,-6 0-230 0 0</inkml:trace>
  <inkml:trace contextRef="#ctx0" brushRef="#br0" timeOffset="-4269.82">19508 3638 11888 0 0,'0'0'266'0'0,"0"0"44"0"0,0 0 14 0 0,0 0-31 0 0,-2 1-193 0 0,-14 24 2223 0 0,16-23-1574 0 0,0-2-347 0 0,1 16 3806 0 0,73-16-3600 0 0,-3-4-608 0 0,-44 8 0 0 0,-9-15-1797 0 0,-18 9 1645 0 0,6-17 155 0 0,-7-6-3 0 0,1 14-121 0 0,1 7-11 0 0,-1 0 1 0 0,0-1-1 0 0,0 1 1 0 0,0-1-1 0 0,0 1 1 0 0,-1-1-1 0 0,0 1 1 0 0,0-1-1 0 0,0 1 1 0 0,0 0-1 0 0,-1 0 1 0 0,0-1-1 0 0,1 1 1 0 0,-2 0-1 0 0,0-1 132 0 0,-14-19 0 0 0,-19 6 0 0 0,-10 16 0 0 0,12 29 0 0 0,22-14 0 0 0,-15 49 0 0 0,24-54 0 0 0,1 0 0 0 0,1 1 0 0 0,-1-1 0 0 0,1 1 0 0 0,1-1 0 0 0,0 1 0 0 0,0-1 0 0 0,1 1 0 0 0,-1 0 0 0 0,2 3 0 0 0,0 3 0 0 0,2-3 0 0 0,-1-6 123 0 0,1 0 0 0 0,0 0-1 0 0,0 0 1 0 0,1-1 0 0 0,0 0-1 0 0,-1 0 1 0 0,2 0 0 0 0,-1-1-1 0 0,1 1 1 0 0,2 1-123 0 0,35 33 765 0 0,19 17-829 0 0,-58-53-203 0 0,1-1-1 0 0,-1 1 0 0 0,0-1 1 0 0,1 0-1 0 0,-1-1 0 0 0,1 1 0 0 0,-1-1 1 0 0,1 1-1 0 0,0-1 0 0 0,0-1 0 0 0,0 1 1 0 0,-1-1-1 0 0,1 0 0 0 0,0 0 1 0 0,0 0 267 0 0,36-12-4218 0 0,-22 4 2684 0 0</inkml:trace>
  <inkml:trace contextRef="#ctx0" brushRef="#br0" timeOffset="-3407.254">20137 3606 6936 0 0,'0'0'157'0'0,"0"0"23"0"0,0 0 11 0 0,-1-1 26 0 0,-74-3 3334 0 0,-13 20-1087 0 0,84-16-2383 0 0,0 1 1 0 0,-1 0-1 0 0,1 1 1 0 0,0-1 0 0 0,0 1-1 0 0,0-1 1 0 0,0 1-1 0 0,0 0 1 0 0,0 1 0 0 0,1-1-1 0 0,-1 1 1 0 0,1-1-1 0 0,-1 1 1 0 0,1 0 0 0 0,0 1-1 0 0,0-1 1 0 0,0 0-1 0 0,1 1 1 0 0,-1-1 0 0 0,-1 5-82 0 0,8 7 0 0 0,41 59 0 0 0,-40-68 0 0 0,23 12 0 0 0,-24-18 48 0 0,0-1 0 0 0,0 1 1 0 0,0-1-1 0 0,0 0 0 0 0,0 0 1 0 0,-1 0-1 0 0,1-1 0 0 0,0 1 0 0 0,-1-1 1 0 0,1 0-1 0 0,-1 0 0 0 0,0 0 1 0 0,0-1-1 0 0,1 1 0 0 0,-1-1 1 0 0,-1 1-1 0 0,1-1 0 0 0,0 0 1 0 0,-1 0-1 0 0,1-1 0 0 0,-1 1 1 0 0,0 0-1 0 0,0-1 0 0 0,-1 1 1 0 0,1-1-1 0 0,0-2-48 0 0,7-7 122 0 0,36-97 955 0 0,-28 2 804 0 0,-15 77-1642 0 0,1-154 855 0 0,-29 65-701 0 0,24 108-400 0 0,-1 0 0 0 0,-1 0 0 0 0,0 1-1 0 0,-1 0 1 0 0,0-1 0 0 0,0 2 0 0 0,-1-1 0 0 0,-1 1 0 0 0,0-1-1 0 0,0 2 1 0 0,-1-2 7 0 0,-6-10-289 0 0,13 21 245 0 0,0 1 0 0 0,0-1 1 0 0,0 0-1 0 0,0 0 0 0 0,0 0 0 0 0,0 0 0 0 0,0 1 1 0 0,0-1-1 0 0,0 0 0 0 0,0 1 0 0 0,0-1 0 0 0,1 1 1 0 0,-1-1-1 0 0,0 1 0 0 0,0-1 0 0 0,0 1 0 0 0,1 0 1 0 0,-1-1-1 0 0,0 1 0 0 0,1 0 0 0 0,-1 0 0 0 0,0 0 1 0 0,1-1-1 0 0,-1 1 0 0 0,1 0 0 0 0,0 0 0 0 0,-1 0 1 0 0,1 0-1 0 0,0 0 0 0 0,-1 0 0 0 0,1 0 1 0 0,0 0-1 0 0,0 0 44 0 0,5 70-47 0 0,-1-50 34 0 0,19 52-41 0 0,22 76 54 0 0,-31-98-92 0 0,-2 0-1 0 0,-2 0 0 0 0,0 24 93 0 0,-2 15-442 0 0,1 61-516 0 0,0-55-358 0 0,-4-44-392 0 0,-5-51 1480 0 0,0-1-43 0 0,0 0-17 0 0,0 0-6 0 0,0 0-32 0 0,0 0-122 0 0,0 0-52 0 0,0 0-10 0 0,0 0-68 0 0,0 0-275 0 0,0 0-124 0 0</inkml:trace>
  <inkml:trace contextRef="#ctx0" brushRef="#br0" timeOffset="-2298.134">20449 3626 6688 0 0,'0'0'197'0'0,"-2"1"-16"0"0,-1 2 52 0 0,0 0 0 0 0,0-1-1 0 0,-1 1 1 0 0,0-1 0 0 0,1 0-1 0 0,-1 0 1 0 0,0 0 0 0 0,0-1-1 0 0,0 1 1 0 0,0-1 0 0 0,0 0-1 0 0,0 0 1 0 0,0 0 0 0 0,-1-1-1 0 0,1 0 1 0 0,0 1 0 0 0,0-1-1 0 0,-2-1-232 0 0,5 1 74 0 0,-9 0 102 0 0,-17 9-88 0 0,-1 20-176 0 0,7 47 293 0 0,11-28 2318 0 0,10-47-2209 0 0,0-1-88 0 0,0 0-40 0 0,0 0-8 0 0,4 3-74 0 0,-1 0 1 0 0,0-1-1 0 0,0 0 1 0 0,1 1-1 0 0,-1-1 1 0 0,1 0 0 0 0,0-1-1 0 0,0 1 1 0 0,-1 0-1 0 0,1-1 1 0 0,0 0-1 0 0,0 0 1 0 0,0 0-1 0 0,1-1 1 0 0,-1 0 0 0 0,0 1-1 0 0,0-1 1 0 0,0 0-1 0 0,0-1 1 0 0,0 1-1 0 0,3-1-104 0 0,-3 1 10 0 0,5-1 0 0 0,-8 1-10 0 0,1 0 0 0 0,-1-1 0 0 0,0 1 0 0 0,0 0 0 0 0,0-1 0 0 0,1 1 0 0 0,-1 0 0 0 0,0-1 0 0 0,0 1 0 0 0,0-1 0 0 0,0 0 0 0 0,0 1 0 0 0,0-1 0 0 0,0 0 0 0 0,0 0 0 0 0,0 1 0 0 0,0-1 0 0 0,-1 0 0 0 0,1 0 0 0 0,0 0 0 0 0,0 0 0 0 0,-1 0 0 0 0,1 0 0 0 0,-1 0 0 0 0,1-1 0 0 0,-1 1 0 0 0,1 0 0 0 0,-1 0 0 0 0,0 0 0 0 0,0-1 0 0 0,2-3 0 0 0,-1 0 146 0 0,0 0 0 0 0,0 0 0 0 0,0 0 0 0 0,-1-1-1 0 0,1 1 1 0 0,-1 0 0 0 0,-1 0 0 0 0,1-1-1 0 0,-1 1 1 0 0,0 0 0 0 0,0 0 0 0 0,-2-5-146 0 0,1 1 89 0 0,-3-10-1241 0 0,4-2 545 0 0,-5 12 607 0 0,4 14 0 0 0,6 56 0 0 0,1-40 0 0 0,18 46 0 0 0,-18-59-72 0 0,24 16-1943 0 0,-28-23 795 0 0,8 0-1778 0 0,0 3 1464 0 0</inkml:trace>
  <inkml:trace contextRef="#ctx0" brushRef="#br0" timeOffset="6995.971">2937 4587 6688 0 0,'0'0'197'0'0,"0"-2"60"0"0,0-12 666 0 0,0 13-412 0 0,0 1 17 0 0,0 0 66 0 0,0-4 660 0 0,-8-2 2282 0 0,-26 19-2733 0 0,31-12-657 0 0,-38 26 233 0 0,4 22 3 0 0,19-29-151 0 0,18-19-139 0 0,0-1 10 0 0,0 0 2 0 0,0 0 4 0 0,0 0 18 0 0,0 0 8 0 0,0 0 2 0 0,0 0-12 0 0,-1 1-42 0 0,-2 4 15 0 0,2-3 28 0 0,1-2-10 0 0,0 0-10 0 0,0 0-34 0 0,9 11-538 0 0,14 3 1018 0 0,0-6-650 0 0,18-11-326 0 0,-28 2 750 0 0,-4 2-305 0 0,-3 5-20 0 0,16 25 0 0 0,-20-27-20 0 0,-1 0-1 0 0,0 0 0 0 0,0 0 0 0 0,0 0 0 0 0,0 0 1 0 0,0 0-1 0 0,-1 1 0 0 0,0-1 0 0 0,0 0 0 0 0,0 0 1 0 0,0 0-1 0 0,-1 0 0 0 0,0 1 21 0 0,0 21-18 0 0,-18 22 575 0 0,14-40-596 0 0,5-6 38 0 0,-1-1-1 0 0,0 1 1 0 0,-1 0 0 0 0,1 0 0 0 0,0-1 0 0 0,0 1 0 0 0,-1-1 0 0 0,1 1-1 0 0,-1-1 1 0 0,1 0 0 0 0,-1 0 0 0 0,0 0 0 0 0,0 1 0 0 0,1-1 0 0 0,-1-1-1 0 0,0 1 1 0 0,0 0 0 0 0,0 0 0 0 0,0-1 0 0 0,0 1 0 0 0,0-1 0 0 0,0 0-1 0 0,0 1 1 0 0,0-1 0 0 0,0 0 0 0 0,0 0 0 0 0,0 0 0 0 0,0-1 0 0 0,0 1-1 0 0,0 0 1 0 0,0-1 0 0 0,0 1 0 0 0,0-1 0 0 0,0 0 0 0 0,0 0 0 0 0,1 0-1 0 0,-1 0 1 0 0,0 0 0 0 0,0 0 0 0 0,1 0 0 0 0,-1 0 0 0 0,1-1-1 0 0,-2 0 2 0 0,-54-38-3637 0 0,45 36 2559 0 0</inkml:trace>
  <inkml:trace contextRef="#ctx0" brushRef="#br0" timeOffset="5270.013">2208 4355 2760 0 0,'0'0'107'0'0,"0"0"-19"0"0,-1-2-11 0 0,-17-16-61 0 0,14 13-16 0 0,-2 2 0 0 0,-2-1 0 0 0,-14-4 1432 0 0,21 8-961 0 0,-13-18 2314 0 0,14 15-2737 0 0,0 2-73 0 0,0-1-1 0 0,0 1 0 0 0,0-1 0 0 0,0 0 1 0 0,0 1-1 0 0,0-1 0 0 0,1 1 0 0 0,-1-1 1 0 0,1 1-1 0 0,-1-1 0 0 0,1 1 1 0 0,-1-1-1 0 0,1 1 0 0 0,0 0 0 0 0,0-1 1 0 0,0 1-1 0 0,0 0 0 0 0,0-1 0 0 0,0 1 1 0 0,0 0-1 0 0,0 0 0 0 0,0 0 1 0 0,0 0-1 0 0,1 0 0 0 0,0 0 26 0 0,-1 0-383 0 0,-4-7 2970 0 0,-9 3-922 0 0,0-1-370 0 0,11 5-1018 0 0,1 1-11 0 0,0 0-33 0 0,-2-1-125 0 0,-24 2 205 0 0,14 23-397 0 0,7 5 1802 0 0,7 71-1596 0 0,0-84-8 0 0,11 75 84 0 0,-9-49 37 0 0,-2-1 0 0 0,-1 1-1 0 0,-3 0 1 0 0,-6 41-235 0 0,-6-9 826 0 0,-18-13-720 0 0,19-46 206 0 0,1-4-540 0 0,10-9 263 0 0,1 0-1 0 0,-1 0 1 0 0,1-1 0 0 0,-1 1 0 0 0,0-1-1 0 0,0 1 1 0 0,1-1 0 0 0,-1 0-1 0 0,0 0 1 0 0,0 0 0 0 0,0 0 0 0 0,-1 0-1 0 0,1 0 1 0 0,0-1 0 0 0,0 1-1 0 0,0-1 1 0 0,-1 1 0 0 0,1-1 0 0 0,0 0-1 0 0,0 0 1 0 0,-1 0-35 0 0,-1 0-54 0 0,0-1-1 0 0,-1 0 1 0 0,1 0-1 0 0,0 0 1 0 0,0 0-1 0 0,0-1 1 0 0,0 1-1 0 0,0-1 1 0 0,0 0-1 0 0,0-1 1 0 0,1 1-1 0 0,-1 0 1 0 0,1-1-1 0 0,0 0 1 0 0,-1 0-1 0 0,1 0 1 0 0,1 0-1 0 0,-1-1 1 0 0,0 1-1 0 0,1-1 1 0 0,0 1-1 0 0,-2-5 55 0 0,-75-85-128 0 0,21 33 68 0 0,37 39 45 0 0,-22-32-4555 0 0,38 45-80 0 0</inkml:trace>
  <inkml:trace contextRef="#ctx0" brushRef="#br0" timeOffset="5738.662">1870 4194 5928 0 0,'0'0'132'0'0,"0"0"17"0"0,0 0 12 0 0,0 0 77 0 0,0 0 271 0 0,0 0 119 0 0,0 0 20 0 0,0 0 47 0 0,0 0 167 0 0,0 0 70 0 0,0 0 18 0 0,0 0-50 0 0,0 0-219 0 0,0 0-97 0 0,0 0-21 0 0,-1-1-33 0 0,40 25 907 0 0,-20-20-1437 0 0,1-1 0 0 0,0 0 0 0 0,0-1 0 0 0,0-2 0 0 0,0 0 0 0 0,0-1 0 0 0,0-1 0 0 0,-1 0 0 0 0,10-4 0 0 0,-23 5 0 0 0,122 13-5163 0 0,-128-12 271 0 0</inkml:trace>
  <inkml:trace contextRef="#ctx0" brushRef="#br0" timeOffset="6355.522">2363 4533 10136 0 0,'0'0'230'0'0,"0"0"30"0"0,0 0 19 0 0,0 0 32 0 0,0 0 102 0 0,-1 1 47 0 0,-7 19 896 0 0,4-4-187 0 0,-2 28-489 0 0,3-11-654 0 0,6 7 527 0 0,-2-31-422 0 0,-1 1-1 0 0,1-1 1 0 0,0 1 0 0 0,1-1 0 0 0,0 0 0 0 0,1 0-1 0 0,-1 0 1 0 0,2 0 0 0 0,-1-1 0 0 0,1 1-1 0 0,2 1-130 0 0,11 22 72 0 0,13 4 1360 0 0,-28-34-989 0 0,3 4-294 0 0,3-1-133 0 0,10-5-16 0 0,-11-5 136 0 0,-1 0-1 0 0,0 0 1 0 0,0-1-1 0 0,0 0 1 0 0,-1 0-1 0 0,0 0 1 0 0,0-1-1 0 0,-1 1 1 0 0,1-1-1 0 0,-1 0 0 0 0,-1-1 1 0 0,0 1-1 0 0,0-1 1 0 0,0 1-1 0 0,-1-2-135 0 0,31-117-385 0 0,-33 52-1242 0 0,-23 22-2512 0 0,19 43 2352 0 0,-1-2-18 0 0</inkml:trace>
  <inkml:trace contextRef="#ctx0" brushRef="#br0" timeOffset="10600.052">4612 4745 4776 0 0,'0'0'135'0'0,"0"0"99"0"0,0 0 317 0 0,0 0 138 0 0,0 0 23 0 0,0 0-9 0 0,0 0-66 0 0,4-6 2510 0 0,-1 5-2980 0 0,1 0 0 0 0,-1 0 0 0 0,1 0 0 0 0,-1 1 0 0 0,1-1 0 0 0,-1 1 0 0 0,0 0 0 0 0,1 0 1 0 0,-1 0-1 0 0,1 1 0 0 0,-1-1 0 0 0,1 1 0 0 0,-1 0 0 0 0,1 0 0 0 0,-1 0 0 0 0,0 0 0 0 0,0 0 1 0 0,4 2-168 0 0,51 9 1867 0 0,-38-20-1479 0 0,-17 7-364 0 0,0 0-1 0 0,0-1 1 0 0,0 0-1 0 0,0 0 1 0 0,-1 0-1 0 0,1 0 1 0 0,-1 0-1 0 0,1-1 1 0 0,-1 1-1 0 0,0-1 1 0 0,0 1-1 0 0,0-1 1 0 0,0 0-1 0 0,0 0 1 0 0,0 0-1 0 0,-1 0 1 0 0,0 0-1 0 0,1 0 1 0 0,-1 0-1 0 0,0 0 1 0 0,-1-1-1 0 0,1 1 0 0 0,0-3-23 0 0,4-7 200 0 0,-3-14-469 0 0,-2 26 212 0 0,0-1 0 0 0,-1 1 1 0 0,1-1-1 0 0,0 1 0 0 0,-1-1 0 0 0,0 1 0 0 0,1 0 0 0 0,-1-1 0 0 0,0 1 0 0 0,0 0 1 0 0,0-1-1 0 0,0 1 0 0 0,0 0 0 0 0,0 0 0 0 0,0 0 0 0 0,0 0 0 0 0,0 0 0 0 0,-1 0 1 0 0,1 0-1 0 0,0 0 0 0 0,-1 1 0 0 0,1-1 0 0 0,-1 0 0 0 0,1 1 0 0 0,-1-1 0 0 0,1 1 1 0 0,-1-1-1 0 0,1 1 0 0 0,-1 0 0 0 0,1 0 0 0 0,-1 0 0 0 0,1 0 0 0 0,-1 0 0 0 0,1 0 1 0 0,-2 0 56 0 0,-29 12-240 0 0,-32-7 293 0 0,12-9 43 0 0,36 9 24 0 0,14-3-125 0 0,0 1 1 0 0,0-1 0 0 0,0 0-1 0 0,0 1 1 0 0,0-1-1 0 0,1 1 1 0 0,-1 0-1 0 0,1-1 1 0 0,0 1 0 0 0,0 0-1 0 0,0 0 1 0 0,0 0-1 0 0,0 0 1 0 0,1 0-1 0 0,-1-1 1 0 0,1 2-1 0 0,0-1 1 0 0,0 0 0 0 0,0 0-1 0 0,0 2 5 0 0,-1 11-42 0 0,-3 169-96 0 0,13-104 167 0 0,-9-80 52 0 0,1 1 13 0 0,-1-1-58 0 0,1 0 1 0 0,-1 1 0 0 0,1-1-1 0 0,-1 0 1 0 0,1 0 0 0 0,-1 0-1 0 0,1 0 1 0 0,0 0 0 0 0,0 0-1 0 0,0 0 1 0 0,-1 0 0 0 0,1 0-1 0 0,0 0 1 0 0,0 0 0 0 0,0 0-1 0 0,0-1 1 0 0,1 1 0 0 0,-1 0 0 0 0,0-1-1 0 0,0 1 1 0 0,0-1 0 0 0,1 1-1 0 0,-1-1 1 0 0,0 0 0 0 0,0 1-1 0 0,1-1 1 0 0,-1 0 0 0 0,0 0-1 0 0,0 0 1 0 0,1 0 0 0 0,-1 0-1 0 0,0 0 1 0 0,1 0 0 0 0,-1 0-1 0 0,1-1-36 0 0,53-22 669 0 0,-6 3-5897 0 0,-27 12 60 0 0</inkml:trace>
  <inkml:trace contextRef="#ctx0" brushRef="#br0" timeOffset="11209.312">5250 4789 9128 0 0,'0'0'200'0'0,"0"0"33"0"0,0 0 16 0 0,-1-1-31 0 0,-2 0-126 0 0,1-1 1 0 0,1 0 0 0 0,-1 0-1 0 0,0 0 1 0 0,0 0 0 0 0,1 0 0 0 0,-1 0-1 0 0,1-1 1 0 0,0 1 0 0 0,0 0-1 0 0,-1-1 1 0 0,2 1 0 0 0,-1-1-1 0 0,0 1 1 0 0,0-1 0 0 0,1 0 0 0 0,-1 1-1 0 0,1-1 1 0 0,0 1 0 0 0,0-1-1 0 0,0-2-92 0 0,-12-40 3202 0 0,9 41-2634 0 0,3 3-537 0 0,-1 0-1 0 0,1 1 1 0 0,0-1 0 0 0,-1 1 0 0 0,1-1 0 0 0,-1 1 0 0 0,1-1 0 0 0,0 0 0 0 0,-1 1 0 0 0,1-1 0 0 0,-1 1 0 0 0,1 0 0 0 0,-1-1-1 0 0,0 1 1 0 0,1-1 0 0 0,-1 1 0 0 0,1 0 0 0 0,-1 0 0 0 0,0-1 0 0 0,1 1 0 0 0,-1 0 0 0 0,0 0 0 0 0,1 0 0 0 0,-1-1 0 0 0,0 1-1 0 0,1 0 1 0 0,-1 0 0 0 0,0 0 0 0 0,0 0 0 0 0,1 0 0 0 0,-1 1 0 0 0,0-1 0 0 0,1 0 0 0 0,-1 0 0 0 0,0 0 0 0 0,1 1 0 0 0,-1-1-1 0 0,1 0 1 0 0,-1 0 0 0 0,0 1 0 0 0,1-1 0 0 0,-1 1-31 0 0,-7 3 2 0 0,0 1 1 0 0,0 0-1 0 0,1 1 0 0 0,0 0 1 0 0,0 0-1 0 0,1 0 0 0 0,-1 1 1 0 0,1 0-1 0 0,1 0 0 0 0,-1 0 0 0 0,1 1 1 0 0,1 0-1 0 0,-1 0 0 0 0,1 0 1 0 0,1 1-1 0 0,0-1 0 0 0,0 1 0 0 0,-2 9-2 0 0,-6 23-65 0 0,11-41 81 0 0,0 0 0 0 0,0 1 0 0 0,0-1 0 0 0,0 1 0 0 0,0-1 0 0 0,0 1 0 0 0,0-1-1 0 0,0 0 1 0 0,0 1 0 0 0,0-1 0 0 0,0 1 0 0 0,0-1 0 0 0,1 1 0 0 0,-1-1 0 0 0,0 0 0 0 0,0 1 0 0 0,0-1 0 0 0,1 1-1 0 0,-1-1 1 0 0,0 0 0 0 0,0 1 0 0 0,1-1 0 0 0,-1 0 0 0 0,0 1 0 0 0,1-1 0 0 0,-1 0 0 0 0,0 0 0 0 0,1 1 0 0 0,-1-1-1 0 0,0 0 1 0 0,1 0 0 0 0,-1 0 0 0 0,1 1 0 0 0,-1-1 0 0 0,0 0 0 0 0,1 0 0 0 0,-1 0 0 0 0,1 0 0 0 0,-1 0 0 0 0,1 0 0 0 0,-1 0-1 0 0,0 0 1 0 0,1 0 0 0 0,-1 0 0 0 0,1 0 0 0 0,-1 0 0 0 0,1 0 0 0 0,-1 0-16 0 0,2 0 80 0 0,53 3 497 0 0,-7 6-449 0 0,-30 7-128 0 0,-7 12 207 0 0,-3 18 150 0 0,-13 10-270 0 0,-13-32-34 0 0,-18 9-1087 0 0,11-22-1487 0 0,23-10-1426 0 0,2-1-1134 0 0</inkml:trace>
  <inkml:trace contextRef="#ctx0" brushRef="#br0" timeOffset="11732.6">5428 4404 8288 0 0,'-1'-5'408'0'0,"-11"-15"48"0"0,11 14-344 0 0,1 5 461 0 0,0 1 168 0 0,0 0 26 0 0,0 0-23 0 0,0 0-128 0 0,0 0-59 0 0,0 0-11 0 0,0 0-45 0 0,0 0-181 0 0,0 0-85 0 0,0 0-13 0 0,0 0-18 0 0,-1 0-56 0 0,-16 37 473 0 0,12-18-313 0 0,-9 50 476 0 0,1 90 1447 0 0,17-68-2214 0 0,14 140 1261 0 0,-14-181-1268 0 0,-3 3-2658 0 0,5-84-1593 0 0,-3 3 2209 0 0,-3 22-14 0 0</inkml:trace>
  <inkml:trace contextRef="#ctx0" brushRef="#br0" timeOffset="12045.055">5350 4728 8464 0 0,'0'0'190'0'0,"0"0"28"0"0,0 0 10 0 0,0 0 113 0 0,0 0 415 0 0,0 0 185 0 0,0 0 34 0 0,0 0-50 0 0,0 0-238 0 0,0 0-102 0 0,0 0-17 0 0,0 0-50 0 0,0 0-186 0 0,0 0-79 0 0,0 0-18 0 0,0 0-16 0 0,1 1-51 0 0,62 18 298 0 0,-21-7-456 0 0,-2-4-22 0 0,-38-7-164 0 0,1 0-1 0 0,0-1 0 0 0,0 1 1 0 0,0-1-1 0 0,0 0 0 0 0,0 0 0 0 0,0 0 1 0 0,0 0-1 0 0,0-1 0 0 0,-1 1 0 0 0,1-1 1 0 0,0 0-1 0 0,0 0 0 0 0,0 0 0 0 0,-1 0 1 0 0,1 0-1 0 0,0 0 0 0 0,-1-1 0 0 0,1 0 1 0 0,-1 1-1 0 0,0-1 0 0 0,0 0 0 0 0,1 0 1 0 0,-1 0-1 0 0,1-2 177 0 0,14-13-1523 0 0,2 3-11 0 0</inkml:trace>
  <inkml:trace contextRef="#ctx0" brushRef="#br0" timeOffset="7520.897">3288 4108 6880 0 0,'0'0'157'0'0,"0"1"23"0"0,-36 45 293 0 0,36-44-6 0 0,0-2 146 0 0,-13 26 5369 0 0,13-25-6374 0 0,3 32 1368 0 0,-6 11-274 0 0,-2 7 3 0 0,-9 42 399 0 0,1 3-464 0 0,13-67-501 0 0,9 153 378 0 0,7-32-261 0 0,-15-40-7198 0 0,-1-110 1573 0 0</inkml:trace>
  <inkml:trace contextRef="#ctx0" brushRef="#br0" timeOffset="7864.57">3152 4659 8288 0 0,'0'0'190'0'0,"0"0"28"0"0,0 0 7 0 0,0 0 111 0 0,0 0 444 0 0,-4-4 3811 0 0,58-12-2306 0 0,29-4-2071 0 0,-41 9-1860 0 0,-11 9-2459 0 0,-18 2 2377 0 0</inkml:trace>
  <inkml:trace contextRef="#ctx0" brushRef="#br0" timeOffset="8949.582">3485 4708 7112 0 0,'0'0'157'0'0,"0"0"23"0"0,0 2 13 0 0,0 28 13 0 0,-4 60 2695 0 0,-1-35-1045 0 0,-4 9-325 0 0,8-63-1385 0 0,1-1 78 0 0,0 0 31 0 0,0 0 8 0 0,0 0-73 0 0,0 0-307 0 0,0 0-136 0 0,0 0-959 0 0,0 0-3716 0 0</inkml:trace>
  <inkml:trace contextRef="#ctx0" brushRef="#br0" timeOffset="9137.035">3536 4485 6688 0 0,'0'0'192'0'0,"0"0"32"0"0,0 0-224 0 0,0 0 0 0 0,0 0 0 0 0,0 0-2816 0 0</inkml:trace>
  <inkml:trace contextRef="#ctx0" brushRef="#br0" timeOffset="9715.054">3704 4623 12416 0 0,'0'0'365'0'0,"0"0"-4"0"0,0 2-159 0 0,-14 20 1174 0 0,0 23 671 0 0,-3 23-253 0 0,8-31-989 0 0,9-29-782 0 0,8 12-381 0 0,-8-19 478 0 0,0-1 10 0 0,20-1-476 0 0,6-28 322 0 0,-16-32-200 0 0,-8 45 116 0 0,0 1 1 0 0,1-1-1 0 0,1 1 1 0 0,0 0-1 0 0,1 0 1 0 0,1 0-1 0 0,7-13 108 0 0,-13 27-61 0 0,14 1-210 0 0,-10 2 307 0 0,-1 0 0 0 0,0 1-1 0 0,0-1 1 0 0,-1 1 0 0 0,1 0 0 0 0,0 0-1 0 0,-1 0 1 0 0,0 1 0 0 0,0-1 0 0 0,0 0-1 0 0,0 1 1 0 0,0-1 0 0 0,-1 1-1 0 0,1 0 1 0 0,-1 0-36 0 0,4 6 93 0 0,-1-1-33 0 0,0 0 0 0 0,-1 0 0 0 0,0 1 0 0 0,0-1 0 0 0,-1 1 0 0 0,-1-1 0 0 0,1 1 0 0 0,-1 1-60 0 0,3 65 428 0 0,-3-36-232 0 0,3-31-142 0 0,22 54-1109 0 0,-26-61-492 0 0,0-2-4528 0 0</inkml:trace>
  <inkml:trace contextRef="#ctx0" brushRef="#br0" timeOffset="12753.915">6432 4517 6240 0 0,'0'0'182'0'0,"0"0"76"0"0,0 0 207 0 0,-1 2 88 0 0,-6 11 618 0 0,6-12-484 0 0,-1 0 38 0 0,-8 6 5800 0 0,-1 21-6020 0 0,6 10-558 0 0,1 18 128 0 0,-10 90 581 0 0,-5-32 202 0 0,-5-5 134 0 0,21-98-852 0 0,-2 19-2853 0 0,7-30 439 0 0,10 0-3366 0 0</inkml:trace>
  <inkml:trace contextRef="#ctx0" brushRef="#br0" timeOffset="13434.509">6523 4963 12176 0 0,'0'0'273'0'0,"0"0"40"0"0,0 0 23 0 0,0 0-34 0 0,0 0-153 0 0,0 0 110 0 0,0 0 70 0 0,0 0 14 0 0,0 0 15 0 0,0 0 62 0 0,0 0 27 0 0,0 0 8 0 0,0 0-40 0 0,0 0-168 0 0,0 0-78 0 0,0 0-10 0 0,5 5 88 0 0,16 17-7 0 0,7-5 132 0 0,12-25 370 0 0,-3-24-87 0 0,-9-9-502 0 0,-19 31-433 0 0,-9 9 151 0 0,0 1-6 0 0,0 0-3 0 0,0-10-924 0 0,-4-11 478 0 0,4 20 450 0 0,0 1 39 0 0,-18-9-102 0 0,-7 1 547 0 0,-5 25-212 0 0,27-12-120 0 0,0-1 1 0 0,0 0 0 0 0,0 1-1 0 0,1 0 1 0 0,0 0-1 0 0,0 0 1 0 0,0 0-1 0 0,1 0 1 0 0,-1 0 0 0 0,1 0-1 0 0,1 0 1 0 0,-1 1-1 0 0,1 0-18 0 0,-3 8 79 0 0,0-1-9 0 0,1 1 0 0 0,0-1-1 0 0,1 1 1 0 0,0-1 0 0 0,1 1 0 0 0,1-1 0 0 0,0 1 0 0 0,1-1 0 0 0,0 1 0 0 0,1-1 0 0 0,0 0-1 0 0,4 8-69 0 0,9 6 120 0 0,-2-26-60 0 0,97 3 143 0 0,-25-8-1786 0 0,-53-3-1619 0 0,-15-1-2063 0 0</inkml:trace>
  <inkml:trace contextRef="#ctx0" brushRef="#br0" timeOffset="31223.566">12366 4935 10176 0 0,'0'0'298'0'0,"0"0"-3"0"0,0 0-72 0 0,0 0 389 0 0,0 0 188 0 0,0 0 37 0 0,0 0-26 0 0,0 0-151 0 0,0 0-70 0 0,0 0-12 0 0,0 0-53 0 0,0 0-213 0 0,0 0-96 0 0,0 0-22 0 0,0 0-23 0 0,-6-5-400 0 0,-71 6 381 0 0,40 11-703 0 0,-7 8 1136 0 0,35-15-485 0 0,4 3-80 0 0,0 1-20 0 0,1 0 0 0 0,0 1 0 0 0,0 0 0 0 0,1 0 0 0 0,0 0 0 0 0,1 0 0 0 0,0 0 0 0 0,0 1 0 0 0,1-1 0 0 0,1 1 0 0 0,0-1 0 0 0,0 1 0 0 0,2 2 0 0 0,3 16 0 0 0,8-15 0 0 0,-8-11 52 0 0,0-1 0 0 0,0 1 0 0 0,0-1 0 0 0,0 1 0 0 0,1-2 0 0 0,-1 1 0 0 0,1 0 0 0 0,-1-1 0 0 0,1 0 0 0 0,0-1 0 0 0,0 1 0 0 0,-1-1 0 0 0,1 0-1 0 0,0 0 1 0 0,4-2-52 0 0,8 2 380 0 0,55-21-1368 0 0,-36 2-2382 0 0,-20 7-1958 0 0</inkml:trace>
  <inkml:trace contextRef="#ctx0" brushRef="#br0" timeOffset="31934.562">12621 4562 8232 0 0,'0'0'182'0'0,"-6"-8"452"0"0,-6-12-513 0 0,11 19 295 0 0,1 0 119 0 0,-12-10 542 0 0,11 11-622 0 0,-12 19 2106 0 0,-6 36-1069 0 0,17-24-1116 0 0,1 0 1 0 0,2 0-1 0 0,0-1 1 0 0,2 1-1 0 0,6 19-376 0 0,3 49 594 0 0,1 10-240 0 0,-13 4 158 0 0,4-93-434 0 0,-3-18-12 0 0,-1-2 17 0 0,0 0 10 0 0,0 0 5 0 0,1-17 284 0 0,16-30-314 0 0,-8 26-138 0 0,4 1-48 0 0,-12 19 54 0 0,-1 1 0 0 0,2 0 0 0 0,7 2 48 0 0,0 1-1 0 0,0-1 1 0 0,0 1-1 0 0,0 1 1 0 0,-1 0-1 0 0,1 0 1 0 0,-1 1-1 0 0,0 0 0 0 0,0 0 1 0 0,3 3 16 0 0,-5-3-16 0 0,-3-2 14 0 0,0-1 0 0 0,-1 1-1 0 0,1 0 1 0 0,-1 1 0 0 0,0-1-1 0 0,0 0 1 0 0,0 0 0 0 0,-1 1 0 0 0,1 0-1 0 0,-1-1 1 0 0,0 1 0 0 0,1 0-1 0 0,-2-1 1 0 0,1 1 0 0 0,0 0 0 0 0,-1 0-1 0 0,0 0 1 0 0,0-1 0 0 0,0 1-1 0 0,0 0 1 0 0,-1 1 2 0 0,1-4-197 0 0,0 1-81 0 0,-18 62-3179 0 0,18-55 2175 0 0,0 2-42 0 0</inkml:trace>
  <inkml:trace contextRef="#ctx0" brushRef="#br0" timeOffset="32684.423">13037 5024 10136 0 0,'0'0'230'0'0,"0"0"30"0"0,0 0 19 0 0,0 0 105 0 0,0 0 411 0 0,0 0 182 0 0,0 0 42 0 0,1-1-83 0 0,-1 0-876 0 0,0 1 50 0 0,1-1 0 0 0,-1 1 0 0 0,1-1 0 0 0,-1 1 0 0 0,0-1 0 0 0,1 1 0 0 0,-1-1 0 0 0,0 1 0 0 0,1-1 0 0 0,-1 0 0 0 0,0 1 0 0 0,0-1 0 0 0,0 1 0 0 0,1-1 0 0 0,-1 0 0 0 0,0 1 0 0 0,0-1 0 0 0,0 1 0 0 0,0-1 0 0 0,0 0 0 0 0,0 1 0 0 0,0-1 0 0 0,0 0 0 0 0,-1 1 0 0 0,1-1 0 0 0,0 1-1 0 0,0-1 1 0 0,0 1 0 0 0,-1-1 0 0 0,1 0 0 0 0,0 1 0 0 0,-1-1 0 0 0,1 1 0 0 0,0-1 0 0 0,-1 1 0 0 0,1-1 0 0 0,-1 1 0 0 0,1-1-110 0 0,-20-3 128 0 0,3 7-128 0 0,-20 29 0 0 0,34-28 0 0 0,0 0 0 0 0,1-1 0 0 0,-1 1 0 0 0,1 0 0 0 0,0 1 0 0 0,0-1 0 0 0,1 0 0 0 0,-1 0 0 0 0,1 1 0 0 0,0-1 0 0 0,0 1 0 0 0,1-1 0 0 0,-1 1 0 0 0,1 0 0 0 0,0 2 0 0 0,-4 20 0 0 0,3 13 0 0 0,-1-33 0 0 0,9-5 0 0 0,8 5 336 0 0,12-3 808 0 0,27-30-536 0 0,14-16-554 0 0,23-22-142 0 0,-73 39-119 0 0,-18 25 136 0 0,0 0-6 0 0,0 0-16 0 0,0 0 17 0 0,0 0 10 0 0,-1 0 64 0 0,-1 1 0 0 0,0 0 0 0 0,1 0 0 0 0,-1-1-1 0 0,0 1 1 0 0,1 0 0 0 0,0 1 0 0 0,-1-1 0 0 0,1 0 0 0 0,-1 0-1 0 0,1 1 1 0 0,0-1 0 0 0,0 0 0 0 0,0 1 0 0 0,0-1 0 0 0,0 1-1 0 0,0 0 1 0 0,0-1 0 0 0,1 1 0 0 0,-1 0 0 0 0,0-1-1 0 0,1 1 1 0 0,0 0 0 0 0,-1 0 0 0 0,1 0 0 0 0,0-1 0 0 0,0 1 2 0 0,-7 17-6 0 0,2 5 6 0 0,5-5 0 0 0,4 0 0 0 0,6-4 0 0 0,-5 6-320 0 0,16-13-2175 0 0,-12-8 1122 0 0,0 4-2801 0 0,-4-1-1183 0 0</inkml:trace>
  <inkml:trace contextRef="#ctx0" brushRef="#br0" timeOffset="33262.379">13405 5036 9760 0 0,'0'0'446'0'0,"0"0"-10"0"0,0 0-194 0 0,0 0 216 0 0,0 0 129 0 0,0 0 21 0 0,0 0-7 0 0,1 2-55 0 0,4 73 2476 0 0,-5-13-1719 0 0,0-57 57 0 0,7-20-170 0 0,8-100-1126 0 0,-2 77-53 0 0,-12 36 32 0 0,-1-3-33 0 0,0 0-20 0 0,10-2-201 0 0,26 19-684 0 0,30 11 1051 0 0,-24 5-380 0 0,-14 9 214 0 0,-28-1-1476 0 0,1-12-3379 0 0,-2-23 3331 0 0</inkml:trace>
  <inkml:trace contextRef="#ctx0" brushRef="#br0" timeOffset="33691.844">13688 4659 6448 0 0,'0'0'141'0'0,"0"0"23"0"0,0 0 13 0 0,-1 1 123 0 0,0 3 131 0 0,0 0-1 0 0,0 0 1 0 0,1 0-1 0 0,-1 0 1 0 0,1 0-1 0 0,0 0 1 0 0,0 0-1 0 0,0 1 1 0 0,1-1-1 0 0,0 0 1 0 0,-1 0-1 0 0,1 0 1 0 0,1-1-1 0 0,-1 1 1 0 0,2 4-431 0 0,39 93 3158 0 0,-19-36-2733 0 0,17 82 675 0 0,-26-34-632 0 0,-13-82-324 0 0,-1-29-72 0 0,0 6 72 0 0,8 22 8 0 0,-7-28-98 0 0,-1-2-145 0 0,0 0-178 0 0,0 0-49 0 0,0 0-2 0 0,0 0-181 0 0,0 0-763 0 0,0 0-338 0 0,0 0-72 0 0,0 0-12 0 0</inkml:trace>
  <inkml:trace contextRef="#ctx0" brushRef="#br0" timeOffset="33972.991">13675 4826 10136 0 0,'0'0'230'0'0,"0"0"30"0"0,0 0 19 0 0,0 0 37 0 0,0 0 125 0 0,6 9 1011 0 0,10 35-637 0 0,-13-39-750 0 0,0 0 1 0 0,0 0 0 0 0,1-1-1 0 0,0 1 1 0 0,0-1-1 0 0,0 0 1 0 0,0 0-1 0 0,1 0 1 0 0,0-1-1 0 0,-1 1 1 0 0,1-1-1 0 0,1 0 1 0 0,-1-1-1 0 0,0 1 1 0 0,1-1-1 0 0,-1 0 1 0 0,1-1-1 0 0,-1 1 1 0 0,1-1 0 0 0,3 0-66 0 0,50-16-746 0 0,-14 2-1402 0 0,-31 10-2358 0 0</inkml:trace>
  <inkml:trace contextRef="#ctx0" brushRef="#br0" timeOffset="34550.985">13953 4947 9648 0 0,'0'0'216'0'0,"0"0"32"0"0,-1 2 12 0 0,-4 21 1017 0 0,7-16-429 0 0,-2-5-645 0 0,1 0 0 0 0,0 0 0 0 0,0 0 0 0 0,0-1 1 0 0,0 1-1 0 0,1-1 0 0 0,-1 1 0 0 0,0-1 0 0 0,1 1 0 0 0,-1-1 0 0 0,1 0 1 0 0,-1 0-1 0 0,1 1 0 0 0,-1-1 0 0 0,1 0 0 0 0,0-1 0 0 0,0 1 0 0 0,0 0 0 0 0,-1 0 1 0 0,1-1-1 0 0,0 1 0 0 0,0-1 0 0 0,0 0 0 0 0,0 1 0 0 0,0-1 0 0 0,1 0-203 0 0,9 3 653 0 0,-2 1 461 0 0,10 0-729 0 0,11 1 274 0 0,-30-5-653 0 0,0-1 1 0 0,1 1-1 0 0,-1-1 0 0 0,1 1 1 0 0,-1-1-1 0 0,0 0 1 0 0,0 0-1 0 0,1 1 1 0 0,-1-1-1 0 0,0 0 1 0 0,0 0-1 0 0,0 0 0 0 0,0 0 1 0 0,0-1-1 0 0,0 1 1 0 0,0 0-1 0 0,0 0 1 0 0,0 0-1 0 0,-1-1 1 0 0,1 1-1 0 0,-1 0 0 0 0,1-1 1 0 0,-1 1-1 0 0,1-1-6 0 0,-1-2-70 0 0,0-1 0 0 0,0 1 0 0 0,0-1 0 0 0,0 1 0 0 0,-1-1-1 0 0,0 1 1 0 0,0 0 0 0 0,0 0 0 0 0,-1-1 0 0 0,1 1 0 0 0,-1 0 0 0 0,0 0-1 0 0,0 0 71 0 0,-17-31-576 0 0,18 34 543 0 0,1 0 0 0 0,-1 0 0 0 0,0-1 0 0 0,1 1 0 0 0,-1 0 0 0 0,0 0 0 0 0,0 0 0 0 0,0 0 0 0 0,0 0 0 0 0,0 1 0 0 0,0-1 0 0 0,0 0 0 0 0,0 0 0 0 0,0 1 0 0 0,0-1 0 0 0,0 0 0 0 0,0 1 0 0 0,0-1 0 0 0,-1 1 0 0 0,1 0 0 0 0,0-1 0 0 0,0 1 0 0 0,-1 0 0 0 0,1 0 0 0 0,0 0 0 0 0,0 0 0 0 0,-1 0 0 0 0,1 0 0 0 0,0 0 0 0 0,-1 0 0 0 0,1 0 0 0 0,0 1 0 0 0,0-1 0 0 0,-1 0 0 0 0,1 1 0 0 0,0-1 0 0 0,0 1 0 0 0,0-1 0 0 0,0 1 0 0 0,0 0-1 0 0,-1 0 1 0 0,1-1 0 0 0,0 2 33 0 0,-13 27-280 0 0,6-15 358 0 0,2 1-1 0 0,0-1 1 0 0,1 1-1 0 0,1 0 1 0 0,0 0-1 0 0,0 0 1 0 0,2 1-1 0 0,-1 10-77 0 0,8 14 583 0 0,22 21 186 0 0,-26-59-737 0 0,0 0 0 0 0,0 0 0 0 0,0 0-1 0 0,0-1 1 0 0,1 1 0 0 0,-1 0 0 0 0,1-1 0 0 0,-1 0-1 0 0,1 1 1 0 0,-1-1 0 0 0,1 0 0 0 0,0 1-1 0 0,0-1 1 0 0,0 0 0 0 0,0 0 0 0 0,0-1 0 0 0,0 1-1 0 0,0 0 1 0 0,0-1 0 0 0,0 1 0 0 0,0-1-32 0 0,6 3 76 0 0,77 45 231 0 0,-38-32-1202 0 0,-27-24-2043 0 0,-12 0 1415 0 0,2 0-11 0 0</inkml:trace>
  <inkml:trace contextRef="#ctx0" brushRef="#br0" timeOffset="39190.842">17588 4963 11976 0 0,'0'0'266'0'0,"0"0"44"0"0,0 0 15 0 0,0 0-26 0 0,-1-2-198 0 0,-2-3 27 0 0,2 4 480 0 0,-17 1 1836 0 0,12 0-2246 0 0,1 1-1 0 0,0 0 1 0 0,0 0 0 0 0,0 0 0 0 0,0 1-1 0 0,0-1 1 0 0,0 1 0 0 0,0 1 0 0 0,0-1 0 0 0,0 1-1 0 0,1-1 1 0 0,-1 1 0 0 0,1 1 0 0 0,0-1-1 0 0,0 0-197 0 0,-65 35 239 0 0,47-15-20 0 0,17-11 211 0 0,-7 24-416 0 0,7-15-597 0 0,4 12 352 0 0,6-2 611 0 0,-5-30-136 0 0,17 19-868 0 0,-11-17 661 0 0,-5-2 10 0 0,1 0 0 0 0,-1 0 0 0 0,0 0 0 0 0,1-1 0 0 0,-1 1 0 0 0,1 0 0 0 0,-1-1 0 0 0,1 1 0 0 0,-1-1 0 0 0,1 1 0 0 0,-1-1 0 0 0,1 0 0 0 0,0 0 0 0 0,-1 0 0 0 0,1 0 0 0 0,-1 0 0 0 0,1 0 0 0 0,0 0 0 0 0,-1 0 0 0 0,1-1 0 0 0,-1 1 0 0 0,1-1 0 0 0,-1 1 0 0 0,1-1-1 0 0,-1 1 1 0 0,1-1 0 0 0,-1 0 0 0 0,1 0-47 0 0,39-28 608 0 0,-4 33-728 0 0,-13 25-360 0 0,-25 18 1064 0 0,-7-26-584 0 0,-20 32 0 0 0,23-45 0 0 0,-4-4 0 0 0,-22-8 0 0 0,-56-16-906 0 0,23 7-3631 0 0,51 9 446 0 0,7-3-1070 0 0</inkml:trace>
  <inkml:trace contextRef="#ctx0" brushRef="#br0" timeOffset="40128.124">18679 4582 10136 0 0,'0'0'230'0'0,"0"0"30"0"0,0 0 19 0 0,-1 1-40 0 0,-7 22 778 0 0,-11 22 1030 0 0,6-4-927 0 0,13 12 2749 0 0,-15-77-3655 0 0,-44-18-2202 0 0,41 35 1988 0 0,-36 6 642 0 0,49 2-650 0 0,1-1 1 0 0,0 1 0 0 0,-1 0-1 0 0,1 1 1 0 0,0-1 0 0 0,0 1-1 0 0,0 0 1 0 0,0 0 0 0 0,0 0-1 0 0,0 0 1 0 0,1 1-1 0 0,-1 0 1 0 0,1-1 0 0 0,-1 1-1 0 0,1 1 1 0 0,0-1 0 0 0,0 0-1 0 0,1 1 1 0 0,-3 2 7 0 0,-7 8-32 0 0,-51 100-294 0 0,40-69 204 0 0,-18 60 604 0 0,39-100-432 0 0,0 0 0 0 0,1 1-1 0 0,-1-1 1 0 0,1 1-1 0 0,0-1 1 0 0,0 1 0 0 0,1-1-1 0 0,0 1 1 0 0,0-1-1 0 0,0 1 1 0 0,1-1 0 0 0,0 1-1 0 0,0-1 1 0 0,0 1-1 0 0,1 1-49 0 0,34 70 616 0 0,-35-76-612 0 0,-1 0 0 0 0,0 0 0 0 0,1 0 0 0 0,-1 0 0 0 0,1 0 0 0 0,-1 0 0 0 0,1 0 0 0 0,0-1 0 0 0,-1 1 0 0 0,1 0 0 0 0,0 0 0 0 0,0-1 0 0 0,-1 1 0 0 0,1 0 0 0 0,0-1 0 0 0,0 1 0 0 0,0 0 0 0 0,0-1 0 0 0,0 0 0 0 0,0 1 0 0 0,0-1 0 0 0,0 1 0 0 0,0-1 0 0 0,0 0 0 0 0,0 0 0 0 0,0 0 0 0 0,0 1 0 0 0,0-1 0 0 0,0 0 0 0 0,0 0 0 0 0,0-1 0 0 0,0 1 0 0 0,0 0 0 0 0,1 0 0 0 0,-1 0 0 0 0,0-1-4 0 0,2 1 0 0 0,1 1 0 0 0,0-1 0 0 0,0 1 0 0 0,-1 0 0 0 0,1-1 0 0 0,0 2 0 0 0,-1-1 0 0 0,1 0 0 0 0,-1 1 0 0 0,1 0 0 0 0,-1-1 0 0 0,0 1 0 0 0,0 1 0 0 0,2 0 0 0 0,10 6 0 0 0,-7-4-7 0 0,0-1 0 0 0,1-1 0 0 0,-1 1-1 0 0,1-1 1 0 0,0-1 0 0 0,0 0 0 0 0,0 0-1 0 0,1 0 1 0 0,7-1 7 0 0,60 11-3194 0 0,-41-13 196 0 0,-17-2 1464 0 0</inkml:trace>
  <inkml:trace contextRef="#ctx0" brushRef="#br0" timeOffset="40932.307">19103 4725 8496 0 0,'0'0'190'0'0,"0"0"28"0"0,0 0 10 0 0,0 0 112 0 0,0 0 406 0 0,0 0 176 0 0,0 0 35 0 0,0 0-5 0 0,0 0-60 0 0,0 0-27 0 0,0 1-7 0 0,-15 82 1293 0 0,1 35-543 0 0,1 11-1608 0 0,0-30 1368 0 0,-1-66-968 0 0,14-31-328 0 0,0-2 0 0 0,0 0 0 0 0,-4-12 0 0 0,-6-58-72 0 0,5 43 9 0 0,2 1-1 0 0,0-1 0 0 0,2 0 0 0 0,1 0 0 0 0,2-4-8 0 0,-1-22 7 0 0,0 17-41 0 0,2-1 0 0 0,1 0 0 0 0,2 1 0 0 0,11-36 34 0 0,7 11-9 0 0,-1 19-358 0 0,-17 37 367 0 0,23 22 328 0 0,-26-17-221 0 0,5-2-86 0 0,2 4-21 0 0,57 18 0 0 0,-62-19 0 0 0,0 0 0 0 0,1 0 0 0 0,-1 1 0 0 0,0 0 0 0 0,0-1 0 0 0,0 2 0 0 0,0-1 0 0 0,0 1 0 0 0,-1-1 0 0 0,1 1 0 0 0,-1 0 0 0 0,1 1 0 0 0,-1-1 0 0 0,2 4 0 0 0,16 19 0 0 0,-18-17-16 0 0,0 1-1 0 0,-1-1 1 0 0,-1 1-1 0 0,1 0 1 0 0,-2 0-1 0 0,1 0 1 0 0,-2 1-1 0 0,1-1 1 0 0,-1 0 0 0 0,-1 0-1 0 0,0 1 17 0 0,-17 151 189 0 0,0-24-189 0 0,17-132 0 0 0,-1 1 0 0 0,1 0 0 0 0,0 0 0 0 0,0 1 0 0 0,1-1 0 0 0,-1 0 0 0 0,2 1 0 0 0,-1-1 0 0 0,1 0 0 0 0,0 0 0 0 0,0 0 0 0 0,1 1 0 0 0,-1-1-133 0 0,-1-5-564 0 0,0 4-1095 0 0,0-5-3641 0 0,0-1-367 0 0</inkml:trace>
  <inkml:trace contextRef="#ctx0" brushRef="#br0" timeOffset="41307.228">19112 4979 10512 0 0,'0'0'306'0'0,"0"0"-4"0"0,1-1-194 0 0,20-57 2748 0 0,-20 56-1904 0 0,-1 2 28 0 0,14 0 1379 0 0,30 21-1319 0 0,-35-19-1076 0 0,0 0 0 0 0,0-1-1 0 0,0 0 1 0 0,0-1 0 0 0,0 0-1 0 0,0 0 1 0 0,0-1 0 0 0,0 0-1 0 0,0 0 1 0 0,0-1-1 0 0,7-3 37 0 0,38-12-1438 0 0,-35 6 674 0 0,-2 1 1 0 0,1-2 0 0 0,-1-1 0 0 0,-1 0-1 0 0,0-1 1 0 0,-1 0 763 0 0,-1-3-1389 0 0</inkml:trace>
  <inkml:trace contextRef="#ctx0" brushRef="#br0" timeOffset="38034.557">16836 4671 8288 0 0,'0'0'190'0'0,"0"0"28"0"0,-2 1 7 0 0,-38 2 6 0 0,31-2-231 0 0,-9 2 2097 0 0,17 9-1185 0 0,-3 159 1837 0 0,-13 127 291 0 0,9-231-1991 0 0,16 20-607 0 0,-8-85-234 0 0,4 5-1362 0 0,1-11 22 0 0,3-7-39 0 0</inkml:trace>
  <inkml:trace contextRef="#ctx0" brushRef="#br0" timeOffset="38558.816">16959 5133 10136 0 0,'0'0'230'0'0,"0"0"30"0"0,0 0 19 0 0,-1 1-40 0 0,-2 2-46 0 0,2-2 554 0 0,-4 8 3593 0 0,15 14-3049 0 0,16-12 124 0 0,-14-14-839 0 0,14 7-183 0 0,-6-10-271 0 0,-13 0-112 0 0,-4 4-13 0 0,-1-1 0 0 0,1 1 0 0 0,-1-1 0 0 0,1 0 0 0 0,-1 0 0 0 0,0 0 0 0 0,0 0 0 0 0,0 0 0 0 0,0 0 0 0 0,-1 0-1 0 0,0-1 1 0 0,1 1 0 0 0,-1 0 0 0 0,0-1 0 0 0,0 1 0 0 0,0-2 3 0 0,0-8-17 0 0,0 0 1 0 0,-1 0-1 0 0,0 0 1 0 0,-1 0-1 0 0,0 0 1 0 0,-1 0-1 0 0,-1-1 17 0 0,-22-30-271 0 0,23 43 257 0 0,0 0 0 0 0,1 0 0 0 0,-1 0 0 0 0,0 0 0 0 0,0 1-1 0 0,0-1 1 0 0,0 0 0 0 0,1 1 0 0 0,-1 0 0 0 0,0-1 0 0 0,0 1-1 0 0,0 0 1 0 0,0 0 0 0 0,0 0 0 0 0,0 0 0 0 0,0 1 0 0 0,0-1-1 0 0,0 0 1 0 0,0 1 0 0 0,1 0 0 0 0,-1-1 0 0 0,0 1 0 0 0,0 0 0 0 0,0 0-1 0 0,1 0 1 0 0,-1 0 0 0 0,1 0 0 0 0,-1 0 0 0 0,1 0 0 0 0,-1 1-1 0 0,1-1 1 0 0,-1 0 0 0 0,1 1 0 0 0,0-1 0 0 0,0 1 0 0 0,0 0-1 0 0,-1 1 15 0 0,-7 8-34 0 0,0 2 0 0 0,1-1 0 0 0,1 1 0 0 0,0 0 0 0 0,0 1-1 0 0,2 0 1 0 0,-1 0 0 0 0,2 0 0 0 0,0 0 0 0 0,1 1-1 0 0,-1 6 35 0 0,3-11 12 0 0,1-8 47 0 0,0-2 12 0 0,6 13 35 0 0,20 31 81 0 0,12-3 42 0 0,-28-33-229 0 0,-6-6-131 0 0,1 0 0 0 0,0 0-1 0 0,0 0 1 0 0,0-1 0 0 0,0 1-1 0 0,0-1 1 0 0,0 0-1 0 0,0-1 1 0 0,1 1 0 0 0,-1-1-1 0 0,0 0 1 0 0,1 0-1 0 0,-1-1 132 0 0,31-8-6359 0 0,-26-3 1387 0 0</inkml:trace>
  <inkml:trace contextRef="#ctx0" brushRef="#br0" timeOffset="35666.671">15244 4987 4464 0 0,'0'0'99'0'0,"0"0"11"0"0,0 0 10 0 0,0 0 55 0 0,0 0 201 0 0,0 0 82 0 0,0 0 20 0 0,0 0 59 0 0,0 0 242 0 0,-11 0 2973 0 0,-46-43 1831 0 0,28 41-5213 0 0,25 2-360 0 0,-1 0 0 0 0,1 0-1 0 0,-1 0 1 0 0,1 0 0 0 0,0 1 0 0 0,-1 0 0 0 0,1 0 0 0 0,-1 0 0 0 0,1 1-1 0 0,0-1 1 0 0,0 1 0 0 0,0 0 0 0 0,0 0 0 0 0,0 0 0 0 0,0 1-1 0 0,1 0 1 0 0,-1-1 0 0 0,1 1 0 0 0,0 0 0 0 0,0 1 0 0 0,0-1 0 0 0,0 0-1 0 0,-1 3-9 0 0,-39 61 0 0 0,29-33 0 0 0,14 48 391 0 0,24-51-134 0 0,0-33-349 0 0,22 8-448 0 0,-42-8 553 0 0,1 0-1 0 0,0-1 0 0 0,-1 0 0 0 0,0 0 0 0 0,0 0 0 0 0,0-1 0 0 0,0 1 0 0 0,0-1 0 0 0,-1 0 0 0 0,1 0 0 0 0,-1 0 0 0 0,1-1-12 0 0,20-23-146 0 0,3-11 657 0 0,-27 38-477 0 0,0 1-138 0 0,0 0-65 0 0,0 0-14 0 0,0-15-1 0 0,0-7 184 0 0,2 17 0 0 0,5 11 0 0 0,7 26 0 0 0,-8 1 0 0 0,-2-4 67 0 0,-4-6-239 0 0,18-3-2126 0 0,0-19-1250 0 0,-13-2 1724 0 0</inkml:trace>
  <inkml:trace contextRef="#ctx0" brushRef="#br0" timeOffset="36222.396">15408 4987 8592 0 0,'0'0'250'0'0,"0"0"4"0"0,0 0-33 0 0,0 0 455 0 0,0 0 223 0 0,0 0 42 0 0,0 0-40 0 0,0 0-205 0 0,0 0-89 0 0,0 0-20 0 0,0 0-45 0 0,0 0-172 0 0,0 0-77 0 0,0 0-18 0 0,0 0-7 0 0,-1 2-18 0 0,-4 50 1598 0 0,7-29-1060 0 0,20 87-623 0 0,-11-77 766 0 0,11 10 186 0 0,-19-34-1117 0 0,-3-9 2 0 0,0 0-1 0 0,0 0 0 0 0,0-1 0 0 0,1 1 1 0 0,-1 0-1 0 0,0 0 0 0 0,0 0 1 0 0,0 0-1 0 0,0-1 0 0 0,0 1 0 0 0,0 0 1 0 0,0 0-1 0 0,0 0 0 0 0,1 0 1 0 0,-1 0-1 0 0,0-1 0 0 0,0 1 0 0 0,0 0 1 0 0,0 0-1 0 0,1 0 0 0 0,-1 0 1 0 0,0 0-1 0 0,0 0 0 0 0,0 0 0 0 0,0 0 1 0 0,1 0-1 0 0,-1 0 0 0 0,0 0 1 0 0,0 0-1 0 0,0 0 0 0 0,1 0 0 0 0,-1 0 1 0 0,0 0-1 0 0,0 0 0 0 0,0 0 1 0 0,1 0-1 0 0,-1 0 0 0 0,0 0 0 0 0,0 0 1 0 0,0 0-1 0 0,0 0 0 0 0,1 0 1 0 0,-1 0-1 0 0,0 0 0 0 0,0 1 0 0 0,0-1 1 0 0,0 0-1 0 0,0 0 0 0 0,1 0 1 0 0,-1 0-1 0 0,0 0 0 0 0,0 1 0 0 0,0-1 1 0 0,0 0-1 0 0,0 0 0 0 0,0 0-1 0 0,1-30 1368 0 0,-1 29-925 0 0,1-8-278 0 0,21-100-165 0 0,14 19-64 0 0,-11 33-1925 0 0,-14 43 1762 0 0,13 6-5878 0 0,-23 8 4643 0 0</inkml:trace>
  <inkml:trace contextRef="#ctx0" brushRef="#br0" timeOffset="36737.9">15649 5049 6688 0 0,'0'0'197'0'0,"-1"2"128"0"0,-2 24 5831 0 0,20 10-3786 0 0,20 7-229 0 0,-5-41-1179 0 0,-29-3-916 0 0,-1 0 0 0 0,1 1 0 0 0,-1-1-1 0 0,1 0 1 0 0,-1 0 0 0 0,1 0-1 0 0,-1-1 1 0 0,0 1 0 0 0,0 0 0 0 0,0-1-1 0 0,0 1 1 0 0,0-1 0 0 0,0 0-1 0 0,0 0 1 0 0,0 0 0 0 0,0 0 0 0 0,-1 0-1 0 0,1 0 1 0 0,-1 0 0 0 0,0-1-1 0 0,0 1 1 0 0,0 0 0 0 0,0-1 0 0 0,0 1-1 0 0,0-1 1 0 0,0 1 0 0 0,-1-1-1 0 0,1-1-45 0 0,13-96 192 0 0,-14 87-206 0 0,-9-40-196 0 0,8 52 174 0 0,1-1 0 0 0,-1 1 0 0 0,1-1 0 0 0,-1 0 0 0 0,0 1 0 0 0,0 0 0 0 0,1-1 0 0 0,-1 1 0 0 0,0-1 0 0 0,0 1 0 0 0,-1 0 0 0 0,1 0 0 0 0,0 0 0 0 0,0-1 0 0 0,-1 1 0 0 0,1 0 0 0 0,0 1 0 0 0,-1-1 0 0 0,1 0 0 0 0,-1 0 0 0 0,1 1 0 0 0,-1-1 0 0 0,1 0 0 0 0,-1 1 0 0 0,0 0 0 0 0,1-1 0 0 0,-1 1 0 0 0,0 0 0 0 0,1 0 0 0 0,-1 0 0 0 0,0 0 0 0 0,1 0 0 0 0,-1 0 0 0 0,0 0 0 0 0,1 1 0 0 0,-2 0 36 0 0,-2 2-51 0 0,1 0-1 0 0,-1 1 0 0 0,1 0 0 0 0,0 0 0 0 0,0 0 0 0 0,1 0 0 0 0,-1 1 0 0 0,1-1 0 0 0,0 1 0 0 0,0 0 0 0 0,0 0 1 0 0,-1 4 51 0 0,-3 4-60 0 0,-20 48-100 0 0,24-48 155 0 0,0 0 1 0 0,1 0-1 0 0,0 1 0 0 0,1-1 1 0 0,1 1-1 0 0,0-1 1 0 0,2 14 4 0 0,20 14 786 0 0,-3-40-374 0 0,46 19-680 0 0,1-31-5014 0 0,-42 9 3437 0 0</inkml:trace>
  <inkml:trace contextRef="#ctx0" brushRef="#br0" timeOffset="37322.712">16160 4967 11976 0 0,'0'0'266'0'0,"0"0"44"0"0,-5-8 415 0 0,-4-16 208 0 0,-4 1 211 0 0,13 21-909 0 0,0 2 49 0 0,0 0 11 0 0,0 0-12 0 0,0 0-51 0 0,0 0-28 0 0,-23 13 207 0 0,18-8-406 0 0,0 0-1 0 0,0 1 1 0 0,0-1 0 0 0,1 1-1 0 0,0 0 1 0 0,0 0 0 0 0,1 0-1 0 0,0 1 1 0 0,0-1 0 0 0,0 1 0 0 0,0 3-5 0 0,-3 4 1 0 0,-13 38-1 0 0,-1 28 458 0 0,17-68 991 0 0,3-6-1300 0 0,4 2-133 0 0,1-1-16 0 0,3-1 0 0 0,-2 0 0 0 0,3-1 0 0 0,17 7 600 0 0,-25-11-414 0 0,9 4-78 0 0,24 41-67 0 0,-33-45-180 0 0,-1-1-77 0 0,1 1-28 0 0,0 3 224 0 0,0 1 0 0 0,0-1 0 0 0,0 0 0 0 0,-1 0 0 0 0,1 1 0 0 0,-1-1 0 0 0,0 0 0 0 0,0 0 0 0 0,-1 1 0 0 0,1-1 0 0 0,-1 0 0 0 0,0 0 0 0 0,0 0 0 0 0,0 1 0 0 0,-1-1 0 0 0,1 0 0 0 0,-1-1 0 0 0,0 1 0 0 0,0 0 0 0 0,-1 0 0 0 0,1-1 0 0 0,-1 1 0 0 0,-2 2 20 0 0,-9 17-1189 0 0,-24 8 510 0 0,34-30 333 0 0,0 1-1 0 0,0-1 0 0 0,-1 1 0 0 0,1-1 0 0 0,0-1 1 0 0,0 1-1 0 0,-1-1 0 0 0,1 1 0 0 0,-1-1 0 0 0,1 0 1 0 0,0-1-1 0 0,-1 1 0 0 0,1-1 0 0 0,0 0 0 0 0,-1 0 0 0 0,1 0 1 0 0,-1-1 346 0 0,-13-5-4968 0 0</inkml:trace>
  <inkml:trace contextRef="#ctx0" brushRef="#br0" timeOffset="17839.307">9729 4918 9704 0 0,'0'0'282'0'0,"0"0"-2"0"0,0 0-37 0 0,-2 1 514 0 0,-32 19 3021 0 0,6 9-1820 0 0,24-20-1968 0 0,3-7 97 0 0,-1 1-1 0 0,1-1 0 0 0,0 0 0 0 0,0 1 0 0 0,1-1 0 0 0,-1 1 1 0 0,0-1-1 0 0,1 1 0 0 0,-1-1 0 0 0,1 1 0 0 0,0-1 0 0 0,0 1 1 0 0,0 0-1 0 0,0-1 0 0 0,1 1 0 0 0,-1-1 0 0 0,1 1 1 0 0,-1-1-1 0 0,1 1 0 0 0,0-1 0 0 0,0 1-86 0 0,43 66 533 0 0,-25-17-353 0 0,-19-51-80 0 0,0-1-4 0 0,0 11 21 0 0,0-17-410 0 0,-14-23 1933 0 0,-14-52-1002 0 0,6 4-802 0 0,5 28 410 0 0,8-8-116 0 0,8 54-156 0 0,1-1 0 0 0,-1 1 0 0 0,1 0 1 0 0,0-1-1 0 0,0 1 0 0 0,0 0 0 0 0,0-1 1 0 0,1 1-1 0 0,-1 0 0 0 0,1 0 0 0 0,0-1 1 0 0,0 1-1 0 0,0 0 0 0 0,0 0 0 0 0,1 0 1 0 0,-1 0-1 0 0,1 0 0 0 0,0 0 0 0 0,0 0 26 0 0,0 2-67 0 0,0-1 1 0 0,0 1-1 0 0,1 0 0 0 0,-1 0 0 0 0,0 0 0 0 0,1 0 0 0 0,-1 0 0 0 0,1 1 0 0 0,-1-1 0 0 0,0 1 1 0 0,1-1-1 0 0,-1 1 0 0 0,1 0 0 0 0,-1 0 0 0 0,1 0 0 0 0,0 1 0 0 0,-1-1 0 0 0,0 0 1 0 0,1 1-1 0 0,-1 0 0 0 0,1-1 0 0 0,-1 1 0 0 0,0 0 0 0 0,1 0 0 0 0,-1 0 0 0 0,0 1 0 0 0,0-1 67 0 0,8 3-150 0 0,55 29 42 0 0,-38-23-284 0 0,-26-9 224 0 0,15-1-872 0 0,-13-1 727 0 0,-1 1-1 0 0,0-1 1 0 0,1 0-1 0 0,-1 0 0 0 0,0 0 1 0 0,0 0-1 0 0,0 0 0 0 0,0 0 1 0 0,0-1-1 0 0,0 1 1 0 0,0-1-1 0 0,0 0 0 0 0,0 1 1 0 0,-1-1-1 0 0,1 0 1 0 0,-1 0-1 0 0,1 0 0 0 0,0-1 314 0 0,2-2-1754 0 0</inkml:trace>
  <inkml:trace contextRef="#ctx0" brushRef="#br0" timeOffset="15853.223">9086 4441 952 0 0,'0'0'0'0'0,"0"0"0"0"0,0 0 0 0 0</inkml:trace>
  <inkml:trace contextRef="#ctx0" brushRef="#br0" timeOffset="16196.896">9118 4493 1784 0 0,'0'0'203'0'0,"0"0"181"0"0,0 0 85 0 0,0 0 12 0 0,0 0 30 0 0,0 0 101 0 0,0 0 41 0 0,0 0 10 0 0,0 0-5 0 0,0 0-22 0 0,0 0-10 0 0,0 0-2 0 0,0 0-11 0 0,0 0-45 0 0,0 0-21 0 0,0 0-3 0 0,0 0-4 0 0,-10 1 2032 0 0,-11 23-932 0 0,6 97-247 0 0,19 61 467 0 0,-8-55-1171 0 0,0-32-528 0 0,0 23 141 0 0,3-90-349 0 0,5-35-1106 0 0,-4-44-4834 0 0,0 33 1201 0 0</inkml:trace>
  <inkml:trace contextRef="#ctx0" brushRef="#br0" timeOffset="16603.094">9004 4809 10136 0 0,'0'0'230'0'0,"0"0"30"0"0,0 0 19 0 0,0 0 56 0 0,0 0 203 0 0,0 0 94 0 0,0 0 22 0 0,0 0-10 0 0,0 0-50 0 0,0 0-18 0 0,0 0-6 0 0,0 0-28 0 0,0 0-105 0 0,0 0-42 0 0,0 0-10 0 0,0 0-42 0 0,0 0-174 0 0,0 0-75 0 0,0 0-20 0 0,0 2-28 0 0,0 0-48 0 0,0 1 0 0 0,0-1 0 0 0,0 0 0 0 0,1 1 0 0 0,-1-1 0 0 0,0 0 0 0 0,1 1 0 0 0,-1-1 0 0 0,1 0 0 0 0,0 0 0 0 0,0 0 0 0 0,0 1 0 0 0,0-1-1 0 0,0 0 1 0 0,0 0 0 0 0,1 0 0 0 0,-1-1 0 0 0,1 1 0 0 0,-1 0 0 0 0,1 0 0 0 0,0-1 0 0 0,-1 1 0 0 0,1-1 0 0 0,0 0 0 0 0,0 1 0 0 0,0-1 0 0 0,0 0 0 0 0,2 1 2 0 0,7 4-5 0 0,39 5 48 0 0,-31-10-19 0 0,82-8-523 0 0,-37-5-373 0 0,-52 11-99 0 0,-2-3-41 0 0</inkml:trace>
  <inkml:trace contextRef="#ctx0" brushRef="#br0" timeOffset="17183.209">9479 4903 11976 0 0,'0'0'266'0'0,"0"0"44"0"0,0 0 15 0 0,0 0-26 0 0,-2 0-198 0 0,-39 8 2455 0 0,35-5-2454 0 0,1 1 0 0 0,0-1 0 0 0,0 1-1 0 0,0 0 1 0 0,1 0 0 0 0,-1 1 0 0 0,1 0 0 0 0,0-1 0 0 0,0 1 0 0 0,1 0 0 0 0,-1 1-1 0 0,-1 3-101 0 0,-27 48 275 0 0,10 19 790 0 0,24-43-39 0 0,11 3-1016 0 0,-5-27-10 0 0,14-26 0 0 0,33 8 608 0 0,-45 8-522 0 0,-3 6 7 0 0,6-4 95 0 0,-11-2-171 0 0,0 1 0 0 0,0-1 0 0 0,0 0-1 0 0,0 0 1 0 0,0 0 0 0 0,0 0 0 0 0,-1-1 0 0 0,1 1 0 0 0,0 0 0 0 0,-1-1-1 0 0,1 1 1 0 0,-1-1 0 0 0,0 0 0 0 0,1 1 0 0 0,-1-1 0 0 0,0 0 0 0 0,0 0-1 0 0,0 0 1 0 0,0 1 0 0 0,-1-1 0 0 0,1 0 0 0 0,0 0 0 0 0,-1-1 0 0 0,1 1-1 0 0,-1-1-16 0 0,2-80 404 0 0,-22 16-465 0 0,12 55-20 0 0,7 9 49 0 0,0 1 0 0 0,0-1 0 0 0,-1 1 0 0 0,1-1-1 0 0,-1 1 1 0 0,1 0 0 0 0,-1-1 0 0 0,0 1 0 0 0,0 0 0 0 0,0 0 0 0 0,0 0 0 0 0,0 1 0 0 0,-1-1 0 0 0,1 0 0 0 0,0 1 0 0 0,-1 0 0 0 0,1-1 0 0 0,-1 1 0 0 0,0 0-1 0 0,1 0 1 0 0,-3 0 32 0 0,-37-6-1029 0 0,40 7 994 0 0,0 1 0 0 0,0-1-1 0 0,0 0 1 0 0,0 1 0 0 0,0 0-1 0 0,0-1 1 0 0,0 1 0 0 0,0 0-1 0 0,0 0 1 0 0,0 0 0 0 0,0 0 0 0 0,1 1-1 0 0,-1-1 1 0 0,0 0 0 0 0,1 1-1 0 0,-1-1 1 0 0,1 1 0 0 0,0-1 0 0 0,-1 1-1 0 0,1 0 1 0 0,0-1 0 0 0,0 1-1 0 0,0 0 1 0 0,0 0 0 0 0,0 0 0 0 0,1 0-1 0 0,-1 0 1 0 0,0 0 0 0 0,1 0-1 0 0,-1 2 36 0 0,1 26-784 0 0,18-7-3625 0 0,-10-18 2907 0 0</inkml:trace>
  <inkml:trace contextRef="#ctx0" brushRef="#br0" timeOffset="14262.443">8114 4829 8752 0 0,'0'0'190'0'0,"0"0"65"0"0,0 0 165 0 0,0 0 76 0 0,0 0 15 0 0,0 0 69 0 0,0 0 285 0 0,0 0 126 0 0,0 0 29 0 0,-1 2-134 0 0,-25 57 333 0 0,13-23 187 0 0,12-35-1318 0 0,1-1-157 0 0,0 0-28 0 0,0 0 61 0 0,0 0 225 0 0,0 0 99 0 0,0 0 21 0 0,0 0-11 0 0,0 0-64 0 0,0 0-30 0 0,0 0-4 0 0,0-9 0 0 0,-14-39-200 0 0,12 45-18 0 0,0-1 0 0 0,0 0-1 0 0,0 1 1 0 0,-1 0-1 0 0,1-1 1 0 0,-1 1-1 0 0,0 0 1 0 0,0 0-1 0 0,0 1 1 0 0,0-1 0 0 0,0 1-1 0 0,-1-1 1 0 0,1 1-1 0 0,-1 0 1 0 0,0 0-1 0 0,1 1 1 0 0,-1-1 0 0 0,0 1-1 0 0,0 0 1 0 0,0 0-1 0 0,0 0 1 0 0,0 0-1 0 0,0 1 1 0 0,0 0-1 0 0,0 0 1 0 0,-1 0 0 0 0,1 0-1 0 0,0 0 1 0 0,-3 2 18 0 0,1-1-24 0 0,1 2 1 0 0,0-1-1 0 0,0 1 0 0 0,0 0 1 0 0,0 0-1 0 0,0 0 0 0 0,1 0 1 0 0,-1 1-1 0 0,1 0 0 0 0,0 0 1 0 0,0 0-1 0 0,0 1 1 0 0,1-1-1 0 0,-1 1 0 0 0,1 0 1 0 0,0 0-1 0 0,1 0 0 0 0,-3 5 24 0 0,-4 19-72 0 0,7 20-234 0 0,4-25 116 0 0,-1-15 226 0 0,1 0 0 0 0,0 0 0 0 0,0 0-1 0 0,1 0 1 0 0,0 0 0 0 0,0-1-1 0 0,1 1 1 0 0,0-1 0 0 0,1 0-36 0 0,-2-3-47 0 0,47 64-636 0 0,32-24 683 0 0,-76-44-5 0 0,-1 1 0 0 0,1-1 0 0 0,-1 0 0 0 0,1-1 0 0 0,0 1 0 0 0,-1-1-1 0 0,1 0 1 0 0,0 0 0 0 0,-1-1 0 0 0,1 0 0 0 0,0 0 0 0 0,-1 0 0 0 0,1 0-1 0 0,-1-1 1 0 0,0 0 0 0 0,1 0 0 0 0,-1-1 0 0 0,0 0 0 0 0,0 1 0 0 0,-1-1-1 0 0,1-1 6 0 0,18-13-5118 0 0,-10 10-151 0 0</inkml:trace>
  <inkml:trace contextRef="#ctx0" brushRef="#br0" timeOffset="14815.77">8378 4903 10136 0 0,'0'0'230'0'0,"0"0"30"0"0,0 0 19 0 0,-1-1-40 0 0,-5-3-191 0 0,5 3 50 0 0,0 1 1 0 0,0-1-1 0 0,0 0 0 0 0,-1 1 1 0 0,1-1-1 0 0,0 1 1 0 0,0-1-1 0 0,-1 1 0 0 0,1-1 1 0 0,0 1-1 0 0,-1 0 1 0 0,1 0-1 0 0,0 0 1 0 0,-1 0-1 0 0,1 0 0 0 0,0 0 1 0 0,-1 0-1 0 0,1 0 1 0 0,0 0-1 0 0,-1 1 1 0 0,1-1-1 0 0,0 0 0 0 0,-1 1 1 0 0,1-1-1 0 0,0 1 1 0 0,0 0-1 0 0,0-1 0 0 0,-1 1 1 0 0,1 0-1 0 0,0 0 1 0 0,0 0-1 0 0,0 0 1 0 0,0 0-1 0 0,0 0 0 0 0,1 0 1 0 0,-1 0-1 0 0,0 0 1 0 0,0 0-1 0 0,1 0 1 0 0,-1 0-1 0 0,1 1 0 0 0,-1-1 1 0 0,1 0-1 0 0,-1 0 1 0 0,1 1-99 0 0,-7 9 512 0 0,3-7-488 0 0,0 1 0 0 0,1-1 0 0 0,0 1 0 0 0,0 0 0 0 0,0 0 0 0 0,1 0 0 0 0,0 0 0 0 0,0 1 0 0 0,0-1 0 0 0,0 1 0 0 0,1-1 0 0 0,-1 5-24 0 0,-20 74 302 0 0,22-83-303 0 0,0 1 25 0 0,-1 0 0 0 0,1 0 1 0 0,0 0-1 0 0,0 0 0 0 0,0 0 0 0 0,0 0 1 0 0,0 0-1 0 0,0 0 0 0 0,1 0 0 0 0,-1 0 0 0 0,1 0 1 0 0,-1 0-1 0 0,1 0 0 0 0,0-1 0 0 0,0 1 1 0 0,0 0-1 0 0,0 0 0 0 0,0-1 0 0 0,0 1 0 0 0,0 0 1 0 0,0-1-1 0 0,1 0 0 0 0,-1 1 0 0 0,1-1 0 0 0,1 2-24 0 0,0-2 36 0 0,-1 0-1 0 0,1 0 0 0 0,0 0 0 0 0,0 0 0 0 0,0-1 1 0 0,0 1-1 0 0,0-1 0 0 0,0 1 0 0 0,1-1 0 0 0,-1 0 1 0 0,0 0-1 0 0,0-1 0 0 0,0 1 0 0 0,0-1 0 0 0,0 1 1 0 0,0-1-1 0 0,0 0 0 0 0,0 0 0 0 0,0 0 0 0 0,-1-1 1 0 0,1 1-1 0 0,0-1 0 0 0,-1 1 0 0 0,1-1 0 0 0,-1 0 1 0 0,1 0-1 0 0,-1 0 0 0 0,0 0 0 0 0,0-1 0 0 0,0 1 1 0 0,0-1-1 0 0,0 1 0 0 0,-1-1 0 0 0,1 1 0 0 0,-1-1 1 0 0,1 0-1 0 0,-1 0 0 0 0,0 0 0 0 0,0 0 0 0 0,0 0-35 0 0,28-61 91 0 0,-21 14-50 0 0,-8 49-99 0 0,0 1-9 0 0,-1 1 8 0 0,-2 1 47 0 0,-12 32 140 0 0,11-10-64 0 0,9 10 20 0 0,4 1 112 0 0,18 11-321 0 0,-24-44-530 0 0,22 3-2147 0 0,-11-1-2943 0 0</inkml:trace>
  <inkml:trace contextRef="#ctx0" brushRef="#br0" timeOffset="15471.864">8836 4792 10136 0 0,'0'0'230'0'0,"0"0"30"0"0,0 0 19 0 0,-1-1-40 0 0,0-1 108 0 0,-1-4-889 0 0,1-5 4497 0 0,-17 8-2498 0 0,13 4-1388 0 0,0-1 0 0 0,0 1 1 0 0,0 0-1 0 0,0 1 0 0 0,0-1 0 0 0,0 1 1 0 0,1 0-1 0 0,-1 0 0 0 0,1 1 0 0 0,0-1 1 0 0,-1 1-1 0 0,0 1-69 0 0,-25 13 117 0 0,25-16-112 0 0,2 1 0 0 0,-1 0 0 0 0,0 1 0 0 0,0-1 0 0 0,1 1-1 0 0,-1-1 1 0 0,1 1 0 0 0,0 0 0 0 0,0 1 0 0 0,0-1 0 0 0,0 0 0 0 0,0 1 0 0 0,1 0 0 0 0,-1-1 0 0 0,0 4-5 0 0,-3 0 0 0 0,2 1 0 0 0,4 1 0 0 0,0-2 0 0 0,3 1 0 0 0,12 21 0 0 0,-1-9 0 0 0,-6-13 0 0 0,10-2 0 0 0,24 10 656 0 0,-25-8-424 0 0,2 24 191 0 0,-18-28-367 0 0,0 0-1 0 0,0 1 1 0 0,0-1-1 0 0,0 0 1 0 0,-1 1-1 0 0,0-1 1 0 0,0 1 0 0 0,0-1-1 0 0,0 0 1 0 0,0 1-1 0 0,0-1 1 0 0,-1 1-1 0 0,0-1 1 0 0,0 0-1 0 0,0 1-55 0 0,-22 74 688 0 0,21-76-624 0 0,1-1-62 0 0,-11 6 84 0 0,8-11-94 0 0,2 3-1 0 0,1 1-1 0 0,-1-1 1 0 0,0 0-1 0 0,1 0 1 0 0,-1 1-1 0 0,0-1 0 0 0,1 1 1 0 0,-1 0-1 0 0,0-1 1 0 0,0 1-1 0 0,1 0 0 0 0,-1 0 1 0 0,0 0-1 0 0,0 0 1 0 0,1 0-1 0 0,-1 0 1 0 0,0 1-1 0 0,0-1 0 0 0,1 1 1 0 0,-1-1-1 0 0,0 1 1 0 0,1 0-1 0 0,-1-1 1 0 0,-1 2 9 0 0,-27 6-675 0 0,-23-12-3156 0 0,17-11 1900 0 0,2 1-18 0 0</inkml:trace>
  <inkml:trace contextRef="#ctx0" brushRef="#br0" timeOffset="30103.895">11549 4955 8112 0 0,'0'0'297'0'0,"0"0"-46"0"0,0 0 541 0 0,0 0 257 0 0,0 0 51 0 0,0 0-52 0 0,-5 10 1047 0 0,1 97 342 0 0,4-70-2345 0 0,0 17 50 0 0,-4-36-215 0 0,4-17-302 0 0,0-1-107 0 0,0 0-19 0 0</inkml:trace>
  <inkml:trace contextRef="#ctx0" brushRef="#br0" timeOffset="30322.593">11427 4590 10136 0 0,'0'0'230'0'0,"0"0"30"0"0,0 0 19 0 0,-2 1-40 0 0,-15 10 441 0 0,13-1-58 0 0,-6 23 94 0 0,10-32-1009 0 0,4 7-680 0 0,-3-6 461 0 0</inkml:trace>
  <inkml:trace contextRef="#ctx0" brushRef="#br0" timeOffset="29175.408">10988 4992 5184 0 0,'0'0'116'0'0,"0"0"17"0"0,0 0 10 0 0,-2-1 78 0 0,-42-35 5056 0 0,27 17-3751 0 0,2 6 587 0 0,-21 1-1505 0 0,-5 20 63 0 0,-4 16 184 0 0,17-4-417 0 0,-18 4 554 0 0,46-23-918 0 0,-2 0-76 0 0,1 1-1 0 0,-1 0 1 0 0,1-1-1 0 0,0 1 1 0 0,0 0-1 0 0,0 0 1 0 0,0 0-1 0 0,0 0 1 0 0,0 0-1 0 0,0 0 1 0 0,1 0-1 0 0,-1 0 1 0 0,1 0-1 0 0,-1 0 1 0 0,1 0-1 0 0,0 0 1 0 0,0 0-1 0 0,0 0 1 0 0,0 0-1 0 0,0 0 0 0 0,1 1 1 0 0,-1-1 2 0 0,1 9-54 0 0,7 16-43 0 0,7-17-417 0 0,-14-8 535 0 0,0-1 0 0 0,0 0 0 0 0,1 0 0 0 0,-1 0-1 0 0,1 0 1 0 0,-1 0 0 0 0,1 0 0 0 0,-1-1 0 0 0,1 1-1 0 0,0 0 1 0 0,-1-1 0 0 0,1 1 0 0 0,0-1 0 0 0,-1 0-1 0 0,1 1 1 0 0,0-1 0 0 0,0 0 0 0 0,-1 0 0 0 0,1 0-1 0 0,0 0 1 0 0,0 0 0 0 0,-1-1 0 0 0,1 1 0 0 0,0 0-1 0 0,-1-1 1 0 0,1 0 0 0 0,0 1 0 0 0,-1-1 0 0 0,1 0-1 0 0,0 0-20 0 0,8-6 171 0 0,34-33 385 0 0,-11-54-117 0 0,-24 65-429 0 0,-4 14-10 0 0,-2 11-10 0 0,-2 3-46 0 0,-1 2-20 0 0,4 49 2 0 0,-4 4 139 0 0,-5 28 54 0 0,6 63-119 0 0,-5 66 0 0 0,-1-85 0 0 0,1 57 0 0 0,-1 27 64 0 0,3-199-64 0 0,-1-9 44 0 0,3-2 187 0 0,-1-8 430 0 0,-8-45 67 0 0,5 28-728 0 0,13-100-96 0 0,-3 94 77 0 0,6-24-26 0 0,7-1-15 0 0,-12 33 27 0 0,-6 21 31 0 0,-1 0 0 0 0,0 0 0 0 0,0 0 0 0 0,1 1 0 0 0,-1-1 0 0 0,1 0 0 0 0,0 0 0 0 0,0 1 0 0 0,-1-1 0 0 0,1 1 0 0 0,0-1 0 0 0,0 1-1 0 0,0-1 1 0 0,1 1 0 0 0,-1-1 0 0 0,0 1 0 0 0,0 0 0 0 0,1 0 0 0 0,-1 0 0 0 0,1 0 0 0 0,0-1 2 0 0,3-1-69 0 0,21-9-830 0 0,24-20 138 0 0,-44 29 363 0 0,1 1 0 0 0,-1-1-1 0 0,0 0 1 0 0,0-1 0 0 0,0 0 0 0 0,0 0-1 0 0,-1 0 1 0 0,1 0 0 0 0,-1-1 0 0 0,0 0-1 0 0,0 0 1 0 0,-1 0 0 0 0,2-3 398 0 0,6-11-1423 0 0,-2 3-7 0 0</inkml:trace>
  <inkml:trace contextRef="#ctx0" brushRef="#br0" timeOffset="29744.605">11112 4918 8288 0 0,'0'0'190'0'0,"0"0"28"0"0,0 0 7 0 0,0 0 111 0 0,0 0 444 0 0,0 0 196 0 0,0 0 43 0 0,0 0-75 0 0,-1 2-335 0 0,-7 27 1428 0 0,3 14-957 0 0,5-19-745 0 0,1 38-77 0 0,7-22-242 0 0,13 19 44 0 0,7-34-48 0 0,-22-21-5 0 0,-5-4 2 0 0,0 1 1 0 0,-1 0-1 0 0,1-1 0 0 0,0 1 1 0 0,0-1-1 0 0,-1 1 1 0 0,1-1-1 0 0,0 1 0 0 0,0-1 1 0 0,0 1-1 0 0,0-1 0 0 0,0 0 1 0 0,0 0-1 0 0,-1 1 1 0 0,1-1-1 0 0,0 0 0 0 0,0 0 1 0 0,0 0-1 0 0,0 0 0 0 0,0 0 1 0 0,0 0-1 0 0,0 0 1 0 0,0 0-1 0 0,0-1 0 0 0,0 1 1 0 0,0 0-1 0 0,0 0 0 0 0,-1-1 1 0 0,1 1-1 0 0,0-1 1 0 0,0 1-1 0 0,0-1 0 0 0,-1 1 1 0 0,1-1-1 0 0,0 1 0 0 0,0-1-9 0 0,0 0 67 0 0,0 0 0 0 0,0 0-1 0 0,1 1 1 0 0,-1-1 0 0 0,0 1-1 0 0,0-1 1 0 0,1 1 0 0 0,-1 0-1 0 0,0-1 1 0 0,1 1 0 0 0,-1 0-1 0 0,0 0 1 0 0,0 0 0 0 0,1 0-1 0 0,-1 0 1 0 0,0 0 0 0 0,1 0-1 0 0,-1 0 1 0 0,0 1 0 0 0,1-1-1 0 0,-1 0 1 0 0,0 1 0 0 0,0-1-1 0 0,1 1 1 0 0,-1 0 0 0 0,0-1-1 0 0,0 1-66 0 0,0 0 17 0 0,0-1 0 0 0,0 0 0 0 0,0 1-1 0 0,-1-1 1 0 0,1 0 0 0 0,0 1 0 0 0,0-1 0 0 0,0 0-1 0 0,0 0 1 0 0,0 0 0 0 0,0 0 0 0 0,-1 0-1 0 0,1 0 1 0 0,0 0 0 0 0,0 0 0 0 0,0 0 0 0 0,0 0-1 0 0,0-1 1 0 0,0 1 0 0 0,-1 0 0 0 0,1-1-1 0 0,0 1 1 0 0,0 0 0 0 0,0-1 0 0 0,-1 1-1 0 0,1-1 1 0 0,0 1 0 0 0,0-1 0 0 0,-1 1 0 0 0,1-1-1 0 0,-1 0 1 0 0,1 1 0 0 0,0-1 0 0 0,-1 0-1 0 0,1 0 1 0 0,-1 1 0 0 0,0-1 0 0 0,1 0-1 0 0,-1 0 1 0 0,0 0 0 0 0,1 1 0 0 0,-1-1-17 0 0,11-23 95 0 0,6-45 69 0 0,-3-52-104 0 0,-13 48-464 0 0,-2 53-1028 0 0,1 19 496 0 0,0 1-1010 0 0,0 0-3903 0 0</inkml:trace>
  <inkml:trace contextRef="#ctx0" brushRef="#br0" timeOffset="46716.763">10833 5538 4560 0 0,'0'0'133'0'0,"0"0"30"0"0,-1 2 38 0 0,-7 12 1022 0 0,7-13-1019 0 0,1-1 50 0 0,0 0 24 0 0,0 0 2 0 0,0 0-36 0 0,0 0-195 0 0,0 0-256 0 0,0 0-122 0 0,0 0-30 0 0,0 0 27 0 0,0 0 146 0 0,0 0 67 0 0,0 0 14 0 0,0 0 1 0 0,0 0 0 0 0,0 0 0 0 0,0 0-355 0 0,0 0-1418 0 0</inkml:trace>
  <inkml:trace contextRef="#ctx0" brushRef="#br0" timeOffset="46958.791">10810 5535 4344 0 0,'0'0'99'0'0,"0"0"11"0"0,0 0 10 0 0,0 0-2 0 0,0 0-38 0 0,0 0-14 0 0,0 0 5 0 0,0 0 1 0 0,0 0 0 0 0,0 0 24 0 0,0 0 100 0 0,0 0 41 0 0,0 0 10 0 0,0 0-9 0 0,0 0-39 0 0,0 0-20 0 0,0 0-3 0 0,0 0-490 0 0,0 0-1956 0 0</inkml:trace>
  <inkml:trace contextRef="#ctx0" brushRef="#br0" timeOffset="123602.96">11103 5365 5040 0 0,'0'0'144'0'0,"0"0"135"0"0,0 0 438 0 0,0 0 187 0 0,0 0 37 0 0,0 0-101 0 0,0 0-464 0 0,0 0-205 0 0,0 0-41 0 0,0 0-40 0 0,0 0-137 0 0,0 0-60 0 0,0 0-11 0 0,0 0 71 0 0,0 0 307 0 0,0 0 129 0 0,0 0 26 0 0,0 0-20 0 0,-2 1-118 0 0,-9 29 359 0 0,10-29-443 0 0,1-1-7 0 0,0 0-2 0 0,0 0 33 0 0,0 0 139 0 0,0 0 57 0 0,0 0 17 0 0,0 0-12 0 0,0 0-54 0 0,0 0-20 0 0,-8-1 258 0 0,7 1-582 0 0,1-1 0 0 0,0 1 0 0 0,-1 0 0 0 0,1 0-1 0 0,-1 0 1 0 0,1 0 0 0 0,-1 0 0 0 0,1 0 0 0 0,-1 0 0 0 0,1 0 0 0 0,-1 0 0 0 0,1 0-1 0 0,-1 0 1 0 0,1 0 0 0 0,0 0 0 0 0,-1 0 0 0 0,1 1 0 0 0,-1-1 0 0 0,1 0-1 0 0,-1 0 1 0 0,1 0 0 0 0,0 1 0 0 0,-1-1 0 0 0,1 0 0 0 0,-1 1 0 0 0,1-1 0 0 0,0 0-1 0 0,-1 1 1 0 0,1-1 0 0 0,0 0 0 0 0,0 1 0 0 0,-1-1 0 0 0,1 1 0 0 0,0-1-1 0 0,0 0 1 0 0,0 1 0 0 0,-1-1 0 0 0,1 1 0 0 0,0-1 0 0 0,0 1 0 0 0,0-1 0 0 0,0 1-1 0 0,0-1 1 0 0,0 0 0 0 0,0 1-20 0 0,-1 2 46 0 0,-16 17 317 0 0,3-20 287 0 0,-9 24-652 0 0,8-3 2 0 0,-3 0 299 0 0,-16 32 1341 0 0,14-29-1539 0 0,-16 19-101 0 0,-2-17 1064 0 0,-21 22-280 0 0,54-41-703 0 0,-1 0-1 0 0,0 0 0 0 0,-1 0 1 0 0,1-1-1 0 0,-1 1 0 0 0,-1-2 0 0 0,1 1 1 0 0,-1-1-1 0 0,-3 2-80 0 0,-50 39-284 0 0,-6-18 1968 0 0,-22-4-1519 0 0,45-23-165 0 0,-11 5 0 0 0,-33 2 64 0 0,74-9-53 0 0,-43-13 102 0 0,15-6 11 0 0,-30 11-44 0 0,3-6-80 0 0,52 15-22 0 0,1-1 1 0 0,-1-1-1 0 0,1-1 0 0 0,0 0 0 0 0,0-1 1 0 0,-13-4 21 0 0,-27-20-206 0 0,-11 12 206 0 0,15-1 0 0 0,35 11 0 0 0,-33-21 0 0 0,5-16 96 0 0,7 26-96 0 0,-17-4 0 0 0,-17-10-72 0 0,-10 11 72 0 0,72 20-6 0 0,1-2-1 0 0,-1 1 1 0 0,1-1 0 0 0,-1 0-1 0 0,1-1 1 0 0,0 0-1 0 0,0 0 1 0 0,1-1 0 0 0,-1 0-1 0 0,0-1 7 0 0,-40-20 0 0 0,1-3 0 0 0,-22-3-182 0 0,46 25 42 0 0,-9 2 46 0 0,6 4 41 0 0,9 4-22 0 0,13-8 75 0 0,-7-11 0 0 0,3-2-10 0 0,8 17-44 0 0,1-1-10 0 0,-3-1 0 0 0,2 1-1 0 0,1-2-7 0 0,0 2-5 0 0,-1 2 15 0 0,-2 2 40 0 0,2-3-21 0 0,-13 16 263 0 0,-9 46-387 0 0,0 34 66 0 0,-13 25 90 0 0,13-51 11 0 0,13-30 0 0 0,7-21-53 0 0,8-38 42 0 0,26-49 11 0 0,28-123-64 0 0,-45 90 1055 0 0,-18 64-2023 0 0,-6 8 641 0 0,6 19 227 0 0,4 9 71 0 0,0 1 20 0 0,0 0-3 0 0,0 0-2 0 0,0 0-14 0 0,0 0-4 0 0,0 0 0 0 0,0 0 4 0 0,18 9 16 0 0,29 5 188 0 0,-43-14-37 0 0,2-2 0 0 0,22-8 139 0 0,-13 3-191 0 0,4 7 30 0 0,40 0-53 0 0,-13 16 0 0 0,-44-16 0 0 0,1 0 0 0 0,0-1 0 0 0,0 1 0 0 0,0 0 0 0 0,-1-1 0 0 0,1 1 0 0 0,0-1 0 0 0,-1 0 0 0 0,1 0 0 0 0,0 0 0 0 0,-1 0 0 0 0,1-1 0 0 0,-1 1 0 0 0,0 0 0 0 0,3-3 0 0 0,23-9 0 0 0,-8 8 11 0 0,38 1 42 0 0,-33-8-52 0 0,-19 6 9 0 0,0 4 33 0 0,1-1-47 0 0,-6 2-70 0 0,15 9-3094 0 0,-12-5 2597 0 0,3 1-621 0 0,-1-2-4128 0 0,-2-2 460 0 0</inkml:trace>
  <inkml:trace contextRef="#ctx0" brushRef="#br0" timeOffset="125378.118">11284 5372 6448 0 0,'-4'-16'141'0'0,"3"12"23"0"0,1 4 13 0 0,0 0 123 0 0,0 0 468 0 0,-9 6 3266 0 0,-34 12 924 0 0,19 7-4589 0 0,19-4-321 0 0,5-21-21 0 0,0 0-1 0 0,0 1 1 0 0,0-1-1 0 0,0 1 1 0 0,0-1-1 0 0,0 1 1 0 0,0-1-1 0 0,1 1 0 0 0,-1-1 1 0 0,0 1-1 0 0,0-1 1 0 0,0 0-1 0 0,1 1 1 0 0,-1-1-1 0 0,0 1 1 0 0,1-1-1 0 0,-1 0 0 0 0,0 1 1 0 0,1-1-1 0 0,-1 0 1 0 0,0 1-1 0 0,1-1 1 0 0,-1 0-1 0 0,1 0 1 0 0,-1 1-1 0 0,0-1 0 0 0,1 0 1 0 0,-1 0-1 0 0,1 0 1 0 0,-1 0-1 0 0,1 0 1 0 0,-1 1-1 0 0,1-1 1 0 0,-1 0-1 0 0,1 0 0 0 0,-1 0 1 0 0,1 0-1 0 0,-1 0 1 0 0,0 0-1 0 0,1-1 1 0 0,-1 1-1 0 0,1 0 1 0 0,-1 0-1 0 0,1 0 0 0 0,-1 0 1 0 0,1 0-1 0 0,-1-1 1 0 0,0 1-1 0 0,1 0 1 0 0,-1 0-1 0 0,1-1 0 0 0,-1 1 1 0 0,0 0-1 0 0,1-1 1 0 0,-1 1-1 0 0,0 0 1 0 0,1-1-1 0 0,-1 1 1 0 0,0-1-1 0 0,0 1-26 0 0,3-1-52 0 0,61-22 1347 0 0,-28 13-909 0 0,0 8-138 0 0,-23-8-118 0 0,-7 20 146 0 0,-11 29-202 0 0,-8 9-20 0 0,-1-35-44 0 0,-19-4 238 0 0,-15 26-392 0 0,34-23 144 0 0,10-4 0 0 0,5-5-19 0 0,1 1 1 0 0,-1-1-1 0 0,0 0 0 0 0,1 0 0 0 0,-1 1 0 0 0,1-1 0 0 0,0-1 0 0 0,0 1 1 0 0,0 0-1 0 0,1 0 0 0 0,-1-1 0 0 0,1 1 0 0 0,-1-1 0 0 0,2 1 19 0 0,41 9-162 0 0,-12-15 108 0 0,-15 7 1 0 0,-8-3 42 0 0,-3 2 1 0 0,-4-2-33 0 0,5 10-21 0 0,-3 17-203 0 0,-10 10 279 0 0,5-36 47 0 0,0-2 6 0 0,-4 35-118 0 0,-2 24 42 0 0,-2-38 11 0 0,-5-2 20 0 0,12-18 75 0 0,1-1-3 0 0,0 0-11 0 0,0 0-1 0 0,0 0 0 0 0,0 0 0 0 0,0 0 0 0 0,0 0-2 0 0,1 0-37 0 0,15-16-177 0 0,-15 15 29 0 0,8-8-438 0 0,-5 3 534 0 0,-3 12 23 0 0,-9 14 140 0 0,7-18-76 0 0,-3 23-17 0 0,25 68-774 0 0,-16-68 71 0 0,-4-16-5743 0 0,-1-15 731 0 0</inkml:trace>
  <inkml:trace contextRef="#ctx0" brushRef="#br0" timeOffset="132527.067">2573 6175 4776 0 0,'0'0'135'0'0,"-1"-1"-2"0"0,-2-4 12 0 0,3 3 460 0 0,0 2 195 0 0,0 0 31 0 0,0 0-16 0 0,0 0-101 0 0,0 0-46 0 0,0 0-10 0 0,0 0-16 0 0,0 0-56 0 0,0 0-30 0 0,0 0-4 0 0,0 0-74 0 0,-5-2 1753 0 0,-9 77-2148 0 0,5-14-83 0 0,-6 59 544 0 0,2-57 183 0 0,9-7-175 0 0,-5 13-232 0 0,-5 8-448 0 0,-5 7 128 0 0,18-81 0 0 0,0-1-1 0 0,0 1 0 0 0,1 0 0 0 0,-1 0 1 0 0,1-1-1 0 0,-1 1 0 0 0,1 0 0 0 0,0 0 1 0 0,0 0-1 0 0,0 0 0 0 0,1-1 0 0 0,-1 1 1 0 0,1 0-1 0 0,-1 0 0 0 0,1-1 0 0 0,0 3 1 0 0,0-4-60 0 0,-1-1-12 0 0,0 0 0 0 0,0 0 2 0 0,9-101 231 0 0,4-37-84 0 0,2 44 366 0 0,-6 26 1146 0 0,-13 31-1573 0 0,8-43-346 0 0,19 99-1292 0 0,5 5 1622 0 0,3 15-10 0 0,81 251 74 0 0,-92-240-54 0 0,20 70 54 0 0,-2-20 0 0 0,-20-86-114 0 0,-1 2-13 0 0,-15-15 216 0 0,8-3 309 0 0,21-26-254 0 0,-29 26-177 0 0,0-1 1 0 0,-1 1-1 0 0,1 0 1 0 0,-1-1-1 0 0,0 1 1 0 0,0-1-1 0 0,0 0 1 0 0,0 1-1 0 0,0-1 1 0 0,0 0-1 0 0,-1 1 1 0 0,1-1-1 0 0,-1 0 1 0 0,0 0-1 0 0,0 0 1 0 0,0 1-1 0 0,0-1 1 0 0,0 0-1 0 0,-1 0-31 0 0,1-1 70 0 0,1-161 899 0 0,-6-118-156 0 0,1 165-709 0 0,-6-32-104 0 0,6 93-394 0 0,-1 17-408 0 0,4 16-668 0 0,1 22 1015 0 0,0 2-8 0 0,0 0-54 0 0,0 0-224 0 0,0 0-99 0 0,0 0-536 0 0,3 0-2165 0 0,8 0-931 0 0</inkml:trace>
  <inkml:trace contextRef="#ctx0" brushRef="#br0" timeOffset="133254.334">3233 6536 6800 0 0,'0'0'200'0'0,"-1"-1"-8"0"0,-8-26 1653 0 0,-11-16 3854 0 0,19 42-5230 0 0,0 1-18 0 0,-28-9 724 0 0,27 9-971 0 0,-12 5 72 0 0,-12 7-207 0 0,24-7-66 0 0,-20 35-3 0 0,-2 56 352 0 0,21-40-536 0 0,6-15 64 0 0,7 4 120 0 0,-2-18 0 0 0,2-8 0 0 0,-1-1 30 0 0,-8-17 126 0 0,10-1 533 0 0,16-9-528 0 0,-24 6-146 0 0,0 0 16 0 0,-1 1-1 0 0,1-1 0 0 0,-1 1 1 0 0,0-1-1 0 0,0 0 1 0 0,0 0-1 0 0,0 0 1 0 0,-1 0-1 0 0,1-1 0 0 0,-1 1 1 0 0,0 0-1 0 0,1-1 1 0 0,-2 1-1 0 0,1-1 1 0 0,0 1-1 0 0,-1-1 0 0 0,1 1-30 0 0,2-38 400 0 0,-7 11-584 0 0,-2 0 0 0 0,-1 1 0 0 0,-1 0 0 0 0,-7-16 184 0 0,-14-44-1664 0 0,25 80 1336 0 0,4 8 293 0 0,0 0-1 0 0,0 0 0 0 0,-1 0 0 0 0,1 1 1 0 0,0-1-1 0 0,-1 0 0 0 0,1 0 0 0 0,0 1 0 0 0,-1-1 1 0 0,1 0-1 0 0,-1 1 0 0 0,1-1 0 0 0,-1 1 1 0 0,0-1-1 0 0,1 0 0 0 0,-1 1 0 0 0,1-1 0 0 0,-1 1 1 0 0,0 0-1 0 0,0-1 0 0 0,1 1 0 0 0,-1-1 1 0 0,0 1-1 0 0,0 0 0 0 0,1 0 0 0 0,-1 0 1 0 0,0-1-1 0 0,0 1 0 0 0,1 0 0 0 0,-1 0 0 0 0,0 0 1 0 0,0 0-1 0 0,0 0 0 0 0,0 0 0 0 0,1 0 1 0 0,-1 1 35 0 0,-8 12 0 0 0,-5 23 0 0 0,12-32-151 0 0,-1 0 0 0 0,1 0 0 0 0,0 0 0 0 0,0 1 0 0 0,1-1 0 0 0,-1 0 0 0 0,1 1 1 0 0,0 0-1 0 0,0-1 0 0 0,0 1 0 0 0,1 0 0 0 0,0-1 0 0 0,0 5 151 0 0,-3 18-888 0 0,2-14-134 0 0</inkml:trace>
  <inkml:trace contextRef="#ctx0" brushRef="#br0" timeOffset="159335.137">18337 6874 8928 0 0,'0'0'200'0'0,"0"0"33"0"0,0 0 14 0 0,-2 0-41 0 0,-18 15 1022 0 0,-12-4 2898 0 0,21-14-2776 0 0,-39-10 2043 0 0,23 18-3249 0 0,26-5-144 0 0,0 0 0 0 0,1 0 0 0 0,-1 0 0 0 0,0 0 0 0 0,0 0 0 0 0,0 0 0 0 0,0 0 0 0 0,0 0 0 0 0,0 0 0 0 0,0 0 0 0 0,0 1 0 0 0,0-1 0 0 0,0 0 0 0 0,0 1 0 0 0,1-1 0 0 0,-1 1 0 0 0,0-1 0 0 0,0 1 0 0 0,0 0 0 0 0,1-1 0 0 0,-1 1 0 0 0,0-1 0 0 0,1 1 0 0 0,-1 0 0 0 0,0 0 0 0 0,1 0 0 0 0,-1-1 0 0 0,1 1 0 0 0,-1 0 0 0 0,1 0 0 0 0,0 0 0 0 0,-1 0 0 0 0,1 0 0 0 0,-1 2 0 0 0,-23 64-318 0 0,22-42 589 0 0,1-21-218 0 0,1 0 0 0 0,-1 0 0 0 0,1 0 0 0 0,0 0 0 0 0,0 0 0 0 0,0 0 0 0 0,0 0 0 0 0,1-1 0 0 0,0 1 0 0 0,0 0 0 0 0,0 0 0 0 0,0 0 0 0 0,2 3-53 0 0,-2-6 158 0 0,9 13 418 0 0,-9-13-565 0 0,0-1 0 0 0,-1 1 0 0 0,1 0 0 0 0,0 0 1 0 0,0-1-1 0 0,0 1 0 0 0,0-1 0 0 0,0 1 0 0 0,0 0 0 0 0,-1-1 0 0 0,1 0 0 0 0,0 1 0 0 0,0-1 0 0 0,0 0 0 0 0,1 1 0 0 0,-1-1 0 0 0,0 0 0 0 0,0 0 0 0 0,0 0 0 0 0,0 0 0 0 0,0 0 0 0 0,0 0 0 0 0,0 0 0 0 0,0 0 0 0 0,0-1 0 0 0,0 1 0 0 0,0 0 0 0 0,0 0 0 0 0,1-1-11 0 0,12 9 512 0 0,17-5-280 0 0,-12-22-232 0 0,4-18 0 0 0,-8 5 714 0 0,1 8-2193 0 0,-15 23 1503 0 0,-1 1 117 0 0,0 0-33 0 0,23 37-352 0 0,0 32 4 0 0,-13-41 47 0 0,-10-26 159 0 0,0 0-1 0 0,1 0 0 0 0,-1 0 1 0 0,1 0-1 0 0,0 0 1 0 0,-1 0-1 0 0,1 0 1 0 0,0 0-1 0 0,0 0 1 0 0,0 0-1 0 0,1 0 1 0 0,-1-1-1 0 0,0 1 1 0 0,1-1-1 0 0,-1 1 1 0 0,1-1-1 0 0,-1 1 1 0 0,1-1-1 0 0,0 1 35 0 0,35 14-6232 0 0,-28-15 778 0 0</inkml:trace>
  <inkml:trace contextRef="#ctx0" brushRef="#br0" timeOffset="159862.14">18555 6884 11976 0 0,'0'0'266'0'0,"0"0"44"0"0,0 2 15 0 0,-5 41 86 0 0,-4 50 5499 0 0,9-86-4829 0 0,0-12-409 0 0,0 3-290 0 0,1 3-250 0 0,2 1-118 0 0,-2-8-14 0 0,3-15 0 0 0,1-6 0 0 0,0 6 0 0 0,0 13 0 0 0,12-12 0 0 0,-7 11 0 0 0,3 5 0 0 0,2 9 0 0 0,15 47-52 0 0,-24-34 20 0 0,4 77-100 0 0,4-54 132 0 0,-7-19-112 0 0,-7-20-8 0 0,0-2-184 0 0,0 0-74 0 0,0 0-20 0 0,1 0-84 0 0,16-4-1336 0 0,-8-3 798 0 0</inkml:trace>
  <inkml:trace contextRef="#ctx0" brushRef="#br0" timeOffset="160371.523">18802 6062 10512 0 0,'0'0'306'0'0,"0"0"-4"0"0,-6 5 1692 0 0,-16 26-1386 0 0,20-26-292 0 0,0 0 1 0 0,0 1-1 0 0,0-1 0 0 0,0 0 0 0 0,1 0 0 0 0,0 1 0 0 0,0-1 1 0 0,0 1-1 0 0,1-1 0 0 0,0 1 0 0 0,0-1 0 0 0,0 5-316 0 0,1 2 418 0 0,8 138 2579 0 0,5-36-1959 0 0,8 15-466 0 0,2 29-330 0 0,-8 16-124 0 0,-10-80-44 0 0,12 71-127 0 0,-1-124-1230 0 0,-16-40 1103 0 0,-1-1-204 0 0,4-13-1272 0 0,-4-24-3278 0 0,-4 21-535 0 0</inkml:trace>
  <inkml:trace contextRef="#ctx0" brushRef="#br0" timeOffset="160683.973">18652 6731 11976 0 0,'0'0'266'0'0,"0"0"44"0"0,0 0 15 0 0,0 0-26 0 0,0 0-127 0 0,0 0 204 0 0,0 0 110 0 0,0 0 24 0 0,0 0 2 0 0,0 0 0 0 0,0 0 0 0 0,0 0-1 0 0,0 0-7 0 0,0 0-33 0 0,1 0-14 0 0,29-4 717 0 0,15-1-724 0 0,1-6-154 0 0,23-6-498 0 0,17-10 620 0 0,-27 10-906 0 0,10 16-1940 0 0,-60 2 375 0 0,0 3-3657 0 0</inkml:trace>
  <inkml:trace contextRef="#ctx0" brushRef="#br0" timeOffset="161277.553">19140 6804 11976 0 0,'0'0'266'0'0,"0"0"44"0"0,0 0 15 0 0,0 0-26 0 0,0 2-198 0 0,0 3 48 0 0,11 21 4416 0 0,-7-22-4286 0 0,1 0-1 0 0,0-1 0 0 0,0 0 1 0 0,-1 0-1 0 0,2-1 1 0 0,-1 1-1 0 0,0-1 1 0 0,0 0-1 0 0,1 0 1 0 0,-1-1-1 0 0,5 1-278 0 0,87-13 2449 0 0,-94 9-2448 0 0,-1 1 0 0 0,1 0 0 0 0,-1-1 0 0 0,0 0 0 0 0,1 0 0 0 0,-1 1 0 0 0,0-1 0 0 0,0 0 0 0 0,0-1 0 0 0,0 1 0 0 0,-1 0 0 0 0,1-1 0 0 0,0 1-1 0 0,-1-1 1 0 0,0 1 0 0 0,0-1 0 0 0,1 0-1 0 0,1-9-116 0 0,-2 9 11 0 0,0 0-1 0 0,0 0 1 0 0,0 0-1 0 0,-1 0 1 0 0,1 0 0 0 0,-1-1-1 0 0,1 1 1 0 0,-1 0 0 0 0,0 0-1 0 0,0 0 1 0 0,-1 0-1 0 0,1-1 1 0 0,-1 1 0 0 0,1 0-1 0 0,-1 0 1 0 0,0 0 0 0 0,0 0-1 0 0,0 0 1 0 0,-1 0-1 0 0,1 0 1 0 0,-1 1 0 0 0,0-2 105 0 0,0 1-45 0 0,-1 1 1 0 0,1-1-1 0 0,0 1 0 0 0,-1 0 1 0 0,1 0-1 0 0,-1 0 1 0 0,0 0-1 0 0,0 0 0 0 0,0 1 1 0 0,0-1-1 0 0,0 1 1 0 0,0 0-1 0 0,0 0 0 0 0,0 0 1 0 0,0 0-1 0 0,-1 0 1 0 0,1 1-1 0 0,0 0 0 0 0,-1-1 1 0 0,1 1-1 0 0,0 0 1 0 0,-1 1-1 0 0,1-1 1 0 0,0 1-1 0 0,0-1 0 0 0,-1 1 1 0 0,1 0-1 0 0,0 0 1 0 0,0 0-1 0 0,0 1 0 0 0,0-1 1 0 0,0 1-1 0 0,0-1 1 0 0,0 1-1 0 0,1 0 0 0 0,-3 2 45 0 0,-20 33 0 0 0,20-27 0 0 0,-1 0 0 0 0,1 0 0 0 0,1 0 0 0 0,0 0 0 0 0,1 1 0 0 0,0 0 0 0 0,0 0 0 0 0,1 0 0 0 0,1 0 0 0 0,0 0 0 0 0,0 0 0 0 0,1 0 0 0 0,0 0 0 0 0,1 2 0 0 0,22 61 0 0 0,-13-53 0 0 0,-9-17 0 0 0,25 31 0 0 0,24 2-21 0 0,13 10-1251 0 0,-57-43 478 0 0,0-1 0 0 0,1 0 0 0 0,-1-1 0 0 0,1 0 0 0 0,0 0 0 0 0,-1 0 0 0 0,1 0 0 0 0,0-1 0 0 0,0 0 0 0 0,3-1 794 0 0,-7 0-1854 0 0</inkml:trace>
  <inkml:trace contextRef="#ctx0" brushRef="#br0" timeOffset="157796.902">17569 6869 6880 0 0,'0'0'157'0'0,"0"-8"214"0"0,-3-77 4493 0 0,2 84-4812 0 0,2 1 6 0 0,-1-1 0 0 0,0 1 0 0 0,0-1 0 0 0,0 1 0 0 0,0-1 0 0 0,0 1 0 0 0,0-1 0 0 0,0 1 0 0 0,0-1 0 0 0,0 1 0 0 0,0-1 0 0 0,-1 1 0 0 0,1-1 0 0 0,0 1 0 0 0,0-1 0 0 0,0 1 0 0 0,-1-1 0 0 0,1 1 0 0 0,0-1 0 0 0,-1 1 0 0 0,1-1 0 0 0,0 1 0 0 0,-1 0 0 0 0,1-1 0 0 0,0 1 0 0 0,-1 0 0 0 0,1-1 1 0 0,-1 1-1 0 0,1 0 0 0 0,-1-1 0 0 0,1 1 0 0 0,0 0 0 0 0,-1 0 0 0 0,1 0 0 0 0,-1-1 0 0 0,1 1 0 0 0,-1 0 0 0 0,0 0 0 0 0,1 0 0 0 0,-1 0 0 0 0,1 0 0 0 0,-1 0 0 0 0,1 0 0 0 0,-1 0 0 0 0,1 0 0 0 0,-1 0 0 0 0,1 0 0 0 0,-1 1 0 0 0,1-1 0 0 0,-1 0 0 0 0,1 0 0 0 0,-1 0 0 0 0,1 1 0 0 0,-1-1 0 0 0,1 0 0 0 0,-1 0 0 0 0,1 1 0 0 0,0-1 0 0 0,-1 0 0 0 0,1 1 0 0 0,0-1 0 0 0,-1 1 0 0 0,1-1 0 0 0,0 0 0 0 0,-1 1 0 0 0,1-1 0 0 0,0 1 1 0 0,0-1-1 0 0,-1 1-58 0 0,-98 88 623 0 0,45-20-132 0 0,17-13 1490 0 0,18-15-1981 0 0,9-12 0 0 0,7-17 0 0 0,3-1 0 0 0,21 23 0 0 0,-20-32-14 0 0,0 0-1 0 0,-1 0 1 0 0,1 0-1 0 0,0 0 1 0 0,0 0-1 0 0,0 0 1 0 0,1 0-1 0 0,-1 0 1 0 0,0 0-1 0 0,1 0 1 0 0,-1-1-1 0 0,1 1 1 0 0,-1 0-1 0 0,1-1 1 0 0,0 0-1 0 0,0 1 1 0 0,0-1-1 0 0,0 0 1 0 0,0 0-1 0 0,0 0 1 0 0,0 0-1 0 0,0 0 1 0 0,0-1-1 0 0,0 1 0 0 0,0-1 1 0 0,1 1-1 0 0,0-1 15 0 0,61 20-1488 0 0,-55-17 1422 0 0,-5-1 59 0 0,-1-1 0 0 0,1 0 0 0 0,-1 0 1 0 0,1 0-1 0 0,0 0 0 0 0,0-1 0 0 0,-1 1 0 0 0,1-1 0 0 0,0 0 0 0 0,0 0 0 0 0,-1-1 0 0 0,1 1 0 0 0,0-1 0 0 0,0 1 0 0 0,-1-1 0 0 0,1 0 0 0 0,2-2 7 0 0,67-34-1421 0 0,-27 12-1423 0 0,-23 11 1374 0 0</inkml:trace>
  <inkml:trace contextRef="#ctx0" brushRef="#br0" timeOffset="158577.967">17666 6192 8864 0 0,'0'0'200'0'0,"0"0"33"0"0,0 0 14 0 0,0 0 82 0 0,0 0 343 0 0,0 0 155 0 0,-1 1 33 0 0,-2 68 2049 0 0,12 96 533 0 0,24 13-1510 0 0,6 30-912 0 0,-26-77-548 0 0,-12-62-68 0 0,-1-67-318 0 0,0-2 118 0 0,0 0 48 0 0,0 0 10 0 0,0 0-71 0 0,0 0-290 0 0,0 0-55 0 0,0 0 47 0 0,2 1 163 0 0,9 2 209 0 0,-1-12-121 0 0,7-7-144 0 0,-2-20-178 0 0,3 4 324 0 0,-12 27-146 0 0,1-1-26 0 0,-6 4-121 0 0,-1 2-82 0 0,0 0-26 0 0,0 0 47 0 0,2 0 244 0 0,8-3 160 0 0,-8 2 21 0 0,0 2-1 0 0,18 11 0 0 0,2 8-216 0 0,20 61 0 0 0,-14-19 0 0 0,-20 22 0 0 0,-6-65-951 0 0,1 3-66 0 0,-3 2-4161 0 0,0-24-963 0 0</inkml:trace>
  <inkml:trace contextRef="#ctx0" brushRef="#br0" timeOffset="133832.323">3462 6590 8592 0 0,'0'0'250'0'0,"0"0"4"0"0,0 0-70 0 0,0 0 296 0 0,0 0 239 0 0,-4 3-21 0 0,2-2 1053 0 0,-10 31 1774 0 0,10-24-3409 0 0,1-1 0 0 0,0 1 0 0 0,0 0 0 0 0,1-1 0 0 0,0 1 0 0 0,0 0 0 0 0,1 0 0 0 0,0-1 0 0 0,1 4-116 0 0,-1 27 230 0 0,3 30 602 0 0,9-33 128 0 0,-12-33-700 0 0,-1-2-85 0 0,0 0-42 0 0,7 8 721 0 0,-5-7-836 0 0,1-1-1 0 0,-1-1 1 0 0,1 1 0 0 0,-1 0 0 0 0,1 0 0 0 0,-1-1-1 0 0,1 0 1 0 0,-1 1 0 0 0,1-1 0 0 0,-1 0 0 0 0,0 0 0 0 0,1 0-1 0 0,-1-1 1 0 0,0 1 0 0 0,0 0 0 0 0,0-1 0 0 0,0 0-1 0 0,0 1 1 0 0,0-1 0 0 0,-1 0 0 0 0,1 0 0 0 0,1-2-18 0 0,2-4 66 0 0,9-73 249 0 0,-18-32-198 0 0,-1-25-838 0 0,1 101-1998 0 0,3 37 1691 0 0,1 0-990 0 0,3 4-433 0 0,7 15-86 0 0,-1-1-20 0 0</inkml:trace>
  <inkml:trace contextRef="#ctx0" brushRef="#br0" timeOffset="134440.408">3945 6471 8288 0 0,'0'0'190'0'0,"0"0"28"0"0,0-8 199 0 0,-4-8-378 0 0,-1-12 6681 0 0,-5 24-5039 0 0,-57 57-627 0 0,12-12-838 0 0,27-6-56 0 0,6-7-32 0 0,12 20-61 0 0,20-6 186 0 0,3-15-818 0 0,-13-25 498 0 0,0-2 3 0 0,33 9-1192 0 0,4 14 1256 0 0,-25-15 0 0 0,-2 0 0 0 0,6 11 30 0 0,9 13 1203 0 0,-16-6-576 0 0,-5 2-657 0 0,-5-20 0 0 0,1-5 0 0 0,-1-1 0 0 0,1 1 0 0 0,-1-1 0 0 0,0 1 0 0 0,0-1 0 0 0,0 0 0 0 0,0 1 0 0 0,0-1 0 0 0,0 0 0 0 0,-1 0 0 0 0,1 0 0 0 0,-1 0 0 0 0,0 0 0 0 0,0 0 0 0 0,1 0 0 0 0,-1-1 0 0 0,0 1 0 0 0,0-1 0 0 0,-1 1 0 0 0,1-1 0 0 0,0 0 0 0 0,0 1 0 0 0,-1-1 0 0 0,1-1 0 0 0,-1 1 0 0 0,-41 9 0 0 0,-11 1-61 0 0,-4-23-2319 0 0,46 0 255 0 0,8 4-3292 0 0</inkml:trace>
  <inkml:trace contextRef="#ctx0" brushRef="#br0" timeOffset="135844.629">5123 6370 11024 0 0,'0'0'240'0'0,"0"0"48"0"0,0 0 16 0 0,0 0 16 0 0,0 0-256 0 0,0 0-64 0 0,0 0 0 0 0,0 0 0 0 0,-10 8 128 0 0,10-8 24 0 0,0 0 0 0 0,0 0-3512 0 0,0 0-704 0 0</inkml:trace>
  <inkml:trace contextRef="#ctx0" brushRef="#br0" timeOffset="136672.309">5400 6649 11976 0 0,'0'0'266'0'0,"0"0"44"0"0,0 0 15 0 0,0 0-26 0 0,0 0-123 0 0,0 0 221 0 0,0 0 120 0 0,0 0 25 0 0,0 0-52 0 0,0 0-223 0 0,0 2-99 0 0,4 53 491 0 0,6 43 255 0 0,-14-14 922 0 0,4-83-1699 0 0,0-1 27 0 0,0 0 118 0 0,0 0 50 0 0,0 0 10 0 0,0 0-22 0 0,0 0-100 0 0,0 0-41 0 0,0 0-10 0 0,-1-7 167 0 0,-1 0-309 0 0,1 0 0 0 0,0 1-1 0 0,0-1 1 0 0,1 0 0 0 0,0 0-1 0 0,0 0 1 0 0,1 0 0 0 0,-1 1-1 0 0,1-1 1 0 0,1 0 0 0 0,0 1-1 0 0,2-7-26 0 0,5-4-421 0 0,-8 17 357 0 0,-1 0-3 0 0,0 0 3 0 0,1 0-5 0 0,30 28 193 0 0,-10 5-35 0 0,-15-26-89 0 0,7-2-64 0 0,2-5-273 0 0,-12 0-138 0 0,-1-1-33 0 0,32-29 970 0 0,-11-4-229 0 0,-22 19-144 0 0,-1 14-14 0 0,1 2-16 0 0,3 3-49 0 0,13 28-10 0 0,-11-20 0 0 0,-1 0 0 0 0,3-3 0 0 0,1 2 0 0 0,22 40 0 0 0,-22-13-1585 0 0,-5-39 909 0 0,22-9-1825 0 0,-23 9-3448 0 0</inkml:trace>
  <inkml:trace contextRef="#ctx0" brushRef="#br0" timeOffset="137242.208">6011 6800 11496 0 0,'0'-1'333'0'0,"-17"-75"1368"0"0,7 45 625 0 0,10 30-2038 0 0,0 1-1 0 0,0 0 1 0 0,-18 0 696 0 0,0 14-679 0 0,7 21-786 0 0,9-25 443 0 0,-21 125 436 0 0,19-91-320 0 0,11-9 1204 0 0,-6-33-1130 0 0,-1-2 0 0 0,3 2-14 0 0,23 17 20 0 0,-17-13-164 0 0,5-4-336 0 0,16-12 322 0 0,-8-13 20 0 0,-8-37 0 0 0,-14 49 1 0 0,1 0 0 0 0,-2 0 0 0 0,0 0 0 0 0,0 0 0 0 0,0 0 0 0 0,-2 0 0 0 0,1 1-1 0 0,-1-1 1 0 0,-1 1-1 0 0,1-1 7 0 0,-35-44 401 0 0,30 46-557 0 0,7 8 121 0 0,1 0 0 0 0,-1 1 0 0 0,1-1 0 0 0,-1 0 0 0 0,0 0 1 0 0,0 0-1 0 0,1 1 0 0 0,-1-1 0 0 0,0 0 0 0 0,0 1 0 0 0,0-1 0 0 0,0 0 0 0 0,0 1 1 0 0,0-1-1 0 0,0 1 0 0 0,0 0 0 0 0,0-1 0 0 0,0 1 0 0 0,0 0 0 0 0,0 0 0 0 0,0-1 1 0 0,0 1-1 0 0,0 0 0 0 0,0 0 0 0 0,0 0 0 0 0,0 0 0 0 0,0 0 0 0 0,0 1 0 0 0,-1-1 1 0 0,1 0-1 0 0,0 0 0 0 0,0 1 0 0 0,0-1 0 0 0,0 1 0 0 0,0-1 0 0 0,0 1 1 0 0,1-1-1 0 0,-1 1 0 0 0,0-1 0 0 0,0 1 0 0 0,0 0 0 0 0,0 0 0 0 0,1-1 0 0 0,-1 1 1 0 0,0 0-1 0 0,1 0 0 0 0,-1 0 0 0 0,0 0 0 0 0,1 0 0 0 0,0 0 0 0 0,-1 0 0 0 0,1 0 28 0 0,-13 69-1725 0 0,12-60 1254 0 0,2 16-149 0 0,2-12-3957 0 0,-2-13-125 0 0</inkml:trace>
  <inkml:trace contextRef="#ctx0" brushRef="#br0" timeOffset="137788.956">6303 6719 11976 0 0,'0'0'546'0'0,"0"0"-10"0"0,0 0-210 0 0,0 0 383 0 0,0 0 202 0 0,0 0 38 0 0,-2 1-111 0 0,-14 38 48 0 0,15-34-754 0 0,-6 26-23 0 0,-2 59 424 0 0,5-71-509 0 0,3-17 42 0 0,1-2 34 0 0,0 0 10 0 0,0 0 2 0 0,0 0 4 0 0,0 0 18 0 0,0 0 8 0 0,0 0 2 0 0,9-17-34 0 0,3-11 404 0 0,25-64-318 0 0,-37 91-260 0 0,15 20-28 0 0,22 43 92 0 0,8 39 0 0 0,-40-89 0 0 0,3 28-190 0 0,-7-1-477 0 0,-1-38 348 0 0,1 2-568 0 0,1 2 528 0 0,0-3-3218 0 0,-2-2 1977 0 0</inkml:trace>
  <inkml:trace contextRef="#ctx0" brushRef="#br0" timeOffset="138435.126">6879 6726 10104 0 0,'0'0'230'0'0,"0"0"30"0"0,0 0 19 0 0,0-1-40 0 0,0-4-74 0 0,0 4 438 0 0,-7-7 3283 0 0,-37 16-401 0 0,-52-1-2870 0 0,86-7-63 0 0,-20 13 485 0 0,16 28-1314 0 0,17-6-567 0 0,-2-33 573 0 0,-1-2-1 0 0,12 18 199 0 0,2 2-154 0 0,-1-17 561 0 0,21 20-660 0 0,-24-15 306 0 0,16 16 20 0 0,-12-4 0 0 0,-12-14 0 0 0,0-1 0 0 0,-1 1 0 0 0,0 0 0 0 0,0 0 0 0 0,0-1 0 0 0,-1 1 0 0 0,1 0 0 0 0,-1 0 0 0 0,-1 0 0 0 0,1-1 0 0 0,-1 1 0 0 0,-1 3 0 0 0,-3 19 194 0 0,-13-8 1624 0 0,17-19-1834 0 0,0-1 0 0 0,0 1 0 0 0,-1 0 0 0 0,1-1 0 0 0,0 1 0 0 0,0-1 0 0 0,0 1 0 0 0,-1-1 0 0 0,1 0 0 0 0,0 0 0 0 0,-1 1 0 0 0,1-1 0 0 0,0 0 0 0 0,-1 0 0 0 0,1 0 0 0 0,0-1 0 0 0,-1 1 0 0 0,1 0 0 0 0,0 0 0 0 0,0-1 0 0 0,-1 1 0 0 0,1 0 0 0 0,0-1 0 0 0,0 0 0 0 0,-1 1 0 0 0,1-1 0 0 0,-1 0 16 0 0,-62-44-1850 0 0,54 33 1579 0 0,-3-4-724 0 0</inkml:trace>
  <inkml:trace contextRef="#ctx0" brushRef="#br0" timeOffset="135275.082">4912 6617 11976 0 0,'-1'0'266'0'0,"-48"-11"746"0"0,13 1-542 0 0,19 7 388 0 0,13 2-819 0 0,1-1-1 0 0,0 1 1 0 0,-1 0 0 0 0,1 1-1 0 0,-1-1 1 0 0,1 1-1 0 0,-1 0 1 0 0,1-1 0 0 0,-1 1-1 0 0,0 1 1 0 0,1-1-1 0 0,-1 1 1 0 0,1-1 0 0 0,0 1-1 0 0,-1 0 1 0 0,1 0-1 0 0,-1 0 1 0 0,1 1 0 0 0,0-1-1 0 0,0 1 1 0 0,0 0 0 0 0,-1 1-39 0 0,-29 24 294 0 0,-11 50-276 0 0,12-12-18 0 0,5 8 553 0 0,26-71-495 0 0,9 9 2526 0 0,3-4-2766 0 0,19 9 424 0 0,-9-19-82 0 0,11-10 80 0 0,-15 6-165 0 0,25-70-22 0 0,-32 64-350 0 0,2-6-198 0 0,-4 27 378 0 0,-4-3 111 0 0,-1 1 0 0 0,-1-1-1 0 0,1 1 1 0 0,-1-1 0 0 0,0 1 0 0 0,0 0 0 0 0,0 0-1 0 0,-1 0 1 0 0,0 0 0 0 0,0 0 0 0 0,0 0-1 0 0,-1 0 7 0 0,19 36 0 0 0,-10-26-121 0 0,-7-12 53 0 0,0 0 0 0 0,0 0 0 0 0,0 0 0 0 0,1-1 0 0 0,-1 1 0 0 0,1-1 1 0 0,0 1-1 0 0,0-1 0 0 0,1 0 0 0 0,-1 0 0 0 0,0 0 0 0 0,1-1 0 0 0,0 1 0 0 0,0 0 68 0 0,33 20 0 0 0,-14-10-78 0 0,2-10-927 0 0,-8-4-4042 0 0,-5-1 146 0 0</inkml:trace>
  <inkml:trace contextRef="#ctx0" brushRef="#br0" timeOffset="135571.895">5158 6597 10136 0 0,'0'0'230'0'0,"0"0"30"0"0,0 0 19 0 0,-1 2-40 0 0,-29 77 3321 0 0,27-70-3094 0 0,1-3-242 0 0,-1 1-1 0 0,1 0 0 0 0,0 0 1 0 0,1 1-1 0 0,0-1 1 0 0,0 0-1 0 0,0 0 0 0 0,1 1 1 0 0,0-1-1 0 0,1 0 0 0 0,0 3-223 0 0,19 133-220 0 0,-16-128 149 0 0,0 5-3607 0 0,-4-20-1372 0 0</inkml:trace>
  <inkml:trace contextRef="#ctx0" brushRef="#br0" timeOffset="139278.715">7531 6375 7192 0 0,'0'0'209'0'0,"0"0"122"0"0,0 0 362 0 0,0 0 156 0 0,0 0 30 0 0,0 0-43 0 0,0 0-211 0 0,0 0-90 0 0,0 0-20 0 0,0 0-22 0 0,0 0-78 0 0,0 0-37 0 0,0 0-8 0 0,0 0-32 0 0,0 0-123 0 0,0 0-58 0 0,-1 2-11 0 0,-8 93-8 0 0,10-71-132 0 0,9 97 538 0 0,2 94-67 0 0,-16-57-172 0 0,-12-52 686 0 0,4-49-5 0 0,-1-26-415 0 0,13-30-470 0 0,0-1-5 0 0,0 0-4 0 0,0 0-17 0 0,0 0-10 0 0,0 0-1 0 0,0 0 3 0 0,0 0 10 0 0,0 0-25 0 0,0 0-117 0 0,0 0-51 0 0,0 0-11 0 0,0 0-50 0 0,0 0-208 0 0,0 0-95 0 0,0 0-22 0 0,0 0-139 0 0,0 0-577 0 0,0 0-256 0 0,2 0-50 0 0,10 0-10 0 0</inkml:trace>
  <inkml:trace contextRef="#ctx0" brushRef="#br0" timeOffset="139913.468">7668 6913 11288 0 0,'-7'8'730'0'0,"9"0"4334"0"0,70 40-4811 0 0,-40-36-253 0 0,-23-12 0 0 0,-5-3 69 0 0,0 0-1 0 0,-1 0 0 0 0,1-1 0 0 0,-1 0 0 0 0,0 0 0 0 0,0 0 0 0 0,0 0 0 0 0,0 0 0 0 0,-1-1 0 0 0,1 1 0 0 0,-1-1 0 0 0,0 1 0 0 0,-1-1 0 0 0,1 0 0 0 0,-1 0 0 0 0,0 0 1 0 0,0 0-1 0 0,-1 0 0 0 0,1 0 0 0 0,-1 0 0 0 0,0-3-68 0 0,3-22 43 0 0,0 17-13 0 0,-2 0 0 0 0,0 0-1 0 0,0-1 1 0 0,-1 1-1 0 0,-1 0 1 0 0,0 0-1 0 0,-2-3-29 0 0,-10-6-1568 0 0,-1 23 1552 0 0,7 4 9 0 0,0 0-1 0 0,0 1 0 0 0,1 0 0 0 0,0 0 0 0 0,0 1 0 0 0,0 0 0 0 0,1 0 0 0 0,0 0 0 0 0,1 1 1 0 0,-1-1-1 0 0,2 1 0 0 0,-2 2 8 0 0,-3 6-55 0 0,0 0 0 0 0,1 0 0 0 0,1 0 0 0 0,1 1 0 0 0,0 0 0 0 0,-1 10 55 0 0,2 14 19 0 0,7 24 362 0 0,-1-56-285 0 0,0-1-1 0 0,1 0 0 0 0,0 1 0 0 0,1-1 0 0 0,0-1 0 0 0,0 1 0 0 0,1 0 0 0 0,0-1 0 0 0,5 5-95 0 0,-9-10-23 0 0,0-1 0 0 0,1 0 0 0 0,-1 1 0 0 0,1-1 0 0 0,0 0 0 0 0,-1 0 0 0 0,1 0 0 0 0,0 0 0 0 0,0 0 0 0 0,-1 0 0 0 0,1-1 0 0 0,0 1 0 0 0,0 0 0 0 0,0-1 0 0 0,0 0 0 0 0,0 1-1 0 0,0-1 1 0 0,0 0 0 0 0,0 0 0 0 0,0 0 0 0 0,0 0 0 0 0,1-1 23 0 0,22 4-277 0 0,-18-1 265 0 0,-2-1-33 0 0,-1 1-1 0 0,1-1 1 0 0,-1 1 0 0 0,1-2-1 0 0,0 1 1 0 0,-1 0-1 0 0,1-1 1 0 0,0 0 0 0 0,-1 0-1 0 0,1 0 1 0 0,0 0-1 0 0,0-1 1 0 0,-1 0-1 0 0,3-1 46 0 0,46-21-1719 0 0,-39 22 555 0 0,0-1-40 0 0</inkml:trace>
  <inkml:trace contextRef="#ctx0" brushRef="#br0" timeOffset="140538.354">8251 6703 10512 0 0,'0'0'306'0'0,"-2"0"-4"0"0,-25-4-199 0 0,-20 4 3708 0 0,-13 19-1194 0 0,23-2-1591 0 0,18-5-828 0 0,6 4-186 0 0,-5 22-164 0 0,14-8 88 0 0,8-1 54 0 0,5-5-44 0 0,1-12 54 0 0,39 6-72 0 0,-25-10 72 0 0,-3 7-45 0 0,-20-14-180 0 0,0 0-41 0 0,3 0 303 0 0,-1 1 0 0 0,0 0 0 0 0,-1 0 0 0 0,1 0 0 0 0,0 0 0 0 0,0 1 0 0 0,-1-1 0 0 0,1 1 0 0 0,-1-1 0 0 0,0 1 0 0 0,0 0 0 0 0,0 0 0 0 0,0 0 0 0 0,-1 0 0 0 0,1 0 0 0 0,-1 0 1 0 0,1 1-1 0 0,-1-1 0 0 0,0 1 0 0 0,-1-1 0 0 0,1 0 0 0 0,0 3-37 0 0,2 5 167 0 0,2 27 279 0 0,-5-36-378 0 0,0 10-4 0 0,-5 18-82 0 0,0-17 212 0 0,-22 21-90 0 0,25-31-141 0 0,0-1-1 0 0,0 1 1 0 0,0-1 0 0 0,0 1-1 0 0,-1-1 1 0 0,1 0-1 0 0,-1 0 1 0 0,1 0-1 0 0,-1 0 1 0 0,0 0-1 0 0,0-1 1 0 0,0 0-1 0 0,0 1 1 0 0,0-1-1 0 0,0 0 1 0 0,0 0-1 0 0,0 0 1 0 0,-1-1 0 0 0,1 1-1 0 0,0-1 1 0 0,0 0-1 0 0,-1 0 1 0 0,1 0-1 0 0,0 0 1 0 0,0 0-1 0 0,-1-1 1 0 0,1 0-1 0 0,0 1 1 0 0,0-1-1 0 0,-2-1 38 0 0,-17-7-3195 0 0,12-2 1315 0 0</inkml:trace>
  <inkml:trace contextRef="#ctx0" brushRef="#br0" timeOffset="143057.997">9213 6837 9416 0 0,'0'0'208'0'0,"0"0"33"0"0,0 0 16 0 0,-1 1-33 0 0,-2 4-74 0 0,3-4 382 0 0,0-1 153 0 0,0 0 19 0 0,0 0-29 0 0,0 0-151 0 0,0 0-68 0 0,0 0-10 0 0,0 0-54 0 0,0 0-208 0 0,0 0-89 0 0,0 0-20 0 0,0 0 55 0 0,0 0 248 0 0,0 0 108 0 0,0 0 23 0 0,0 0-66 0 0,-3 0-294 0 0,-17 4-133 0 0,3-3-16 0 0,-20-6 0 0 0,4-7 546 0 0,15 5 104 0 0,0 6-542 0 0,-5 8-12 0 0,21-6-96 0 0,1-1 0 0 0,-1 0 0 0 0,1 1 0 0 0,-1-1 0 0 0,1 1 0 0 0,0 0 0 0 0,-1-1 0 0 0,1 1 0 0 0,-1 0 0 0 0,1 0 0 0 0,0 0 0 0 0,0 0 0 0 0,0 0 0 0 0,0 0 0 0 0,0 0 0 0 0,0 0 0 0 0,0 1 0 0 0,0-1 0 0 0,0 0 0 0 0,0 1 0 0 0,0-1 0 0 0,1 0 0 0 0,-1 2 0 0 0,-3 3 0 0 0,-22 54-72 0 0,26-57 69 0 0,-1 0-1 0 0,1-1 1 0 0,0 1-1 0 0,0 0 0 0 0,0 0 1 0 0,1-1-1 0 0,-1 1 0 0 0,1 0 1 0 0,-1 0-1 0 0,1-1 1 0 0,0 1-1 0 0,0 0 0 0 0,0-1 1 0 0,0 1-1 0 0,1-1 1 0 0,-1 0-1 0 0,1 1 0 0 0,-1-1 1 0 0,1 0-1 0 0,0 0 0 0 0,1 1 4 0 0,40 34-49 0 0,63 7 549 0 0,-47-15-2063 0 0,-56-26 1472 0 0,-2-2 63 0 0,-1 0 1 0 0,1 0-1 0 0,0 0 0 0 0,-1 0 1 0 0,1 0-1 0 0,0 0 1 0 0,-1-1-1 0 0,1 1 1 0 0,0 0-1 0 0,0 0 1 0 0,0-1-1 0 0,0 1 1 0 0,0-1-1 0 0,0 1 1 0 0,0-1-1 0 0,0 1 1 0 0,0-1-1 0 0,0 1 1 0 0,0-1-1 0 0,0 0 1 0 0,0 0-1 0 0,0 1 1 0 0,0-1-1 0 0,0 0 1 0 0,0 0-1 0 0,0 0 1 0 0,0 0-1 0 0,1 0 1 0 0,-1-1-1 0 0,0 1 1 0 0,0 0-1 0 0,0 0 1 0 0,0-1-1 0 0,0 1 1 0 0,0-1 27 0 0,49-23-4627 0 0,-41 17 2841 0 0</inkml:trace>
  <inkml:trace contextRef="#ctx0" brushRef="#br0" timeOffset="143896.836">9428 6341 6480 0 0,'0'0'190'0'0,"-1"-1"-10"0"0,-2-4-88 0 0,3 3 186 0 0,0 2 71 0 0,0 0 10 0 0,0 0 31 0 0,0 0 129 0 0,0 0 52 0 0,0 0 6 0 0,0 0 6 0 0,0 0 1 0 0,0 0 0 0 0,3 70 2490 0 0,8 68-917 0 0,21 117-1567 0 0,-22-176-85 0 0,-9-61-467 0 0,1 1 1 0 0,0-1 0 0 0,2 0 0 0 0,0 0-1 0 0,1-1 1 0 0,6 16-39 0 0,3 9 84 0 0,-10-29 405 0 0,-4-13-479 0 0,0-1 1 0 0,0 1-1 0 0,0 0 0 0 0,0 0 1 0 0,1 0-1 0 0,-1 0 1 0 0,0 0-1 0 0,0 0 1 0 0,0 0-1 0 0,0 0 1 0 0,0 0-1 0 0,1 0 0 0 0,-1 0 1 0 0,0 0-1 0 0,0 0 1 0 0,0 0-1 0 0,0 0 1 0 0,0 0-1 0 0,1 0 0 0 0,-1 0 1 0 0,0 0-1 0 0,0 0 1 0 0,0 0-1 0 0,0 0 1 0 0,0 0-1 0 0,1 0 0 0 0,-1 0 1 0 0,0 1-1 0 0,0-1 1 0 0,0 0-1 0 0,0 0 1 0 0,0 0-1 0 0,0 0 0 0 0,0 0 1 0 0,1 0-1 0 0,-1 0 1 0 0,0 1-11 0 0,4-13 296 0 0,-2-9-139 0 0,2-52-216 0 0,1 46 6 0 0,4 11-30 0 0,12-6-101 0 0,-6 18-128 0 0,17 4-545 0 0,5 3 122 0 0,-19 3 735 0 0,-11-2 112 0 0,0 1 0 0 0,0 0 0 0 0,-1 0-1 0 0,1 1 1 0 0,-2-1 0 0 0,1 1-1 0 0,0 1 1 0 0,-1-1 0 0 0,2 5-112 0 0,25 95 718 0 0,-27-66-312 0 0,-3-34-436 0 0,5-8 18 0 0,47-71-4446 0 0,-41 44-349 0 0,-12 25 2345 0 0</inkml:trace>
  <inkml:trace contextRef="#ctx0" brushRef="#br0" timeOffset="144656.286">10208 6966 7312 0 0,'0'0'209'0'0,"0"0"87"0"0,0 0 216 0 0,0 0 89 0 0,0 0 21 0 0,0 0-12 0 0,0-8 468 0 0,0-6-567 0 0,0 5 2040 0 0,-9 19-931 0 0,-42 53 232 0 0,46-59-1704 0 0,-1 0-1 0 0,1 0 1 0 0,-1-1-1 0 0,0 0 1 0 0,0 0-1 0 0,0 0 1 0 0,-1-1 0 0 0,1 0-1 0 0,-1 0 1 0 0,1 0-1 0 0,-1-1 1 0 0,-1 0-148 0 0,-25 8 961 0 0,1-12-756 0 0,28 6-217 0 0,4 3-218 0 0,2 2 180 0 0,0-1 0 0 0,1-1 0 0 0,0 1 0 0 0,0 0 0 0 0,0-1 0 0 0,1 1 0 0 0,0-1 0 0 0,0 0 1 0 0,0 0-1 0 0,1-1 0 0 0,0 1 0 0 0,0-1 0 0 0,1 0 0 0 0,4 3 50 0 0,16 1-348 0 0,-25-8 346 0 0,0 0 0 0 0,0-1-1 0 0,1 1 1 0 0,-1-1 0 0 0,0 1 0 0 0,0-1 0 0 0,0 1-1 0 0,0-1 1 0 0,1 0 0 0 0,-1 0 0 0 0,0 0-1 0 0,0 1 1 0 0,0-1 0 0 0,1 0 0 0 0,-1 0 0 0 0,0-1-1 0 0,0 1 1 0 0,0 0 0 0 0,1 0 0 0 0,-1-1 0 0 0,0 1-1 0 0,0 0 1 0 0,0-1 0 0 0,0 1 0 0 0,0-1-1 0 0,0 0 1 0 0,0 1 0 0 0,0-1 0 0 0,0 0 0 0 0,0 0-1 0 0,0 1 1 0 0,0-1 0 0 0,0 0 0 0 0,0 0 2 0 0,5-5 11 0 0,28-21 190 0 0,-31 23-208 0 0,0 0 1 0 0,0-1-1 0 0,-1 1 0 0 0,1-1 0 0 0,-1 0 0 0 0,0 0 0 0 0,-1 1 0 0 0,1-1 0 0 0,-1-1 0 0 0,0 1 0 0 0,0-2 7 0 0,2-9 7 0 0,-10-30 17 0 0,6 40-61 0 0,2 6-6 0 0,17 23 92 0 0,13 5-37 0 0,1-3-213 0 0,6-13-2234 0 0,-22-1-3032 0 0,-6-15 539 0 0</inkml:trace>
  <inkml:trace contextRef="#ctx0" brushRef="#br0" timeOffset="151494.432">14573 6508 7744 0 0,'0'0'174'0'0,"0"0"29"0"0,0 0 12 0 0,0 0 49 0 0,0 0 201 0 0,0 0 88 0 0,0 0 21 0 0,0 0-8 0 0,0 0-38 0 0,0 0-14 0 0,0 0-2 0 0,0 0-10 0 0,0 0-38 0 0,0 0-16 0 0,0 0-6 0 0,0 0-12 0 0,-1 2-36 0 0,-2 6-191 0 0,0 1 0 0 0,1 0 0 0 0,0 1 0 0 0,0-1 0 0 0,1 0 0 0 0,0 1 0 0 0,0-1 0 0 0,1 0 0 0 0,1 1 0 0 0,0 4-203 0 0,-1 11 129 0 0,23 163-4 0 0,-3-59 744 0 0,-7-35 233 0 0,-13-70-1064 0 0,-10 89 108 0 0,9-107-71 0 0,-5 15 735 0 0,4-7-445 0 0,-20-23 281 0 0,17 7-733 0 0,0 0 0 0 0,1-1-1 0 0,-1 1 1 0 0,1-1 0 0 0,0 0 0 0 0,-1-1-1 0 0,1 1 1 0 0,1-1 0 0 0,-1 1-1 0 0,0-1 1 0 0,-1-3 87 0 0,1 3-68 0 0,-40-64-712 0 0,4-28-1797 0 0,35 52-2829 0 0,8 21 438 0 0</inkml:trace>
  <inkml:trace contextRef="#ctx0" brushRef="#br0" timeOffset="152017.102">14240 6548 8288 0 0,'-1'-20'1008'0'0,"2"20"-843"0"0,-1 1-1 0 0,0-1 1 0 0,0 0 0 0 0,0 0 0 0 0,0 0 0 0 0,1 1-1 0 0,-1-1 1 0 0,0 0 0 0 0,0 0 0 0 0,0 0 0 0 0,1 0-1 0 0,-1 0 1 0 0,0 1 0 0 0,0-1 0 0 0,1 0 0 0 0,-1 0-1 0 0,0 0 1 0 0,0 0 0 0 0,1 0 0 0 0,-1 0 0 0 0,0 0-1 0 0,1 0 1 0 0,-1 0 0 0 0,0 0 0 0 0,0 0 0 0 0,1 0-1 0 0,-1 0 1 0 0,0 0 0 0 0,0 0 0 0 0,1 0 0 0 0,-1 0-1 0 0,0-1 1 0 0,0 1 0 0 0,1 0 0 0 0,-1 0 0 0 0,0 0-1 0 0,0 0 1 0 0,0 0 0 0 0,1-1 0 0 0,-1 1 0 0 0,0 0-1 0 0,0 0 1 0 0,0 0 0 0 0,0-1 0 0 0,1 1 0 0 0,-1 0-1 0 0,0 0 1 0 0,0 0 0 0 0,0-1 0 0 0,0 1 0 0 0,0 0-1 0 0,0 0 1 0 0,0-1 0 0 0,1 1 0 0 0,-1 0 0 0 0,0-1-1 0 0,0 1 1 0 0,0 0 0 0 0,0 0 0 0 0,0-1 0 0 0,0 1-1 0 0,0 0 1 0 0,-1 0 0 0 0,1-1 0 0 0,0 1 0 0 0,0 0 0 0 0,0 0-1 0 0,0-1 1 0 0,0 1-165 0 0,5 1-1654 0 0,30 11 2026 0 0,28 1-256 0 0,15-25 116 0 0,-14-1-448 0 0,87-26 718 0 0,-32 7-1010 0 0,-70 20 508 0 0,1 0-1356 0 0,-47 12 624 0 0,25 8-3393 0 0,-15 1 2313 0 0,-10-7-10 0 0</inkml:trace>
  <inkml:trace contextRef="#ctx0" brushRef="#br0" timeOffset="152617.805">14978 6946 10136 0 0,'0'0'230'0'0,"0"0"30"0"0,0 0 19 0 0,0 0 37 0 0,0 0 125 0 0,-9-4 1593 0 0,-2 18-1010 0 0,10-12-534 0 0,1-2-90 0 0,0 0-42 0 0,0 0-6 0 0,0 0-17 0 0,-4 15 409 0 0,3 14 144 0 0,5 24-57 0 0,-2-45-731 0 0,1 0 0 0 0,0 0 0 0 0,0 0 0 0 0,1 0 1 0 0,0-1-1 0 0,0 1 0 0 0,0-1 0 0 0,1 0 0 0 0,1 0 0 0 0,-1-1 0 0 0,1 0 0 0 0,0 0 0 0 0,0 0 0 0 0,6 4-100 0 0,-1 1 160 0 0,-10-9-134 0 0,0-1-1 0 0,0 1 0 0 0,1 0 0 0 0,-1-1 1 0 0,1 0-1 0 0,-1 1 0 0 0,1-1 0 0 0,0 0 1 0 0,-1 0-1 0 0,1 0 0 0 0,0 0 1 0 0,0 0-1 0 0,0 0 0 0 0,0 0 0 0 0,0 0 1 0 0,0-1-1 0 0,0 1 0 0 0,0-1 0 0 0,1 0-25 0 0,6 0 133 0 0,-7 1-99 0 0,1 0 1 0 0,-1-1 0 0 0,0 0 0 0 0,1 0-1 0 0,-1 0 1 0 0,0 0 0 0 0,1 0-1 0 0,-1 0 1 0 0,0 0 0 0 0,1-1-1 0 0,-1 1 1 0 0,0-1 0 0 0,0 0-1 0 0,0 1 1 0 0,1-1 0 0 0,-1 0 0 0 0,0 0-1 0 0,0-1 1 0 0,0 1 0 0 0,0 0-1 0 0,0-1 1 0 0,-1 1 0 0 0,1-1-1 0 0,0 1 1 0 0,-1-1 0 0 0,1 0 0 0 0,-1 0-1 0 0,0 0 1 0 0,1 0 0 0 0,-1 0-1 0 0,0-1-34 0 0,13-33 399 0 0,-11 27-375 0 0,0-1 0 0 0,-1 0 0 0 0,-1 1 0 0 0,1-1 0 0 0,-2 0 0 0 0,1 0 0 0 0,-1 0 0 0 0,-1 0 0 0 0,0-1-24 0 0,0-21-60 0 0,-13-47-663 0 0,10 60 242 0 0,4 17 193 0 0,-9-21-1232 0 0,9 22 1033 0 0,0 1-47 0 0,0 0-196 0 0,0 0-80 0 0,0 0-633 0 0,0 0-2579 0 0,0 0-1110 0 0</inkml:trace>
  <inkml:trace contextRef="#ctx0" brushRef="#br0" timeOffset="155001.48">15559 6820 10136 0 0,'0'0'230'0'0,"0"0"30"0"0,0 0 19 0 0,0 0 37 0 0,0 0 125 0 0,0 0 58 0 0,0 0 12 0 0,-2 1-69 0 0,-16 4-276 0 0,-38 41 2214 0 0,49-38-2170 0 0,-47 51 1271 0 0,53-58-1481 0 0,-2 0 0 0 0,0 1 0 0 0,1 0 0 0 0,-1-1 0 0 0,1 1 0 0 0,0 1 0 0 0,0-1 0 0 0,-1 0 0 0 0,1 1 0 0 0,1-1 0 0 0,-1 1 0 0 0,0-1 0 0 0,1 1 0 0 0,-1 0 0 0 0,1-1 0 0 0,0 1 0 0 0,0 0 0 0 0,0 0 0 0 0,0 1 0 0 0,13 43 1330 0 0,2-41-1138 0 0,4 9 176 0 0,-17-14-251 0 0,-1-1-205 0 0,2 1-88 0 0,23 14-215 0 0,0 2 317 0 0,-14-20 10 0 0,-8 5 61 0 0,0-1-1 0 0,0 1 1 0 0,0 0 0 0 0,0 0 0 0 0,-1 0 0 0 0,1 0 0 0 0,0 0 0 0 0,-1 0 0 0 0,0 1-1 0 0,0-1 1 0 0,1 1 0 0 0,-1 0 0 0 0,-1-1 0 0 0,1 1 0 0 0,0 0 0 0 0,-1 0-1 0 0,1 1 4 0 0,-1-1 28 0 0,0 1 0 0 0,0 0-1 0 0,0 0 1 0 0,0 0 0 0 0,0 0-1 0 0,-1 0 1 0 0,0 0 0 0 0,1 0-1 0 0,-2 0 1 0 0,1 0 0 0 0,0 0 0 0 0,-1 0-1 0 0,0 0 1 0 0,0 0 0 0 0,0 0-1 0 0,0 0 1 0 0,-1 0-28 0 0,-3 15 80 0 0,3-17-70 0 0,1 0 0 0 0,-1 0 0 0 0,0-1 1 0 0,-1 1-1 0 0,1-1 0 0 0,0 1 0 0 0,0-1 0 0 0,-1 0 0 0 0,1 0 0 0 0,-1 0 1 0 0,1 0-1 0 0,-1 0 0 0 0,1-1 0 0 0,-1 1 0 0 0,1-1 0 0 0,-1 1 0 0 0,1-1 0 0 0,-1 0 1 0 0,0 0-1 0 0,1 0 0 0 0,-1-1 0 0 0,0 1 0 0 0,1-1 0 0 0,-1 1 0 0 0,1-1 1 0 0,-1 0-1 0 0,1 0 0 0 0,-1 0 0 0 0,1 0 0 0 0,0 0-10 0 0,-51-24-2984 0 0,36 12-2010 0 0,12 6 86 0 0</inkml:trace>
  <inkml:trace contextRef="#ctx0" brushRef="#br0" timeOffset="155610.701">15700 6338 8288 0 0,'0'0'190'0'0,"0"0"28"0"0,0 0 7 0 0,0 2-33 0 0,-5 40 1319 0 0,5-8-88 0 0,9 127 1776 0 0,6-56-2285 0 0,47 187 821 0 0,-53-202-1415 0 0,0 56-85 0 0,-5-90-128 0 0,2-12-33 0 0,-2-23-883 0 0,6-29 90 0 0,3-9-1087 0 0,-8 5-3739 0 0</inkml:trace>
  <inkml:trace contextRef="#ctx0" brushRef="#br0" timeOffset="155938.739">15663 6889 8288 0 0,'0'0'190'0'0,"0"0"28"0"0,0 0 7 0 0,0 0 43 0 0,0 0 159 0 0,0 0 70 0 0,0 0 14 0 0,0 0 73 0 0,0 0 302 0 0,0 0 136 0 0,0 0 30 0 0,2-1-75 0 0,27 6 1061 0 0,-29-4-1988 0 0,1 0 0 0 0,1-1 0 0 0,-1 1 0 0 0,0 0 0 0 0,0-1 0 0 0,0 1 0 0 0,0-1 0 0 0,0 1 0 0 0,1-1 1 0 0,-1 0-1 0 0,0 1 0 0 0,0-1 0 0 0,1 0 0 0 0,-1 0 0 0 0,0 0 0 0 0,0 0 0 0 0,1 0 0 0 0,-1 0 1 0 0,0 0-1 0 0,0 0 0 0 0,1-1 0 0 0,-1 1 0 0 0,0 0 0 0 0,0-1 0 0 0,0 1 0 0 0,1-1 0 0 0,-1 0-50 0 0,72-25 984 0 0,-27 21-1178 0 0,-9 4-1542 0 0,8-2-4620 0 0,-35-1 1515 0 0</inkml:trace>
  <inkml:trace contextRef="#ctx0" brushRef="#br0" timeOffset="156274.946">16093 7019 10136 0 0,'-6'9'769'0'0,"-2"27"998"0"0,9-18-203 0 0,-5 11-561 0 0,2-18-930 0 0,-2 52-1992 0 0,4-63 822 0 0</inkml:trace>
  <inkml:trace contextRef="#ctx0" brushRef="#br0" timeOffset="156524.885">15978 6808 10512 0 0,'0'0'296'0'0,"0"0"64"0"0,0 0-288 0 0,0 0-72 0 0,0 0 0 0 0,0 0 0 0 0,0 0-120 0 0,0 0-40 0 0,0 0 0 0 0,0 0-8 0 0</inkml:trace>
  <inkml:trace contextRef="#ctx0" brushRef="#br0" timeOffset="156993.563">16229 6970 10696 0 0,'0'0'389'0'0,"0"2"-250"0"0,4 48 2718 0 0,-3 44 4541 0 0,-4-75-7398 0 0,2-10 0 0 0,4 2 0 0 0,-2-4 0 0 0,-1-12-20 0 0,0 4-86 0 0,1-3-209 0 0,7-18-4 0 0,1 0 191 0 0,4-22 128 0 0,18-54 64 0 0,-30 87-53 0 0,0 8 32 0 0,2-2-22 0 0,-2 4 32 0 0,1 0 1 0 0,1 1-48 0 0,0 0 1 0 0,0 0 0 0 0,0 0 0 0 0,0 1 0 0 0,0-1-1 0 0,0 1 1 0 0,0 0 0 0 0,0 0 0 0 0,-1 0-1 0 0,1 0 1 0 0,0 0 0 0 0,0 1 0 0 0,-1-1-1 0 0,1 1 1 0 0,-1 0 0 0 0,1 0 0 0 0,-1 0 0 0 0,0 0-1 0 0,0 0 1 0 0,0 0 0 0 0,1 1-7 0 0,13 11 20 0 0,-6-5-20 0 0,35 47 0 0 0,-9 2 427 0 0,-36-11-1735 0 0,0-39 1182 0 0,0-4-4644 0 0,0-4 3236 0 0</inkml:trace>
  <inkml:trace contextRef="#ctx0" brushRef="#br0" timeOffset="187416.915">15103 7610 7920 0 0,'0'0'174'0'0,"0"0"29"0"0,-6-4 198 0 0,3-1-253 0 0,-1 0-1 0 0,1 0 1 0 0,0 0-1 0 0,0-1 1 0 0,0 1-1 0 0,1-1 1 0 0,-1 0-1 0 0,2 0 1 0 0,-1 0 0 0 0,1 0-1 0 0,-1-5-147 0 0,6-29 593 0 0,6 9 476 0 0,-7 26-36 0 0,-3 4-905 0 0,0 1-2 0 0,0 0-4 0 0,0 0-2 0 0,0 0-40 0 0,0 0-156 0 0,0 0-23 0 0,0 0 90 0 0,0 0 337 0 0,0 0 148 0 0,0 0 32 0 0,0 0-7 0 0,10-6 1236 0 0,34-21-926 0 0,-36 21-477 0 0,47-24-538 0 0,-45 27 680 0 0,-5 11-304 0 0,-6-3-123 0 0,-1 0-1 0 0,0 0 0 0 0,-1-1 0 0 0,1 1 0 0 0,-1-1 1 0 0,0 1-1 0 0,0-1 0 0 0,-1 0 0 0 0,1 0 0 0 0,-1 0 1 0 0,0 0-1 0 0,0-1 0 0 0,0 0 0 0 0,0 1 0 0 0,0-2 0 0 0,-1 1 1 0 0,0 0-1 0 0,1-1 0 0 0,-1 0 0 0 0,0 0 0 0 0,-2 0-48 0 0,-30 20 182 0 0,24-11-128 0 0,12-10-147 0 0,1 1 8 0 0,10 42-361 0 0,0-28-36 0 0,-3-7-17 0 0,16-3-268 0 0,-18-2 767 0 0,1-3 0 0 0,15-6 0 0 0,19 17 0 0 0,-34-9 0 0 0,-2 2 0 0 0,6 14 0 0 0,-7-10 0 0 0,-3 0 0 0 0,-4 10 0 0 0,-19 17 1038 0 0,9-22-1028 0 0,6-7-10 0 0,4 1 0 0 0,-6 23-138 0 0,10-30 22 0 0,0-1 10 0 0,0 0-6 0 0,0 0-33 0 0,0 2-14 0 0,1-2 154 0 0,-1 1-9 0 0,0 0 0 0 0,1 0 1 0 0,-1 0-1 0 0,1 0 0 0 0,-1 0 0 0 0,1 0 1 0 0,-1-1-1 0 0,1 1 0 0 0,0 0 0 0 0,-1 0 1 0 0,1-1-1 0 0,0 1 0 0 0,0 0 0 0 0,-1-1 1 0 0,1 1-1 0 0,0-1 0 0 0,0 1 0 0 0,0-1 1 0 0,0 1-1 0 0,0-1 0 0 0,-1 0 1 0 0,1 1-1 0 0,0-1 0 0 0,0 0 0 0 0,0 0 1 0 0,0 0-1 0 0,0 0 0 0 0,0 0 0 0 0,0 0 1 0 0,0 0-1 0 0,0 0 0 0 0,0 0 0 0 0,0 0 1 0 0,0 0-1 0 0,0-1 0 0 0,0 1 0 0 0,0 0 1 0 0,0-1-1 0 0,0 1 0 0 0,0 0 0 0 0,0-1 1 0 0,-1 1-1 0 0,1-1 0 0 0,0 0 0 0 0,0 1 1 0 0,-1-1-1 0 0,1 0 0 0 0,0 0 14 0 0,0 0 105 0 0,-1 1-1 0 0,0 0 30 0 0,0 0 118 0 0,0 0 34 0 0,0 0 2 0 0,0 0-36 0 0,0 0-144 0 0,0 65-108 0 0,-4-28 0 0 0,4-26 0 0 0,-1-3 0 0 0,2 19-38 0 0,7-16-724 0 0,10 21-3805 0 0,-17-25 2711 0 0</inkml:trace>
  <inkml:trace contextRef="#ctx0" brushRef="#br0" timeOffset="201680.612">3617 7951 6448 0 0,'0'0'141'0'0,"0"-2"23"0"0,0-6 13 0 0,0 6 62 0 0,0 2 210 0 0,0 0 95 0 0,0 0 22 0 0,0 0-13 0 0,0 0-62 0 0,0 0-31 0 0,0 0-4 0 0,0 0-4 0 0,0 0-18 0 0,0 0-8 0 0,0 0-2 0 0,0 0-44 0 0,0 0-187 0 0,0 0-86 0 0,0 0-13 0 0,0 0 6 0 0,-2 1 43 0 0,-14 25 245 0 0,15-24-537 0 0,1 0-13 0 0,-5 20 512 0 0,1 0-1 0 0,2-1 1 0 0,0 1-1 0 0,1 0 1 0 0,2 15-350 0 0,-1-18 62 0 0,9 81-900 0 0,-5-43 1396 0 0,-3 68-310 0 0,-7-91-248 0 0,1-24 0 0 0,-2-6 0 0 0,-12-31 0 0 0,16 20 0 0 0,1 0 0 0 0,0 0 0 0 0,1-1 0 0 0,0 1 0 0 0,0-1 0 0 0,0 1 0 0 0,1-1 0 0 0,0 1 0 0 0,1-3 0 0 0,-1-7 0 0 0,5-40 0 0 0,-9-48 1353 0 0,0 32-747 0 0,3-16-726 0 0,5 19 40 0 0,-4 70 0 0 0,0 0 0 0 0,2-1-37 0 0,-1 0 101 0 0,1 1 0 0 0,-1-1 1 0 0,0 0-1 0 0,1 1 0 0 0,-1-1 0 0 0,1 1 0 0 0,-1-1 0 0 0,1 1 1 0 0,0 0-1 0 0,-1 0 0 0 0,1 0 0 0 0,-1 0 0 0 0,1 0 0 0 0,-1 0 1 0 0,1 0-1 0 0,-1 0 0 0 0,1 0 0 0 0,-1 1 0 0 0,1-1 0 0 0,-1 1 1 0 0,1-1-1 0 0,-1 1 0 0 0,1 0 0 0 0,-1-1 0 0 0,0 1 0 0 0,1 0 1 0 0,-1 0-1 0 0,0 0 0 0 0,0 0 0 0 0,1 0 0 0 0,-1 0 0 0 0,0 0 1 0 0,0 1-1 0 0,0-1 0 0 0,-1 0 0 0 0,1 0 0 0 0,0 1 0 0 0,0-1 1 0 0,-1 1-1 0 0,1-1 0 0 0,0 1 16 0 0,54 61 342 0 0,8-7-413 0 0,-18-35 137 0 0,16 52-1027 0 0,11 35 1840 0 0,-57-80-859 0 0,4 11 45 0 0,-2 1-33 0 0,-5-22 174 0 0,-11-16 6 0 0,-1-2 4 0 0,14 3 0 0 0,0-36-312 0 0,-13 6 391 0 0,-2-38-214 0 0,0 2-13 0 0,-6-32 75 0 0,1-11-30 0 0,-2-19-477 0 0,12-29 212 0 0,9 40 152 0 0,-3 66 0 0 0,-2 24-73 0 0,-7 23-303 0 0,-1 1-113 0 0,5 0-4476 0 0,4 0-3 0 0</inkml:trace>
  <inkml:trace contextRef="#ctx0" brushRef="#br0" timeOffset="202430.402">4392 8158 10136 0 0,'0'0'230'0'0,"-5"-6"548"0"0,-5-5 1192 0 0,-14 23-1802 0 0,19-7-170 0 0,-27 27 2 0 0,21-7 0 0 0,6-20 0 0 0,-11 30 0 0 0,20 38 0 0 0,14-13 0 0 0,-7-19 0 0 0,-4-37 0 0 0,-6-3 13 0 0,1 0 0 0 0,-1 0 0 0 0,0 0 0 0 0,1 0 0 0 0,0-1 0 0 0,-1 1 0 0 0,1-1 0 0 0,-1 1 0 0 0,1-1 0 0 0,0 1 0 0 0,-1-1 0 0 0,1 0 0 0 0,0 0 0 0 0,-1 0 0 0 0,1 0 0 0 0,0 0 0 0 0,-1 0 0 0 0,1 0 0 0 0,0-1 0 0 0,-1 1 0 0 0,1-1 0 0 0,0 1 0 0 0,-1-1 0 0 0,1 0-13 0 0,3-2 50 0 0,0-1 0 0 0,0 1 0 0 0,-1-1 0 0 0,1 0 1 0 0,-1-1-1 0 0,0 1 0 0 0,0-1 0 0 0,-1 1 1 0 0,0-1-1 0 0,3-5-50 0 0,6-7 90 0 0,-8 11-44 0 0,-1 1 1 0 0,0-1-1 0 0,-1 0 1 0 0,1 1-1 0 0,-1-1 0 0 0,0 0 1 0 0,-1 0-1 0 0,1-1 1 0 0,-1 1-1 0 0,-1 0 1 0 0,1 0-1 0 0,-1-1 1 0 0,0 1-1 0 0,0 0 1 0 0,-1-1-47 0 0,1 2 86 0 0,-1 1-1 0 0,0 0 1 0 0,0 0 0 0 0,0-1 0 0 0,-1 1 0 0 0,1 0-1 0 0,-1 0 1 0 0,0 0 0 0 0,0 0 0 0 0,0 1-1 0 0,-1-1 1 0 0,0 0 0 0 0,1 1 0 0 0,-1 0 0 0 0,-3-3-86 0 0,-22-24 415 0 0,1 12-451 0 0,17 13-533 0 0,-15 22-1819 0 0,21-6 923 0 0,3-10 668 0 0</inkml:trace>
  <inkml:trace contextRef="#ctx0" brushRef="#br0" timeOffset="204412.036">5634 8183 8592 0 0,'0'0'250'0'0,"0"0"4"0"0,-2-1-161 0 0,-4-2 56 0 0,-14 1 3499 0 0,-7 2-1416 0 0,12 6-795 0 0,-17 15-722 0 0,-8 31-236 0 0,8 12-889 0 0,18-20 410 0 0,6-22 0 0 0,7-14 0 0 0,2 2 0 0 0,4-4 0 0 0,7-4 0 0 0,24-13 824 0 0,4-16-420 0 0,-29-2 128 0 0,-3 5-326 0 0,-7 19-284 0 0,-1 2 76 0 0,9-47-380 0 0,-5 35 366 0 0,-3 14-61 0 0,-1 1-4 0 0,0 0 7 0 0,0 0 2 0 0,0 0 0 0 0,4 13-229 0 0,5 9-168 0 0,-6-18 490 0 0,-1 1 1 0 0,0 0 0 0 0,0-1-1 0 0,0 1 1 0 0,-1 0 0 0 0,0 0-1 0 0,0 1 1 0 0,0-1 0 0 0,-1 0-1 0 0,0 0 1 0 0,0 0 0 0 0,0 3-22 0 0,9 109-578 0 0,-7-111 605 0 0,0-1-1 0 0,0 0 0 0 0,0 1 0 0 0,1-1 0 0 0,-1 0 0 0 0,1 0 0 0 0,0 0 0 0 0,1-1 0 0 0,-1 1 0 0 0,1-1 0 0 0,0 0 0 0 0,0 0 0 0 0,3 2-26 0 0,-6-5-75 0 0,0 0-1 0 0,0 0 1 0 0,1 0 0 0 0,-1 0-1 0 0,0 0 1 0 0,1-1-1 0 0,-1 1 1 0 0,0 0 0 0 0,1-1-1 0 0,-1 1 1 0 0,1-1-1 0 0,-1 0 1 0 0,1 1 0 0 0,-1-1-1 0 0,1 0 1 0 0,-1 0 0 0 0,1 0-1 0 0,-1 0 1 0 0,1 0-1 0 0,-1 0 1 0 0,1-1 0 0 0,-1 1-1 0 0,1 0 1 0 0,1-1 75 0 0,5-3-5801 0 0</inkml:trace>
  <inkml:trace contextRef="#ctx0" brushRef="#br0" timeOffset="207488.194">7462 8138 7056 0 0,'0'0'157'0'0,"0"0"23"0"0,0 0 12 0 0,-1 2-27 0 0,-6 16-366 0 0,6-13 2800 0 0,1-2-75 0 0,-5 4 116 0 0,14 43-1894 0 0,15 51 377 0 0,17 38-451 0 0,-27-84-1040 0 0,-11-42 489 0 0,-2-5 1712 0 0,3-12-1465 0 0,-2-61 512 0 0,5-37-594 0 0,-6 14-156 0 0,4 18-331 0 0,7 6-1650 0 0,12 12-581 0 0,-10 26 605 0 0,-1 10-2396 0 0,0 4-346 0 0</inkml:trace>
  <inkml:trace contextRef="#ctx0" brushRef="#br0" timeOffset="208090.32">7767 8353 11400 0 0,'0'0'256'0'0,"0"0"34"0"0,0 0 22 0 0,0 0-30 0 0,0 0-137 0 0,0 0 114 0 0,6 7 745 0 0,-4-8-914 0 0,0 0 0 0 0,0 0 0 0 0,0 0 0 0 0,1 1 0 0 0,-1-1 0 0 0,0 1 0 0 0,1 0 0 0 0,-1 0 0 0 0,0 0 1 0 0,1 0-1 0 0,-1 0 0 0 0,0 0 0 0 0,1 0 0 0 0,-1 1 0 0 0,0-1 0 0 0,0 1 0 0 0,1 0 0 0 0,-1 0 0 0 0,0 0 0 0 0,0 0 1 0 0,0 0-1 0 0,0 0 0 0 0,0 0 0 0 0,0 1 0 0 0,1 0-90 0 0,7 3 150 0 0,-8-5-115 0 0,1 0 1 0 0,-1 0-1 0 0,0 0 0 0 0,0 0 0 0 0,1-1 1 0 0,-1 1-1 0 0,0-1 0 0 0,0 1 0 0 0,0-1 0 0 0,1 0 1 0 0,-1 0-1 0 0,0 0 0 0 0,0 0 0 0 0,0 0 1 0 0,-1-1-1 0 0,1 1 0 0 0,0 0 0 0 0,0-1 0 0 0,-1 1 1 0 0,1-1-1 0 0,-1 0 0 0 0,1 0 0 0 0,-1 1 1 0 0,0-1-1 0 0,1 0 0 0 0,-1 0 0 0 0,1-2-35 0 0,7-8 57 0 0,3-20-387 0 0,-12 30 303 0 0,0 0 0 0 0,0 0 1 0 0,0 0-1 0 0,-1 0 0 0 0,1-1 0 0 0,0 1 0 0 0,-1 0 0 0 0,0 0 0 0 0,1 0 0 0 0,-1 0 0 0 0,0 1 1 0 0,0-1-1 0 0,0 0 0 0 0,0 0 0 0 0,0 0 0 0 0,-1 1 0 0 0,1-1 0 0 0,0 0 0 0 0,-1 1 0 0 0,1-1 0 0 0,-2 0 27 0 0,-25-25 0 0 0,-14 21 264 0 0,-27 11 468 0 0,43-12-720 0 0,13 35-78 0 0,10 27-90 0 0,5-17 126 0 0,-5 108-30 0 0,20-70 60 0 0,-16-71 7 0 0,1-1 0 0 0,0 1-1 0 0,0 0 1 0 0,0-1 0 0 0,0 0-1 0 0,1 1 1 0 0,0-1 0 0 0,0 0-1 0 0,0 0 1 0 0,0 0 0 0 0,4 2-7 0 0,-3-2 9 0 0,1 0 0 0 0,-1-1 0 0 0,1 0 0 0 0,0 0 0 0 0,-1 0 0 0 0,1 0 0 0 0,1-1 0 0 0,-1 0 0 0 0,0 0 0 0 0,1 0 0 0 0,-1-1 0 0 0,1 0 0 0 0,-1 0-1 0 0,1 0 1 0 0,4-1-9 0 0,52 4-4942 0 0,-47-8-395 0 0</inkml:trace>
  <inkml:trace contextRef="#ctx0" brushRef="#br0" timeOffset="205430.298">6678 8171 10048 0 0,'0'0'230'0'0,"0"0"30"0"0,0 0 18 0 0,0 0 12 0 0,0 0 45 0 0,0 7 376 0 0,3 68 553 0 0,7 3-1352 0 0,4-15 1166 0 0,-5-2-948 0 0,-4-28-114 0 0,-1-13 380 0 0,-7-26-24 0 0,-35-168 724 0 0,25 97-534 0 0,12 70-552 0 0,1 0 0 0 0,-1 0 0 0 0,1 0 0 0 0,1 0 0 0 0,-1 0 0 0 0,1 0 0 0 0,1 0 0 0 0,-1 0 0 0 0,1 0 0 0 0,0 0-10 0 0,5-21 17 0 0,15-36 67 0 0,2 27 72 0 0,-16 30-156 0 0,-4 2-14 0 0,13 4-252 0 0,16 14-310 0 0,13 7-831 0 0,-18-3-409 0 0,-14-10 288 0 0</inkml:trace>
  <inkml:trace contextRef="#ctx0" brushRef="#br0" timeOffset="206164.494">6992 8190 7968 0 0,'0'0'233'0'0,"0"0"131"0"0,0 0 403 0 0,0 0 175 0 0,0 0 33 0 0,0 0-39 0 0,0 0-196 0 0,0 0-89 0 0,0 0-13 0 0,0 0-52 0 0,0 0-204 0 0,0 0-87 0 0,0 0-20 0 0,0 0-26 0 0,0 0-94 0 0,0 0-41 0 0,0 0-8 0 0,0 2-4 0 0,18 44 418 0 0,-4-48-231 0 0,28-3 743 0 0,8-3-368 0 0,-13 8-322 0 0,-24-12-332 0 0,-4-1-10 0 0,-6 7-116 0 0,-1-1-1 0 0,0 0 0 0 0,0 0 0 0 0,0 0 0 0 0,-1 0 1 0 0,0 0-1 0 0,0 0 0 0 0,-1-1 0 0 0,0 1 0 0 0,0-3 117 0 0,-5-11-712 0 0,0 17 440 0 0,-2-2 174 0 0,-19-4-819 0 0,-6 10 374 0 0,25 4 541 0 0,-1 1 0 0 0,1 0 0 0 0,0 0 1 0 0,0 0-1 0 0,0 1 0 0 0,1 0 0 0 0,0 1 0 0 0,0-1 0 0 0,1 1 1 0 0,-1 0-1 0 0,2 1 0 0 0,-1-1 0 0 0,1 1 0 0 0,0 0 0 0 0,-2 7 2 0 0,-25 38-209 0 0,30-51 265 0 0,-1 1 1 0 0,1-1 0 0 0,0 1 0 0 0,0 0 0 0 0,0-1 0 0 0,0 1-1 0 0,1 0 1 0 0,-1 0 0 0 0,1 0 0 0 0,-1-1 0 0 0,1 1 0 0 0,0 0-1 0 0,0 0 1 0 0,0 0 0 0 0,1 0 0 0 0,-1 0 0 0 0,1-1-1 0 0,-1 1 1 0 0,1 0 0 0 0,0 0 0 0 0,0-1 0 0 0,0 1 0 0 0,0 0-1 0 0,1-1-56 0 0,17 23 198 0 0,45 52-52 0 0,-20-56-82 0 0,-35-15-80 0 0,8-4-416 0 0,5 3-603 0 0,-5-6-3092 0 0,-7-3-846 0 0</inkml:trace>
  <inkml:trace contextRef="#ctx0" brushRef="#br0" timeOffset="206752.963">7101 7894 10800 0 0,'0'0'241'0'0,"0"0"38"0"0,0 0 13 0 0,0 0-26 0 0,0 0-76 0 0,0 0 311 0 0,0 0 156 0 0,0 0 30 0 0,0 0-42 0 0,0 0-205 0 0,0 0-89 0 0,0 0-20 0 0,0 0-25 0 0,0 0-88 0 0,0 0-40 0 0,0 0-9 0 0,0 0 3 0 0,0 0 16 0 0,0 0 4 0 0,6-2 160 0 0,-4 1-298 0 0,1 0-1 0 0,0 0 1 0 0,-1-1-1 0 0,1 1 1 0 0,-1 0-1 0 0,1-1 1 0 0,-1 0-1 0 0,0 1 1 0 0,0-1-1 0 0,0 0 1 0 0,0 0-1 0 0,0 0 1 0 0,0-1-1 0 0,0 1 1 0 0,-1 0-1 0 0,1-1 1 0 0,0-1-54 0 0,13-42 374 0 0,-14 39-310 0 0,-2-17-300 0 0,9 32 92 0 0,-2-1 102 0 0,0 1 0 0 0,-1 1-1 0 0,0-1 1 0 0,0 1-1 0 0,-1 0 1 0 0,-1 0 0 0 0,1 0-1 0 0,-1 1 1 0 0,-1-1-1 0 0,2 9 43 0 0,-3 8 0 0 0,3 20-18 0 0,-4-44-81 0 0,0-2-41 0 0,0 0-11 0 0,5 10 383 0 0,-3-8-512 0 0,3 8 641 0 0,-3-4-6544 0 0,-2-6 1126 0 0</inkml:trace>
  <inkml:trace contextRef="#ctx0" brushRef="#br0" timeOffset="203186.723">4625 7716 8464 0 0,'0'0'190'0'0,"0"0"28"0"0,0 0 10 0 0,0 0 44 0 0,0 0 121 0 0,0 2 50 0 0,-9 46 1437 0 0,5 4-131 0 0,13 6-904 0 0,4 17-555 0 0,50 170 226 0 0,-49-175 173 0 0,-14-33 55 0 0,10-65-1166 0 0,-11-57-653 0 0,-1 74 1075 0 0,9 4 0 0 0,15 13 0 0 0,-2 6 0 0 0,-12-8 0 0 0,-1 1 0 0 0,0 0 0 0 0,-1 0 0 0 0,1 0 0 0 0,-1 1 0 0 0,0 0 0 0 0,0 0 0 0 0,-1 0 0 0 0,0 1 0 0 0,0 0 0 0 0,0 0 0 0 0,-1 1 0 0 0,0-1 0 0 0,-1 1 0 0 0,1-1 0 0 0,-2 1 0 0 0,1 0 0 0 0,-1 1 0 0 0,0-1 0 0 0,0 0 0 0 0,-1 5 0 0 0,25 90 0 0 0,-22-78 0 0 0,-4-21 0 0 0,0-1 0 0 0,0 1 0 0 0,0-1 0 0 0,1 0 0 0 0,0 1 0 0 0,-1-1 0 0 0,1 1 0 0 0,1-1 0 0 0,-1 0 0 0 0,0 0 0 0 0,1 1 0 0 0,-1-1 0 0 0,1 0 0 0 0,0 0 0 0 0,0-1 0 0 0,1 2 0 0 0,6 11-1315 0 0,-8-13-145 0 0,-1-2-63 0 0,0 0-11 0 0</inkml:trace>
  <inkml:trace contextRef="#ctx0" brushRef="#br0" timeOffset="203796.062">5086 8218 11976 0 0,'0'0'266'0'0,"0"0"44"0"0,0 0 15 0 0,0 0-26 0 0,0 0-127 0 0,0 0 204 0 0,0 0 110 0 0,0 0 24 0 0,0 0-68 0 0,1 2-270 0 0,48 45 622 0 0,-30-40-710 0 0,0-9 68 0 0,1-7 66 0 0,-15 2-147 0 0,-5 6 14 0 0,6-11-2 0 0,1 5-17 0 0,3-22-75 0 0,-10 13-164 0 0,0 15 91 0 0,-5-14-208 0 0,-4-1-139 0 0,-22-1-147 0 0,-23-11 576 0 0,52 28 0 0 0,1-1 0 0 0,-1 1 0 0 0,0 0 0 0 0,0 0 0 0 0,0 0 0 0 0,0 0 0 0 0,0 0 0 0 0,0 0 0 0 0,0 1 0 0 0,0-1 0 0 0,0 1 0 0 0,0-1 0 0 0,0 1 0 0 0,0 0 0 0 0,1 0 0 0 0,-1 0 0 0 0,0 0 0 0 0,0 0 0 0 0,1 0 0 0 0,-1 0 0 0 0,1 0 0 0 0,-1 1 0 0 0,1-1 0 0 0,0 0 0 0 0,-1 1 0 0 0,1 0 0 0 0,-7 5 0 0 0,5-3 11 0 0,-1 0 0 0 0,1 1 1 0 0,1 0-1 0 0,-1-1 0 0 0,0 1 1 0 0,1 0-1 0 0,0 0 0 0 0,0 1 1 0 0,1-1-1 0 0,0 0 0 0 0,-1 3-11 0 0,-2 7 28 0 0,3-10-23 0 0,1 0 0 0 0,0 0 0 0 0,0 0 0 0 0,1 0 0 0 0,-1 0 0 0 0,1 0 0 0 0,0 0 0 0 0,1-1 0 0 0,-1 1 0 0 0,1 0 0 0 0,0 0 0 0 0,0-1 0 0 0,0 1 0 0 0,1-1 0 0 0,-1 0 0 0 0,1 1-5 0 0,30 39 0 0 0,5-3 192 0 0,1-4 64 0 0,25 38-498 0 0,-46-57-580 0 0,-8-22-1032 0 0,-1-1-2924 0 0</inkml:trace>
  <inkml:trace contextRef="#ctx0" brushRef="#br0" timeOffset="145711">10678 6995 4688 0 0,'0'0'133'0'0,"0"0"45"0"0,0 0 99 0 0,0 0 40 0 0,0 0 10 0 0,0 0 29 0 0,0 0 117 0 0,0 0 51 0 0,0 0 11 0 0,0 0 13 0 0,0 0 49 0 0,0 0 19 0 0,0 0 7 0 0,0 0-11 0 0,0 0-50 0 0,0 0-18 0 0,0 0-6 0 0,0 0-21 0 0,0 0-77 0 0,0 0-31 0 0,0 0-7 0 0,0 0-13 0 0,-1 1-45 0 0,-4 8 15 0 0,-12 37 491 0 0,13 1-603 0 0,13-8 11 0 0,-5-22-82 0 0,-4-15-80 0 0,0-2 0 0 0,0 0 6 0 0,0 0 20 0 0,0 0 8 0 0,0 0 4 0 0,0 0 22 0 0,0 0 83 0 0,0 0 32 0 0,0 0 7 0 0,0 0-18 0 0,0 0-85 0 0,0-3-42 0 0,0-17 113 0 0,0-4-172 0 0,4-1-74 0 0,-4-4 0 0 0,9-4 0 0 0,-3-14 0 0 0,7 7 86 0 0,-4 26 192 0 0,1 2-276 0 0,8 9-122 0 0,-14 4 110 0 0,0 0 1 0 0,0 0 0 0 0,0 0-1 0 0,0 0 1 0 0,-1 1 0 0 0,1-1-1 0 0,0 1 1 0 0,0 0 0 0 0,-1 0-1 0 0,0 1 1 0 0,1-1 0 0 0,-1 1-1 0 0,0-1 1 0 0,0 1 0 0 0,0 0-1 0 0,-1 0 1 0 0,1 0 0 0 0,-1 1-1 0 0,1 0 10 0 0,24 33-60 0 0,2 41 60 0 0,-24-55 25 0 0,-1 0 0 0 0,-2 1-1 0 0,0-1 1 0 0,-1 1-1 0 0,-2 14-24 0 0,1-34-1 0 0,0-3-71 0 0,0-1-10 0 0,-3 5-169 0 0,2-10-1020 0 0,1-2 68 0 0,0 3-2893 0 0,0 3-1290 0 0</inkml:trace>
  <inkml:trace contextRef="#ctx0" brushRef="#br0" timeOffset="146398.338">11198 6909 8592 0 0,'0'0'250'0'0,"0"0"4"0"0,0 0-92 0 0,1-4 694 0 0,7-26 1190 0 0,-8 29-1534 0 0,5-17 1024 0 0,-5-10 312 0 0,0 27-1571 0 0,0 1 88 0 0,-33 1 1407 0 0,27 1-1678 0 0,0 0 0 0 0,0 1-1 0 0,0 0 1 0 0,0 1 0 0 0,0-1-1 0 0,1 1 1 0 0,0 0 0 0 0,-1 0 0 0 0,1 1-1 0 0,-2 2-93 0 0,-43 38 268 0 0,36-30 82 0 0,1 1-1 0 0,1 0 0 0 0,0 0 1 0 0,1 1-1 0 0,-4 10-349 0 0,15-24-81 0 0,0 6 30 0 0,0-7 108 0 0,0-1 11 0 0,4 5-14 0 0,28 15-732 0 0,-14-17-90 0 0,-13 1 512 0 0,1 1 43 0 0,2-4 230 0 0,5 5 1039 0 0,-12-7-1053 0 0,0 1 0 0 0,0 0 1 0 0,0-1-1 0 0,0 1 0 0 0,0-1 1 0 0,1 1-1 0 0,-1-1 0 0 0,0 0 1 0 0,0 1-1 0 0,0-1 1 0 0,1 0-1 0 0,-1 0 0 0 0,0 0 1 0 0,0 0-1 0 0,1 0 0 0 0,-1 0 1 0 0,0 0-1 0 0,0-1 0 0 0,1 1 1 0 0,-1 0-1 0 0,0-1 0 0 0,0 1 1 0 0,0-1-1 0 0,0 1 0 0 0,1-1 1 0 0,-1 1-1 0 0,0-1 1 0 0,0 0-1 0 0,0 0 0 0 0,0 1 1 0 0,0-1-1 0 0,-1 0 0 0 0,1 0 1 0 0,1-1-4 0 0,5 1 672 0 0,6 6-638 0 0,23 59-34 0 0,-36-8 0 0 0,-14-23 0 0 0,10-22 0 0 0,-2-6 0 0 0,-13 3-260 0 0,18-7 214 0 0,0-1 0 0 0,1 1 0 0 0,-1-1 0 0 0,0 1 0 0 0,0-1 0 0 0,0 1 0 0 0,0-1 0 0 0,0 0 0 0 0,0 0 0 0 0,0 1 0 0 0,0-1 0 0 0,0 0 0 0 0,0 0 0 0 0,0 0 0 0 0,0 0 0 0 0,-1 0 0 0 0,1 0 0 0 0,0 0 0 0 0,0 0 0 0 0,0-1 0 0 0,0 1 0 0 0,0 0 0 0 0,0 0 0 0 0,0-1 0 0 0,0 1 0 0 0,0-1 0 0 0,1 1 0 0 0,-1-1 0 0 0,0 0 0 0 0,0 1 0 0 0,0-1 0 0 0,0 0 0 0 0,1 1 0 0 0,-1-1 46 0 0,-59-52-3177 0 0,50 24-3551 0 0,10 26 4682 0 0</inkml:trace>
  <inkml:trace contextRef="#ctx0" brushRef="#br0" timeOffset="147078.26">11531 7052 12384 0 0,'0'0'281'0'0,"0"0"40"0"0,0 0 21 0 0,0 0-45 0 0,-11 0 440 0 0,-4 3 670 0 0,-4 0 309 0 0,3 3-664 0 0,14-4-1057 0 0,-21 11 587 0 0,4-13-425 0 0,-3 36-157 0 0,17-23 0 0 0,-4 19-72 0 0,0 41 536 0 0,18-56 272 0 0,9-20-401 0 0,-15 2-317 0 0,0 0 1 0 0,0 0-1 0 0,0 0 0 0 0,0 0 0 0 0,0 0 0 0 0,0-1 1 0 0,-1 1-1 0 0,1-1 0 0 0,0 0 0 0 0,-1 0 1 0 0,0 0-1 0 0,1 0 0 0 0,-1 0 0 0 0,0-1 1 0 0,0 1-1 0 0,0-1 0 0 0,-1 1 0 0 0,1-1 1 0 0,0 0-1 0 0,-1 0 0 0 0,1-2-18 0 0,14-20 74 0 0,-3 5-63 0 0,-3 15 42 0 0,-8 3-50 0 0,0-1-1 0 0,-1 1 0 0 0,1-1 1 0 0,0 1-1 0 0,-1-1 0 0 0,0 1 1 0 0,1-1-1 0 0,-1 0 1 0 0,0 0-1 0 0,0 0 0 0 0,-1 0 1 0 0,1 0-1 0 0,-1 1 0 0 0,1-1 1 0 0,-1 0-1 0 0,0 0 0 0 0,0 0 1 0 0,0 0-1 0 0,-1 0 0 0 0,1 0 1 0 0,-1 0-1 0 0,1 0 1 0 0,-1 0-1 0 0,0 0 0 0 0,0 0 1 0 0,-1-1-3 0 0,-1-7 2 0 0,-25-31-347 0 0,26 39 305 0 0,0 1 1 0 0,0-1-1 0 0,0 1 1 0 0,-1-1-1 0 0,1 1 0 0 0,-1 0 1 0 0,1 0-1 0 0,-1 0 0 0 0,0 1 1 0 0,0-1-1 0 0,0 0 1 0 0,0 1-1 0 0,0 0 0 0 0,0 0 1 0 0,0 0-1 0 0,0 0 0 0 0,0 0 1 0 0,-1 1-1 0 0,1-1 1 0 0,0 1-1 0 0,0 0 0 0 0,-1 0 1 0 0,1 0-1 0 0,0 0 0 0 0,-2 1 40 0 0,-35 16-106 0 0,38-15 86 0 0,-2-1-7 0 0,1 0 0 0 0,-1 1 0 0 0,1 0-1 0 0,0 0 1 0 0,0 0 0 0 0,0 0 0 0 0,0 1 0 0 0,0-1 0 0 0,0 1 0 0 0,1-1 0 0 0,-1 1 0 0 0,1 0 0 0 0,0 0 0 0 0,0 0 0 0 0,0 1 0 0 0,0-1 0 0 0,0 0 0 0 0,1 1 0 0 0,0-1 0 0 0,-1 1 0 0 0,1-1 0 0 0,0 1 0 0 0,1 0 0 0 0,-1-1 0 0 0,1 1 0 0 0,0 0 0 0 0,0 0 0 0 0,0-1 0 0 0,0 1-1 0 0,0 0 1 0 0,1 0 0 0 0,0 0 27 0 0,1 0-255 0 0,0 0-1 0 0,0-1 0 0 0,0 1 1 0 0,0 0-1 0 0,1-1 0 0 0,0 0 0 0 0,0 1 1 0 0,0-1-1 0 0,0 0 0 0 0,0-1 1 0 0,0 1-1 0 0,1-1 0 0 0,-1 1 0 0 0,1-1 1 0 0,0 0-1 0 0,0 0 0 0 0,0 0 1 0 0,0-1-1 0 0,2 1 256 0 0,4 1-1229 0 0</inkml:trace>
  <inkml:trace contextRef="#ctx0" brushRef="#br0" timeOffset="147655.737">11622 7096 6392 0 0,'0'0'141'0'0,"0"0"23"0"0,0 0 12 0 0,0 0 68 0 0,0 0 260 0 0,0 0 116 0 0,-5-6 657 0 0,3 3-2125 0 0,-4 3 7867 0 0,5 1-6479 0 0,-13 19 906 0 0,-3 43 21 0 0,17-61-1330 0 0,-1-1-23 0 0,-2 4-49 0 0,2-3 151 0 0,1-2 55 0 0,0 0 7 0 0,0 0-16 0 0,0 0-78 0 0,0 0-31 0 0,0 0-8 0 0,0 0-14 0 0,19-37 106 0 0,2-43-119 0 0,-8 31-108 0 0,17 31 72 0 0,-30 17-83 0 0,1 1 1 0 0,0-1-1 0 0,1 0 1 0 0,-1 0 0 0 0,0 1-1 0 0,0-1 1 0 0,0 1-1 0 0,0-1 1 0 0,0 1-1 0 0,1-1 1 0 0,-1 1-1 0 0,0 0 1 0 0,0-1 0 0 0,1 1-1 0 0,-1 0 1 0 0,0 0-1 0 0,0 0 1 0 0,1 0-1 0 0,-1 0 1 0 0,0 0 0 0 0,1 0-1 0 0,-1 1 1 0 0,0-1-1 0 0,0 0 1 0 0,0 1-1 0 0,1-1 1 0 0,-1 1 0 0 0,0-1-1 0 0,0 1 1 0 0,0 0-1 0 0,0-1 1 0 0,0 1-1 0 0,0 0 1 0 0,0 0 0 0 0,0 0-1 0 0,0 0 1 0 0,0 0-1 0 0,0 0 1 0 0,-1 0-1 0 0,2 1 1 0 0,3 4 0 0 0,0 0 0 0 0,0 1 0 0 0,0 0 0 0 0,-1 0 0 0 0,0 0 0 0 0,0 1 0 0 0,0-1 0 0 0,-1 1 0 0 0,-1 0 0 0 0,1 0 0 0 0,-1 0 0 0 0,-1 0 0 0 0,1 5 0 0 0,3 60 0 0 0,-5-38-72 0 0,0-33-298 0 0,22 10-1947 0 0,-3 0-4513 0 0,-11-11 1668 0 0</inkml:trace>
  <inkml:trace contextRef="#ctx0" brushRef="#br0" timeOffset="149394.795">12922 7124 6648 0 0,'0'0'149'0'0,"0"0"23"0"0,0-2 12 0 0,18-23 1911 0 0,0-18 3982 0 0,-18 43-6060 0 0,0-1 0 0 0,0 0 0 0 0,0 1 0 0 0,0-1 0 0 0,0 1 0 0 0,0-1 0 0 0,0 0 0 0 0,-1 1 0 0 0,1-1 0 0 0,0 1 0 0 0,0-1 0 0 0,-1 1 0 0 0,1-1 0 0 0,0 1 0 0 0,-1-1 0 0 0,1 1 0 0 0,-1-1 0 0 0,1 1 0 0 0,-1-1 0 0 0,1 1 0 0 0,-1 0 0 0 0,1-1 0 0 0,-1 1 0 0 0,1 0 0 0 0,-1-1 0 0 0,1 1 0 0 0,-1 0 0 0 0,1 0 0 0 0,-1 0 0 0 0,0-1 0 0 0,1 1 0 0 0,-1 0 0 0 0,1 0 0 0 0,-1 0 0 0 0,0 0 0 0 0,1 0 0 0 0,-1 0 0 0 0,1 0 0 0 0,-1 0 0 0 0,0 0 0 0 0,1 1 0 0 0,-1-1 0 0 0,1 0 0 0 0,-1 0 0 0 0,0 0 0 0 0,1 1 0 0 0,-1-1-17 0 0,-27 13 667 0 0,-23 20-667 0 0,-54 27 770 0 0,62-22-446 0 0,37-23-303 0 0,1 0 10 0 0,5-14-143 0 0,16 16-55 0 0,-12-17 199 0 0,1 0-1 0 0,-1 0 1 0 0,1 0 0 0 0,-1-1-1 0 0,0 1 1 0 0,1-1 0 0 0,-1-1-1 0 0,0 1 1 0 0,0 0 0 0 0,1-1-1 0 0,-1 0 1 0 0,-1 0-1 0 0,1 0 1 0 0,0-1 0 0 0,3-2-32 0 0,34-51 612 0 0,-17 13-134 0 0,7 5 58 0 0,-30-16-416 0 0,-1 52 356 0 0,0 2 32 0 0,0 0-65 0 0,0 0-358 0 0,0 0-406 0 0,0 0-154 0 0,0 0-33 0 0,0 0 66 0 0,0 2 292 0 0,3 5 134 0 0,1 23 16 0 0,-16 85 0 0 0,13-54 0 0 0,-20 188 1067 0 0,15-151-1003 0 0,8 49 181 0 0,4-83 251 0 0,-9-32-426 0 0,-1-26-26 0 0,1-2-30 0 0,1 1-20 0 0,0 21 83 0 0,0-24 288 0 0,0-2 122 0 0,0 0 22 0 0,10-17 99 0 0,6-59-1424 0 0,4-78 934 0 0,-7 85 223 0 0,5 31-4 0 0,23-43-317 0 0,-39 77-20 0 0,0 0 0 0 0,0-1 0 0 0,1 1 0 0 0,-1 0 0 0 0,1 0 0 0 0,-1 1 0 0 0,1-1 0 0 0,1 1 0 0 0,-1-1 0 0 0,0 1 0 0 0,1 0 0 0 0,-1 0 0 0 0,1 0 0 0 0,3-1 0 0 0,1 2-76 0 0,5 4-4598 0 0,5 5 3109 0 0,1 1-4337 0 0,-10-8 1024 0 0</inkml:trace>
  <inkml:trace contextRef="#ctx0" brushRef="#br0" timeOffset="150019.612">13213 7133 8592 0 0,'0'0'250'0'0,"0"0"4"0"0,0 0-62 0 0,0 0 330 0 0,0-2 166 0 0,-4-4 31 0 0,4 5-20 0 0,0 1-117 0 0,0 0-50 0 0,-7-4 479 0 0,5-1 26 0 0,1 5 571 0 0,-2 5-1695 0 0,1-3 121 0 0,1-1 0 0 0,-1 1-1 0 0,1 0 1 0 0,-1-1-1 0 0,1 1 1 0 0,0 0-1 0 0,0 0 1 0 0,0 0-1 0 0,0 0 1 0 0,0 0-1 0 0,1 0 1 0 0,-1 0-1 0 0,0 0 1 0 0,1 0 0 0 0,0 0-1 0 0,-1 0 1 0 0,1 0-1 0 0,0 0 1 0 0,0 0-1 0 0,0 1 1 0 0,0-1-1 0 0,1 0 1 0 0,-1 0-1 0 0,0 0 1 0 0,1 0-1 0 0,0 1-33 0 0,-4 53 1098 0 0,11-6 379 0 0,-3-31 607 0 0,12-7-1497 0 0,-10-12-566 0 0,-4-1-5 0 0,-1 0 0 0 0,1 0 0 0 0,-1 0-1 0 0,0 0 1 0 0,1-1 0 0 0,-1 1 0 0 0,0-1 0 0 0,0 1 0 0 0,0-1 0 0 0,0 0 0 0 0,-1 0-1 0 0,1 0 1 0 0,0 0 0 0 0,-1 0 0 0 0,1 0 0 0 0,-1-1 0 0 0,0 1 0 0 0,0 0-1 0 0,1-1 1 0 0,-2 1 0 0 0,1-1 0 0 0,0 1 0 0 0,0-1 0 0 0,-1 0-16 0 0,2-2 48 0 0,0 1-19 0 0,0-1 0 0 0,-1 1 0 0 0,0 0 0 0 0,1 0 0 0 0,-2-1 0 0 0,1 1 0 0 0,0 0 0 0 0,-1-1 0 0 0,0 1 0 0 0,0 0 0 0 0,0-1 0 0 0,-1-3-29 0 0,1-42 172 0 0,0 14-205 0 0,-18-12-1058 0 0,5 32 97 0 0,12 15 471 0 0,1 1-76 0 0,0 0-10 0 0,0 0-116 0 0,0 0-466 0 0,0 0-200 0 0,0 0-828 0 0,0 0-3173 0 0</inkml:trace>
  <inkml:trace contextRef="#ctx0" brushRef="#br0" timeOffset="150650.84">13391 7076 10512 0 0,'0'0'306'0'0,"0"0"-4"0"0,0 0-68 0 0,0 0 434 0 0,0 0 210 0 0,0 0 39 0 0,-1 1-30 0 0,0 0-777 0 0,0-1 1 0 0,0 1 0 0 0,0 0 0 0 0,0 0-1 0 0,0 0 1 0 0,0 0 0 0 0,0 1 0 0 0,0-1-1 0 0,1 0 1 0 0,-1 0 0 0 0,0 0-1 0 0,1 1 1 0 0,-1-1 0 0 0,1 0 0 0 0,0 1-1 0 0,-1-1 1 0 0,1 0 0 0 0,0 1 0 0 0,0-1-1 0 0,0 1 1 0 0,0-1 0 0 0,0 0 0 0 0,0 1-1 0 0,0-1 1 0 0,0 1 0 0 0,1-1 0 0 0,-1 0-1 0 0,0 1 1 0 0,1-1 0 0 0,-1 0 0 0 0,1 0-1 0 0,-1 1 1 0 0,1-1-111 0 0,0 1 289 0 0,0-1-101 0 0,40 25 356 0 0,-38-25-469 0 0,1 0-1 0 0,-1-1 0 0 0,0 1 0 0 0,0-1 0 0 0,0 0 0 0 0,1 0 0 0 0,-1 0 1 0 0,0-1-1 0 0,0 1 0 0 0,0-1 0 0 0,1 1 0 0 0,-1-1 0 0 0,0 0 0 0 0,0-1 1 0 0,0 1-1 0 0,0 0 0 0 0,0-1 0 0 0,-1 1 0 0 0,1-1 0 0 0,0 0 0 0 0,-1 0 0 0 0,1 0 1 0 0,-1 0-1 0 0,0-1 0 0 0,0 1 0 0 0,0-1 0 0 0,0 1 0 0 0,0-1-74 0 0,24-17-208 0 0,-25 19 286 0 0,-1 1 3 0 0,3-12-8 0 0,7-33-73 0 0,-10 38-5 0 0,0 0 0 0 0,-1 0 0 0 0,0 0 0 0 0,0 0 0 0 0,0 0 0 0 0,-1 0 0 0 0,0 0 0 0 0,0 0 0 0 0,-1 1 0 0 0,0-1 0 0 0,0 1 0 0 0,0 0 0 0 0,-5-6 5 0 0,-12 11-1753 0 0,15 3 1766 0 0,1 0 0 0 0,0 0 1 0 0,-1 0-1 0 0,1 0 1 0 0,0 1-1 0 0,1 0 0 0 0,-1 0 1 0 0,0 0-1 0 0,1 0 0 0 0,-1 1 1 0 0,1-1-1 0 0,0 1 0 0 0,1 0 1 0 0,-1 0-1 0 0,0 0 1 0 0,1 0-1 0 0,0 0 0 0 0,0 1 1 0 0,0-1-1 0 0,1 1 0 0 0,-1 0-13 0 0,-2 4-90 0 0,0-3 71 0 0,0 1-1 0 0,1-1 0 0 0,0 1 0 0 0,0 0 0 0 0,1-1 1 0 0,0 1-1 0 0,0 1 0 0 0,1-1 0 0 0,0 0 0 0 0,0 0 1 0 0,0 0-1 0 0,1 1 0 0 0,0-1 0 0 0,1 2 20 0 0,25 68 476 0 0,2-29-231 0 0,-20-38-283 0 0,1-2-1 0 0,0 1 0 0 0,0-1 0 0 0,0 0 1 0 0,1-1-1 0 0,0 0 0 0 0,1-1 0 0 0,-1 0 0 0 0,1-1 1 0 0,1 0-1 0 0,-1 0 0 0 0,12 2 39 0 0,18-1-1280 0 0,-27-8 769 0 0</inkml:trace>
  <inkml:trace contextRef="#ctx0" brushRef="#br0" timeOffset="164934.361">12077 6881 5816 0 0,'0'0'132'0'0,"0"0"17"0"0,0 0 10 0 0,0 0 38 0 0,0 0 155 0 0,0 0 61 0 0,0 0 17 0 0,0 0 11 0 0,0 0 40 0 0,0 1 21 0 0,-20 25 3232 0 0,19-25-3412 0 0,1-1-14 0 0,0 0-52 0 0,-57 25 3322 0 0,28-14-3007 0 0,27-10-397 0 0,1-1-4 0 0,-33 0 422 0 0,32 0-534 0 0,-3 4-46 0 0,-15 12-12 0 0,-7 25-64 0 0,7 15 64 0 0,17-49 16 0 0,2-5 63 0 0,9 10 410 0 0,26 7-489 0 0,-16-14 0 0 0,17 11-72 0 0,-20-7 72 0 0,0-5 0 0 0,-4 7 0 0 0,-2 14 0 0 0,-8 31 136 0 0,-3-42-145 0 0,-11 17 14 0 0,9-27 15 0 0,0-1 0 0 0,0 1 0 0 0,-1 0 0 0 0,0-1-1 0 0,1 0 1 0 0,-1 0 0 0 0,0-1 0 0 0,0 1-1 0 0,-1-1 1 0 0,1 0 0 0 0,0-1 0 0 0,-6 2-20 0 0,-33 0 97 0 0,22 2-1485 0 0,20-5 1036 0 0,2 0-7 0 0,0 0-46 0 0,0 0-190 0 0,0 0-79 0 0,0 0-19 0 0</inkml:trace>
  <inkml:trace contextRef="#ctx0" brushRef="#br0" timeOffset="167044.341">13187 7472 8288 0 0,'0'0'190'0'0,"0"0"28"0"0,0 0 7 0 0,0 0 43 0 0,0 0 159 0 0,0 0 70 0 0,0 0 14 0 0,0 0-69 0 0,0 0-171 0 0,0 0 372 0 0,0 0 189 0 0,0 0 37 0 0,0 0-50 0 0,0 0-251 0 0,0 0-110 0 0,0 0-18 0 0,0 0-25 0 0,0 0-79 0 0,0 0-31 0 0,0 0-8 0 0,0 0 3 0 0,0 0 16 0 0,-1 2 4 0 0,-11 24 583 0 0,11-5-150 0 0,-13 36-75 0 0,5 4-268 0 0,-13 28 446 0 0,19-77-743 0 0,-17 41 1036 0 0,1-9-1017 0 0,-23 6 80 0 0,-11-35-178 0 0,-12-7-436 0 0,3 1 380 0 0,11 3 358 0 0,-9-8-658 0 0,20-4 300 0 0,-43-4 22 0 0,32 3 0 0 0,-7-5 0 0 0,27 13 0 0 0,-35-15 456 0 0,23-1-456 0 0,-27-14-304 0 0,20 14 184 0 0,-18 2 47 0 0,-59 11 497 0 0,93-9-984 0 0,-11-13 244 0 0,36 12 269 0 0,-51-21-37 0 0,52 21 84 0 0,-1 0 0 0 0,0 1 0 0 0,0 1 0 0 0,0 0 0 0 0,0 0 0 0 0,-1 0 0 0 0,0 1 0 0 0,1 1 0 0 0,-1 0 0 0 0,-7-1 0 0 0,-30-16 752 0 0,-24-10-464 0 0,-17-6-288 0 0,76 28 0 0 0,-52-40 0 0 0,36 15-1029 0 0,-14-41 740 0 0,15 4 319 0 0,9 33-30 0 0,6 23 0 0 0,11 9-28 0 0,1 3-110 0 0,0 1-24 0 0,0 0 2 0 0,0 0 38 0 0,0 0 155 0 0,-10-1-60 0 0,2 28 26 0 0,-20 78 25 0 0,19-69 29 0 0,9-28-67 0 0,0-1-33 0 0,0-6 91 0 0,0-1-8 0 0,0 0-116 0 0,0 0-17 0 0,0 0 7 0 0,0 0-4 0 0,0 0-28 0 0,0 0-7 0 0,0 0-6 0 0,0 0 11 0 0,0-8 48 0 0,13-48 76 0 0,-9 28 102 0 0,1-21 140 0 0,-4 7-154 0 0,-1 36-100 0 0,0 5-48 0 0,0 1-10 0 0,0 0 4 0 0,1-1 13 0 0,29-1 42 0 0,20-2 11 0 0,0-3 0 0 0,5-11 75 0 0,10 5-22 0 0,-22 13-682 0 0,-26 18-3262 0 0,0-12 1512 0 0,-8-5 911 0 0</inkml:trace>
  <inkml:trace contextRef="#ctx0" brushRef="#br0" timeOffset="211229.377">10673 8255 3936 0 0,'0'0'111'0'0,"0"0"58"0"0,0 0 142 0 0,0 0 59 0 0,0 0 13 0 0,0 0 22 0 0,0 0 90 0 0,0 0 38 0 0,0 0 10 0 0,0 0 11 0 0,0 0 48 0 0,-11 1 1256 0 0,9 0-1698 0 0,-1 0 1 0 0,1 1-1 0 0,-1-1 0 0 0,1 1 0 0 0,-1-1 0 0 0,1 1 0 0 0,0 0 0 0 0,0 0 1 0 0,0 0-1 0 0,0 0 0 0 0,0 0 0 0 0,1 1 0 0 0,-1-1 0 0 0,1 1 0 0 0,-1-1 1 0 0,1 1-1 0 0,0-1 0 0 0,0 1 0 0 0,0 1-160 0 0,-9 79 2063 0 0,24-42-549 0 0,30 32-426 0 0,-22-30-957 0 0,-16-34-121 0 0,-1 15-10 0 0,3-5 74 0 0,-4 2 228 0 0,-3-19-206 0 0,-1-2 0 0 0,0 0 0 0 0,0 0 0 0 0,0 0 11 0 0,0 0 42 0 0,0 0 13 0 0,9-9 332 0 0,9-11-20 0 0,6-32-24 0 0,1-13-326 0 0,-5-16-41 0 0,-6 31-30 0 0,3-47-586 0 0,2 16-6 0 0,-6 50-134 0 0,-13 29 598 0 0,1-2-2822 0 0,3 0 1591 0 0</inkml:trace>
  <inkml:trace contextRef="#ctx0" brushRef="#br0" timeOffset="211813.846">11152 8240 8592 0 0,'0'0'250'0'0,"0"0"4"0"0,-2 0-161 0 0,-54 31 4367 0 0,14-2-2805 0 0,33-23-1655 0 0,-14 11 121 0 0,17-8-17 0 0,-1 5-72 0 0,0 1 0 0 0,1-1-1 0 0,1 1 1 0 0,0 0 0 0 0,1 0 0 0 0,1 1 0 0 0,0-1 0 0 0,1 1 0 0 0,0 0-32 0 0,2-13 89 0 0,5 78 653 0 0,-4-79-679 0 0,1 0 0 0 0,-1 0 0 0 0,1 0 0 0 0,0 0-1 0 0,0-1 1 0 0,0 1 0 0 0,0-1 0 0 0,0 1-1 0 0,0-1 1 0 0,0 0 0 0 0,0 0 0 0 0,1 0-1 0 0,-1 0 1 0 0,0 0 0 0 0,1 0 0 0 0,-1-1-1 0 0,1 1 1 0 0,-1-1 0 0 0,1 0 0 0 0,-1 1-1 0 0,1-1 1 0 0,-1 0 0 0 0,0-1 0 0 0,1 1-1 0 0,-1 0 1 0 0,1-1 0 0 0,-1 1 0 0 0,1-1-1 0 0,-1 0 1 0 0,0 0 0 0 0,1 0 0 0 0,-1 0 0 0 0,1 0-63 0 0,11-2 286 0 0,-8 2-256 0 0,-1 0 1 0 0,1 0 0 0 0,0-1 0 0 0,-1 0-1 0 0,0 0 1 0 0,1 0 0 0 0,-1-1 0 0 0,0 1-1 0 0,0-1 1 0 0,0-1 0 0 0,-1 1-1 0 0,1-1 1 0 0,-1 1 0 0 0,0-1 0 0 0,0 0-1 0 0,0-1 1 0 0,0 1 0 0 0,-1-1 0 0 0,0 0-1 0 0,0 0 1 0 0,0 0 0 0 0,0 0-1 0 0,0-2-30 0 0,1-2-29 0 0,0-1 0 0 0,-1 1 0 0 0,0 0 0 0 0,-1-1 0 0 0,0 0 0 0 0,0 0 0 0 0,-1 1 0 0 0,0-9 29 0 0,0 11 3 0 0,-1 0 0 0 0,0 0 0 0 0,-1-1-1 0 0,0 1 1 0 0,0 0 0 0 0,0 0 0 0 0,-1 1 0 0 0,0-1-1 0 0,0 0 1 0 0,-1 0 0 0 0,0 1 0 0 0,0 0-1 0 0,-1-2-2 0 0,-42-40 852 0 0,15 27-1642 0 0,-32 9-237 0 0,61 12 516 0 0,1 2-1 0 0,-7 24-1124 0 0,9-6-2734 0 0,2-3-591 0 0</inkml:trace>
  <inkml:trace contextRef="#ctx0" brushRef="#br0" timeOffset="212383.782">11348 7773 8696 0 0,'-1'-3'2064'0'0,"-20"37"-1514"0"0,20-33-184 0 0,-8 24 3158 0 0,18-17-3292 0 0,-7-3-174 0 0,1 1 1 0 0,-1-1-1 0 0,0 0 1 0 0,0 1-1 0 0,0-1 1 0 0,-1 1-1 0 0,0 0 1 0 0,0 0-1 0 0,0-1 1 0 0,-1 1-1 0 0,0 1-58 0 0,2 18 221 0 0,3 11 287 0 0,-3 0 1 0 0,-1 0-1 0 0,-1 0 1 0 0,-3 6-509 0 0,-2 82 1103 0 0,1-5-378 0 0,8 7-540 0 0,4-38-185 0 0,-3-57-401 0 0,-4-11 81 0 0,3-16 341 0 0,0-3-1306 0 0,-3 2-2732 0 0,-1-3-1388 0 0</inkml:trace>
  <inkml:trace contextRef="#ctx0" brushRef="#br0" timeOffset="212993.049">11608 8321 9416 0 0,'0'0'208'0'0,"0"0"33"0"0,0 0 16 0 0,0 0 53 0 0,0 0 171 0 0,0 0 79 0 0,0 0 15 0 0,5-6 374 0 0,-2 3 584 0 0,-15 6-743 0 0,-42 29 2129 0 0,38-25-1852 0 0,-10 12-974 0 0,-1 16 467 0 0,13-5-376 0 0,14-25-185 0 0,-1-1-1 0 0,1 0 0 0 0,-1 0 0 0 0,1 1 1 0 0,0-1-1 0 0,1 0 0 0 0,-1 0 1 0 0,1 1-1 0 0,0-1 0 0 0,0 0 0 0 0,0 0 1 0 0,1 0-1 0 0,-1 0 0 0 0,2 2 2 0 0,1 1-2 0 0,-1-1 0 0 0,1 0 0 0 0,1 0 0 0 0,-1 0 0 0 0,1 0 0 0 0,0-1-1 0 0,0 0 1 0 0,1 0 0 0 0,-1 0 0 0 0,1-1 0 0 0,0 1 0 0 0,4 0 2 0 0,36 16-452 0 0,-27-10 923 0 0,11-13-852 0 0,-16-1 188 0 0,18-18 172 0 0,-17 5-206 0 0,26-15-3809 0 0,-24 18-351 0 0,-3 4-337 0 0</inkml:trace>
  <inkml:trace contextRef="#ctx0" brushRef="#br0" timeOffset="213564.184">11968 8344 10136 0 0,'0'0'230'0'0,"0"0"30"0"0,-1 2 19 0 0,-4 3-89 0 0,-2 4-85 0 0,-8 5 95 0 0,-9-11 6106 0 0,12 0-3866 0 0,-14-14-1803 0 0,-29 11-549 0 0,32 16-192 0 0,20-13 59 0 0,0-1 0 0 0,1 1 0 0 0,-1 0 0 0 0,1 0 0 0 0,0 0 0 0 0,0 0-1 0 0,0 1 1 0 0,0-1 0 0 0,0 1 0 0 0,1-1 0 0 0,-1 1 0 0 0,1-1 0 0 0,0 1-1 0 0,0 0 1 0 0,1-1 0 0 0,-1 1 0 0 0,1 0 0 0 0,0 0 0 0 0,0 0 0 0 0,0-1-1 0 0,0 1 1 0 0,1 0 0 0 0,0 2 45 0 0,-1 2-175 0 0,8 53 132 0 0,-6-55 43 0 0,2 0 0 0 0,10 1 0 0 0,-5-3 35 0 0,20-26 933 0 0,-18 1-419 0 0,13-27-585 0 0,-24 47 88 0 0,5-38 36 0 0,-5 38-176 0 0,0 1 135 0 0,13-12 278 0 0,5-9-305 0 0,-2 12-1404 0 0,-1 3 776 0 0,-1 11 608 0 0,6 60 0 0 0,-17-47 0 0 0,8 67 0 0 0,-8-77 0 0 0,14 11 6 0 0,-11-14-152 0 0,-3-5-579 0 0,18-12-2213 0 0,-8 0-2858 0 0</inkml:trace>
  <inkml:trace contextRef="#ctx0" brushRef="#br0" timeOffset="214931.203">12831 8616 9528 0 0,'-1'2'216'0'0,"-22"61"560"0"0,11-36 624 0 0,11-26-1323 0 0,1-19-1234 0 0,0 16 581 0 0</inkml:trace>
  <inkml:trace contextRef="#ctx0" brushRef="#br0" timeOffset="223310.472">12193 8230 6448 0 0,'0'0'141'0'0,"0"0"23"0"0,0 0 13 0 0,0 0 97 0 0,0 0 355 0 0,0 0 156 0 0,0 0 30 0 0,0 2-35 0 0,-5 124 2275 0 0,9-46-1918 0 0,0-32-454 0 0,-11 10-467 0 0,7 10 56 0 0,4-39-336 0 0,-4-29 65 0 0,0 0 1 0 0,0-1 0 0 0,0 1 0 0 0,0 0-1 0 0,0 0 1 0 0,0 0 0 0 0,0-1 0 0 0,0 1-1 0 0,0 0 1 0 0,0 0 0 0 0,1 0 0 0 0,-1 0-1 0 0,0-1 1 0 0,0 1 0 0 0,0 0 0 0 0,0 0-1 0 0,0 0 1 0 0,0 0 0 0 0,0-1 0 0 0,0 1-1 0 0,1 0 1 0 0,-1 0 0 0 0,0 0 0 0 0,0 0-1 0 0,0 0 1 0 0,0 0 0 0 0,0-1 0 0 0,1 1-1 0 0,-1 0 1 0 0,0 0 0 0 0,0 0 0 0 0,0 0-1 0 0,0 0 1 0 0,1 0 0 0 0,-1 0 0 0 0,0 0-1 0 0,0 0 1 0 0,0 0 0 0 0,1 0 0 0 0,-1 0-1 0 0,0 0 1 0 0,0 0 0 0 0,0 0 0 0 0,1 0-1 0 0,-1 0 1 0 0,0 0 0 0 0,0 0 0 0 0,0 0-1 0 0,0 0 1 0 0,1 0 0 0 0,-1 0 0 0 0,0 1-1 0 0,0-1 1 0 0,0 0 0 0 0,0 0 0 0 0,1 0-1 0 0,-1 0 1 0 0,0 0 0 0 0,0 0 0 0 0,0 1-1 0 0,0-1 1 0 0,0 0 0 0 0,0 0 0 0 0,0 0-1 0 0,1 0 1 0 0,-1 1 0 0 0,0-1 0 0 0,0 0-2 0 0,0 0 5 0 0,13-112 1329 0 0,-9 51-1049 0 0,-3-60-61 0 0,4 95-277 0 0,-1 5 32 0 0,-4 19-35 0 0,23-7-215 0 0,17 14-531 0 0,12-1 199 0 0,-49-2 609 0 0,0-1 0 0 0,0 1 0 0 0,0 0 1 0 0,0 0-1 0 0,0 0 0 0 0,-1 0 0 0 0,1 1 0 0 0,-1-1 1 0 0,1 1-1 0 0,-1-1 0 0 0,0 1 0 0 0,0 0 1 0 0,0 0-1 0 0,0 0 0 0 0,0 0 0 0 0,-1 0 0 0 0,0 1 1 0 0,1-1-1 0 0,-1 0 0 0 0,0 1 0 0 0,-1-1 0 0 0,1 0 1 0 0,0 2-7 0 0,1 1-67 0 0,18 120 1185 0 0,-10-12-626 0 0,0-70-5501 0 0,-10-44 4139 0 0</inkml:trace>
  <inkml:trace contextRef="#ctx0" brushRef="#br0" timeOffset="224412.231">12794 8215 8592 0 0,'0'0'250'0'0,"0"0"4"0"0,-1-2-161 0 0,-20-56 2492 0 0,20 57-2271 0 0,1 1-17 0 0,-9-12 366 0 0,-27-20 3056 0 0,35 31-3276 0 0,0 1-294 0 0,-34 17 75 0 0,32-16-219 0 0,0 0-1 0 0,0 0 0 0 0,0 0 1 0 0,1 1-1 0 0,-1-1 0 0 0,0 1 0 0 0,1 0 1 0 0,-1 0-1 0 0,1 0 0 0 0,-1 0 0 0 0,1 0 1 0 0,0 1-1 0 0,0-1 0 0 0,0 0 0 0 0,-1 3-4 0 0,-33 45-340 0 0,3-5 200 0 0,16-17 140 0 0,13-20 0 0 0,0 13 0 0 0,3-1 0 0 0,6-4 0 0 0,13 16 0 0 0,18 0 75 0 0,-14-19 32 0 0,-13-6-6 0 0,14 5 392 0 0,6 5-221 0 0,-7-8-189 0 0,-10-3-56 0 0,13 1-847 0 0,-9 2 804 0 0,-1 14 821 0 0,12 33-764 0 0,-22-28-421 0 0,-5 42 642 0 0,1-57 5 0 0,-1-9-237 0 0,1 0-1 0 0,-1-1 0 0 0,0 1 0 0 0,0 0 0 0 0,0-1 1 0 0,0 1-1 0 0,-1 0 0 0 0,1-1 0 0 0,-1 1 0 0 0,0 0 0 0 0,0-1 1 0 0,-1 1-1 0 0,1-1 0 0 0,-1 0 0 0 0,1 1 0 0 0,-1-1-29 0 0,-21 21 264 0 0,1-21-41 0 0,16-1-189 0 0,1 0 0 0 0,-1-1-1 0 0,0 1 1 0 0,0-1 0 0 0,0-1 0 0 0,0 1 0 0 0,0-1 0 0 0,0 0-1 0 0,0 0 1 0 0,0 0 0 0 0,0-1 0 0 0,0 0 0 0 0,0 0-1 0 0,0-1 1 0 0,0 0 0 0 0,1 0 0 0 0,-1 0 0 0 0,1 0-1 0 0,-1-1 1 0 0,1 0 0 0 0,-3-3-34 0 0,-3 2-318 0 0,-51-16-434 0 0,61 19 473 0 0,1 1-1 0 0,0 0-28 0 0,0 0-117 0 0,0 0-50 0 0,0 0-6 0 0,0 0-192 0 0,0 0-786 0 0,0 0-335 0 0</inkml:trace>
  <inkml:trace contextRef="#ctx0" brushRef="#br0" timeOffset="231389.131">3663 9349 5440 0 0,'0'0'124'0'0,"0"0"17"0"0,0 0 10 0 0,0 0 86 0 0,0 2 359 0 0,-10 65 3331 0 0,2-18-2391 0 0,-2 34-408 0 0,10 1-1128 0 0,0 50 930 0 0,-4-73 172 0 0,-5 104-1086 0 0,0-30-16 0 0,4-70 0 0 0,5-17 72 0 0,0-47 298 0 0,0-1 118 0 0,0 0 21 0 0,0 0-66 0 0,13-12-278 0 0,-8 9-165 0 0,0 1 0 0 0,0-1 0 0 0,0 1 0 0 0,0 0 0 0 0,1 1 0 0 0,-1-1 0 0 0,0 1 0 0 0,1 0 0 0 0,-1 0 0 0 0,1 1 0 0 0,-1 0 0 0 0,0 0 0 0 0,1 0 0 0 0,0 0 0 0 0,1 0 0 0 0,-2 1 14 0 0,1 0 0 0 0,-1 0 0 0 0,0 1 0 0 0,1 0 0 0 0,-1 0 0 0 0,0 0 0 0 0,0 0 0 0 0,0 1-1 0 0,0-1 1 0 0,-1 1 0 0 0,1 1 0 0 0,4 2-14 0 0,18 12-248 0 0,1-1-2180 0 0,-20-13-2966 0 0</inkml:trace>
  <inkml:trace contextRef="#ctx0" brushRef="#br0" timeOffset="233569.404">5419 9946 5936 0 0,'-1'-1'169'0'0,"-16"-34"146"0"0,16 35 239 0 0,1 0 172 0 0,0 0 30 0 0,0 0-20 0 0,0 0-100 0 0,0 0-42 0 0,0 0-8 0 0,0 0-62 0 0,-13 33 286 0 0,9-5-438 0 0,13 29 738 0 0,23 15-60 0 0,5-11-156 0 0,-12-24-913 0 0,-6-1 39 0 0,-2-9 503 0 0,-16-25-438 0 0,17-41 456 0 0,-4-65-108 0 0,-10 39-433 0 0,-7-53 335 0 0,-6 87 286 0 0,8-9-1555 0 0,18 8-6037 0 0,-15 31 2465 0 0</inkml:trace>
  <inkml:trace contextRef="#ctx0" brushRef="#br0" timeOffset="234171.069">5866 10006 10800 0 0,'0'0'241'0'0,"0"0"38"0"0,0 0 13 0 0,-2 0-26 0 0,-32 9-66 0 0,14-5 1635 0 0,-13 5 84 0 0,22-2-1253 0 0,-21 21 321 0 0,30-25-992 0 0,0 0 0 0 0,1 0 1 0 0,-1 0-1 0 0,1-1 0 0 0,0 1 0 0 0,0 1 1 0 0,0-1-1 0 0,1 0 0 0 0,-1 0 0 0 0,1 0 1 0 0,0 0-1 0 0,-1 0 0 0 0,1 1 0 0 0,1-1 1 0 0,-1 0-1 0 0,0 0 0 0 0,1 0 0 0 0,0 3 5 0 0,22 58-153 0 0,73 30 630 0 0,-94-92-438 0 0,0-1 1 0 0,1 0-1 0 0,-1 1 0 0 0,1-1 0 0 0,0 0 0 0 0,-1 0 0 0 0,1-1 0 0 0,0 1 0 0 0,-1 0 0 0 0,1-1 0 0 0,0 0 0 0 0,0 0 0 0 0,0 0 0 0 0,0 0 0 0 0,-1 0 0 0 0,1 0 0 0 0,0-1 0 0 0,0 1 0 0 0,-1-1 0 0 0,1 0 0 0 0,0 0 0 0 0,-1 0 0 0 0,1 0 0 0 0,-1 0 0 0 0,1-1 0 0 0,-1 1 0 0 0,1-1 0 0 0,-1 1 0 0 0,0-1 0 0 0,0 0 0 0 0,0 0 0 0 0,0 0 0 0 0,0 0 0 0 0,0 0 0 0 0,-1-1 0 0 0,1 1 0 0 0,-1 0 0 0 0,1-1 0 0 0,-1 1 0 0 0,0-1 0 0 0,0 0 0 0 0,0 1 0 0 0,0-1 0 0 0,-1 0 0 0 0,1-1-39 0 0,0-3 28 0 0,0 0 0 0 0,0-1 0 0 0,0 1 0 0 0,-1 0 0 0 0,-1-1-1 0 0,1 1 1 0 0,-1 0 0 0 0,0 0 0 0 0,-1 0 0 0 0,1 0 0 0 0,-2 0 0 0 0,1 0-1 0 0,-1 0 1 0 0,0 0 0 0 0,0 1 0 0 0,-1-1 0 0 0,-2-3-28 0 0,4 6 0 0 0,-1 0 0 0 0,0 0 0 0 0,1 0 0 0 0,-1 1-1 0 0,-1-1 1 0 0,1 1 0 0 0,0 0 0 0 0,-1 0 0 0 0,0 0 0 0 0,0 0 0 0 0,1 0 0 0 0,-2 1 0 0 0,1 0 0 0 0,0 0 0 0 0,0 0 0 0 0,-1 0 0 0 0,1 0 0 0 0,-1 1 0 0 0,0 0 0 0 0,1 0 0 0 0,-1 1 0 0 0,0-1-1 0 0,1 1 1 0 0,-1 0 0 0 0,-8-1-77 0 0,9 1 41 0 0,1-1 0 0 0,-1 1 1 0 0,1 0-1 0 0,-1 0 1 0 0,1 0-1 0 0,-1 1 0 0 0,1-1 1 0 0,0 1-1 0 0,-1-1 0 0 0,1 1 1 0 0,0 0-1 0 0,-1 1 1 0 0,1-1-1 0 0,0 0 0 0 0,0 1 36 0 0,-5 4-349 0 0,1 10-199 0 0,7-14 549 0 0,1 16-1612 0 0,4-8-2447 0 0,3-1-1436 0 0</inkml:trace>
  <inkml:trace contextRef="#ctx0" brushRef="#br0" timeOffset="234686.573">6148 9329 8592 0 0,'-2'1'250'0'0,"-23"28"108"0"0,23-26-201 0 0,0 0 1 0 0,0 1-1 0 0,0-1 1 0 0,0 1 0 0 0,1-1-1 0 0,-1 1 1 0 0,1 0-1 0 0,0-1 1 0 0,0 1 0 0 0,0 0-1 0 0,0 0 1 0 0,1 0-1 0 0,0 0 1 0 0,0 0 0 0 0,0-1-1 0 0,0 1 1 0 0,0 0-1 0 0,1 0 1 0 0,0 0-1 0 0,0 1-157 0 0,1 25 802 0 0,20 140 2443 0 0,5-11-2324 0 0,-18-76-890 0 0,-4 0-1 0 0,-5 47-30 0 0,0-81 3 0 0,0-13 152 0 0,-1-13 114 0 0,0-1 0 0 0,2 1 1 0 0,1-1-1 0 0,1 0 1 0 0,1 1-1 0 0,1-1 0 0 0,0 0-269 0 0,9 10 0 0 0,-9-26 0 0 0,0-6-140 0 0,8-15-1598 0 0,-8 7 672 0 0</inkml:trace>
  <inkml:trace contextRef="#ctx0" brushRef="#br0" timeOffset="236388.918">7261 9991 10136 0 0,'0'0'230'0'0,"0"0"30"0"0,0 0 19 0 0,0 0 146 0 0,0 0 583 0 0,0 0 252 0 0,0 0 55 0 0,0 0-98 0 0,0 2-458 0 0,-5 28 766 0 0,1 27-866 0 0,22 15-617 0 0,-10-43 228 0 0,-7-22-212 0 0,-1-6 165 0 0,0-1 54 0 0,0 0 3 0 0,0 0-6 0 0,0 0-29 0 0,0 0-12 0 0,0 0-1 0 0,10-20 0 0 0,-1-5-232 0 0,0-14 0 0 0,-5 27 0 0 0,1 7 0 0 0,17 9 0 0 0,-18-2 0 0 0,-1 0 0 0 0,0 0 0 0 0,0 1 0 0 0,0-1 0 0 0,0 1 0 0 0,0-1 0 0 0,0 1 0 0 0,-1 0 0 0 0,1 0 0 0 0,-1 1 0 0 0,0-1 0 0 0,0 0 0 0 0,0 1 0 0 0,0-1 0 0 0,-1 1 0 0 0,1 0 0 0 0,4 12 0 0 0,0 0 0 0 0,-1 0 0 0 0,0 1 0 0 0,-1 0 0 0 0,1 17 0 0 0,8 27 0 0 0,-8-25 0 0 0,1-19-6939 0 0,1-17 695 0 0</inkml:trace>
  <inkml:trace contextRef="#ctx0" brushRef="#br0" timeOffset="236946.203">7772 10072 12440 0 0,'0'0'281'0'0,"0"0"40"0"0,0 0 22 0 0,0 0-40 0 0,-2 2-202 0 0,-23 23 2375 0 0,7-12-464 0 0,-19 11 356 0 0,5-7-2024 0 0,22-9-334 0 0,-20 28-10 0 0,20 21-140 0 0,18-16 128 0 0,-8-40 18 0 0,1-1-1 0 0,-1 1 0 0 0,0-1 1 0 0,1 1-1 0 0,-1 0 0 0 0,1-1 1 0 0,-1 1-1 0 0,1-1 0 0 0,-1 1 1 0 0,1-1-1 0 0,-1 1 0 0 0,1-1 1 0 0,-1 1-1 0 0,1-1 0 0 0,0 1 0 0 0,-1-1 1 0 0,1 0-1 0 0,0 1 0 0 0,-1-1 1 0 0,1 0-1 0 0,0 0 0 0 0,-1 0 1 0 0,1 1-1 0 0,0-1 0 0 0,0 0 1 0 0,-1 0-1 0 0,1 0 0 0 0,0 0 1 0 0,0 0-1 0 0,-1 0 0 0 0,1 0 1 0 0,0-1-1 0 0,-1 1 0 0 0,1 0 1 0 0,0 0-1 0 0,0-1 0 0 0,-1 1 1 0 0,1 0-1 0 0,0-1 0 0 0,-1 1 0 0 0,1 0 1 0 0,-1-1-1 0 0,1 1 0 0 0,0-1-5 0 0,4-1 46 0 0,24-9 242 0 0,-3 13-288 0 0,-22 0 3 0 0,0 1 0 0 0,-1-1-1 0 0,1 0 1 0 0,-1 1 0 0 0,0-1-1 0 0,0 1 1 0 0,0 0 0 0 0,0 0-1 0 0,0 1 1 0 0,-1-1 0 0 0,1 0-1 0 0,-1 1 1 0 0,0 0 0 0 0,0-1-1 0 0,-1 1 1 0 0,1 0 0 0 0,-1 0-1 0 0,1 0 1 0 0,-1 0 0 0 0,0 0-1 0 0,-1 0 1 0 0,1 0 0 0 0,-1 0-1 0 0,0 2-2 0 0,1 56 118 0 0,-13-41-940 0 0,1-20-2274 0 0,-1-3 1265 0 0</inkml:trace>
  <inkml:trace contextRef="#ctx0" brushRef="#br0" timeOffset="240495.31">10532 9524 8288 0 0,'0'0'190'0'0,"0"0"28"0"0,0 0 7 0 0,0 0 111 0 0,0 0 444 0 0,0 0 196 0 0,0 0 43 0 0,0 0-65 0 0,-1 8 256 0 0,-9 121 2839 0 0,8-51-3295 0 0,-3 31-354 0 0,-23 142-400 0 0,14-44 308 0 0,13-61-389 0 0,6-81-74 0 0,4-101-767 0 0,-8 21-713 0 0,3 2-4503 0 0</inkml:trace>
  <inkml:trace contextRef="#ctx0" brushRef="#br0" timeOffset="242474.2">12188 10023 8592 0 0,'-3'5'177'0'0,"0"0"1"0"0,0 0 0 0 0,1 0-1 0 0,-1 0 1 0 0,1 1-1 0 0,0-1 1 0 0,1 1 0 0 0,0-1-1 0 0,-1 1 1 0 0,2 0-1 0 0,-1-1 1 0 0,1 1 0 0 0,0 0-1 0 0,0 1-177 0 0,0-5 215 0 0,0-2-102 0 0,0 0-17 0 0,0 0 12 0 0,0 0 78 0 0,0 0 35 0 0,0 0 10 0 0,0 0 42 0 0,0 0 175 0 0,0 0 80 0 0,0-36 1260 0 0,-9 16-1761 0 0,-4 11-27 0 0,-29 10 0 0 0,19 3 0 0 0,-78 16 1407 0 0,16 0-1407 0 0,82-19 0 0 0,0 0 0 0 0,0 0 0 0 0,0 0 0 0 0,0 1 0 0 0,0-1 0 0 0,0 1 0 0 0,0 0 0 0 0,1-1 0 0 0,-1 1 0 0 0,1 1 0 0 0,-1-1 0 0 0,1 0 0 0 0,0 1 0 0 0,0-1 0 0 0,0 1 0 0 0,0-1 0 0 0,0 3 0 0 0,-13 28 0 0 0,13-23-7 0 0,0-3-8 0 0,1-1 0 0 0,0 1-1 0 0,0 0 1 0 0,0 0 0 0 0,1 0 0 0 0,0 0-1 0 0,1 0 1 0 0,-1 0 0 0 0,1 0 0 0 0,1 3 15 0 0,1 0-10 0 0,-1-1 1 0 0,2 0 0 0 0,-1 0 0 0 0,1 0 0 0 0,1 0 0 0 0,-1 0 0 0 0,1-1 0 0 0,1 0 0 0 0,0 0 0 0 0,0 0 0 0 0,0-1 0 0 0,1 0 0 0 0,1 1 9 0 0,0-4 5 0 0,0 0 1 0 0,1-1-1 0 0,-1 1 0 0 0,1-2 0 0 0,0 1 0 0 0,-1-1 1 0 0,1-1-1 0 0,0 1 0 0 0,0-2 0 0 0,0 1 0 0 0,0-1 1 0 0,0 0-1 0 0,0-1 0 0 0,0 0 0 0 0,0-1 1 0 0,0 0-1 0 0,0 0 0 0 0,0-1 0 0 0,-1 0 0 0 0,1-1-5 0 0,12-1-557 0 0,15-6-4268 0 0,-17 2 13 0 0</inkml:trace>
  <inkml:trace contextRef="#ctx0" brushRef="#br0" timeOffset="247667.57">14943 10092 11976 0 0,'0'0'266'0'0,"0"0"44"0"0,0 0 15 0 0,0 0-26 0 0,0 0-127 0 0,1 2 204 0 0,16 97 2941 0 0,-12 23-1031 0 0,-9-91-2402 0 0,4-30 182 0 0,0-1 15 0 0,0 0 51 0 0,0 0 245 0 0,0-1 110 0 0,10-68 462 0 0,15-34-874 0 0,-16 53-22 0 0,5-6-53 0 0,-10 40 0 0 0,6 13 0 0 0,-8 5-2 0 0,1 0 0 0 0,0 0-1 0 0,-1 1 1 0 0,0-1 0 0 0,0 1-1 0 0,1-1 1 0 0,-1 1 0 0 0,-1 0-1 0 0,1 0 1 0 0,0 0-1 0 0,-1 0 1 0 0,0 0 0 0 0,1 0-1 0 0,-1 0 1 0 0,0 0 0 0 0,0 2 2 0 0,14 27-55 0 0,30 77-325 0 0,-23-49-1056 0 0,-22-59 971 0 0,0-1-42 0 0,0 0-1130 0 0,0 0-4501 0 0</inkml:trace>
  <inkml:trace contextRef="#ctx0" brushRef="#br0" timeOffset="248198.699">15325 9302 11976 0 0,'0'0'266'0'0,"0"0"44"0"0,0 0 15 0 0,0 0-26 0 0,0 9 290 0 0,0 10 1828 0 0,4 111 2163 0 0,-3 80-3959 0 0,4-3-557 0 0,5 44-64 0 0,-1-149 0 0 0,5 3 0 0 0,-1-32-6225 0 0,-13-73 4691 0 0</inkml:trace>
  <inkml:trace contextRef="#ctx0" brushRef="#br0" timeOffset="248542.367">15006 9598 11976 0 0,'0'0'266'0'0,"0"0"44"0"0,0 0 15 0 0,0 0-26 0 0,2 1-198 0 0,70 26 4345 0 0,42 13-1440 0 0,-5-7-2853 0 0,-79-24-733 0 0,18 3-664 0 0,7-5-1701 0 0,-29-7-192 0 0,-12 0 1537 0 0</inkml:trace>
  <inkml:trace contextRef="#ctx0" brushRef="#br0" timeOffset="246532.964">14536 10072 8288 0 0,'0'0'190'0'0,"0"0"28"0"0,0 0 7 0 0,-1 0 180 0 0,-52-29 8796 0 0,-12 9-8313 0 0,60 18-888 0 0,-1-1 0 0 0,0 1 0 0 0,0 0 0 0 0,0 1 0 0 0,0 0 0 0 0,0 0 0 0 0,0 0 0 0 0,0 0 0 0 0,-1 1 0 0 0,1 0 0 0 0,0 1 0 0 0,0-1 0 0 0,0 1 0 0 0,0 0 0 0 0,-1 1 0 0 0,2-1 0 0 0,-1 1 0 0 0,0 1 0 0 0,0-1 0 0 0,0 1 0 0 0,1 0 0 0 0,0 0 0 0 0,-1 0 0 0 0,1 1 0 0 0,1 0 0 0 0,-1 0 0 0 0,-2 2 0 0 0,-11 17-71 0 0,-23 39-255 0 0,38-54 299 0 0,-1 2 58 0 0,0 0 0 0 0,0 0 0 0 0,1 0 0 0 0,1 1 0 0 0,0-1 0 0 0,0 1 0 0 0,1-1 0 0 0,0 1 0 0 0,1-1 0 0 0,0 1 0 0 0,1 0 0 0 0,0 1-31 0 0,3 5-93 0 0,-4-15 65 0 0,0 0 0 0 0,0 1 0 0 0,1-1 0 0 0,-1 0 0 0 0,1 0 0 0 0,-1 0-1 0 0,1 0 1 0 0,0 0 0 0 0,-1 0 0 0 0,1 0 0 0 0,0 0 0 0 0,1 0 0 0 0,-1 0 0 0 0,0 0 0 0 0,0 0 0 0 0,1-1-1 0 0,-1 1 1 0 0,1-1 0 0 0,0 1 0 0 0,-1-1 0 0 0,1 1 0 0 0,0-1 0 0 0,0 0 0 0 0,0 0 0 0 0,0 0 0 0 0,0 0-1 0 0,1 0 29 0 0,0 0 19 0 0,0 0 0 0 0,0 0 0 0 0,1 0-1 0 0,-1-1 1 0 0,0 0 0 0 0,0 1-1 0 0,1-1 1 0 0,-1 0 0 0 0,0-1 0 0 0,1 1-1 0 0,-1-1 1 0 0,0 1 0 0 0,1-1-1 0 0,-1 0 1 0 0,0 0 0 0 0,0 0-1 0 0,0-1 1 0 0,0 1 0 0 0,0-1 0 0 0,0 0-1 0 0,-1 1 1 0 0,1-1 0 0 0,0-1-1 0 0,-1 1 1 0 0,1 0 0 0 0,-1 0 0 0 0,0-1-1 0 0,1-1-18 0 0,48-86 746 0 0,-40 66-664 0 0,40-103-323 0 0,-34 77 408 0 0,-3-2-1 0 0,-2 0 1 0 0,-2 0 0 0 0,1-32-167 0 0,-6-120 986 0 0,-18 111-914 0 0,8 72-95 0 0,1 2-122 0 0,0 1-1 0 0,-2 1 0 0 0,0-1 0 0 0,-1 1 0 0 0,-8-15 146 0 0,-20-16-1265 0 0,33 43 1259 0 0,2 5 10 0 0,0 0 0 0 0,-1 0 0 0 0,1 0-1 0 0,0 0 1 0 0,0 0 0 0 0,0 0 0 0 0,0 0 0 0 0,0 0 0 0 0,0 1-1 0 0,-1-1 1 0 0,1 0 0 0 0,0 0 0 0 0,0 0 0 0 0,0 0 0 0 0,0 0-1 0 0,0 0 1 0 0,-1 0 0 0 0,1 0 0 0 0,0 0 0 0 0,0 0 0 0 0,0 0-1 0 0,0 0 1 0 0,0 0 0 0 0,-1 0 0 0 0,1 0 0 0 0,0 0 0 0 0,0 0-1 0 0,0 0-3 0 0,-4 97-432 0 0,48 236 371 0 0,-25-83 242 0 0,-15-86-181 0 0,-1-102-22 0 0,-3-35-8 0 0,1 0 1 0 0,1 0 0 0 0,2 0-1 0 0,6 24 30 0 0,-2-19-124 0 0,-7-31-154 0 0,-1-1-70 0 0,13-1-604 0 0,-2-5 279 0 0,-4 0-3709 0 0,2-1-872 0 0</inkml:trace>
  <inkml:trace contextRef="#ctx0" brushRef="#br0" timeOffset="247095.334">14668 10085 12360 0 0,'0'0'364'0'0,"0"0"-8"0"0,0 0-159 0 0,0 0 168 0 0,0 0 98 0 0,0 0 17 0 0,0 0-53 0 0,0 0-250 0 0,0 0-101 0 0,0 0 53 0 0,0 0 249 0 0,0 0 108 0 0,-1 1 23 0 0,-2 3-457 0 0,1 1-1 0 0,0-1 1 0 0,0 1-1 0 0,0 0 1 0 0,0 0-1 0 0,1 0 1 0 0,0 0-1 0 0,0 0 1 0 0,0 0-1 0 0,1 0 1 0 0,-1 4-52 0 0,0 4 41 0 0,0 113 995 0 0,5-59-186 0 0,8-44 528 0 0,10-12-732 0 0,-20-11-580 0 0,-1 0-12 0 0,13-6-44 0 0,31-25-10 0 0,-41 22-27 0 0,-1-1 0 0 0,0 1 0 0 0,0-1 0 0 0,0 0 0 0 0,-2 0 0 0 0,1 0 0 0 0,-1 0 0 0 0,-1 0 0 0 0,1 0 0 0 0,-2 0 0 0 0,1 0 0 0 0,-2 0 0 0 0,1 0 0 0 0,-1 0 0 0 0,-1 0 0 0 0,0-1 27 0 0,-1-11-8 0 0,2 10 32 0 0,-1 0 0 0 0,1 0 1 0 0,-2 1-1 0 0,1-1 0 0 0,-2 1 0 0 0,0 0 1 0 0,-5-9-25 0 0,-58-68-263 0 0,67 86 214 0 0,0 1 0 0 0,0 0 0 0 0,0 0 0 0 0,0 0 0 0 0,0-1 0 0 0,-1 1 0 0 0,1 0 0 0 0,-1 1 0 0 0,1-1 0 0 0,-1 0 0 0 0,1 0 0 0 0,-1 1 0 0 0,1-1 0 0 0,-1 0 0 0 0,1 1 0 0 0,-1 0 0 0 0,0-1 0 0 0,1 1 0 0 0,-1 0 0 0 0,0 0 0 0 0,1 0 0 0 0,-1 0 0 0 0,0 0 0 0 0,1 0 0 0 0,-1 1 0 0 0,0-1 0 0 0,1 0 0 0 0,-1 1 0 0 0,0 0 0 0 0,1-1 0 0 0,-1 1 49 0 0,-1 2-80 0 0,1 0 0 0 0,-1 0 0 0 0,1 0-1 0 0,0 0 1 0 0,0 0 0 0 0,0 0-1 0 0,1 1 1 0 0,-1-1 0 0 0,1 1 0 0 0,0-1-1 0 0,0 1 1 0 0,0-1 0 0 0,0 1-1 0 0,1 0 1 0 0,-1-1 0 0 0,1 1 0 0 0,0 0-1 0 0,0 0 1 0 0,0-1 0 0 0,1 1-1 0 0,0 3 81 0 0,5 30-3719 0 0,-3-24 1297 0 0,1-1-2546 0 0</inkml:trace>
  <inkml:trace contextRef="#ctx0" brushRef="#br0" timeOffset="244280.72">13169 9991 13824 0 0,'0'0'314'0'0,"0"0"46"0"0,0 0 22 0 0,0 0-50 0 0,-2 0-220 0 0,-42 7 556 0 0,21 5 227 0 0,10-5-225 0 0,-3 11-205 0 0,-32 27 586 0 0,47-43-1047 0 0,0 0 0 0 0,1-1 0 0 0,-1 1-1 0 0,0 0 1 0 0,1 0 0 0 0,-1-1 0 0 0,1 1 0 0 0,0 0 0 0 0,0 0 0 0 0,-1-1 0 0 0,1 1 0 0 0,0 0 0 0 0,1 0 0 0 0,-1 0 0 0 0,0-1 0 0 0,0 1 0 0 0,1 0 0 0 0,-1 0 0 0 0,1-1-1 0 0,0 1 1 0 0,-1 0 0 0 0,1 0-4 0 0,5 22 16 0 0,-3 44 283 0 0,7-18-86 0 0,-7-32 43 0 0,-3-16-218 0 0,0-2-114 0 0,10 7-188 0 0,40 6 886 0 0,-33-9-762 0 0,-15-4-50 0 0,31 25 454 0 0,-26-18-230 0 0,-2 1-34 0 0,-4-4 8 0 0,-1 0-1 0 0,1 0 1 0 0,-1 0-1 0 0,0 0 1 0 0,0 0-1 0 0,0 0 0 0 0,0 0 1 0 0,-1 1-1 0 0,0-2 1 0 0,0 1-1 0 0,0 0 1 0 0,0 0-1 0 0,0 0 1 0 0,-1 0-1 0 0,0-1 0 0 0,-1 3-7 0 0,1-1 5 0 0,-1 1 17 0 0,2-2-6 0 0,-1 0 1 0 0,0 0 0 0 0,0-1 0 0 0,0 1-1 0 0,0-1 1 0 0,0 0 0 0 0,-1 1 0 0 0,0-1-1 0 0,1 0 1 0 0,-1-1 0 0 0,0 1 0 0 0,0 0-1 0 0,-1-1 1 0 0,1 0 0 0 0,-1 0 0 0 0,-3 2-17 0 0,-25 6 77 0 0,8-23-1123 0 0,18 2-4606 0 0,5 10-388 0 0</inkml:trace>
  <inkml:trace contextRef="#ctx0" brushRef="#br0" timeOffset="244882.256">13278 10197 12552 0 0,'0'0'281'0'0,"0"0"40"0"0,0 0 23 0 0,-1 1-34 0 0,-11 33-101 0 0,12-33-116 0 0,0 1-1 0 0,0-1 1 0 0,0 0-1 0 0,0 0 1 0 0,0 1 0 0 0,0-1-1 0 0,0 0 1 0 0,1 0 0 0 0,-1 0-1 0 0,1 0 1 0 0,-1 1-1 0 0,1-1 1 0 0,-1 0 0 0 0,1 0-1 0 0,0 0 1 0 0,-1 0 0 0 0,1 0-1 0 0,0 0 1 0 0,0 0-1 0 0,0 0 1 0 0,0-1 0 0 0,0 1-1 0 0,0 0 1 0 0,0 0 0 0 0,0-1-1 0 0,0 1 1 0 0,0-1-1 0 0,0 1 1 0 0,0-1 0 0 0,0 1-1 0 0,0-1 1 0 0,1 0 0 0 0,-1 1-1 0 0,0-1 1 0 0,0 0-1 0 0,1 0-92 0 0,4 1 121 0 0,1-1 0 0 0,-1 0 0 0 0,1-1 0 0 0,0 1 0 0 0,-1-1 0 0 0,1-1 0 0 0,-1 1 0 0 0,0-1 0 0 0,1 0 0 0 0,-1 0 0 0 0,0-1 0 0 0,0 0 0 0 0,0 0 0 0 0,-1-1 0 0 0,1 1 0 0 0,2-3-121 0 0,-5 3 14 0 0,-2 2-7 0 0,1 0-1 0 0,-1 0 1 0 0,1-1-1 0 0,-1 1 1 0 0,1 0-1 0 0,-1-1 1 0 0,0 0-1 0 0,1 1 1 0 0,-1-1-1 0 0,0 0 1 0 0,0 1-1 0 0,-1-1 1 0 0,1 0-1 0 0,0 0 1 0 0,0 0-1 0 0,-1 0 1 0 0,1 0-1 0 0,-1 0 1 0 0,0 0-1 0 0,1 0-6 0 0,2-18 0 0 0,-16-69 0 0 0,-1 53 0 0 0,-24 16-174 0 0,36 20 166 0 0,1 0 0 0 0,0 0 0 0 0,-1 0-1 0 0,1 1 1 0 0,-1-1 0 0 0,1 0 0 0 0,0 1 0 0 0,-1-1 0 0 0,1 1 0 0 0,0-1 0 0 0,-1 1 0 0 0,1 0 0 0 0,0-1 0 0 0,0 1 0 0 0,-1 0 0 0 0,1 0 0 0 0,0 0 0 0 0,0 0 0 0 0,0 0 0 0 0,0 0-1 0 0,0 0 1 0 0,0 0 0 0 0,0 1 8 0 0,-3 1-22 0 0,1 2 44 0 0,-1-1 0 0 0,1 1 1 0 0,0 0-1 0 0,0 0 0 0 0,1 0 0 0 0,-1 0 1 0 0,1 0-1 0 0,0 0 0 0 0,0 1 1 0 0,1-1-1 0 0,0 1 0 0 0,0-1 0 0 0,-1 6-22 0 0,-6 26-219 0 0,-12 56 442 0 0,18-90-209 0 0,1 0-1 0 0,-1 1 1 0 0,1-1-1 0 0,0 1 1 0 0,0 0-1 0 0,1-1 1 0 0,-1 1-1 0 0,1 0 1 0 0,0-1-1 0 0,0 1 1 0 0,0 0-1 0 0,0-1 1 0 0,0 1-1 0 0,1 0 1 0 0,0-1-1 0 0,0 1 1 0 0,0-1-1 0 0,0 1 1 0 0,0-1-1 0 0,1 1 1 0 0,0-1-1 0 0,-1 0 1 0 0,2 1-14 0 0,-2-2-5 0 0,0 0 0 0 0,1 0 0 0 0,-1 0 0 0 0,0 0 0 0 0,1 0 0 0 0,-1-1 0 0 0,1 1 0 0 0,-1-1 0 0 0,1 1 0 0 0,0-1 0 0 0,0 0 1 0 0,0 1-1 0 0,0-1 0 0 0,0 0 0 0 0,0 0 0 0 0,0 0 0 0 0,0-1 0 0 0,0 1 0 0 0,0 0 0 0 0,2-1 5 0 0,2 2-180 0 0,0 0-1 0 0,1 0 0 0 0,-1-1 1 0 0,1 0-1 0 0,0 0 1 0 0,-1-1-1 0 0,1 0 1 0 0,0 0-1 0 0,-1 0 1 0 0,1-1-1 0 0,-1 0 0 0 0,6-1 181 0 0,6-3-4325 0 0,0 2-1305 0 0</inkml:trace>
  <inkml:trace contextRef="#ctx0" brushRef="#br0" timeOffset="245460.248">13798 9991 13824 0 0,'0'0'314'0'0,"0"0"46"0"0,0 0 22 0 0,0 0-50 0 0,-1-1-220 0 0,-5-1 235 0 0,0 0 0 0 0,1 0 1 0 0,-1 1-1 0 0,0-1 0 0 0,0 1 1 0 0,0 1-1 0 0,1-1 1 0 0,-1 1-1 0 0,0 0 0 0 0,0 0 1 0 0,0 1-1 0 0,0-1 0 0 0,-4 2-347 0 0,3 0 57 0 0,0 0-1 0 0,1 1 0 0 0,0-1 1 0 0,-1 1-1 0 0,1 0 0 0 0,0 1 1 0 0,1-1-1 0 0,-1 1 0 0 0,1 0 0 0 0,-1 1 1 0 0,1-1-1 0 0,0 1 0 0 0,1 0 1 0 0,-1 1-1 0 0,1-1 0 0 0,0 1 1 0 0,1-1-1 0 0,-1 1 0 0 0,1 0 1 0 0,0 1-1 0 0,0-1 0 0 0,1 0 0 0 0,0 1 1 0 0,0-1-1 0 0,1 1 0 0 0,-1 6-56 0 0,-11 44-72 0 0,4-23 72 0 0,8-18 12 0 0,1-14 48 0 0,0 0 12 0 0,0 7-12 0 0,6 6-46 0 0,7-1-28 0 0,43 26 37 0 0,-35-23-314 0 0,-2 15 414 0 0,-15 1 50 0 0,-25 32-160 0 0,15-54-10 0 0,-12 15-99 0 0,15-24-23 0 0,0 1 0 0 0,0-1 0 0 0,0 0 0 0 0,0 1-1 0 0,0-1 1 0 0,-1 0 0 0 0,1-1 0 0 0,-1 1 0 0 0,0-1-1 0 0,1 0 1 0 0,-1 1 0 0 0,0-2 0 0 0,0 1 0 0 0,1 0-1 0 0,-1-1 1 0 0,0 0 0 0 0,0 1 0 0 0,0-2 0 0 0,0 1-1 0 0,-2-1 120 0 0,-14-3-2829 0 0,11 4 1251 0 0</inkml:trace>
  <inkml:trace contextRef="#ctx0" brushRef="#br0" timeOffset="243145.919">12394 9391 8592 0 0,'0'0'250'0'0,"0"0"4"0"0,-2 0-161 0 0,-4 0-13 0 0,-9 12 1275 0 0,11-5-799 0 0,0 1-1 0 0,0 0 1 0 0,0 1 0 0 0,1-1 0 0 0,0 0 0 0 0,1 1 0 0 0,0 0-1 0 0,0 0 1 0 0,1-1 0 0 0,0 1 0 0 0,0 7-556 0 0,0-8 367 0 0,0 99-33 0 0,6-6 1018 0 0,19 68-744 0 0,-6 10-514 0 0,-9 0 132 0 0,-4-159-262 0 0,-4-18 36 0 0,0-1 0 0 0,0 1 0 0 0,0 0 0 0 0,-1 0 0 0 0,1 0 0 0 0,0 0 0 0 0,-1 0-1 0 0,0 0 1 0 0,0 0 0 0 0,1 0 0 0 0,-1 0 0 0 0,0 0 0 0 0,-1 0 0 0 0,1 0 0 0 0,0 0 0 0 0,0 0-1 0 0,-1 0 1 0 0,0 0 0 0 0,1 0 0 0 0,-1 0 0 0 0,0 0 0 0 0,0 0 0 0 0,0-1 0 0 0,0 2 0 0 0,-1-4-5 0 0,1 1 1 0 0,-1-1 0 0 0,1 0 0 0 0,-1 0-1 0 0,1 0 1 0 0,-1 0 0 0 0,1 0-1 0 0,0 0 1 0 0,0 0 0 0 0,-1 0-1 0 0,1 0 1 0 0,0-1 0 0 0,0 1 0 0 0,0 0-1 0 0,0-1 1 0 0,0 1 0 0 0,1-1-1 0 0,-1 1 1 0 0,0-1 0 0 0,1 1 0 0 0,-1-1-1 0 0,1 1 1 0 0,-1-1 0 0 0,1 0-1 0 0,0 1 1 0 0,-1-1 0 0 0,1-1 4 0 0,0-74-516 0 0,14-3-1102 0 0,-10 71 1618 0 0,17-10 38 0 0,-14 17-12 0 0,16-4 13 0 0,-19 4-59 0 0,0 1 0 0 0,1 0 0 0 0,-1 1 0 0 0,1-1 0 0 0,-1 1 0 0 0,1 0 0 0 0,0 0 1 0 0,-1 0-1 0 0,1 0 0 0 0,-1 1 0 0 0,1 0 0 0 0,-1 0 0 0 0,0 0 0 0 0,1 1 0 0 0,-1-1 0 0 0,0 1 0 0 0,0 0 0 0 0,0 0 0 0 0,0 0 0 0 0,0 1 0 0 0,0 0 0 0 0,-1-1 0 0 0,1 1 0 0 0,-1 1 0 0 0,0-1 0 0 0,0 0 0 0 0,0 1 0 0 0,1 0 20 0 0,6 21 49 0 0,-1 0 0 0 0,-1 0-1 0 0,-2 0 1 0 0,0 1-1 0 0,-1 0 1 0 0,-2 0-1 0 0,-1 0 1 0 0,0 1-1 0 0,-3-1 1 0 0,0 5-49 0 0,-3-1 260 0 0,3 16 221 0 0,1-45-484 0 0,0-1-227 0 0,0 0-120 0 0,0 0-30 0 0,0 0-249 0 0,3-1-1032 0 0,8-5-448 0 0</inkml:trace>
  <inkml:trace contextRef="#ctx0" brushRef="#br0" timeOffset="243655.838">12785 10263 12784 0 0,'0'0'289'0'0,"0"1"40"0"0,-13 34 453 0 0,-12 21 1639 0 0,24-50-2217 0 0,3 29 482 0 0,13-3-620 0 0,34 1 284 0 0,-47-33-311 0 0,0 0 0 0 0,-1 0 0 0 0,1 0-1 0 0,0 0 1 0 0,0 0 0 0 0,0-1 0 0 0,-1 1-1 0 0,1 0 1 0 0,0-1 0 0 0,0 0 0 0 0,-1 1-1 0 0,1-1 1 0 0,0 0 0 0 0,-1 0-1 0 0,1 0 1 0 0,-1 0 0 0 0,1 0 0 0 0,-1 0-1 0 0,1 0 1 0 0,-1-1 0 0 0,0 1 0 0 0,0 0-1 0 0,1-1 1 0 0,-1 1 0 0 0,0-1 0 0 0,-1 0-1 0 0,1 1 1 0 0,0-1 0 0 0,0 0 0 0 0,-1 1-1 0 0,1-1 1 0 0,0 0 0 0 0,-1 0-1 0 0,0 1 1 0 0,0-1 0 0 0,1 0 0 0 0,-1 0-1 0 0,0-1-38 0 0,0-50 159 0 0,-9-24-115 0 0,-9 20 1660 0 0,-15 8-2187 0 0,15 26 471 0 0,17 22-52 0 0,0 1-12 0 0,-2 0 34 0 0,1 1-1 0 0,-1-1 0 0 0,0 1 0 0 0,1 0 0 0 0,-1 0 1 0 0,1 0-1 0 0,-1 1 0 0 0,1-1 0 0 0,0 0 1 0 0,-1 1-1 0 0,1 0 0 0 0,0-1 0 0 0,0 1 0 0 0,0 0 1 0 0,0 0-1 0 0,0 0 0 0 0,1 1 0 0 0,-1-1 1 0 0,1 0-1 0 0,-1 0 0 0 0,1 1 0 0 0,0-1 0 0 0,0 1 1 0 0,0-1-1 0 0,0 1 0 0 0,0 0 0 0 0,1-1 1 0 0,-1 1-1 0 0,1 0 0 0 0,0 0 0 0 0,-1-1 0 0 0,1 1 1 0 0,1 0 42 0 0,-4 10-133 0 0,2-5-77 0 0,1-6-3217 0 0,0-2-2215 0 0</inkml:trace>
  <inkml:trace contextRef="#ctx0" brushRef="#br0" timeOffset="241048.668">10691 10174 12416 0 0,'0'0'365'0'0,"0"0"-4"0"0,0 1-230 0 0,-3 4-46 0 0,2-4 281 0 0,1-1 120 0 0,0 0 24 0 0,0 0 2 0 0,0 0 0 0 0,0 0 0 0 0,5 9 591 0 0,40 26-1087 0 0,9-18-16 0 0,-7-33 0 0 0,-39 11 0 0 0,20-30 0 0 0,-15-13 0 0 0,-21 6 0 0 0,7 41 45 0 0,0-1 0 0 0,0 0 0 0 0,0 1 0 0 0,-1-1 0 0 0,1 1-1 0 0,0-1 1 0 0,-1 1 0 0 0,0 0 0 0 0,1-1 0 0 0,-1 1 0 0 0,0 0-1 0 0,1 0 1 0 0,-1 0 0 0 0,0 0 0 0 0,0 1 0 0 0,0-1 0 0 0,0 0-1 0 0,0 1 1 0 0,0-1 0 0 0,0 1 0 0 0,0 0 0 0 0,0 0-1 0 0,0 0 1 0 0,0 0 0 0 0,0 0 0 0 0,0 0 0 0 0,0 0 0 0 0,0 1-1 0 0,0-1 1 0 0,0 1-45 0 0,-9-1 538 0 0,7 2-530 0 0,0 1-1 0 0,0-1 1 0 0,0 0-1 0 0,0 1 0 0 0,0 0 1 0 0,1 0-1 0 0,-1 0 1 0 0,1 1-1 0 0,0-1 1 0 0,0 1-1 0 0,0 0 1 0 0,0-1-1 0 0,1 1 1 0 0,-1 0-1 0 0,1 2-7 0 0,1-6 0 0 0,-28 91 8 0 0,22-59-3 0 0,6 49-5 0 0,15-36 0 0 0,59 18 0 0 0,-70-61-318 0 0,0 0-1 0 0,1-1 1 0 0,0 1-1 0 0,-1-1 1 0 0,1 0-1 0 0,0 0 1 0 0,-1 0-1 0 0,1-1 1 0 0,0 1-1 0 0,0-1 1 0 0,0 0-1 0 0,0 0 1 0 0,-1 0-1 0 0,1-1 1 0 0,0 1-1 0 0,0-1 1 0 0,-1 0-1 0 0,1 0 0 0 0,0 0 1 0 0,0-1 318 0 0,10-2-5613 0 0</inkml:trace>
  <inkml:trace contextRef="#ctx0" brushRef="#br0" timeOffset="241620.894">11212 9937 11976 0 0,'0'0'266'0'0,"0"0"44"0"0,-2 0 15 0 0,-15-11 146 0 0,4 0 391 0 0,12 10-352 0 0,0 1 2 0 0,-24 7 1023 0 0,12-10-625 0 0,2 11-148 0 0,-33 52 137 0 0,16 17-846 0 0,14 6 254 0 0,18-72-166 0 0,29 12 199 0 0,33 10-1016 0 0,-33 4 676 0 0,-24 1 0 0 0,-8-31 122 0 0,-1 0 0 0 0,0 1-1 0 0,0-1 1 0 0,-1 0 0 0 0,0 0 0 0 0,0 1-1 0 0,0-1 1 0 0,-1 0 0 0 0,0 0-1 0 0,-1 0 1 0 0,1 0 0 0 0,-1-1-1 0 0,-1 1 1 0 0,1-1 0 0 0,-2 1-122 0 0,-9 6 134 0 0,-13 2-134 0 0,-21-10-2829 0 0,47-5 1832 0 0,-1-1-979 0 0,-6-3-3821 0 0</inkml:trace>
  <inkml:trace contextRef="#ctx0" brushRef="#br0" timeOffset="209113.098">9190 8410 8288 0 0,'0'0'190'0'0,"0"0"28"0"0,0 0 7 0 0,0 0 111 0 0,0 0 444 0 0,-1-1 196 0 0,-27-14 2827 0 0,-38-26-1316 0 0,-24 17-2423 0 0,40 39-124 0 0,46-12 45 0 0,0 0-1 0 0,0-1 0 0 0,0 1 0 0 0,0 1 0 0 0,1-1 1 0 0,0 1-1 0 0,0-1 0 0 0,0 1 0 0 0,0 0 1 0 0,0 0-1 0 0,1 0 0 0 0,0 0 0 0 0,0 1 0 0 0,0-1 1 0 0,0 1-1 0 0,1-1 0 0 0,-1 1 0 0 0,1-1 0 0 0,0 3 16 0 0,-2 4-42 0 0,-6 45-118 0 0,13 5 146 0 0,6-28 14 0 0,-1-23 0 0 0,-6-8 16 0 0,0-1-1 0 0,0 1 0 0 0,1-1 0 0 0,-1 0 0 0 0,0 0 0 0 0,0-1 0 0 0,1 1 0 0 0,-1-1 0 0 0,0 0 1 0 0,1 1-1 0 0,-1-2 0 0 0,0 1 0 0 0,1 0 0 0 0,-1-1 0 0 0,0 1 0 0 0,1-1 0 0 0,-1 0 0 0 0,1 0-15 0 0,46-51 792 0 0,1-26-32 0 0,-36 25-770 0 0,-1-2-1 0 0,-3 1 0 0 0,-2-2 1 0 0,-3 1-1 0 0,-2-1 0 0 0,-4-39 11 0 0,0 50 31 0 0,-3-1 0 0 0,-2 2 0 0 0,-2-1 0 0 0,-2 1 0 0 0,-12-35-31 0 0,-11-16 40 0 0,18 56-303 0 0,13 38 54 0 0,1 1-51 0 0,0 0-11 0 0,0 2 45 0 0,-9 70 195 0 0,33 109 58 0 0,21 107-114 0 0,-36-227 84 0 0,20 146 3 0 0,-15-107 0 0 0,-6-45 19 0 0,1 42-102 0 0,-9-95-287 0 0,0-2-118 0 0,0 0-21 0 0,0 0-139 0 0,2 0-572 0 0,25-19-1778 0 0,-16 3 1464 0 0</inkml:trace>
  <inkml:trace contextRef="#ctx0" brushRef="#br0" timeOffset="209659.842">9345 8324 10512 0 0,'0'0'306'0'0,"0"0"-4"0"0,0 8-182 0 0,9 27 1824 0 0,5-22-408 0 0,37 7 1103 0 0,-27-19-2623 0 0,-5-9 466 0 0,-15 3 476 0 0,-3 4-932 0 0,1 0 0 0 0,-1-1 0 0 0,1 1 0 0 0,-1 0 0 0 0,0-1 0 0 0,1 1-1 0 0,-1-1 1 0 0,0 1 0 0 0,0-1 0 0 0,0 0 0 0 0,0 1 0 0 0,0-1 0 0 0,-1 0 0 0 0,1 0-1 0 0,0 1 1 0 0,-1-1 0 0 0,0 0 0 0 0,1 0 0 0 0,-1 0 0 0 0,0 0 0 0 0,0 0-26 0 0,7-27 64 0 0,-6 23-190 0 0,-1-1 0 0 0,0 1 0 0 0,0 0 0 0 0,0 0 0 0 0,-1 0 0 0 0,0 0 0 0 0,0 0-1 0 0,0 0 1 0 0,-1 0 0 0 0,0 0 0 0 0,0 0 0 0 0,-1 0 0 0 0,0 1 0 0 0,0-1 126 0 0,-6-17-227 0 0,7 20 134 0 0,1 0 0 0 0,-1-1 0 0 0,0 1 0 0 0,0 0 0 0 0,-1 0 0 0 0,1 0 0 0 0,-1 0 0 0 0,1 1 0 0 0,-1-1 0 0 0,0 0-1 0 0,0 1 1 0 0,0 0 0 0 0,0 0 0 0 0,-1 0 0 0 0,1 0 0 0 0,0 1 0 0 0,-1-1 0 0 0,0 1 0 0 0,1 0 0 0 0,-1 0 0 0 0,0 0 0 0 0,-2 0 93 0 0,2 2-80 0 0,1 0 1 0 0,-1 0-1 0 0,0 0 1 0 0,1 1 0 0 0,-1-1-1 0 0,1 1 1 0 0,0 0 0 0 0,-1 0-1 0 0,1 0 1 0 0,0 0-1 0 0,0 1 1 0 0,1 0 0 0 0,-1-1-1 0 0,0 1 1 0 0,1 0 0 0 0,0 0-1 0 0,0 0 1 0 0,-1 0 0 0 0,2 1-1 0 0,-1-1 1 0 0,0 1-1 0 0,1-1 1 0 0,0 1 0 0 0,-1-1-1 0 0,1 3 80 0 0,-3 2-63 0 0,-23 75 1447 0 0,8 33-731 0 0,15-19 707 0 0,36-41-750 0 0,-28-51-604 0 0,1 1 36 0 0,0-1 1 0 0,0 0-1 0 0,0 0 1 0 0,1-1-1 0 0,-1 0 1 0 0,1 1-1 0 0,1-2 1 0 0,-1 1-1 0 0,0-1 1 0 0,1 0-1 0 0,4 1-42 0 0,-4-1 7 0 0,10 5-135 0 0,-15-6 68 0 0,1 0-1 0 0,-1-1 0 0 0,1 1 0 0 0,0-1 0 0 0,0 0 1 0 0,0 0-1 0 0,0 0 0 0 0,0-1 0 0 0,0 1 0 0 0,0-1 1 0 0,0 1-1 0 0,0-1 0 0 0,0 0 0 0 0,0 0 0 0 0,2 0 62 0 0,26-3-2217 0 0,-16-3 184 0 0</inkml:trace>
  <inkml:trace contextRef="#ctx0" brushRef="#br0" timeOffset="210206.553">9935 8183 8208 0 0,'0'0'182'0'0,"0"0"29"0"0,-2 0 13 0 0,-71 28 1543 0 0,18-24 310 0 0,-12 4 398 0 0,41-4-1467 0 0,15 8 213 0 0,3 1-1155 0 0,6 2-66 0 0,4 18 0 0 0,12 52 0 0 0,-10-77 0 0 0,6-4 0 0 0,33 20 76 0 0,-26-19 51 0 0,14 19-23 0 0,-22-13-51 0 0,25 21-309 0 0,-33-18 144 0 0,-24 61 1935 0 0,-3-45-1678 0 0,-56-29-466 0 0,19-11-686 0 0,21 2-4830 0 0,24 4 563 0 0</inkml:trace>
  <inkml:trace contextRef="#ctx0" brushRef="#br0" timeOffset="227099.705">9021 8852 7920 0 0,'0'0'174'0'0,"0"0"29"0"0,0 0 13 0 0,0 0 60 0 0,0 0 224 0 0,0 0 92 0 0,0 0 16 0 0,0 0-8 0 0,0 0-60 0 0,0 0-27 0 0,0 0-7 0 0,0 0-28 0 0,2-2-104 0 0,66-34 1028 0 0,95-51 885 0 0,57-27-1869 0 0,-33 26-570 0 0,-184 87 161 0 0,-1 0-1 0 0,1 0 0 0 0,0 0 1 0 0,0 0-1 0 0,-1 0 0 0 0,1 1 0 0 0,0 0 1 0 0,0-1-1 0 0,0 1 0 0 0,0 0 1 0 0,0 0-1 0 0,-1 1 0 0 0,1-1 1 0 0,0 1-1 0 0,0-1 0 0 0,0 1 0 0 0,-1 0 1 0 0,1 0-1 0 0,0 0 0 0 0,-1 0 1 0 0,1 1-1 0 0,-1-1 0 0 0,3 2-8 0 0,-4-1 60 0 0,-1 1 0 0 0,1-1 0 0 0,-1 0 1 0 0,0 0-1 0 0,0 0 0 0 0,0 1 0 0 0,0-1 0 0 0,0 0 0 0 0,0 0 0 0 0,-1 1 0 0 0,1-1 0 0 0,-1 0 1 0 0,1 0-1 0 0,-1 0 0 0 0,0 0 0 0 0,0 0 0 0 0,0 1 0 0 0,0-2 0 0 0,0 1 0 0 0,0 0 0 0 0,-1 1-60 0 0,-2 5 159 0 0,2-4-86 0 0,1 0 0 0 0,-1 0 0 0 0,-1 0 0 0 0,1-1 0 0 0,0 1 0 0 0,-1-1-1 0 0,0 1 1 0 0,0-1 0 0 0,0 0 0 0 0,0 0 0 0 0,0 0 0 0 0,-1 0 0 0 0,1 0-1 0 0,-1-1 1 0 0,0 0 0 0 0,1 0 0 0 0,-5 2-73 0 0,-128 45 453 0 0,55-26-453 0 0,62-18-173 0 0,0 1-1 0 0,1 1 1 0 0,0 0-1 0 0,0 1 1 0 0,1 1-1 0 0,-10 7 174 0 0,-2 0-141 0 0,-18 16 91 0 0,6-4-30 0 0,24-20 8 0 0,10-5 62 0 0,5-2-44 0 0,38 15 20 0 0,109 14-212 0 0,-89-7 246 0 0,-30-1 0 0 0,-16 1 20 0 0,-11-21 5 0 0,1 0 0 0 0,-1 0 0 0 0,0 0 0 0 0,0 0 0 0 0,0-1 0 0 0,0 1 0 0 0,0 0 0 0 0,0 0 0 0 0,0 0 0 0 0,0-1 0 0 0,-1 1 0 0 0,1-1 0 0 0,-1 1 0 0 0,1-1 0 0 0,-1 1 0 0 0,0-1 0 0 0,1 0 0 0 0,-1 0 0 0 0,0 0 0 0 0,0 0 0 0 0,0 0 0 0 0,0 0 0 0 0,0-1 0 0 0,0 1 0 0 0,-1 0-25 0 0,-5 3 59 0 0,-74 53-123 0 0,-76 75-1448 0 0,149-125 1419 0 0,-1 0 1 0 0,1 1-1 0 0,1 0 0 0 0,-1 0 0 0 0,2 1 0 0 0,-1 0 0 0 0,-1 4 93 0 0,8-12 93 0 0,1-1 16 0 0,23-29-266 0 0,-18 25 138 0 0,2-1-18 0 0,7-6 87 0 0,0 0 0 0 0,0 2 1 0 0,1-1-1 0 0,0 2 0 0 0,1 0 0 0 0,0 1 1 0 0,0 1-1 0 0,1 0 0 0 0,8-1-50 0 0,93-22 25 0 0,-115 29-25 0 0,0-1-7 0 0,0 1-1 0 0,0 0 1 0 0,0 0 0 0 0,0 0-1 0 0,-1 1 1 0 0,1-1 0 0 0,0 1-1 0 0,0 0 1 0 0,0-1 0 0 0,0 1-1 0 0,0 0 1 0 0,-1 1 0 0 0,1-1-1 0 0,0 0 1 0 0,-1 1 0 0 0,1 0-1 0 0,-1-1 1 0 0,0 1-1 0 0,1 0 1 0 0,-1 0 0 0 0,2 3 7 0 0,-3-3-17 0 0,0 1 1 0 0,0 0-1 0 0,0 0 0 0 0,0-1 1 0 0,-1 1-1 0 0,1 0 1 0 0,-1 0-1 0 0,1 0 0 0 0,-1 0 1 0 0,0 0-1 0 0,0 0 1 0 0,-1 0-1 0 0,1 0 0 0 0,0 0 1 0 0,-1-1-1 0 0,0 1 1 0 0,0 0-1 0 0,0 1 17 0 0,0-1-3 0 0,-18 70-69 0 0,1-22 122 0 0,18-50-94 0 0,0-1 98 0 0,0 0 14 0 0,0 0 2 0 0,0 0 22 0 0,0 0 10 0 0,0 0 2 0 0,0 0-2 0 0,0 0-13 0 0,0 0-10 0 0,17 16 41 0 0,46 20 42 0 0,-11-3-162 0 0,-22-13 22 0 0,-28-19-234 0 0,2-1 71 0 0,3 0-3271 0 0,0 3 1868 0 0</inkml:trace>
  <inkml:trace contextRef="#ctx0" brushRef="#br0" timeOffset="228389.021">9852 8097 6448 0 0,'0'0'141'0'0,"0"0"23"0"0,0 0 13 0 0,-1-13 13 0 0,-7-6 1266 0 0,3 4 1616 0 0,5 13-3049 0 0,-6-17 5721 0 0,-5 16-5944 0 0,3 4 291 0 0,-12-3-22 0 0,14 4-19 0 0,-1 1 0 0 0,1-1 0 0 0,-1 1 0 0 0,1 0 0 0 0,0 1 0 0 0,0-1 0 0 0,0 1 0 0 0,1 0-1 0 0,-1 1 1 0 0,1-1 0 0 0,0 1 0 0 0,0 0 0 0 0,1 1 0 0 0,-1-1 0 0 0,1 1 0 0 0,1 0-1 0 0,-2 1-49 0 0,-17 25 0 0 0,1 5 0 0 0,7 8-64 0 0,13-26 456 0 0,25-11-248 0 0,-3-10-118 0 0,30 8 76 0 0,-39 0-95 0 0,-7-4-4 0 0,-1 0 0 0 0,0 0 1 0 0,0 0-1 0 0,0 0 0 0 0,0 1 1 0 0,0 0-1 0 0,0-1 0 0 0,-1 1 1 0 0,1 1-1 0 0,-1-1 0 0 0,0 0 0 0 0,0 1 1 0 0,0 0-4 0 0,21 33 5 0 0,-4 28 404 0 0,-16-18-265 0 0,-3-9-144 0 0,-10-11 0 0 0,-4 23 0 0 0,11-43 0 0 0,-5-1 0 0 0,-10 6 0 0 0,-12-2 0 0 0,-31-9-238 0 0,19 10-1464 0 0,32-6 203 0 0,-6-5-2503 0 0,13 0 2780 0 0</inkml:trace>
  <inkml:trace contextRef="#ctx0" brushRef="#br0" timeOffset="237932.675">8644 10055 10136 0 0,'0'0'230'0'0,"0"0"30"0"0,0 0 19 0 0,0-1-40 0 0,-5-14 255 0 0,5 15-276 0 0,0 0 8 0 0,-1-1 45 0 0,-28 10 661 0 0,22 3-1001 0 0,-34 46 1063 0 0,16-20 1315 0 0,-3-9-1426 0 0,27-27-788 0 0,1-2 23 0 0,0 16-282 0 0,1-9 144 0 0,4 2 40 0 0,51 24-16 0 0,-32-22-57 0 0,26 15-18 0 0,-36-18 59 0 0,-9-1 12 0 0,9 18 60 0 0,-19 13 48 0 0,4-35-67 0 0,0-1-20 0 0,1 0-1 0 0,-1 1 0 0 0,0-1 0 0 0,0 1 1 0 0,0-1-1 0 0,0 0 0 0 0,0 0 0 0 0,-1 0 1 0 0,1 0-1 0 0,-1 0 0 0 0,1 0 1 0 0,-1 0-1 0 0,0 0 0 0 0,1 0 0 0 0,-1-1 1 0 0,0 1-1 0 0,0-1 0 0 0,0 0 0 0 0,-1 1 1 0 0,1-1-1 0 0,0 0 0 0 0,0 0-20 0 0,-35 0 827 0 0,0-5-262 0 0,-16-16-521 0 0,32 7 32 0 0,20 13-397 0 0,-11-5-268 0 0,8 2-2637 0 0,4 3 2324 0 0</inkml:trace>
  <inkml:trace contextRef="#ctx0" brushRef="#br0" timeOffset="238510.665">8972 10177 12176 0 0,'0'0'273'0'0,"0"0"40"0"0,0 0 23 0 0,0 0-34 0 0,0 0-126 0 0,0 0 221 0 0,-1 0 120 0 0,-38 27 2358 0 0,1-1-1330 0 0,34-25-1524 0 0,0 1 1 0 0,-1 0-1 0 0,1-1 0 0 0,0 2 0 0 0,0-1 1 0 0,1 0-1 0 0,-1 1 0 0 0,0-1 0 0 0,1 1 1 0 0,0 0-1 0 0,0 0 0 0 0,0 1 0 0 0,0-1 1 0 0,0 1-1 0 0,0-1 0 0 0,1 1 0 0 0,-2 3-21 0 0,2-4 0 0 0,1 0-8 0 0,-1 0 0 0 0,0 0 1 0 0,1 0-1 0 0,0 0 1 0 0,0 0-1 0 0,0 0 1 0 0,0 0-1 0 0,0 0 1 0 0,1 1-1 0 0,-1-1 1 0 0,1 0-1 0 0,0 0 1 0 0,0 1-1 0 0,0-1 1 0 0,0 0-1 0 0,0 1 1 0 0,1-1-1 0 0,0 0 1 0 0,0 0-1 0 0,0 0 1 0 0,0 0-1 0 0,0 0 1 0 0,0 0-1 0 0,1 0 0 0 0,-1 0 1 0 0,1 0-1 0 0,0 0 8 0 0,0-1 19 0 0,-1 0-1 0 0,1 1 0 0 0,0-1 0 0 0,-1 0 0 0 0,1 0 0 0 0,0 0 0 0 0,1 0 0 0 0,-1-1 0 0 0,0 1 1 0 0,0-1-1 0 0,1 1 0 0 0,-1-1 0 0 0,1 0 0 0 0,0 1 0 0 0,-1-1 0 0 0,1-1 0 0 0,0 1-18 0 0,51 3 112 0 0,-52-5-111 0 0,1 1 28 0 0,-1-1-1 0 0,1 1 1 0 0,0-1-1 0 0,0 1 1 0 0,-1-1 0 0 0,1 0-1 0 0,0 0 1 0 0,-1 0-1 0 0,1-1 1 0 0,-1 1 0 0 0,1-1-1 0 0,-1 1 1 0 0,0-1-1 0 0,0 0 1 0 0,0 0 0 0 0,0 0-1 0 0,0 0 1 0 0,0 0-1 0 0,0 0 1 0 0,-1 0 0 0 0,1-1-1 0 0,-1 1 1 0 0,1-1-1 0 0,-1 1 1 0 0,0-1 0 0 0,0 0-1 0 0,0 1 1 0 0,0-4-29 0 0,3-27 741 0 0,-7 9-437 0 0,2 14-321 0 0,0 0 1 0 0,0 0-1 0 0,-1 1 1 0 0,0-1-1 0 0,-1 1 1 0 0,0-1-1 0 0,-1 1 1 0 0,0 0-1 0 0,0 0 1 0 0,-4-5 16 0 0,-20-30-122 0 0,5 26 122 0 0,23 17-2 0 0,-1 0 0 0 0,0 1-1 0 0,0-1 1 0 0,1 0-1 0 0,-1 1 1 0 0,0-1-1 0 0,0 1 1 0 0,0-1 0 0 0,1 1-1 0 0,-1-1 1 0 0,0 1-1 0 0,0 0 1 0 0,0-1 0 0 0,0 1-1 0 0,0 0 1 0 0,0 0-1 0 0,0 0 1 0 0,0-1 0 0 0,0 1-1 0 0,0 0 1 0 0,0 0-1 0 0,0 1 1 0 0,0-1 0 0 0,0 0-1 0 0,0 0 1 0 0,0 0-1 0 0,0 1 1 0 0,0-1-1 0 0,1 0 1 0 0,-2 1 2 0 0,-1 0-61 0 0,1 1-30 0 0,0 1 1 0 0,-1-1-1 0 0,1 0 0 0 0,0 1 1 0 0,0-1-1 0 0,0 1 0 0 0,0 0 1 0 0,1-1-1 0 0,-1 1 0 0 0,1 0 1 0 0,0 0-1 0 0,0 0 0 0 0,0 0 1 0 0,0 0-1 0 0,0 2 91 0 0,-9 61-227 0 0,23-19-930 0 0,-5-41-1493 0 0,1-2 1090 0 0</inkml:trace>
  <inkml:trace contextRef="#ctx0" brushRef="#br0" timeOffset="239057.414">9169 10129 11976 0 0,'0'0'266'0'0,"0"0"44"0"0,0 0 15 0 0,0 0-26 0 0,0 0-110 0 0,-1 10 1518 0 0,-12 32-405 0 0,8 10-769 0 0,5-36-321 0 0,0-15-100 0 0,0 1 11 0 0,0 2 29 0 0,0-4-114 0 0,1 0 1 0 0,-1 0 0 0 0,0 0-1 0 0,0-1 1 0 0,1 1 0 0 0,-1 0 0 0 0,0 0-1 0 0,0 0 1 0 0,1 0 0 0 0,-1 0 0 0 0,0 0-1 0 0,0 0 1 0 0,1 0 0 0 0,-1 0-1 0 0,0 0 1 0 0,0 0 0 0 0,1 0 0 0 0,-1 0-1 0 0,0 1 1 0 0,0-1 0 0 0,1 0 0 0 0,-1 0-1 0 0,0 0 1 0 0,0 0 0 0 0,0 0-1 0 0,1 0 1 0 0,-1 1 0 0 0,0-1 0 0 0,0 0-1 0 0,0 0 1 0 0,1 0 0 0 0,-1 0 0 0 0,0 1-1 0 0,0-1 1 0 0,0 0 0 0 0,0 0-1 0 0,0 0 1 0 0,0 1 0 0 0,1-1 0 0 0,-1 0-1 0 0,0 0 1 0 0,0 1 0 0 0,0-1 0 0 0,0 0-1 0 0,0 0 1 0 0,0 1 0 0 0,0-1-1 0 0,0 0 1 0 0,0 0 0 0 0,0 1 0 0 0,0-1-1 0 0,0 0-38 0 0,19-36 0 0 0,-11 18 0 0 0,-4 12 0 0 0,2 2 0 0 0,2 7 0 0 0,6 9 0 0 0,23 37 0 0 0,10 5 110 0 0,-21-6 282 0 0,-18-30-671 0 0,-6-12-4737 0 0,-2-6 3882 0 0</inkml:trace>
  <inkml:trace contextRef="#ctx0" brushRef="#br0" timeOffset="239564.977">9574 9524 10136 0 0,'-1'2'230'0'0,"-39"112"2465"0"0,34-82 1515 0 0,5-25-4051 0 0,-1 0 0 0 0,1 0 0 0 0,1 0 0 0 0,-1 1 0 0 0,1-1 0 0 0,0 0 0 0 0,1 0 0 0 0,0 0 0 0 0,0 0 0 0 0,1 3-159 0 0,4 37 562 0 0,-2 136-562 0 0,-4 117 0 0 0,9-236 0 0 0,11 0 0 0 0,-13-42-2212 0 0,-7-22 2144 0 0,0-1 0 0 0,0 1 0 0 0,0 0 0 0 0,0 0 0 0 0,0-1 0 0 0,0 1 0 0 0,0 0 0 0 0,0 0 0 0 0,0 0 0 0 0,0-1-1 0 0,0 1 1 0 0,0 0 0 0 0,1 0 0 0 0,-1 0 0 0 0,0 0 0 0 0,0-1 0 0 0,0 1 0 0 0,0 0 0 0 0,0 0 0 0 0,1 0-1 0 0,-1 0 1 0 0,0-1 0 0 0,0 1 0 0 0,0 0 0 0 0,0 0 0 0 0,1 0 0 0 0,-1 0 0 0 0,0 0 0 0 0,0 0 0 0 0,0 0-1 0 0,1 0 1 0 0,-1 0 0 0 0,0 0 0 0 0,0 0 0 0 0,0 0 0 0 0,1 0 0 0 0,-1 0 0 0 0,0 0 0 0 0,0 0 0 0 0,1 0 68 0 0,7-45-5662 0 0,-7 26 1836 0 0</inkml:trace>
  <inkml:trace contextRef="#ctx0" brushRef="#br0" timeOffset="239870.456">9364 9922 10512 0 0,'0'0'306'0'0,"0"0"-4"0"0,-3 0-194 0 0,-6 0-26 0 0,7 0 284 0 0,2 0 120 0 0,0 0 24 0 0,0 0 2 0 0,0 0 0 0 0,0 0-461 0 0,0 0 0 0 0,0 0 0 0 0,1 0 0 0 0,-1 0 0 0 0,0 1 0 0 0,0-1 0 0 0,0 0 0 0 0,0 0 0 0 0,0 0 0 0 0,0 0 1 0 0,1 1-1 0 0,-1-1 0 0 0,0 0 0 0 0,0 0 0 0 0,0 0 0 0 0,0 0 0 0 0,0 1 0 0 0,0-1 0 0 0,0 0 0 0 0,0 0 0 0 0,0 0 0 0 0,0 1 1 0 0,0-1-1 0 0,0 0 0 0 0,0 0 0 0 0,0 0 0 0 0,0 1 0 0 0,0-1 0 0 0,0 0 0 0 0,0 0 0 0 0,0 0 0 0 0,0 1 0 0 0,0-1 0 0 0,0 0 1 0 0,0 0-1 0 0,-1 0 0 0 0,1 0 0 0 0,0 1 0 0 0,0-1 0 0 0,0 0 0 0 0,0 0 0 0 0,0 0 0 0 0,0 0 0 0 0,-1 0 0 0 0,1 1 1 0 0,0-1-1 0 0,0 0 0 0 0,0 0 0 0 0,0 0 0 0 0,-1 0 0 0 0,1 0 0 0 0,0 0 0 0 0,0 0 0 0 0,0 0 0 0 0,-1 0 0 0 0,1 0 0 0 0,0 0 1 0 0,0 0-52 0 0,16 11 783 0 0,67 19 978 0 0,7 9-1709 0 0,-32-41-1237 0 0,-3-17-3571 0 0,-49 17 3968 0 0,7-3-3986 0 0</inkml:trace>
  <inkml:trace contextRef="#ctx0" brushRef="#br0" timeOffset="235264.181">6523 9991 11976 0 0,'0'0'266'0'0,"0"0"44"0"0,0 0 15 0 0,0 0-26 0 0,0 0-111 0 0,0 0 270 0 0,0 0 140 0 0,0 0 30 0 0,0 0-11 0 0,0 0-62 0 0,0 2-32 0 0,-2 24 2612 0 0,-32-17-2924 0 0,33-9-3 0 0,-5 0-19 0 0,-42 28 175 0 0,42-24-340 0 0,-5 6 6 0 0,5 4-43 0 0,4-9 1 0 0,0 0 0 0 0,1 0 0 0 0,0 0 0 0 0,0 0 0 0 0,0 0 0 0 0,0 0-1 0 0,1 0 1 0 0,0 0 0 0 0,0 0 0 0 0,0 0 0 0 0,1 0 0 0 0,-1 0 0 0 0,1 0-1 0 0,0 0 1 0 0,2 2 12 0 0,1 16-22 0 0,23 58-42 0 0,-24-73 60 0 0,0 1-1 0 0,1-1 1 0 0,1 0 0 0 0,0 0-1 0 0,0 0 1 0 0,0 0-1 0 0,1-1 1 0 0,0 0-1 0 0,0-1 1 0 0,1 1-1 0 0,0-1 1 0 0,0 0 0 0 0,0-1-1 0 0,1 1 1 0 0,3 0 4 0 0,-6-4-15 0 0,0 0-1 0 0,0 0 1 0 0,0-1 0 0 0,0 0 0 0 0,1 0 0 0 0,-1-1 0 0 0,1 1 0 0 0,-1-1 0 0 0,0 0 0 0 0,1 0-1 0 0,-1-1 1 0 0,1 0 15 0 0,39-13-100 0 0,15-24-3344 0 0,-47 30 1885 0 0,1-1-9 0 0</inkml:trace>
  <inkml:trace contextRef="#ctx0" brushRef="#br0" timeOffset="235826.581">6925 10144 8288 0 0,'0'0'190'0'0,"0"0"28"0"0,0 0 7 0 0,0 0 43 0 0,0 0 159 0 0,-2 0 70 0 0,-50-51 7341 0 0,50 50-7180 0 0,1 1-566 0 0,-1 0 0 0 0,0-1 0 0 0,0 1 0 0 0,0 0 0 0 0,0 0 0 0 0,0 1 0 0 0,0-1 1 0 0,0 0-1 0 0,1 1 0 0 0,-1-1 0 0 0,0 1 0 0 0,0-1 0 0 0,0 1 0 0 0,1 0 0 0 0,-1 0 0 0 0,0 0 0 0 0,1 0 1 0 0,-1 0-1 0 0,1 0 0 0 0,-1 0 0 0 0,1 0 0 0 0,-1 1 0 0 0,1-1 0 0 0,0 0 0 0 0,0 1 0 0 0,-1-1 0 0 0,1 1-92 0 0,-21 43 168 0 0,-6 40 48 0 0,28-77-216 0 0,0 1 0 0 0,9 7 0 0 0,10 3 0 0 0,-10-17 0 0 0,-3-1 0 0 0,1-1 0 0 0,-1 1 0 0 0,1-1 0 0 0,0 0 0 0 0,-1 0 0 0 0,1-1 0 0 0,-1 0 0 0 0,1 0 0 0 0,-1-1 0 0 0,3 0 0 0 0,3-1 0 0 0,16-15 0 0 0,-16-1 76 0 0,-11-2 38 0 0,-6-3-21 0 0,1 16-50 0 0,1 4-45 0 0,3 4-56 0 0,12 71-8 0 0,-4-48 61 0 0,-7-19-1 0 0,-1 0 0 0 0,1 0 1 0 0,0 0-1 0 0,1 0 1 0 0,-1-1-1 0 0,1 1 0 0 0,0-1 1 0 0,0 1-1 0 0,0-1 0 0 0,0 1 1 0 0,0-1-1 0 0,1 0 1 0 0,-1 0-1 0 0,1 0 0 0 0,0-1 1 0 0,0 1-1 0 0,3 1 6 0 0,23-3-1110 0 0,-12-8-4225 0 0,-3 2-1174 0 0</inkml:trace>
  <inkml:trace contextRef="#ctx0" brushRef="#br0" timeOffset="232092.127">4068 9917 10800 0 0,'0'0'241'0'0,"0"0"38"0"0,0 0 13 0 0,0 2-26 0 0,-4 14-160 0 0,-6 34 1159 0 0,10-49-806 0 0,4 24 2600 0 0,2-8-2451 0 0,-5-15-608 0 0,0 0 0 0 0,1 1 0 0 0,-1-1 0 0 0,1 0 0 0 0,0 0 0 0 0,0 1 0 0 0,0-2 0 0 0,0 1 0 0 0,0 0 0 0 0,1 0 0 0 0,-1-1 0 0 0,0 1 0 0 0,1-1 0 0 0,-1 1 0 0 0,1-1 0 0 0,-1 0 0 0 0,1 0 0 0 0,0 0 0 0 0,-1-1 0 0 0,1 1 0 0 0,1 0 0 0 0,30-1 0 0 0,-32-1 0 0 0,0 1 0 0 0,0 0 0 0 0,0-1 0 0 0,0 1 0 0 0,0-1 0 0 0,0 1 0 0 0,0-1 0 0 0,0 0 0 0 0,0 0 0 0 0,0 0 0 0 0,-1 0 0 0 0,1 0 0 0 0,0 0 0 0 0,-1-1 0 0 0,1 1 0 0 0,-1 0 0 0 0,1-1 0 0 0,-1 1 0 0 0,0-1 0 0 0,1 0 0 0 0,-1 1 0 0 0,0-1 0 0 0,0 0 0 0 0,0 0 0 0 0,-1 0 0 0 0,1 0 0 0 0,0 0 0 0 0,-1 0 0 0 0,1 0 0 0 0,-1 0 0 0 0,18-68 434 0 0,-31 31-672 0 0,0 25 641 0 0,-14-6-746 0 0,8 19 185 0 0,16 1 148 0 0,0-1 1 0 0,0 1-1 0 0,1 0 1 0 0,-1 0-1 0 0,0 0 1 0 0,0 0-1 0 0,1 0 1 0 0,-1 1-1 0 0,0-1 0 0 0,1 1 1 0 0,-1 0-1 0 0,0 0 1 0 0,1 0-1 0 0,-1 0 1 0 0,1 0-1 0 0,-1 0 1 0 0,1 1-1 0 0,0-1 0 0 0,-2 2 10 0 0,-30 19-112 0 0,12 10 300 0 0,1 33-172 0 0,20 19-16 0 0,2-74 0 0 0,-1 1 0 0 0,2 0 0 0 0,-1-1 0 0 0,2 0 0 0 0,-1 1 0 0 0,1-1 0 0 0,1 0 0 0 0,0 0 0 0 0,2 4 0 0 0,22 18 0 0 0,-5-20 0 0 0,-16-11-67 0 0,1 0 0 0 0,-1 0-1 0 0,1-1 1 0 0,0 0 0 0 0,-1-1-1 0 0,1 1 1 0 0,-1-2 0 0 0,0 1-1 0 0,1-1 1 0 0,-1 0 0 0 0,0 0-1 0 0,0-1 1 0 0,0 0 0 0 0,0 0-1 0 0,0-1 1 0 0,-1 0 0 0 0,0 0-1 0 0,0 0 1 0 0,0-1 0 0 0,3-3 67 0 0,5-4-765 0 0</inkml:trace>
  <inkml:trace contextRef="#ctx0" brushRef="#br0" timeOffset="232741.513">4644 9801 9816 0 0,'0'0'222'0'0,"0"0"30"0"0,0-2 19 0 0,0-5-39 0 0,0 0-96 0 0,0 6 319 0 0,0 1 123 0 0,-12 0 1262 0 0,-49 32 884 0 0,19 0-1939 0 0,-21 22-761 0 0,58-46-24 0 0,-8 23-12 0 0,12-22-48 0 0,2-1 72 0 0,3 0 36 0 0,1-3-36 0 0,12 7-12 0 0,15 3 0 0 0,-4-3 0 0 0,-16-7 0 0 0,17 12 0 0 0,-25-11 0 0 0,2 2 0 0 0,0 1 0 0 0,-1-1 0 0 0,0 1 0 0 0,-1 0 0 0 0,0 0 0 0 0,0 1 0 0 0,-1-1 0 0 0,0 1 0 0 0,0-1 0 0 0,-1 1 0 0 0,0 5 0 0 0,2 5 0 0 0,-1-7 0 0 0,-1-1 0 0 0,-1 1 0 0 0,1-1 0 0 0,-2 1 0 0 0,0 0 0 0 0,-1-1 0 0 0,-1 9 0 0 0,1-9-4 0 0,1-9 7 0 0,0-1 1 0 0,0 0-1 0 0,-1 1 1 0 0,1-1-1 0 0,0 0 1 0 0,-1 1-1 0 0,0-1 1 0 0,1 0-1 0 0,-1 0 1 0 0,0 1-1 0 0,0-1 1 0 0,0 0-1 0 0,0 0 1 0 0,-1 0-1 0 0,1 0 1 0 0,0 0-1 0 0,-1-1 1 0 0,0 1-1 0 0,1 0 1 0 0,-1-1-1 0 0,0 1 1 0 0,0-1-1 0 0,-1 2-3 0 0,-5-1 117 0 0,1 0 0 0 0,-1-1 0 0 0,0 0 0 0 0,1 0 0 0 0,-1 0 0 0 0,0-1 0 0 0,0-1 0 0 0,0 1 0 0 0,1-1 0 0 0,-1 0 0 0 0,0-1 0 0 0,1 0 0 0 0,-1 0 0 0 0,1 0 0 0 0,0-1-1 0 0,0-1 1 0 0,-1 1-117 0 0,3 1-202 0 0,0 1 0 0 0,1-1 0 0 0,-1 0 0 0 0,1 0-1 0 0,-1 0 1 0 0,1-1 0 0 0,0 0 0 0 0,0 0 0 0 0,0 0-1 0 0,0 0 1 0 0,0 0 0 0 0,1-1 0 0 0,-1 0 0 0 0,1 0 0 0 0,0 0-1 0 0,0 0 1 0 0,1 0 0 0 0,-1 0 0 0 0,1-1 0 0 0,-1-2 202 0 0,3-1-3820 0 0,4 0-1148 0 0</inkml:trace>
  <inkml:trace contextRef="#ctx0" brushRef="#br0" timeOffset="251154.796">16394 9702 7312 0 0,'0'0'209'0'0,"0"0"130"0"0,0 0 395 0 0,0 0 170 0 0,0 0 31 0 0,0 0-54 0 0,-2 1-257 0 0,-15 3 2198 0 0,11 4-1814 0 0,0-5-871 0 0,4-2-194 0 0,2-1-82 0 0,0 2-18 0 0,-12 25 895 0 0,-12 53-53 0 0,14 6-289 0 0,-9 12-384 0 0,-19 71 204 0 0,33-142 20 0 0,4-26-177 0 0,1-1-20 0 0,0 0-115 0 0,0 0-55 0 0,0 0-12 0 0,0 0 71 0 0,0 0 304 0 0,-3-15 890 0 0,1-18-580 0 0,16-49-958 0 0,30-107-1104 0 0,-34 115 1520 0 0,3-42 0 0 0,-16 75 484 0 0,3 40-176 0 0,0 1-16 0 0,0 0-82 0 0,0 0-33 0 0,0 0-8 0 0,0 0-18 0 0,0 0-70 0 0,4 12-17 0 0,74 171 0 0 0,-19-87-128 0 0,11 30 64 0 0,1 41 0 0 0,-70-164-3 0 0,0 0 0 0 0,0 0 0 0 0,1 1 0 0 0,-1-1-1 0 0,1 0 1 0 0,0 0 0 0 0,0 0 0 0 0,0-1 0 0 0,0 1-1 0 0,0 0 1 0 0,0-1 0 0 0,1 1 0 0 0,-1-1 0 0 0,1 0-1 0 0,0 0 1 0 0,0 0 0 0 0,0 0 0 0 0,0 0 0 0 0,0-1-1 0 0,0 0 1 0 0,0 1 0 0 0,0-1 0 0 0,1 0 0 0 0,-1 0-1 0 0,1-1 4 0 0,-3 0 78 0 0,13-105 1559 0 0,-1-112-1080 0 0,-8 101-637 0 0,-10-30 80 0 0,-3 0 0 0 0,3 20 0 0 0,1 36-1432 0 0,4 90 1044 0 0,-1-5 579 0 0,2 3-4075 0 0,-1 2 2230 0 0</inkml:trace>
  <inkml:trace contextRef="#ctx0" brushRef="#br0" timeOffset="251757.899">16917 9991 12352 0 0,'0'0'281'0'0,"-1"-2"40"0"0,-10-32 486 0 0,10 33-712 0 0,0-1 0 0 0,0 1 0 0 0,1 0 0 0 0,-1-1 0 0 0,0 1 0 0 0,-1 0 0 0 0,1 0 0 0 0,0 0 0 0 0,0-1 0 0 0,0 1 0 0 0,-1 0 0 0 0,1 1 0 0 0,-1-1 1 0 0,1 0-1 0 0,0 0 0 0 0,-1 1 0 0 0,1-1 0 0 0,-1 0 0 0 0,0 1 0 0 0,1 0 0 0 0,-1-1 0 0 0,1 1 0 0 0,-1 0 0 0 0,0 0 0 0 0,1 0 0 0 0,-1 0 0 0 0,0 0 0 0 0,1 0 0 0 0,-1 0 0 0 0,1 1 0 0 0,-1-1 0 0 0,0 0 0 0 0,1 1 0 0 0,-1-1 0 0 0,0 1-95 0 0,-12 12 219 0 0,-19 23-130 0 0,27-25-7 0 0,-1 0-1 0 0,2 1 1 0 0,-1 0-1 0 0,2 0 1 0 0,0 0-1 0 0,0 0 1 0 0,1 0-1 0 0,0 1 1 0 0,0 11-82 0 0,3-19 52 0 0,0-1 1 0 0,1 1 0 0 0,-1 0-1 0 0,1 0 1 0 0,0-1-1 0 0,0 1 1 0 0,0-1 0 0 0,1 1-1 0 0,0-1 1 0 0,0 1-1 0 0,0-1 1 0 0,0 0 0 0 0,1 0-1 0 0,0 0 1 0 0,-1 0 0 0 0,2 0-1 0 0,-1-1 1 0 0,0 1-1 0 0,1-1 1 0 0,-1 0 0 0 0,1 0-1 0 0,0 0 1 0 0,0-1-1 0 0,4 3-52 0 0,46 7 0 0 0,-51-12 34 0 0,0 0 0 0 0,0-1 0 0 0,-1 1 0 0 0,1-1 0 0 0,0 1 0 0 0,-1-1 0 0 0,1 0 0 0 0,-1 0-1 0 0,1-1 1 0 0,-1 1 0 0 0,1 0 0 0 0,-1-1 0 0 0,0 0 0 0 0,0 1 0 0 0,0-1 0 0 0,0 0 0 0 0,0 0 0 0 0,0 0-1 0 0,0 0 1 0 0,0-1 0 0 0,-1 1 0 0 0,1 0 0 0 0,-1-1 0 0 0,0 1 0 0 0,0-1 0 0 0,1 0-34 0 0,17-73 1033 0 0,-14-5-868 0 0,-14 44-165 0 0,-14-2-401 0 0,19 35 253 0 0,1 1-1 0 0,-1-1 1 0 0,1 1 0 0 0,-1 0-1 0 0,0 0 1 0 0,0 0 0 0 0,-1 0 0 0 0,1 1-1 0 0,0 0 1 0 0,-1 0 0 0 0,0 0-1 0 0,1 0 1 0 0,-1 1 0 0 0,0 0-1 0 0,0 0 1 0 0,0 0 0 0 0,-2 0 148 0 0,-17 10-1118 0 0,2 21-5853 0 0,21-29 2447 0 0</inkml:trace>
  <inkml:trace contextRef="#ctx0" brushRef="#br0" timeOffset="261284.538">14559 10616 7744 0 0,'0'0'174'0'0,"-1"1"29"0"0,-39 25 1940 0 0,29-19-1844 0 0,1 2 1 0 0,1-1 0 0 0,-1 1-1 0 0,1 0 1 0 0,1 1-1 0 0,0 0 1 0 0,0 1 0 0 0,1 0-1 0 0,0 0 1 0 0,1 0 0 0 0,0 1-300 0 0,-45 89 288 0 0,6 0-275 0 0,-4-63 544 0 0,44-36-509 0 0,-7 4 19 0 0,0-1 0 0 0,-1 0 0 0 0,1-1 0 0 0,-1 0 0 0 0,1-1-1 0 0,-1-1 1 0 0,0 0 0 0 0,0 0 0 0 0,-1-2 0 0 0,1 1 0 0 0,0-2 0 0 0,0 0 0 0 0,-1 0-67 0 0,-63-9-498 0 0,32 3-876 0 0,33 6 1438 0 0,0 1 1 0 0,0 0 0 0 0,0 0 0 0 0,0 1-1 0 0,0 1 1 0 0,0 0 0 0 0,-5 2-65 0 0,-32 5-24 0 0,-25 6-185 0 0,-57 1-54 0 0,44-25 170 0 0,23 6 93 0 0,-15-1 0 0 0,-8 16 161 0 0,13 1 46 0 0,-120 48-550 0 0,84-37 336 0 0,97-23 20 0 0,1 0 0 0 0,-1-1 0 0 0,0 0 0 0 0,0-1 0 0 0,0 0 0 0 0,1-1 1 0 0,-1-1-1 0 0,1 0 0 0 0,-1-1-13 0 0,-91-21 158 0 0,75 14-9 0 0,-1 1 0 0 0,0 1 0 0 0,0 2-1 0 0,0 1 1 0 0,-5 1-149 0 0,-30 8 251 0 0,-25-15-236 0 0,-32 20-639 0 0,30-5 266 0 0,46-6 461 0 0,-30-2-351 0 0,-9 10 955 0 0,-28-4-615 0 0,93 0-269 0 0,0 0 0 0 0,0-1 0 0 0,-1-1 0 0 0,1-1 1 0 0,-10-2 176 0 0,-39-4-44 0 0,-22-1 549 0 0,26-3-66 0 0,-21 0-231 0 0,-10 5-208 0 0,5 2 0 0 0,-18-3 0 0 0,46-3 10 0 0,46 8 43 0 0,1 0-1 0 0,-1-1 1 0 0,1-1 0 0 0,0-1-1 0 0,0 0 1 0 0,0-1-1 0 0,1-1-52 0 0,-54-20 436 0 0,-40-8-208 0 0,-106 4-160 0 0,152 27-120 0 0,4 8 838 0 0,-1-3-55 0 0,-41 13-1410 0 0,2-1 495 0 0,86-11 184 0 0,-1 0 0 0 0,1-1 0 0 0,-1 0 0 0 0,1-1 0 0 0,-1-1 0 0 0,1 0 0 0 0,-7-2 0 0 0,-62-25 160 0 0,-6-8 142 0 0,2 17-1012 0 0,5 8 102 0 0,26 4 608 0 0,-68-12 282 0 0,102 16-214 0 0,0 0-1 0 0,0 1 1 0 0,-1 2-1 0 0,1 0 1 0 0,-11 2-68 0 0,10-1 12 0 0,-102-1-279 0 0,20 21-82 0 0,3 5 349 0 0,19-25 17 0 0,0-13 328 0 0,-37 2-291 0 0,-9 19-382 0 0,71-4 616 0 0,-31-8-320 0 0,-16 8-192 0 0,26 4 144 0 0,20-15-467 0 0,43 2 470 0 0,-82-10 130 0 0,48 21 142 0 0,40-4-195 0 0,-24 10 0 0 0,24-9 0 0 0,1 1 0 0 0,-11 12 0 0 0,14-11 0 0 0,0 2 0 0 0,2-3-12 0 0,2-4-24 0 0,1 0 85 0 0,0 0 30 0 0,0 0 1 0 0,-2 1-14 0 0,-5 2-52 0 0,-3-2-29 0 0,3-1-54 0 0,4 0 11 0 0,-5 3 48 0 0,0-2-1 0 0,5 0-42 0 0,-23 7-239 0 0,18-5 280 0 0,-19 4 12 0 0,5-6 0 0 0,-16-6 12 0 0,29 2 52 0 0,-18-7-68 0 0,21 7 4 0 0,-1 1 1 0 0,1 0 0 0 0,-1 1 0 0 0,0 0 0 0 0,1 0 0 0 0,-1 0 0 0 0,0 1 0 0 0,0 0 0 0 0,1 0-1 0 0,-1 1 1 0 0,0-1 0 0 0,-5 3-1 0 0,-52-2 256 0 0,-21-9-202 0 0,47 8-54 0 0,6 3 0 0 0,18 1 0 0 0,6-4 0 0 0,-32-13 64 0 0,29 2-64 0 0,-21-33 0 0 0,19 16-88 0 0,8 7 88 0 0,4 16 0 0 0,-2-2 0 0 0,3 2 0 0 0,-9-18 0 0 0,-9-28 10 0 0,4 21-114 0 0,13 29 35 0 0,1 1-24 0 0,-12 13-70 0 0,-6 56-874 0 0,0-2 738 0 0,4-18 300 0 0,13-47 66 0 0,1-2 86 0 0,0 0 21 0 0,0 1-28 0 0,0 4-106 0 0,0-4 14 0 0,0-13 87 0 0,4-33 159 0 0,1 4-285 0 0,5 1-15 0 0,-2 9-848 0 0,-7 30 638 0 0,-1 1 230 0 0,0 0 99 0 0,0 0 17 0 0,0 0-32 0 0,0 0-160 0 0,0 0-68 0 0,0 0-17 0 0,1-8 9 0 0,80-1 112 0 0,-4 1 136 0 0,18-4-976 0 0,-7-7 136 0 0,-75 17 494 0 0,0-4-8 0 0</inkml:trace>
  <inkml:trace contextRef="#ctx0" brushRef="#br0" timeOffset="253292.991">17241 9403 8288 0 0,'0'0'190'0'0,"0"0"28"0"0,0 0 7 0 0,-6 9 2070 0 0,-4 1-2209 0 0,9-9 278 0 0,-8 19 1055 0 0,4-3-1287 0 0,2 0 0 0 0,0 0-1 0 0,1 0 1 0 0,0 0 0 0 0,1 0 0 0 0,1 1 0 0 0,1-1 0 0 0,1 0 0 0 0,1 5-132 0 0,2 42 809 0 0,17 69 645 0 0,-17-106-1360 0 0,-2 0-1 0 0,0 0 0 0 0,-2 0 0 0 0,-1 0 0 0 0,-2 15-93 0 0,-12 76 310 0 0,6-87-200 0 0,12-25 1900 0 0,11-62-2010 0 0,-12 32 0 0 0,-3-16 0 0 0,11-19 0 0 0,-1 27 0 0 0,9-14-16 0 0,-5 45-216 0 0,6 4 179 0 0,25 38-186 0 0,-6 32-445 0 0,-33-13 227 0 0,-6-22 182 0 0,4 101 453 0 0,-4-137-268 0 0,0-2 0 0 0,14-8-545 0 0,-5-4-4254 0 0,-5 4-252 0 0</inkml:trace>
  <inkml:trace contextRef="#ctx0" brushRef="#br0" timeOffset="253913.758">17520 9942 12352 0 0,'0'0'281'0'0,"0"0"40"0"0,0 0 21 0 0,0 0-45 0 0,0 1-197 0 0,-4 4 33 0 0,4-4 503 0 0,0-1 218 0 0,0 0 39 0 0,0 0-41 0 0,0 2-212 0 0,45 45 2306 0 0,-31-38-2882 0 0,49 6-416 0 0,-35-33-1102 0 0,-23 13 1366 0 0,-4 1 83 0 0,1 1-1 0 0,-1-1 1 0 0,1 1 0 0 0,-1-1 0 0 0,0 0-1 0 0,0 0 1 0 0,-1 1 0 0 0,1-1 0 0 0,-1 0-1 0 0,0 0 1 0 0,0 1 0 0 0,0-1 0 0 0,-1 0-1 0 0,1 0 1 0 0,-1 0 0 0 0,0 1 0 0 0,0-1-1 0 0,0-1 6 0 0,0 0-8 0 0,0-1 17 0 0,-1 1 0 0 0,1-1 0 0 0,-1 1 0 0 0,0-1 0 0 0,0 1 0 0 0,0 0 0 0 0,-1 0 0 0 0,0 0 0 0 0,0 0 0 0 0,0 1 0 0 0,-1-1 0 0 0,1 1-1 0 0,-1 0 1 0 0,-2-2-9 0 0,-9-6 0 0 0,8 11-18 0 0,5 1-30 0 0,0 0 0 0 0,0 0 1 0 0,-1 0-1 0 0,1 0 0 0 0,0 0 1 0 0,-1 1-1 0 0,1-1 0 0 0,0 1 1 0 0,0-1-1 0 0,0 1 0 0 0,0 0 0 0 0,0 0 1 0 0,-1 0-1 0 0,1 0 0 0 0,1 0 1 0 0,-1 1-1 0 0,0-1 0 0 0,0 1 1 0 0,0-1-1 0 0,1 1 0 0 0,-1-1 1 0 0,1 1-1 0 0,-1 0 0 0 0,1 0 1 0 0,0 0-1 0 0,-1 1 48 0 0,-5 9 108 0 0,0 1 0 0 0,1 0 1 0 0,0 0-1 0 0,1 1 0 0 0,1 0 0 0 0,0-1 1 0 0,1 2-1 0 0,0-1 0 0 0,1 0 0 0 0,0 13-108 0 0,7 38 798 0 0,1-50-766 0 0,2 0 0 0 0,0 0 1 0 0,0-1-1 0 0,2-1 0 0 0,0 1 1 0 0,0-2-1 0 0,1 1 0 0 0,8 6-32 0 0,31 17-318 0 0,-7-8-1092 0 0,0-10-589 0 0,3-12-3659 0 0,-31-9 3836 0 0</inkml:trace>
  <inkml:trace contextRef="#ctx0" brushRef="#br0" timeOffset="263501.37">17995 10003 10136 0 0,'0'0'230'0'0,"0"0"30"0"0,0 0 19 0 0,0-1-40 0 0,9-20-61 0 0,-9 7 1366 0 0,0 13-641 0 0,0 1-31 0 0,0 0-160 0 0,0 0-68 0 0,0 0-18 0 0,-6-7 833 0 0,3 7-1485 0 0,-1 0 1 0 0,1 0-1 0 0,0 0 0 0 0,0 1 1 0 0,0-1-1 0 0,0 1 0 0 0,0 0 1 0 0,0 0-1 0 0,0 0 0 0 0,0 0 0 0 0,1 1 1 0 0,-1-1-1 0 0,0 1 0 0 0,1 0 1 0 0,-1-1-1 0 0,1 1 0 0 0,-1 0 1 0 0,1 1-1 0 0,0-1 0 0 0,0 0 0 0 0,0 1 1 0 0,-1 0 25 0 0,-29 62-46 0 0,23-40 57 0 0,-1 32-2 0 0,15-42-27 0 0,9 7 610 0 0,-13-21-583 0 0,0 0 1 0 0,0-1-1 0 0,0 1 1 0 0,0-1-1 0 0,0 1 1 0 0,0-1-1 0 0,1 1 1 0 0,-1-1-1 0 0,0 1 1 0 0,0-1-1 0 0,0 0 1 0 0,0 0-1 0 0,1 1 1 0 0,-1-1-1 0 0,0 0 1 0 0,0 0-1 0 0,0 0 1 0 0,1-1 0 0 0,-1 1-1 0 0,0 0 1 0 0,0 0-1 0 0,0-1 1 0 0,1 1-1 0 0,-1 0 1 0 0,0-1-1 0 0,0 0 1 0 0,0 1-1 0 0,0-1 1 0 0,0 1-1 0 0,0-1 1 0 0,0 0-1 0 0,0 0 1 0 0,0 1-1 0 0,0-1 1 0 0,-1 0-1 0 0,1 0-9 0 0,28-41-772 0 0,11-71 568 0 0,-31 64 231 0 0,-5 35 610 0 0,-6 21 523 0 0,-12 73-1094 0 0,18 29-236 0 0,23 6-755 0 0,-19-95-2053 0 0,-3-13 1218 0 0</inkml:trace>
  <inkml:trace contextRef="#ctx0" brushRef="#br0" timeOffset="265195.788">18825 9877 9584 0 0,'0'0'281'0'0,"0"0"-6"0"0,0 0-122 0 0,0 0 146 0 0,0 0 79 0 0,0 0 20 0 0,0 0-25 0 0,0 0-112 0 0,-1 9 347 0 0,-4 55 1387 0 0,6-43-1459 0 0,8 125-389 0 0,3-42 1904 0 0,-11-87-132 0 0,-13-49-1754 0 0,-3-22-165 0 0,-3-25-876 0 0,4 29-240 0 0,5-15 1116 0 0,13 49 0 0 0,-4-5 0 0 0,14-20 0 0 0,-13 40-5 0 0,-1 0 0 0 0,1 0-1 0 0,0 0 1 0 0,0 0-1 0 0,0 0 1 0 0,-1 0-1 0 0,1 0 1 0 0,0 1-1 0 0,0-1 1 0 0,0 0 0 0 0,1 0-1 0 0,-1 1 1 0 0,0-1-1 0 0,0 1 1 0 0,0-1-1 0 0,0 1 1 0 0,0 0 0 0 0,1-1-1 0 0,-1 1 1 0 0,0 0-1 0 0,0 0 1 0 0,1 0-1 0 0,-1 0 1 0 0,0 0-1 0 0,0 0 1 0 0,1 0 0 0 0,-1 0-1 0 0,0 0 1 0 0,0 1-1 0 0,0-1 1 0 0,1 0-1 0 0,-1 1 1 0 0,0-1-1 0 0,0 1 1 0 0,0 0 0 0 0,0-1-1 0 0,0 1 1 0 0,0 0-1 0 0,0 0 1 0 0,0-1-1 0 0,0 1 1 0 0,0 0-1 0 0,0 0 1 0 0,-1 0 0 0 0,2 1 5 0 0,-1-1-12 0 0,67 60-3794 0 0,-47-42-322 0 0,-18-17 447 0 0</inkml:trace>
  <inkml:trace contextRef="#ctx0" brushRef="#br0" timeOffset="265851.849">19006 10011 10336 0 0,'0'0'233'0'0,"0"0"39"0"0,0 0 15 0 0,0 0 46 0 0,0 0 191 0 0,0 0 85 0 0,0 0 21 0 0,10 0 615 0 0,27 4-298 0 0,14 3-686 0 0,6-10 1256 0 0,-56 2-1503 0 0,2 1-9 0 0,-1-1 0 0 0,1 0 1 0 0,-1 0-1 0 0,0 0 0 0 0,0 0 1 0 0,0-1-1 0 0,0 1 0 0 0,0-1 1 0 0,0 1-1 0 0,0-1 0 0 0,0 0 1 0 0,0 1-1 0 0,-1-1 0 0 0,1 0 1 0 0,0 0-1 0 0,-1 0 0 0 0,0 0 0 0 0,0-1 1 0 0,1 1-1 0 0,-1 0 0 0 0,0-2-5 0 0,1-4 235 0 0,-1 0 0 0 0,0-1 0 0 0,0 1 0 0 0,-1-1 0 0 0,0 1 0 0 0,0-1 0 0 0,-1 1 0 0 0,-2-9-235 0 0,-6-34-458 0 0,-5 29-886 0 0,-18 31 714 0 0,19-1 670 0 0,1 0-1 0 0,0 0 0 0 0,0 1 1 0 0,0 0-1 0 0,1 1 0 0 0,1 1 0 0 0,0-1 1 0 0,0 2-1 0 0,-2 4-39 0 0,8-9 23 0 0,1 0 0 0 0,1 0 0 0 0,-1 0 0 0 0,1 0 1 0 0,1 0-1 0 0,-1 1 0 0 0,1-1 0 0 0,0 1 0 0 0,1-1 0 0 0,0 1 0 0 0,0 6-23 0 0,6 51 0 0 0,-4-53 0 0 0,2 1 0 0 0,-1-1 0 0 0,2 0 0 0 0,0 0 0 0 0,0 0 0 0 0,1-1 0 0 0,0 0 0 0 0,8 9 0 0 0,-12-15-33 0 0,2-1-1 0 0,-1 0 0 0 0,0 0 1 0 0,1 0-1 0 0,0 0 0 0 0,0-1 1 0 0,0 1-1 0 0,0-1 0 0 0,0 0 1 0 0,1-1-1 0 0,-1 1 0 0 0,1-1 0 0 0,0 0 1 0 0,0 0-1 0 0,0 0 0 0 0,0 0 1 0 0,0-1-1 0 0,0 0 0 0 0,0 0 1 0 0,1-1-1 0 0,-1 1 0 0 0,0-1 1 0 0,1 0-1 0 0,-1 0 0 0 0,0-1 1 0 0,5-1 32 0 0,-1-1-186 0 0,-1-1-1 0 0,0 0 0 0 0,1 0 0 0 0,-1-1 0 0 0,-1 0 0 0 0,1 0 0 0 0,-1-1 0 0 0,0 0 0 0 0,0 0 0 0 0,-1-1 0 0 0,3-2 188 0 0,-5 5-335 0 0,30-44-2636 0 0,-19 22 1437 0 0</inkml:trace>
  <inkml:trace contextRef="#ctx0" brushRef="#br0" timeOffset="266492.376">19112 9593 11888 0 0,'0'0'266'0'0,"0"0"44"0"0,-4-7 307 0 0,4 7-486 0 0,0 0 0 0 0,-1-1 0 0 0,1 1 0 0 0,0 0 0 0 0,-1-1 0 0 0,1 1-1 0 0,0 0 1 0 0,0-1 0 0 0,-1 1 0 0 0,1-1 0 0 0,0 1 0 0 0,0 0 0 0 0,0-1 0 0 0,0 1 0 0 0,0-1 0 0 0,0 1 0 0 0,0-1 0 0 0,-1 1 0 0 0,1-1 0 0 0,0 1 0 0 0,0 0 0 0 0,1-1-1 0 0,-1 1 1 0 0,0-1 0 0 0,0 1 0 0 0,0-1 0 0 0,0 1 0 0 0,0 0 0 0 0,0-1 0 0 0,1 1 0 0 0,-1-1 0 0 0,0 1 0 0 0,0 0 0 0 0,1-1 0 0 0,-1 1 0 0 0,0 0 0 0 0,0-1 0 0 0,1 1-1 0 0,-1 0 1 0 0,0-1 0 0 0,1 1 0 0 0,-1 0 0 0 0,0 0 0 0 0,1-1 0 0 0,-1 1 0 0 0,1 0 0 0 0,-1 0-131 0 0,11-9 340 0 0,2-19-289 0 0,-8-8-206 0 0,4-25 814 0 0,3 21-1718 0 0,-12 39 853 0 0,0 1 4 0 0,0 0 2 0 0,0 0 0 0 0,0 0 0 0 0,0 0 0 0 0,9 5-200 0 0,0 2 234 0 0,5 22 204 0 0,-8-10-38 0 0,7 51-65 0 0,1 5 210 0 0,-8-44-145 0 0,0 0 0 0 0,2 0 0 0 0,2-1 0 0 0,5 12 0 0 0,22 52 0 0 0,-16-38-429 0 0,-14-42-140 0 0,5 8-4312 0 0,-7-6-87 0 0</inkml:trace>
  <inkml:trace contextRef="#ctx0" brushRef="#br0" timeOffset="267061.232">19477 9946 8288 0 0,'0'0'190'0'0,"0"0"28"0"0,0 0 7 0 0,0 0 111 0 0,0 0 444 0 0,0 0 196 0 0,0 0 43 0 0,0 2-65 0 0,5 36 1284 0 0,3 32 833 0 0,10 54-1943 0 0,-13-72 312 0 0,-5-51-997 0 0,0 1-294 0 0,22 16-133 0 0,-2-25-16 0 0,-16 2 0 0 0,1 0 0 0 0,-1 0 0 0 0,0 0 0 0 0,-1 0 0 0 0,1-1 0 0 0,-1 1 0 0 0,0-1 0 0 0,-1 0 0 0 0,1 0 0 0 0,-1 0 0 0 0,0-1 0 0 0,-1 1 0 0 0,1 0 0 0 0,-1-1 0 0 0,-1 1 0 0 0,1-1 0 0 0,-1 1 0 0 0,0-1 0 0 0,0-1 0 0 0,0-2 0 0 0,11-124 1440 0 0,7-59-832 0 0,-5 104-608 0 0,-5 15-1384 0 0,-3 58-201 0 0,2 12-472 0 0,-5 4-3363 0 0,-2 0-237 0 0</inkml:trace>
  <inkml:trace contextRef="#ctx0" brushRef="#br0" timeOffset="267634.07">19818 9946 11976 0 0,'0'0'266'0'0,"0"0"44"0"0,0 0 15 0 0,0 0-26 0 0,0 0-127 0 0,2 0 204 0 0,51 9 2667 0 0,-36-5-2580 0 0,-10-3-449 0 0,-1 1 1 0 0,1-1-1 0 0,0 0 1 0 0,0 0-1 0 0,-1 0 1 0 0,1-1 0 0 0,0 0-1 0 0,0-1 1 0 0,0 0-1 0 0,4 0-14 0 0,-2-2 4 0 0,-7 3-29 0 0,0 0 0 0 0,-1 0 0 0 0,1-1 0 0 0,0 1 1 0 0,-1 0-1 0 0,1-1 0 0 0,-1 1 0 0 0,1-1 0 0 0,-1 0 1 0 0,1 0-1 0 0,-1 1 0 0 0,1-1 0 0 0,-1 0 0 0 0,0 0 0 0 0,1 0 1 0 0,-1 0-1 0 0,0-1 0 0 0,0 1 0 0 0,0 0 0 0 0,0 0 1 0 0,0-1-1 0 0,0 1 0 0 0,0-1 0 0 0,0 1 0 0 0,0-1 1 0 0,-1 1-1 0 0,1-1 25 0 0,9-42 561 0 0,-10 40-607 0 0,-1-1 0 0 0,1 1-1 0 0,-1 0 1 0 0,1 0 0 0 0,-1-1-1 0 0,0 1 1 0 0,-1 0 0 0 0,1 0 0 0 0,-1 0-1 0 0,0 0 1 0 0,0 0 0 0 0,0 1-1 0 0,0-1 1 0 0,-1 1 0 0 0,0-1 0 0 0,1 1-1 0 0,-1 0 1 0 0,0 0 0 0 0,-1 0-1 0 0,1 0 1 0 0,-1 0 46 0 0,0-1-54 0 0,0 0 0 0 0,0 1 0 0 0,-1-1 0 0 0,0 1-1 0 0,1 0 1 0 0,-1 0 0 0 0,0 1 0 0 0,-1-1 0 0 0,1 1 0 0 0,0 0-1 0 0,-1 0 1 0 0,1 1 0 0 0,-1 0 0 0 0,1 0 0 0 0,-1 0 0 0 0,-3 0 54 0 0,2 0 74 0 0,1 1 1 0 0,0-1 0 0 0,0 1 0 0 0,0 0-1 0 0,0 1 1 0 0,0-1 0 0 0,-1 1 0 0 0,1 0-1 0 0,0 1 1 0 0,1-1 0 0 0,-1 1 0 0 0,0 0 0 0 0,0 1-1 0 0,1 0 1 0 0,-1-1 0 0 0,1 2 0 0 0,0-1-1 0 0,0 1 1 0 0,0-1 0 0 0,0 1 0 0 0,1 1-1 0 0,0-1 1 0 0,-1 1 0 0 0,2 0 0 0 0,-1-1-1 0 0,-1 4-74 0 0,-14 49 0 0 0,18-42 33 0 0,11 58 377 0 0,3-42 525 0 0,2 5-812 0 0,1-1-1 0 0,1 0 0 0 0,2-1 0 0 0,14 18-122 0 0,-17-30-165 0 0,-10-13-14 0 0,0-1 0 0 0,0 0 0 0 0,0 0 0 0 0,1 0 0 0 0,0 0 0 0 0,1-1 0 0 0,-1-1 0 0 0,2 1 0 0 0,-1-1 0 0 0,0 0 0 0 0,1-1 0 0 0,2 1 179 0 0,45 6-5377 0 0,-43-12 3433 0 0</inkml:trace>
  <inkml:trace contextRef="#ctx0" brushRef="#br0" timeOffset="322184.114">1641 11065 6448 0 0,'0'0'141'0'0,"0"0"23"0"0,0 0 13 0 0,0 2-19 0 0,-3 3-52 0 0,-7 23 2300 0 0,10-26-1894 0 0,0-2 0 0 0,0 0-72 0 0,-1 1-302 0 0,-12 38 110 0 0,10-13 902 0 0,3-24-950 0 0,0-2-18 0 0,0 0-74 0 0,0 0-38 0 0,0 0-6 0 0,0 0 57 0 0,0 0 240 0 0,0 0 102 0 0,0 0 17 0 0,-1 1-19 0 0,-16 76 1455 0 0,12-7-1863 0 0,5 385 171 0 0,0-454-149 0 0,0-1-6 0 0,0 0-5 0 0,0 0 14 0 0,0 0 55 0 0,0 0 24 0 0,-1-7-85 0 0,1 0-1 0 0,-1-1 0 0 0,2 0 0 0 0,-1 1 0 0 0,1 0 1 0 0,0-1-1 0 0,1 1 0 0 0,0 0 0 0 0,0-1 0 0 0,1 1-71 0 0,0 1-10 0 0,-2 4-50 0 0,-1 2-39 0 0,0 0-12 0 0,18-7-573 0 0,12 14 596 0 0,17 39 28 0 0,-24-20 48 0 0,4 1 44 0 0,-2-4-3773 0 0,-16-13 1732 0 0,-7-8-20 0 0</inkml:trace>
  <inkml:trace contextRef="#ctx0" brushRef="#br0" timeOffset="322583.655">1893 11004 10280 0 0,'-9'8'770'0'0,"-9"25"-348"0"0,17 11 1596 0 0,5 17-620 0 0,6-8-958 0 0,4-1-80 0 0,9-7-1852 0 0,-18-40-3624 0 0</inkml:trace>
  <inkml:trace contextRef="#ctx0" brushRef="#br0" timeOffset="323793.09">2608 11385 6304 0 0,'0'0'141'0'0,"0"0"23"0"0,0 0 11 0 0,-2 0-29 0 0,-40-2 1844 0 0,-18 1 4579 0 0,59 1-6657 0 0,-6 2 91 0 0,6-1 93 0 0,1-1 2 0 0,0 0-12 0 0,0 0-6 0 0,0 0 46 0 0,0 0 24 0 0,0 0 2 0 0,0 0 17 0 0,0 0 75 0 0,-6 0 1102 0 0,-14 8-936 0 0,18-7-480 0 0,2-1 2 0 0,0 0-12 0 0,0 0-68 0 0,-14 11-525 0 0,-13 26 662 0 0,-4 45 65 0 0,3-30-44 0 0,25-44-10 0 0,2-1 11 0 0,-4 19 34 0 0,10-7-45 0 0,13-3 0 0 0,5-7 0 0 0,47-1 289 0 0,-54-8-194 0 0,-11-1-109 0 0,0 1-1 0 0,0 0 0 0 0,0-1 1 0 0,0 0-1 0 0,-1 0 0 0 0,1-1 1 0 0,0 1-1 0 0,-1-1 0 0 0,1 0 1 0 0,-1 0-1 0 0,0-1 0 0 0,0 1 1 0 0,0-1-1 0 0,0 0 0 0 0,0 0 1 0 0,0 0-1 0 0,-1-1 0 0 0,1 1 1 0 0,-1-1-1 0 0,0 0 0 0 0,0 0 1 0 0,-1 0-1 0 0,1 0 0 0 0,1-4 15 0 0,18-42 539 0 0,10-90 866 0 0,-23 116-1426 0 0,-9 23-95 0 0,0 1-60 0 0,0 0-16 0 0,-4 13-97 0 0,-1-2 218 0 0,1 1 1 0 0,1-1 0 0 0,-1 1-1 0 0,2 0 1 0 0,0 1-1 0 0,0-1 1 0 0,1 0 0 0 0,1 0-1 0 0,0 1 1 0 0,1-1 0 0 0,0 0-1 0 0,1 1 1 0 0,0-1-1 0 0,1 1 71 0 0,4 10 205 0 0,18 26 298 0 0,35-12-3376 0 0,-51-32 1891 0 0</inkml:trace>
  <inkml:trace contextRef="#ctx0" brushRef="#br0" timeOffset="324496.04">2791 10944 10136 0 0,'0'0'230'0'0,"0"0"30"0"0,0 2 19 0 0,13 106 2168 0 0,16 131 1103 0 0,-16-123-2798 0 0,7 14 257 0 0,2-60-345 0 0,-21-70-604 0 0,2 1-48 0 0,2-7-12 0 0,7-71 0 0 0,-8 29 0 0 0,7-29 0 0 0,-2 68-152 0 0,-6 8 132 0 0,-1 1-1 0 0,1 0 0 0 0,0-1 0 0 0,-1 1 0 0 0,1 0 1 0 0,0 0-1 0 0,-1 1 0 0 0,1-1 0 0 0,0 0 0 0 0,-1 1 1 0 0,1 0-1 0 0,-1-1 0 0 0,1 1 0 0 0,-1 0 0 0 0,1 0 1 0 0,-1 1-1 0 0,0-1 0 0 0,1 0 0 0 0,-1 1 0 0 0,0-1 1 0 0,0 1-1 0 0,0 0 0 0 0,0 0 0 0 0,0 0 0 0 0,0 1 21 0 0,9 8-86 0 0,0 1 0 0 0,-1 0-1 0 0,0 1 1 0 0,-1 0-1 0 0,0 0 1 0 0,1 7 86 0 0,6 6-190 0 0,26 64-382 0 0,-41-88 575 0 0,0 0 0 0 0,0 0 0 0 0,-1 0 0 0 0,1 0 0 0 0,-1 0 0 0 0,1 0-1 0 0,-1 0 1 0 0,0 0 0 0 0,1 0 0 0 0,-1 0 0 0 0,0 0 0 0 0,-1 0-1 0 0,1 0 1 0 0,0 0 0 0 0,-1 0 0 0 0,1 0 0 0 0,-1 0 0 0 0,1 0-1 0 0,-1 0 1 0 0,0 0 0 0 0,0 0 0 0 0,0 0 0 0 0,0 0 0 0 0,0 0 0 0 0,0-1-1 0 0,-1 1 1 0 0,1-1 0 0 0,-1 1 0 0 0,1-1 0 0 0,-1 1-3 0 0,-23-1 1172 0 0,-70-13-486 0 0,37-7-746 0 0,56 18-260 0 0,2 1-145 0 0,0 0-42 0 0,0 0-14 0 0,0 0-39 0 0,0 0-16 0 0,0 0-6 0 0,0 0-2 0 0</inkml:trace>
  <inkml:trace contextRef="#ctx0" brushRef="#br0" timeOffset="325270.939">3275 10895 9584 0 0,'0'0'216'0'0,"0"0"32"0"0,-1 2 12 0 0,-21 33 16 0 0,-1 32 3730 0 0,18-48 291 0 0,2 15-3573 0 0,34 113-797 0 0,-13-71 62 0 0,-5-15 28 0 0,6 68 174 0 0,-14-27 761 0 0,-1-74-937 0 0,-4-27 60 0 0,0-1 25 0 0,0 0 25 0 0,0-2 16 0 0,-4-64 147 0 0,3 53-288 0 0,12-39 0 0 0,-8 45-20 0 0,1 1-1 0 0,0-1 1 0 0,0 0-1 0 0,0 1 1 0 0,1 0-1 0 0,0 0 1 0 0,0 1-1 0 0,0-1 1 0 0,6-3 20 0 0,3-5-26 0 0,12-7-220 0 0,-25 20 227 0 0,0 0-1 0 0,0 1 0 0 0,0-1 1 0 0,0 0-1 0 0,0 1 0 0 0,0-1 1 0 0,1 1-1 0 0,-1 0 0 0 0,0-1 0 0 0,0 1 1 0 0,1 0-1 0 0,-1-1 0 0 0,0 1 1 0 0,0 0-1 0 0,1 0 0 0 0,-1 0 1 0 0,0 0-1 0 0,1 1 0 0 0,-1-1 1 0 0,0 0-1 0 0,0 0 0 0 0,1 1 0 0 0,-1-1 1 0 0,0 1-1 0 0,0-1 0 0 0,0 1 1 0 0,0 0-1 0 0,1-1 0 0 0,-1 1 1 0 0,0 0-1 0 0,0 0 0 0 0,0-1 1 0 0,0 1-1 0 0,-1 0 0 0 0,1 0 0 0 0,0 0 1 0 0,0 0-1 0 0,-1 0 0 0 0,1 1 20 0 0,24 45-736 0 0,-3 93 736 0 0,-20-119 0 0 0,-1 1 0 0 0,-1-1 0 0 0,-1 0 0 0 0,-1 1 0 0 0,-1-1 0 0 0,-3 14 0 0 0,3-28 39 0 0,0-7 165 0 0,-2-2-123 0 0,1 0 0 0 0,0 0 0 0 0,0 0 1 0 0,1 0-1 0 0,-1-1 0 0 0,0 0 0 0 0,1 0 0 0 0,0 0 0 0 0,-1 0 0 0 0,1 0 0 0 0,0-1 0 0 0,-2-3-81 0 0,-2-2-355 0 0,1-1 0 0 0,0 0 0 0 0,0 0 0 0 0,1 0 0 0 0,1-1 0 0 0,-1 0 0 0 0,2 0 0 0 0,-1 0-1 0 0,0-6 356 0 0,4 5-2027 0 0,0 4-3717 0 0</inkml:trace>
  <inkml:trace contextRef="#ctx0" brushRef="#br0" timeOffset="325817.669">3575 11429 10136 0 0,'0'0'230'0'0,"0"0"30"0"0,0 0 19 0 0,0 0 105 0 0,0 0 411 0 0,0 0 182 0 0,0 0 42 0 0,0 0-75 0 0,0 0-336 0 0,0 0-148 0 0,0 2-33 0 0,2 6-324 0 0,-1 1 0 0 0,1-1-1 0 0,1 0 1 0 0,-1-1-1 0 0,1 1 1 0 0,1 0 0 0 0,-1-1-1 0 0,1 1 1 0 0,0-1-1 0 0,1 0 1 0 0,0-1 0 0 0,0 1-1 0 0,1-1 1 0 0,-1 0-1 0 0,1 0 1 0 0,1-1-1 0 0,0 1-102 0 0,-3-4 71 0 0,-1 0-1 0 0,1 0 0 0 0,0 0 1 0 0,0-1-1 0 0,0 1 0 0 0,0-1 0 0 0,0 0 1 0 0,0 0-1 0 0,0-1 0 0 0,0 1 1 0 0,0-1-1 0 0,1 0 0 0 0,-1 0 0 0 0,0 0 1 0 0,2-1-71 0 0,4 1-153 0 0,-7 0 145 0 0,1-1 1 0 0,-1 1 0 0 0,1-1-1 0 0,-1 1 1 0 0,0-1 0 0 0,0 0-1 0 0,0-1 1 0 0,1 1 0 0 0,-1 0-1 0 0,0-1 1 0 0,-1 0 0 0 0,1 0-1 0 0,0 1 1 0 0,0-2 0 0 0,-1 1-1 0 0,1 0 1 0 0,-1 0 0 0 0,0-1-1 0 0,1 0 1 0 0,-1 1 0 0 0,-1-1-1 0 0,2-2 8 0 0,20-44 340 0 0,-23 45-361 0 0,2-4-138 0 0,-1 1 0 0 0,1 0 0 0 0,-2 0 1 0 0,1 0-1 0 0,-1-1 0 0 0,0 1 0 0 0,-1 0 0 0 0,0 0 0 0 0,0-1 0 0 0,-2-4 159 0 0,3 10-244 0 0,-1 0 1 0 0,1-1 0 0 0,-1 1-1 0 0,0 0 1 0 0,1 0 0 0 0,-1 0-1 0 0,0 0 1 0 0,0 0 0 0 0,-1 1-1 0 0,1-1 1 0 0,0 0 0 0 0,-1 0-1 0 0,1 1 1 0 0,-1-1 0 0 0,1 1-1 0 0,-1-1 1 0 0,0 1-1 0 0,1 0 1 0 0,-1 0 0 0 0,0 0-1 0 0,0 0 1 0 0,0 0 0 0 0,0 0-1 0 0,0 0 1 0 0,-1 0 243 0 0,0 1-11 0 0,1-1 0 0 0,0 1-1 0 0,0 0 1 0 0,0 0 0 0 0,0 0 0 0 0,0 0-1 0 0,0 0 1 0 0,0 0 0 0 0,0 1 0 0 0,0-1 0 0 0,-1 1-1 0 0,1-1 1 0 0,1 1 0 0 0,-1 0 0 0 0,0 0 0 0 0,0 0-1 0 0,0 0 1 0 0,0 0 0 0 0,0 0 0 0 0,1 0-1 0 0,-1 1 1 0 0,1-1 0 0 0,-1 1 0 0 0,1-1 0 0 0,-1 1-1 0 0,1 0 1 0 0,0-1 0 0 0,0 1 0 0 0,0 0 0 0 0,0 0 11 0 0,-26 65 1101 0 0,19-43-353 0 0,-8 77 932 0 0,16-6-4 0 0,20-36-865 0 0,-16-52-810 0 0,0 0 0 0 0,0-1 0 0 0,1 0 0 0 0,0 0 0 0 0,0 0 0 0 0,0-1 0 0 0,1 0 0 0 0,0 0 0 0 0,0 0 0 0 0,0 0 0 0 0,0-1 0 0 0,1 0 0 0 0,0-1 0 0 0,3 2-1 0 0,50 15-1209 0 0,-42-18-2733 0 0,-1-1-1298 0 0</inkml:trace>
  <inkml:trace contextRef="#ctx0" brushRef="#br0" timeOffset="326192.598">3763 11162 12416 0 0,'0'0'365'0'0,"0"0"-4"0"0,0 0-139 0 0,0 0 260 0 0,0 0 138 0 0,0 0 27 0 0,0 0-31 0 0,0 0-160 0 0,0 0-68 0 0,0 0-18 0 0,0 0 17 0 0,0 0 80 0 0,0 0 39 0 0,1 0 6 0 0,48-3-176 0 0,-42 2-724 0 0,-1-1 0 0 0,0 0 0 0 0,0 0 0 0 0,-1-1 0 0 0,1 1 0 0 0,0-1 0 0 0,-1 0 0 0 0,1-1 0 0 0,-1 1 0 0 0,0-1-1 0 0,0 0 1 0 0,-1-1 0 0 0,1 1 0 0 0,-1-1 0 0 0,2-2 388 0 0,-3 4-518 0 0,8-10-2905 0 0,2-3-662 0 0</inkml:trace>
  <inkml:trace contextRef="#ctx0" brushRef="#br0" timeOffset="328378.703">5040 10944 7464 0 0,'0'0'216'0'0,"0"0"106"0"0,0 0 324 0 0,0 0 139 0 0,0 0 23 0 0,-1 1-33 0 0,-2 7-630 0 0,0 1 0 0 0,1-1 0 0 0,0 0 0 0 0,0 1 0 0 0,1-1 0 0 0,0 1 0 0 0,0-1-1 0 0,1 1 1 0 0,0-1 0 0 0,1 1 0 0 0,0-1 0 0 0,0 1 0 0 0,1-1 0 0 0,0 2-145 0 0,3 27 235 0 0,-1-4-2 0 0,2-1 1 0 0,1 0 0 0 0,2 0-1 0 0,1 0-233 0 0,35 143 334 0 0,-40-152-244 0 0,-1-1 1 0 0,-1 1 0 0 0,0 0-1 0 0,-2 0 1 0 0,-2 21-91 0 0,1-34-7 0 0,0-8 61 0 0,0-2 10 0 0,0 0 2 0 0,-19-27 418 0 0,6-55 1285 0 0,-16-136-513 0 0,-39-120-744 0 0,47 213-518 0 0,20 68-92 0 0,-2 51 86 0 0,2 4-46 0 0,2 2-8 0 0,4-3 51 0 0,0 1 0 0 0,0 1 0 0 0,0-1 0 0 0,0 1 0 0 0,0 0-1 0 0,0 0 1 0 0,0 0 0 0 0,0 1 0 0 0,0-1 0 0 0,1 1-1 0 0,-1 0 1 0 0,0 1 0 0 0,0 0 0 0 0,0-1 0 0 0,4 3 15 0 0,28 1-61 0 0,-14-2-71 0 0,-1 0 0 0 0,0 2 0 0 0,0 1 0 0 0,0 0-1 0 0,0 2 1 0 0,-1 0 132 0 0,28 28-4027 0 0,-43-29 1337 0 0,0-2-2119 0 0</inkml:trace>
  <inkml:trace contextRef="#ctx0" brushRef="#br0" timeOffset="328659.879">5012 11211 6688 0 0,'0'0'197'0'0,"2"0"128"0"0,20-1 2449 0 0,28 10-81 0 0,0 7-1810 0 0,0-15-1115 0 0,-17-10-3452 0 0,-20 5-464 0 0</inkml:trace>
  <inkml:trace contextRef="#ctx0" brushRef="#br0" timeOffset="329341.22">5505 11260 10136 0 0,'0'0'230'0'0,"0"0"30"0"0,0 0 19 0 0,0 0 37 0 0,-7 4 1135 0 0,-77 20 1457 0 0,19 15-2140 0 0,34 3-1276 0 0,24-11 477 0 0,2 1 0 0 0,0-1 0 0 0,3 1 0 0 0,0-1 0 0 0,2 1 0 0 0,3 10 31 0 0,-2 21 1552 0 0,3-48-911 0 0,-2-15-634 0 0,1 0 0 0 0,-1 0-1 0 0,0 0 1 0 0,0 0 0 0 0,0-1-1 0 0,0 1 1 0 0,1 0-1 0 0,-1-1 1 0 0,0 0 0 0 0,0 1-1 0 0,0-1 1 0 0,0 0-1 0 0,0 0 1 0 0,0 0 0 0 0,-1 0-1 0 0,1-1 1 0 0,0 1-1 0 0,0 0 1 0 0,-1-1 0 0 0,1 1-1 0 0,-1-1 1 0 0,1 0 0 0 0,-1 1-1 0 0,0-1 1 0 0,1-2-7 0 0,44-75-535 0 0,-42 69 622 0 0,0-1 1 0 0,0 1-1 0 0,-1-1 0 0 0,-1 0 0 0 0,1 1 1 0 0,-2-1-1 0 0,1 0 0 0 0,-2 0 0 0 0,1-3-87 0 0,-1 14 298 0 0,0 0-64 0 0,0 0-30 0 0,0 0-4 0 0,0 0-44 0 0,0 0-186 0 0,0 0-88 0 0,0 0-11 0 0,0 0-38 0 0,0 0-135 0 0,0 0-61 0 0,0 0-12 0 0,4 12-61 0 0,19 60 424 0 0,0 3 12 0 0,-19-55 0 0 0,1-10 0 0 0,3-1 0 0 0,11 2-4807 0 0,-6-10-609 0 0</inkml:trace>
  <inkml:trace contextRef="#ctx0" brushRef="#br0" timeOffset="329856.709">5641 11300 10136 0 0,'0'0'230'0'0,"0"0"30"0"0,0 2 19 0 0,-3 61 85 0 0,10 30 2824 0 0,8-23-1014 0 0,-1-31-1390 0 0,4 21 372 0 0,-18-58-1066 0 0,0-2-84 0 0,0-1 0 0 0,0 1 1 0 0,1 0-1 0 0,-1 0 0 0 0,0 0 1 0 0,0 0-1 0 0,0 0 0 0 0,0 0 1 0 0,0 0-1 0 0,0 0 0 0 0,1 0 1 0 0,-1 0-1 0 0,0 0 0 0 0,0 0 1 0 0,0 0-1 0 0,0 0 0 0 0,0 0 1 0 0,1 0-1 0 0,-1 0 0 0 0,0 0 1 0 0,0 0-1 0 0,0 0 0 0 0,0 0 1 0 0,0 0-1 0 0,1 0 0 0 0,-1 0 1 0 0,0 0-1 0 0,0 0 0 0 0,0 0 0 0 0,0 0 1 0 0,0 0-1 0 0,0 0 0 0 0,0 0 1 0 0,1 1-1 0 0,-1-1-6 0 0,-9-122-147 0 0,-20-16 265 0 0,25 107-33 0 0,5 22-42 0 0,7-2-99 0 0,-5 10 15 0 0,-1 0 0 0 0,0 0 0 0 0,0 1 0 0 0,1-1-1 0 0,-1 1 1 0 0,0 0 0 0 0,1 0 0 0 0,-1 0 0 0 0,0 0 0 0 0,1 0 0 0 0,-1 0 0 0 0,0 1 0 0 0,1-1 0 0 0,-1 1 0 0 0,0-1 0 0 0,1 1 0 0 0,-1 0 0 0 0,0 0 0 0 0,0 0 0 0 0,0 0 0 0 0,0 1-1 0 0,2 0 42 0 0,2 1-138 0 0,126 38-3205 0 0,-118-41 2483 0 0</inkml:trace>
  <inkml:trace contextRef="#ctx0" brushRef="#br0" timeOffset="330137.887">5984 11426 10136 0 0,'0'0'230'0'0,"-1"2"30"0"0,-12 85 2175 0 0,8-35 466 0 0,5 0-2012 0 0,0-22-5740 0 0,0-30-309 0 0</inkml:trace>
  <inkml:trace contextRef="#ctx0" brushRef="#br0" timeOffset="330395.723">5935 11098 13304 0 0,'0'0'288'0'0,"0"0"64"0"0,-10 4 16 0 0,6 4 8 0 0,4-8-304 0 0,-9 3-72 0 0,-1 6 0 0 0,1-1 0 0 0,9-8 256 0 0,0 0 40 0 0,0 0 8 0 0,0 0 0 0 0,0 0-304 0 0,0 0-80 0 0,0 0-8 0 0,0 0 0 0 0,0 0-1088 0 0,0 0-216 0 0</inkml:trace>
  <inkml:trace contextRef="#ctx0" brushRef="#br0" timeOffset="330949.843">6377 11441 13160 0 0,'-5'-4'633'0'0,"-19"-24"174"0"0,19 23-644 0 0,-1-1 0 0 0,0 1 0 0 0,-1 0 1 0 0,1 1-1 0 0,-1-1 0 0 0,0 1 0 0 0,0 0 1 0 0,0 1-1 0 0,-1 0 0 0 0,1 0 0 0 0,-1 1 1 0 0,0 0-1 0 0,0 0-163 0 0,-13-5 157 0 0,21 7-156 0 0,-3-1 3 0 0,0 0 1 0 0,0 0-1 0 0,-1 0 1 0 0,1 0-1 0 0,0 1 0 0 0,0-1 1 0 0,0 1-1 0 0,-1 0 0 0 0,1 0 1 0 0,0 0-1 0 0,0 0 1 0 0,-1 1-1 0 0,1-1 0 0 0,0 1 1 0 0,0 0-1 0 0,0 0 0 0 0,0 0 1 0 0,0 0-1 0 0,0 0 0 0 0,-1 2-4 0 0,2-2 6 0 0,0 0-1 0 0,0 1 1 0 0,0 0-1 0 0,1-1 0 0 0,-1 1 1 0 0,0 0-1 0 0,1 0 0 0 0,0 0 1 0 0,-1 0-1 0 0,1 0 0 0 0,0 0 1 0 0,0 0-1 0 0,0 0 1 0 0,0 1-1 0 0,1-1 0 0 0,-1 0 1 0 0,1 1-1 0 0,-1-1 0 0 0,1 0 1 0 0,0 2-6 0 0,-5 14 63 0 0,3 62 29 0 0,4-43-172 0 0,8 12 281 0 0,-9-46-198 0 0,0 0 0 0 0,0 1-1 0 0,0-1 1 0 0,1 0 0 0 0,-1 0-1 0 0,1 0 1 0 0,0 0 0 0 0,0 0-1 0 0,0 0 1 0 0,0 0 0 0 0,0-1-1 0 0,1 1 1 0 0,-1-1 0 0 0,1 1-1 0 0,-1-1 1 0 0,1 0 0 0 0,0 0-1 0 0,1 1-2 0 0,-2-3 56 0 0,0 0-1 0 0,0 1 1 0 0,0-1-1 0 0,0 0 0 0 0,0 0 1 0 0,-1 0-1 0 0,1 0 1 0 0,0 0-1 0 0,0-1 0 0 0,0 1 1 0 0,0 0-1 0 0,0-1 1 0 0,0 0-1 0 0,-1 1 1 0 0,1-1-1 0 0,0 0 0 0 0,-1 0 1 0 0,1 0-1 0 0,0 0 1 0 0,-1 0-1 0 0,1 0 0 0 0,-1 0 1 0 0,0-1-1 0 0,1 1 1 0 0,-1-1-56 0 0,6-3 60 0 0,0 0-37 0 0,-1-1 0 0 0,-1 1 1 0 0,1-1-1 0 0,-1-1 0 0 0,0 1 0 0 0,0-1 1 0 0,-1 1-1 0 0,0-1 0 0 0,0 0 0 0 0,-1-1 1 0 0,2-3-24 0 0,12-80 10 0 0,-16 44-762 0 0,8 84 328 0 0,10 83 254 0 0,-1-15 116 0 0,-13-80 54 0 0,17 35 0 0 0,-20-57-294 0 0,0-1-1 0 0,1 1 0 0 0,-1-1 1 0 0,1 1-1 0 0,-1-1 0 0 0,1 0 0 0 0,0 0 1 0 0,0 0-1 0 0,0 0 0 0 0,0 0 0 0 0,0-1 1 0 0,0 0-1 0 0,0 1 0 0 0,0-1 0 0 0,1 0 1 0 0,-1-1-1 0 0,1 1 0 0 0,0 0 295 0 0,8-1-5334 0 0</inkml:trace>
  <inkml:trace contextRef="#ctx0" brushRef="#br0" timeOffset="332193.535">7321 11414 952 0 0,'-32'-40'3455'0'0,"31"40"-3135"0"0,1 0 20 0 0,0 0 110 0 0,0 0 50 0 0,0 0 11 0 0,0 0-69 0 0,0 0-259 0 0,-22 18 1409 0 0,21-16-1201 0 0,1-2 15 0 0,0 0 61 0 0,0 0 21 0 0,0 0 7 0 0,0 0-13 0 0,0 0-54 0 0,0 0-20 0 0,0 0-6 0 0,0 0-53 0 0,0 0-208 0 0,0 0-18 0 0,0 0 214 0 0,0 0 83 0 0,0 0 18 0 0,0 0-56 0 0,6 13-175 0 0,-4-10-199 0 0,1-1 1 0 0,0 1-1 0 0,0-1 1 0 0,0 1-1 0 0,0-1 1 0 0,1 0-1 0 0,-1 0 0 0 0,1 0 1 0 0,-1 0-1 0 0,1-1 1 0 0,0 0-1 0 0,-1 1 1 0 0,1-1-1 0 0,0-1 1 0 0,0 1-1 0 0,0 0 0 0 0,0-1 1 0 0,-1 0-1 0 0,1 0 1 0 0,0 0-1 0 0,0 0 1 0 0,0-1-1 0 0,0 0 1 0 0,3 0-9 0 0,25-14 0 0 0,-2-16 0 0 0,-7-12 0 0 0,0-7 0 0 0,-28 23 64 0 0,-4 23-135 0 0,3 2-93 0 0,-1 0 0 0 0,0 0 0 0 0,1 1-1 0 0,-1 0 1 0 0,0 0 0 0 0,0 1 0 0 0,0 0 0 0 0,0 0 0 0 0,0 1 0 0 0,1 0 0 0 0,-1 0 0 0 0,-2 1 164 0 0,-56 10 98 0 0,61-9-103 0 0,1 0 0 0 0,-1 0 0 0 0,1 0-1 0 0,-1 1 1 0 0,1-1 0 0 0,0 1 0 0 0,0 0 0 0 0,1 0 0 0 0,-1 0-1 0 0,1 0 1 0 0,0 0 0 0 0,0 0 0 0 0,0 1 0 0 0,0-1-1 0 0,1 1 1 0 0,0 0 0 0 0,0-1 0 0 0,0 1 0 0 0,0 0 5 0 0,-7 52-67 0 0,13-8 54 0 0,8 33 13 0 0,-9-62 0 0 0,-3-16 118 0 0,0 0 1 0 0,0 0-1 0 0,1 0 1 0 0,-1-1-1 0 0,1 1 1 0 0,0 0-1 0 0,0-1 1 0 0,0 0-1 0 0,0 1 1 0 0,0-1-1 0 0,1 0 1 0 0,0 0-1 0 0,-1 0 1 0 0,1-1-1 0 0,0 1 1 0 0,0-1-1 0 0,4 3-118 0 0,27-2-431 0 0,-3-18-3283 0 0,-22 10 2181 0 0</inkml:trace>
  <inkml:trace contextRef="#ctx0" brushRef="#br0" timeOffset="332724.677">7763 11243 10680 0 0,'0'0'241'0'0,"0"0"38"0"0,0 0 11 0 0,0 0-28 0 0,-2 0-169 0 0,-41 0 1230 0 0,34 5-1251 0 0,0 1 0 0 0,1-1 0 0 0,0 1 0 0 0,-1 1 0 0 0,2 0 0 0 0,-1 0 0 0 0,1 0 0 0 0,0 1 0 0 0,1 0 0 0 0,0 0 0 0 0,0 1 0 0 0,1-1 0 0 0,0 1 0 0 0,-1 4-72 0 0,-16 36 0 0 0,21-30-195 0 0,1-17-10 0 0,0-2-3 0 0,2 9 874 0 0,9 5 413 0 0,-10-12-840 0 0,-1-2 1 0 0,2 0-14 0 0,79 25 278 0 0,-9 14-1610 0 0,-53-15 1106 0 0,-16-20 19 0 0,0 1 1 0 0,0-1-1 0 0,-1 1 1 0 0,0 0 0 0 0,0 0-1 0 0,0 0 1 0 0,-1 0-1 0 0,1 0 1 0 0,-1 0 0 0 0,-1 0-1 0 0,1 0 1 0 0,-1 1-1 0 0,1-1 1 0 0,-2 0 0 0 0,1 0-1 0 0,0 1 1 0 0,-1-1-1 0 0,0 0 1 0 0,0 0 0 0 0,-1 0-20 0 0,2 0-6 0 0,-1-1 1 0 0,0 1 0 0 0,0-1 0 0 0,0 0 0 0 0,-1 0-1 0 0,1 1 1 0 0,-1-1 0 0 0,0 0 0 0 0,0 0 0 0 0,0-1-1 0 0,-1 1 1 0 0,1 0 0 0 0,-1-1 0 0 0,0 1 0 0 0,0-1-1 0 0,0 0 1 0 0,-1 0 0 0 0,1 0 0 0 0,-3 1 5 0 0,2-4 12 0 0,0 1 0 0 0,0-1 0 0 0,1 0 0 0 0,-1 0 0 0 0,0 0 0 0 0,0-1 0 0 0,0 0 1 0 0,0 1-1 0 0,1-1 0 0 0,-1 0 0 0 0,0-1 0 0 0,1 1 0 0 0,-1-1 0 0 0,1 1 0 0 0,0-1 0 0 0,-1 0 0 0 0,-1-2-12 0 0,1 2 38 0 0,-74-44-1861 0 0,64 31-3306 0 0</inkml:trace>
  <inkml:trace contextRef="#ctx0" brushRef="#br0" timeOffset="333341.876">8028 10883 6448 0 0,'0'0'141'0'0,"0"0"23"0"0,0 0 13 0 0,0 0 55 0 0,0 0 182 0 0,0 0 76 0 0,-2 0 20 0 0,-36 15 4060 0 0,37-15-4252 0 0,1 0-72 0 0,-8 8 226 0 0,-9 22 1963 0 0,15-19-1842 0 0,6 75-76 0 0,0-21-14 0 0,1 36 1 0 0,0-7-185 0 0,4 99-119 0 0,-5-72-30 0 0,-4-92-1206 0 0,5-21-3226 0 0,-5-8-1039 0 0</inkml:trace>
  <inkml:trace contextRef="#ctx0" brushRef="#br0" timeOffset="333701.163">7813 11280 9072 0 0,'0'0'266'0'0,"0"0"1"0"0,0-1-171 0 0,-3-5 36 0 0,2 4 497 0 0,1 2 217 0 0,0 0 39 0 0,0 0 4 0 0,0 0-19 0 0,0 0-6 0 0,0 0 0 0 0,0 0-75 0 0,0 0-313 0 0,0 0-136 0 0,0 0-27 0 0,18 1 472 0 0,56 38-343 0 0,-47-21-420 0 0,-2 0-14 0 0,-20-14 35 0 0,0 1 0 0 0,0-2 0 0 0,1 1 0 0 0,-1-1 0 0 0,1 1 0 0 0,-1-1 0 0 0,1-1 0 0 0,0 1 1 0 0,0-1-1 0 0,1 0 0 0 0,2 0-43 0 0,50-1-1732 0 0,25-44 204 0 0,-78 39 1055 0 0,9-6-539 0 0</inkml:trace>
  <inkml:trace contextRef="#ctx0" brushRef="#br0" timeOffset="334850.102">8794 11328 10624 0 0,'0'0'241'0'0,"0"0"38"0"0,-4-7 266 0 0,-19-30 1644 0 0,23 36-2045 0 0,0 1-16 0 0,0 0 0 0 0,0 0 28 0 0,0 0 18 0 0,0 0 2 0 0,0 0 0 0 0,0 0 0 0 0,-4 13 176 0 0,2 48 376 0 0,11 64-310 0 0,-3-36-159 0 0,-2-25 2473 0 0,-5-101-2612 0 0,7-71-290 0 0,8 20 42 0 0,0 26 32 0 0,-4 59 96 0 0,-7 5-3 0 0,-1 0-1 0 0,1 1 0 0 0,0-1 0 0 0,-1 1 1 0 0,1 0-1 0 0,-1 0 0 0 0,0 0 0 0 0,0 0 1 0 0,0 0-1 0 0,0 0 0 0 0,-1 0 1 0 0,1 1-1 0 0,-1-1 0 0 0,0 1 0 0 0,0-1 1 0 0,0 3 3 0 0,11 23-33 0 0,50 111-27 0 0,-39-70 60 0 0,-22-64 12 0 0,-1-5 47 0 0,0-1 6 0 0,-4-108-206 0 0,8 55-46 0 0,-4 30 89 0 0,0 22 42 0 0,0 1-24 0 0,0 0-10 0 0,1-2 16 0 0,20-6-512 0 0,-6 21 412 0 0,24 24 4 0 0,-12 12 106 0 0,-3 45 64 0 0,-14 51-294 0 0,-11-111 279 0 0,1-33 36 0 0,0-1-126 0 0,0 0-71 0 0,0 0-16 0 0,0 0-91 0 0,1-3-1139 0 0,3-5-226 0 0,1-4-3341 0 0</inkml:trace>
  <inkml:trace contextRef="#ctx0" brushRef="#br0" timeOffset="335359.516">9278 11486 10240 0 0,'0'0'298'0'0,"0"0"-3"0"0,-1 1-188 0 0,-40 92 4767 0 0,28-57-3329 0 0,12-28-1529 0 0,-3 1-16 0 0,-18 59 0 0 0,21-63 49 0 0,1-1 0 0 0,0 0 0 0 0,1 1 0 0 0,-1-1 0 0 0,1 1 0 0 0,0-1 0 0 0,0 1-1 0 0,0-1 1 0 0,0 0 0 0 0,1 0 0 0 0,0 0 0 0 0,0 0 0 0 0,0 0 0 0 0,0 0-49 0 0,5 11 423 0 0,-6-12-389 0 0,1 1-1 0 0,-1 0 1 0 0,1-1-1 0 0,0 1 1 0 0,0-1-1 0 0,0 1 1 0 0,0-1-1 0 0,1 0 0 0 0,-1 0 1 0 0,1 0-1 0 0,0 0 1 0 0,0-1-1 0 0,0 1 1 0 0,0-1-1 0 0,1 1 1 0 0,-1-1-1 0 0,1 0 0 0 0,-1-1 1 0 0,1 1-1 0 0,0-1 1 0 0,-1 1-1 0 0,1-1 1 0 0,0 0-1 0 0,0 0 1 0 0,0-1-1 0 0,0 1 0 0 0,0-1 1 0 0,0 0-1 0 0,0 0 1 0 0,0 0-1 0 0,0-1 1 0 0,0 1-1 0 0,0-1 1 0 0,0 0-1 0 0,-1 0 0 0 0,2-1-33 0 0,21-33 664 0 0,-17-9-120 0 0,-8 32-480 0 0,0 0 0 0 0,-1 0 0 0 0,-1 0-1 0 0,0 0 1 0 0,-1 0 0 0 0,0 0 0 0 0,0 1-1 0 0,-2-1 1 0 0,0 0-64 0 0,0-3 18 0 0,1 3-33 0 0,-1 0 1 0 0,-1 1-1 0 0,0-1 0 0 0,0 1 0 0 0,-1 0 0 0 0,0 1 0 0 0,-1 0 0 0 0,-1 0 0 0 0,1 0 0 0 0,-2 1 0 0 0,-6-7 15 0 0,1 8-60 0 0,13 7 44 0 0,0 1 0 0 0,0 0 0 0 0,-1-1 0 0 0,1 1 0 0 0,0 0 0 0 0,0 0 0 0 0,0 0 0 0 0,-1 0 0 0 0,1 0 0 0 0,0 0 0 0 0,0 0 0 0 0,-1 1 0 0 0,1-1 0 0 0,0 0 0 0 0,0 1 0 0 0,0-1 0 0 0,0 1 0 0 0,0-1 0 0 0,0 1 0 0 0,-1-1 0 0 0,1 1 0 0 0,0 0 0 0 0,1-1 0 0 0,-1 1 0 0 0,0 0 0 0 0,0 0 0 0 0,0 0 0 0 0,0 0 0 0 0,1 0 0 0 0,-1 0 0 0 0,0 0 0 0 0,1 0 0 0 0,-1 0 0 0 0,1 0 0 0 0,-1 0 0 0 0,1 0 0 0 0,-1 1 0 0 0,1-1 0 0 0,0 0 0 0 0,0 0 0 0 0,0 1 16 0 0,-1-2-12 0 0,-2 11-208 0 0,0 1 0 0 0,1-1 0 0 0,0 0 0 0 0,1 1 0 0 0,0-1 0 0 0,1 1-1 0 0,0-1 1 0 0,0 1 0 0 0,2 7 220 0 0,0 7-1274 0 0,1 4-4128 0 0,-2-14 240 0 0</inkml:trace>
  <inkml:trace contextRef="#ctx0" brushRef="#br0" timeOffset="335843.715">9602 11454 8464 0 0,'0'0'190'0'0,"0"0"28"0"0,-2 2 10 0 0,-16 71 247 0 0,15-54 167 0 0,3 127 3613 0 0,0-128-3843 0 0,0 8 175 0 0,0-9 3429 0 0,-5-43-3168 0 0,9-69-490 0 0,7-19-294 0 0,-3 35-510 0 0,0 84-62 0 0,26 45-2216 0 0,15-3-1071 0 0,-36-38-1081 0 0</inkml:trace>
  <inkml:trace contextRef="#ctx0" brushRef="#br0" timeOffset="336225.87">9912 11033 10136 0 0,'0'0'230'0'0,"0"0"30"0"0,0 0 19 0 0,-11 1 977 0 0,8 1-1116 0 0,-1 1 1 0 0,1 0-1 0 0,0 0 1 0 0,1 0-1 0 0,-1 0 1 0 0,1 0-1 0 0,-1 1 0 0 0,1-1 1 0 0,0 1-1 0 0,0 0 1 0 0,0-1-1 0 0,1 1 1 0 0,-1 0-1 0 0,1 0 0 0 0,0 0 1 0 0,0 0-1 0 0,1 0 1 0 0,-1 0-1 0 0,1 1 1 0 0,0-1-1 0 0,0 0 0 0 0,0 0 1 0 0,1 2-141 0 0,-3 14 9 0 0,6 121 2653 0 0,24 167-1341 0 0,-15-190-1321 0 0,-4 14-137 0 0,-9-130-234 0 0,0-2-74 0 0,0 0-10 0 0,0 0-95 0 0,0 0-397 0 0,0 0-167 0 0,0 0-36 0 0,0 0-8 0 0</inkml:trace>
  <inkml:trace contextRef="#ctx0" brushRef="#br0" timeOffset="336522.696">9706 11406 8592 0 0,'0'0'250'0'0,"0"0"4"0"0,-1-1-161 0 0,-3-13 958 0 0,4 12 123 0 0,0 2 61 0 0,0 0-47 0 0,0 0-245 0 0,0 0-110 0 0,0 0-22 0 0,6-5 723 0 0,-1 5-1469 0 0,0-1 0 0 0,0 1 1 0 0,-1 0-1 0 0,1 0 0 0 0,0 1 0 0 0,-1 0 0 0 0,1 0 0 0 0,0 0 1 0 0,-1 0-1 0 0,0 0 0 0 0,1 1 0 0 0,-1 0 0 0 0,1 0-65 0 0,12 5 82 0 0,37 13-82 0 0,-13 0-257 0 0,38-8-3429 0 0,-66-12-1786 0 0</inkml:trace>
  <inkml:trace contextRef="#ctx0" brushRef="#br0" timeOffset="337303.715">10800 11142 8288 0 0,'0'0'190'0'0,"0"0"28"0"0,0 0 7 0 0,0-6 352 0 0,0 3 2781 0 0,-12-35 353 0 0,12 36-3320 0 0,0 2-207 0 0,-1 2-89 0 0,-6 49 105 0 0,10 30 90 0 0,6 63 582 0 0,4 73 975 0 0,-13-190-1626 0 0,-9 92 253 0 0,-3-59-344 0 0,8-23-404 0 0,4-37 154 0 0,0 1 0 0 0,0-1-1 0 0,0 1 1 0 0,0-1 0 0 0,0 1 0 0 0,1-1 0 0 0,-1 0 0 0 0,0 1 0 0 0,0-1 0 0 0,1 1 0 0 0,-1-1 0 0 0,0 1 0 0 0,1-1-1 0 0,-1 0 1 0 0,0 1 0 0 0,1-1 0 0 0,-1 0 0 0 0,1 1 0 0 0,-1-1 0 0 0,1 0 0 0 0,-1 1 0 0 0,1-1 0 0 0,-1 0 0 0 0,0 0-1 0 0,1 0 1 0 0,-1 0 0 0 0,1 1 0 0 0,0-1 0 0 0,-1 0 0 0 0,1 0 0 0 0,-1 0 0 0 0,1 0 0 0 0,-1 0 0 0 0,1 0 0 0 0,-1 0 0 0 0,1 0-1 0 0,-1 0 1 0 0,1-1 0 0 0,-1 1 0 0 0,1 0 0 0 0,-1 0 0 0 0,1 0 0 0 0,-1-1 0 0 0,1 1 0 0 0,-1 0 0 0 0,0 0 0 0 0,1-1-1 0 0,-1 1 1 0 0,1 0 0 0 0,-1-1 0 0 0,0 1 0 0 0,1-1 120 0 0,3 0-2706 0 0,5-3-2484 0 0</inkml:trace>
  <inkml:trace contextRef="#ctx0" brushRef="#br0" timeOffset="337935.348">10951 11572 7400 0 0,'0'0'216'0'0,"0"0"109"0"0,0 0 332 0 0,0 0 141 0 0,0 0 30 0 0,0 0-10 0 0,0 0-55 0 0,0 0-24 0 0,0 0-3 0 0,0 0-59 0 0,0 0-248 0 0,0 0-114 0 0,0 0-24 0 0,0 0 18 0 0,0 0 88 0 0,0 0 34 0 0,0 0 7 0 0,0 0-23 0 0,0 0-106 0 0,0 0-42 0 0,1 8 238 0 0,-1-6-462 0 0,1 1 0 0 0,0 0-1 0 0,0-1 1 0 0,0 0-1 0 0,1 1 1 0 0,-1-1-1 0 0,1 0 1 0 0,-1 1-1 0 0,1-1 1 0 0,0 0-1 0 0,0 0 1 0 0,0 0 0 0 0,0-1-1 0 0,0 1 1 0 0,0 0-1 0 0,0-1 1 0 0,1 1-1 0 0,-1-1 1 0 0,0 0-1 0 0,1 0 1 0 0,-1 0 0 0 0,1 0-1 0 0,1 0-42 0 0,19 8 53 0 0,-15-8-53 0 0,15 1 107 0 0,-22-2-23 0 0,4-3-40 0 0,18-22-441 0 0,-10-22-122 0 0,-12 46 208 0 0,-1 1-1 0 0,0-2 52 0 0,-9-20 268 0 0,-10 13-290 0 0,15 8 286 0 0,0 0-1 0 0,0 0 1 0 0,-1 0 0 0 0,1 1 0 0 0,0 0-1 0 0,0-1 1 0 0,0 1 0 0 0,-1 1 0 0 0,1-1 0 0 0,0 1-1 0 0,0-1 1 0 0,0 1 0 0 0,0 0 0 0 0,0 1-1 0 0,0-1 1 0 0,0 1 0 0 0,0 0 0 0 0,0 0 0 0 0,0 0-4 0 0,-2 0 1 0 0,-8 11 52 0 0,6-6-53 0 0,-1 10 0 0 0,1 31 792 0 0,43 75-368 0 0,-32-117-464 0 0,0 1-1 0 0,1-1 1 0 0,0 1-1 0 0,0-1 1 0 0,1 0-1 0 0,0-1 0 0 0,0 1 1 0 0,0-1-1 0 0,0 0 1 0 0,1 0-1 0 0,0-1 1 0 0,0 1-1 0 0,0-1 0 0 0,1 0 41 0 0,38 19-613 0 0,-38-22 324 0 0,0 0 0 0 0,0 0 0 0 0,1 0 0 0 0,-1-1 0 0 0,0 0 0 0 0,1 0 1 0 0,-1-1-1 0 0,0 0 0 0 0,1 0 0 0 0,-1-1 0 0 0,0 0 0 0 0,0 0 0 0 0,0-1 0 0 0,2-1 289 0 0,9-4-1119 0 0,0 1-7 0 0</inkml:trace>
  <inkml:trace contextRef="#ctx0" brushRef="#br0" timeOffset="338622.699">12142 11535 5224 0 0,'0'0'151'0'0,"-1"1"-5"0"0,-2 2-11 0 0,-27-10 3583 0 0,19-1-2136 0 0,10 7-945 0 0,1 1 10 0 0,-4-1 1405 0 0,3 4 1092 0 0,1-1-3675 0 0,9 105 1537 0 0,6 33-374 0 0,2 14-460 0 0,-12 46-48 0 0,-10-171-70 0 0,0-23-44 0 0,2-6-14 0 0,1 0 0 0 0,-1 0 0 0 0,1 1 0 0 0,-1-2 0 0 0,1 1 0 0 0,0 0 0 0 0,-1 0 0 0 0,1-1 0 0 0,0 0 0 0 0,-1 1 0 0 0,1-1 0 0 0,0 0 0 0 0,-1 0 0 0 0,1 0 0 0 0,0 0 0 0 0,0-1 0 0 0,0 1 0 0 0,0-1 0 0 0,0 1 0 0 0,1-1 0 0 0,-1 1 0 0 0,0-1 0 0 0,0-1 4 0 0,-67-77-1410 0 0,50 58 1051 0 0,1-1 1 0 0,1 0 0 0 0,1-2 0 0 0,-8-16 358 0 0,-11-21-571 0 0,4 8-681 0 0,14 16-2697 0 0,12 19-439 0 0</inkml:trace>
  <inkml:trace contextRef="#ctx0" brushRef="#br0" timeOffset="338865.882">12051 11187 11520 0 0,'0'0'320'0'0,"0"0"88"0"0,0 0-328 0 0,0 0-80 0 0,0 0 0 0 0,0 0 0 0 0,0 0 0 0 0,0 0 0 0 0,0 7 0 0 0,0-7 0 0 0,0 0 0 0 0,0 0-112 0 0,0 0 40 0 0,0 0 8 0 0,0 0-928 0 0,0 0-192 0 0</inkml:trace>
  <inkml:trace contextRef="#ctx0" brushRef="#br0" timeOffset="339490.718">12371 11498 12416 0 0,'0'0'365'0'0,"0"0"-4"0"0,-1 2-230 0 0,-14 9 1544 0 0,-28 9 2287 0 0,42-19-3741 0 0,-18 10 65 0 0,-19 11 384 0 0,34-17-696 0 0,1 0 0 0 0,0 1 0 0 0,0-1 0 0 0,0 1-1 0 0,1-1 1 0 0,-1 1 0 0 0,1 0 0 0 0,1-1 0 0 0,-1 1 0 0 0,1 0-1 0 0,0 0 1 0 0,0 1 0 0 0,1-1 0 0 0,0 0 0 0 0,0 0-1 0 0,0 0 1 0 0,1 0 0 0 0,0 0 0 0 0,0 0 0 0 0,0 0 0 0 0,1 0-1 0 0,1 2 27 0 0,0 3 35 0 0,-2-6-1 0 0,0-1-1 0 0,0 1 1 0 0,0-1 0 0 0,1 0-1 0 0,0 0 1 0 0,0 0 0 0 0,0 0-1 0 0,0 0 1 0 0,0 0 0 0 0,1 0-1 0 0,0-1 1 0 0,2 3-34 0 0,-3-4-13 0 0,0 0-1 0 0,0-1 1 0 0,0 1 0 0 0,0-1 0 0 0,0 0-1 0 0,0 0 1 0 0,0 0 0 0 0,0 0-1 0 0,1 0 1 0 0,-1 0 0 0 0,0 0 0 0 0,1-1-1 0 0,-1 1 1 0 0,1-1 0 0 0,-1 0-1 0 0,1 1 1 0 0,-1-1 0 0 0,0 0 0 0 0,1-1-1 0 0,-1 1 1 0 0,1 0 0 0 0,-1-1-1 0 0,1 1 1 0 0,-1-1 0 0 0,0 0 0 0 0,1 0-1 0 0,-1 0 1 0 0,0 0 0 0 0,0 0-1 0 0,1-1 14 0 0,15-17 1755 0 0,0-26-1759 0 0,-14 0-219 0 0,1 4 599 0 0,-5 16-761 0 0,-27-30-1476 0 0,25 54 1766 0 0,1 1 1 0 0,-1-1 0 0 0,0 0-1 0 0,0 1 1 0 0,0-1-1 0 0,1 1 1 0 0,-1 0 0 0 0,0-1-1 0 0,0 1 1 0 0,0 0 0 0 0,0 0-1 0 0,0 0 1 0 0,1 1-1 0 0,-1-1 1 0 0,0 0 0 0 0,0 1-1 0 0,0-1 1 0 0,0 1-1 0 0,-1 0 95 0 0,-1 2-174 0 0,-1 0 0 0 0,1 0 0 0 0,0 1-1 0 0,0 0 1 0 0,0 0 0 0 0,0 0 0 0 0,1 0-1 0 0,0 0 1 0 0,-1 1 0 0 0,2-1-1 0 0,-1 1 1 0 0,0 0 0 0 0,1 0 0 0 0,0 0-1 0 0,0 0 1 0 0,1 1 0 0 0,-1-1-1 0 0,1 0 1 0 0,0 1 0 0 0,0-1 0 0 0,1 0-1 0 0,0 1 1 0 0,0-1 0 0 0,0 1-1 0 0,1-1 1 0 0,-1 1 0 0 0,1-1 0 0 0,2 5 174 0 0,1 3-1024 0 0</inkml:trace>
  <inkml:trace contextRef="#ctx0" brushRef="#br0" timeOffset="339967.219">12549 11604 10136 0 0,'0'0'230'0'0,"0"0"30"0"0,0 0 19 0 0,0 0 105 0 0,0 0 411 0 0,-1 1 182 0 0,-14 46 3096 0 0,12 32-2543 0 0,3-52-1035 0 0,10 58 665 0 0,-9-83-1124 0 0,0 1-1 0 0,0 0 0 0 0,1-1 1 0 0,-1 1-1 0 0,1-1 0 0 0,-1 1 1 0 0,1-1-1 0 0,0 0 0 0 0,0 0 0 0 0,0 0 1 0 0,0 0-1 0 0,0 0 0 0 0,0 0 1 0 0,0 0-1 0 0,1-1 0 0 0,-1 1 1 0 0,1-1-1 0 0,-1 0 0 0 0,1 0 1 0 0,0 0-1 0 0,-1 0 0 0 0,1 0 0 0 0,0 0 1 0 0,0-1-1 0 0,0 1 0 0 0,-1-1 1 0 0,3 0-36 0 0,0-1 11 0 0,0 0 0 0 0,-1 0 1 0 0,1 0-1 0 0,-1 0 1 0 0,0-1-1 0 0,1 0 0 0 0,-1 0 1 0 0,0 0-1 0 0,0-1 1 0 0,0 1-1 0 0,0-1 0 0 0,-1 0 1 0 0,1 0-1 0 0,-1 0 1 0 0,0-1-1 0 0,0 1 0 0 0,0-1 1 0 0,0 1-1 0 0,0-1 0 0 0,-1 0 1 0 0,0 0-1 0 0,0-1 1 0 0,0 1-1 0 0,0 0 0 0 0,-1-1 1 0 0,1 1-1 0 0,-1-1 1 0 0,0 1-1 0 0,0-1 0 0 0,-1 1 1 0 0,0-1-1 0 0,0 0 1 0 0,0 1-1 0 0,0-1 0 0 0,-1-1-11 0 0,2-39-20 0 0,-20-56-833 0 0,6 58-1758 0 0,12 33-1147 0 0,1 2-1695 0 0</inkml:trace>
  <inkml:trace contextRef="#ctx0" brushRef="#br0" timeOffset="340475.412">12813 11629 10136 0 0,'0'0'230'0'0,"0"0"30"0"0,0 0 19 0 0,0 1-40 0 0,3 62 4011 0 0,2-21-2823 0 0,4 29-689 0 0,-4-39-826 0 0,-4-4 130 0 0,-1-26 182 0 0,0-2 113 0 0,0 0 30 0 0,0 0-25 0 0,0 0-132 0 0,0 0-61 0 0,-1-9 175 0 0,-36-129 1681 0 0,19 58-1029 0 0,9 31-580 0 0,10 41-460 0 0,2 2-58 0 0,35-17-968 0 0,43 3 474 0 0,15 7-1740 0 0,-44 7-2673 0 0,-31 5 3183 0 0</inkml:trace>
  <inkml:trace contextRef="#ctx0" brushRef="#br0" timeOffset="341563.721">13898 11584 11144 0 0,'0'0'248'0'0,"0"0"34"0"0,0 0 22 0 0,0 0-29 0 0,0 0-138 0 0,0 0 86 0 0,0 0 53 0 0,0 0 11 0 0,0 0-25 0 0,0 0-104 0 0,0 0-44 0 0,-2-1-8 0 0,-27-10 834 0 0,0-1 1535 0 0,24 11-2450 0 0,1 1 0 0 0,-1 0-1 0 0,1 0 1 0 0,-1 1-1 0 0,1-1 1 0 0,0 1-1 0 0,-1 0 1 0 0,1 1 0 0 0,-1-1-1 0 0,1 1 1 0 0,0-1-1 0 0,0 1 1 0 0,0 0-1 0 0,-3 3-24 0 0,-38 34 64 0 0,17-2-64 0 0,2 23 48 0 0,7-2 394 0 0,15-16 210 0 0,17-4-482 0 0,23 7-170 0 0,-31-43 8 0 0,0-1-1 0 0,0 1 0 0 0,0-1 0 0 0,1 0 1 0 0,-1 0-1 0 0,0-1 0 0 0,1 0 0 0 0,-1 0 1 0 0,0 0-1 0 0,1 0 0 0 0,-1-1 0 0 0,0 0 1 0 0,1 0-1 0 0,-1-1 0 0 0,0 1 0 0 0,0-1 1 0 0,0 0-1 0 0,0 0 0 0 0,-1-1 0 0 0,1 1 1 0 0,0-1-1 0 0,-1 0 0 0 0,1-1-7 0 0,7-5 34 0 0,-1-1 0 0 0,0-1 0 0 0,-1 1 1 0 0,0-2-1 0 0,0 1 0 0 0,-1-1 0 0 0,6-12-34 0 0,18-41 21 0 0,-28 54-2 0 0,-1 0 0 0 0,-1-1 1 0 0,0 0-1 0 0,0 0 0 0 0,-1 0 0 0 0,-1 0 0 0 0,0 0 1 0 0,0 0-1 0 0,-2 0 0 0 0,1-3-19 0 0,-2 11-14 0 0,1 0-1 0 0,0 1 1 0 0,-1 0-1 0 0,0-1 0 0 0,0 1 1 0 0,0 0-1 0 0,0 0 1 0 0,0 0-1 0 0,0 0 1 0 0,-1 0-1 0 0,0 1 1 0 0,1-1-1 0 0,-1 1 1 0 0,0 0-1 0 0,0-1 1 0 0,0 1-1 0 0,-1 1 1 0 0,1-1-1 0 0,0 0 1 0 0,-1 1-1 0 0,1 0 1 0 0,-1 0-1 0 0,1 0 1 0 0,-1 0-1 0 0,0 0 1 0 0,1 1-1 0 0,-1-1 1 0 0,0 1-1 0 0,0 0 1 0 0,1 0-1 0 0,-1 1 1 0 0,0-1-1 0 0,1 1 0 0 0,-1 0 1 0 0,0 0-1 0 0,0 0 15 0 0,-21 4-305 0 0,-35 15-766 0 0,23 17-1 0 0,35-31 852 0 0,0 0 0 0 0,0 0-1 0 0,1 0 1 0 0,-1 0-1 0 0,1 0 1 0 0,1 1-1 0 0,-1-1 1 0 0,1 0-1 0 0,1 1 1 0 0,-1-1-1 0 0,2 6 221 0 0,1-5-3510 0 0,-3-6-1082 0 0</inkml:trace>
  <inkml:trace contextRef="#ctx0" brushRef="#br0" timeOffset="342141.696">14108 11641 11976 0 0,'0'0'266'0'0,"0"0"44"0"0,0 0 15 0 0,0 0-26 0 0,-1-1-198 0 0,-2-6-90 0 0,3 0 59 0 0,0 5 296 0 0,0 2 120 0 0,0 0 24 0 0,0 0-68 0 0,-1 2-238 0 0,-18 45 1399 0 0,7-7-1153 0 0,-3 94 2153 0 0,20-88-2891 0 0,8-12 1445 0 0,-6-22-1050 0 0,-6-10-87 0 0,0 0 0 0 0,-1 0 0 0 0,1 0 0 0 0,0-1 0 0 0,1 1 0 0 0,-1 0 0 0 0,0-1-1 0 0,0 1 1 0 0,1-1 0 0 0,-1 1 0 0 0,1-1 0 0 0,-1 1 0 0 0,1-1 0 0 0,0 0-1 0 0,-1 0 1 0 0,1 0 0 0 0,0 0 0 0 0,0 0 0 0 0,0 0 0 0 0,0-1 0 0 0,0 1-1 0 0,0-1 1 0 0,0 1-20 0 0,2-1 0 0 0,0 0 0 0 0,0 0 0 0 0,0 0 0 0 0,-1-1 0 0 0,1 0 0 0 0,0 1 0 0 0,0-1 0 0 0,-1-1 0 0 0,1 1 0 0 0,-1 0 0 0 0,1-1 0 0 0,-1 0 0 0 0,1 0 0 0 0,-1 0 0 0 0,0 0 0 0 0,0 0 0 0 0,0-1 0 0 0,0 1 0 0 0,0-1 0 0 0,-1 0 0 0 0,1 0 0 0 0,-1 0 0 0 0,0 0 0 0 0,0-1 0 0 0,44-55 0 0 0,-19-17 0 0 0,-17 26 288 0 0,-8 45-456 0 0,0-2-4987 0 0,-2 7 3263 0 0</inkml:trace>
  <inkml:trace contextRef="#ctx0" brushRef="#br0" timeOffset="342579.084">14104 11170 9520 0 0,'0'0'276'0'0,"0"0"2"0"0,0 0-72 0 0,0 0 355 0 0,0 0 170 0 0,0 0 34 0 0,0 0-13 0 0,0 0-95 0 0,0 0-45 0 0,-2 1-10 0 0,-1 4-441 0 0,1 0 1 0 0,-1 1-1 0 0,1-1 1 0 0,0 0 0 0 0,0 1-1 0 0,1 0 1 0 0,0-1-1 0 0,0 1 1 0 0,0 0-1 0 0,1-1 1 0 0,0 1 0 0 0,0 0-1 0 0,0 0 1 0 0,0-1-1 0 0,2 4-161 0 0,24 80 0 0 0,2-35 0 0 0,-16-36-317 0 0,-11-15 198 0 0,0-1 0 0 0,1 1-1 0 0,-1-1 1 0 0,0 1-1 0 0,1-1 1 0 0,0 0 0 0 0,0 1-1 0 0,-1-1 1 0 0,1 0 0 0 0,0 0-1 0 0,1 0 1 0 0,-1-1 0 0 0,0 1-1 0 0,0 0 1 0 0,1-1-1 0 0,-1 0 1 0 0,1 1 0 0 0,-1-1-1 0 0,1 0 1 0 0,0 0 0 0 0,0 0-1 0 0,-1-1 1 0 0,2 1 119 0 0,6-1-1355 0 0,3 0-11 0 0</inkml:trace>
  <inkml:trace contextRef="#ctx0" brushRef="#br0" timeOffset="344087.116">15024 11362 7976 0 0,'0'0'174'0'0,"0"-11"437"0"0,0 6-487 0 0,0 4 311 0 0,0 1 119 0 0,0 0 20 0 0,0 0-44 0 0,0 0-188 0 0,0 0-81 0 0,0 0-18 0 0,0 0-27 0 0,0 0-102 0 0,0 0-39 0 0,0 2 49 0 0,5 24 1605 0 0,5-13 1282 0 0,7 28-1753 0 0,1 92 118 0 0,-17 32-352 0 0,-1-64-584 0 0,1-91-440 0 0,3-3 0 0 0,42 30 64 0 0,11-16-64 0 0,-39-17-82 0 0,7-1-105 0 0,39 4-1393 0 0,-29 3-463 0 0,-7-3-1516 0 0,-14-6-1653 0 0</inkml:trace>
  <inkml:trace contextRef="#ctx0" brushRef="#br0" timeOffset="344484.526">15193 11572 7824 0 0,'0'0'230'0'0,"0"-1"-16"0"0,0-5-22 0 0,0 5 568 0 0,0 1 232 0 0,0 0 37 0 0,0 0-33 0 0,0 0-177 0 0,-3-3 343 0 0,3 2 2803 0 0,36 12-3325 0 0,10 14-1008 0 0,-11-20-1611 0 0,-13-11-3521 0 0,-16 0 1228 0 0</inkml:trace>
  <inkml:trace contextRef="#ctx0" brushRef="#br0" timeOffset="344875.045">15052 11243 8928 0 0,'0'0'200'0'0,"0"0"33"0"0,-1 2 14 0 0,-6 4-41 0 0,-3 10-74 0 0,10-15 332 0 0,0-1 136 0 0,0 0 22 0 0,0 0-6 0 0,0 0-35 0 0,0 0-18 0 0,0 0-3 0 0,0 0-24 0 0,0 0-102 0 0,0 0-46 0 0,0 0-10 0 0,0 0-17 0 0,0 0-62 0 0,1 0-32 0 0,81-4 749 0 0,-77 2-1031 0 0,0 1-1 0 0,1 0 1 0 0,-1 1-1 0 0,1-1 1 0 0,-1 1-1 0 0,1 0 1 0 0,0 0-1 0 0,-1 1 1 0 0,1 0-1 0 0,-1 0 1 0 0,0 0-1 0 0,1 0 1 0 0,0 1 15 0 0,20 4-143 0 0,-6-2-209 0 0,30-4-1274 0 0,30-8-2293 0 0,-65 8-279 0 0</inkml:trace>
  <inkml:trace contextRef="#ctx0" brushRef="#br0" timeOffset="345737.298">15727 11799 10512 0 0,'0'0'306'0'0,"0"0"-4"0"0,0 0-82 0 0,-6-8 1969 0 0,-52-4 769 0 0,-10 3-1926 0 0,62 8-1030 0 0,0 1 0 0 0,0 0 0 0 0,0 1 0 0 0,0-1 0 0 0,0 1-1 0 0,0 0 1 0 0,1 1 0 0 0,-1-1 0 0 0,0 1 0 0 0,1 0-1 0 0,-1 1 1 0 0,1-1 0 0 0,0 1 0 0 0,-3 2-2 0 0,-14 26-114 0 0,17 30 114 0 0,6-53 0 0 0,4 0 0 0 0,-2-5 0 0 0,-1-1 0 0 0,1 1 0 0 0,1-1 0 0 0,-1 0 0 0 0,0 0 0 0 0,0 0 0 0 0,1 0 0 0 0,-1 0 0 0 0,1-1 0 0 0,0 1 0 0 0,0-1 0 0 0,-1 0 0 0 0,1 0 0 0 0,0-1 0 0 0,0 1 0 0 0,0-1 0 0 0,0 0 0 0 0,0 0 0 0 0,-1 0 0 0 0,1 0 0 0 0,4-2 0 0 0,-1 1 104 0 0,-1-1 0 0 0,1 0 0 0 0,-1 0 0 0 0,1 0 0 0 0,-1-1 0 0 0,0 0 0 0 0,0-1 0 0 0,0 1 0 0 0,-1-1 0 0 0,1 0 0 0 0,-1 0 0 0 0,0-1 0 0 0,0 0 0 0 0,0 0 0 0 0,-1 0 0 0 0,1 0 0 0 0,-1-1 0 0 0,-1 1 0 0 0,2-3-104 0 0,26-81 16 0 0,-10-91 1608 0 0,-19 137-1365 0 0,0 16-241 0 0,-1 0 1 0 0,-2-1-1 0 0,-1 1 0 0 0,-1 0 1 0 0,-1 0-1 0 0,-1 0 1 0 0,-1 1-1 0 0,-2 0 0 0 0,-2-3-18 0 0,-36-53-401 0 0,7 34-1174 0 0,38 48 1577 0 0,1 0-1 0 0,-1 0 1 0 0,1 0-1 0 0,-1 0 1 0 0,0 0-1 0 0,1 0 0 0 0,-1 0 1 0 0,1 0-1 0 0,-1 0 1 0 0,0 0-1 0 0,1 0 1 0 0,-1 0-1 0 0,1 0 1 0 0,-1 1-1 0 0,1-1 0 0 0,-1 0 1 0 0,0 0-1 0 0,1 1 1 0 0,-1-1-1 0 0,1 0 1 0 0,-1 1-1 0 0,1-1 0 0 0,0 1 1 0 0,-1-1-1 0 0,1 1 1 0 0,-1-1-1 0 0,1 0 1 0 0,0 1-1 0 0,-1-1 1 0 0,1 1-1 0 0,0 0 0 0 0,0-1 1 0 0,-1 1-1 0 0,1-1 1 0 0,0 1-1 0 0,0-1 1 0 0,0 1-1 0 0,0 0 0 0 0,-1-1 1 0 0,1 1-1 0 0,0-1 1 0 0,0 1-1 0 0,0 0-1 0 0,0-1 2 0 0,3 78-66 0 0,28 81 176 0 0,47 145-208 0 0,-55-214 96 0 0,14 55-10 0 0,-20-93-220 0 0,-12-17-74 0 0,-1-27 196 0 0,-3-7-4793 0 0,3-5 4023 0 0</inkml:trace>
  <inkml:trace contextRef="#ctx0" brushRef="#br0" timeOffset="346643.353">15901 11698 11976 0 0,'0'0'266'0'0,"0"0"44"0"0,0 0 15 0 0,0 0-26 0 0,-1-2-198 0 0,-2-3 48 0 0,2 4 571 0 0,1 1 250 0 0,0 0 43 0 0,0 0-69 0 0,0 0-328 0 0,0 0-140 0 0,0 0-27 0 0,0 0-46 0 0,0 1-165 0 0,4 95 626 0 0,2-49-504 0 0,10-30-414 0 0,-14-17-237 0 0,-2 0-12 0 0,1-1 73 0 0,0-2 240 0 0,0 0 0 0 0,0 0-1 0 0,0-1 1 0 0,0 1 0 0 0,0 0 0 0 0,-1-1 0 0 0,0 1 0 0 0,1 0 0 0 0,-1-1 0 0 0,0 1 0 0 0,-1 0 0 0 0,1-1 0 0 0,-1 1 0 0 0,1 0-1 0 0,-1 0 1 0 0,0-1-10 0 0,-2-79 1091 0 0,2 58-888 0 0,1 24-65 0 0,0 1-2 0 0,0 0-36 0 0,0 0-152 0 0,0 0-68 0 0,0 0-9 0 0,1 0 6 0 0,1 1 141 0 0,1-1-1 0 0,-1 1 1 0 0,1-1-1 0 0,-1 1 0 0 0,0 0 1 0 0,1 0-1 0 0,-1 0 0 0 0,0 0 1 0 0,0 0-1 0 0,1 0 1 0 0,-1 1-1 0 0,0-1 0 0 0,0 1 1 0 0,0-1-1 0 0,-1 1 1 0 0,1 0-1 0 0,0 0 0 0 0,-1 0 1 0 0,1 0-1 0 0,-1 0 0 0 0,1 0 1 0 0,-1 1-18 0 0,10 11 77 0 0,31 50-77 0 0,-37-48 0 0 0,4-4 0 0 0,-10-12 0 0 0,1 0 0 0 0,0 0 0 0 0,0-1 0 0 0,0 1 0 0 0,0 0 0 0 0,0 0 0 0 0,0 0 0 0 0,0-1 0 0 0,0 1 0 0 0,0 0 0 0 0,0 0 0 0 0,0-1 0 0 0,1 1 0 0 0,-1 0 0 0 0,0 0 0 0 0,0 0 0 0 0,0-1 0 0 0,0 1 0 0 0,0 0 0 0 0,0 0 0 0 0,0 0 0 0 0,1-1 0 0 0,-1 1 0 0 0,0 0 0 0 0,0 0 0 0 0,0 0 0 0 0,0 0 0 0 0,1-1 0 0 0,-1 1 0 0 0,0 0 0 0 0,0 0 0 0 0,0 0 0 0 0,1 0 0 0 0,-1 0 0 0 0,0 0 0 0 0,0 0 0 0 0,0 0 0 0 0,1 0 0 0 0,-1-1 0 0 0,0 1 0 0 0,0 0 0 0 0,1 0 0 0 0,-1 0 0 0 0,0 0 0 0 0,0 0 0 0 0,0 1 0 0 0,1-1 0 0 0,-1 0 0 0 0,0 0 0 0 0,0 0 0 0 0,1 0 0 0 0,-1 0 0 0 0,0 0 0 0 0,0 0 0 0 0,0 0 0 0 0,1 0 0 0 0,-1 1 0 0 0,0-1 0 0 0,0 0 0 0 0,0 0 0 0 0,0 0 0 0 0,1 0 0 0 0,-1 0 0 0 0,9-71-1376 0 0,-4 25 802 0 0,-1 30 2380 0 0,6 32-1662 0 0,20 17-144 0 0,25 24 0 0 0,-18-1 0 0 0,-19-12-32 0 0,-17-28-1275 0 0,-1-10-6879 0 0,0-6 3024 0 0</inkml:trace>
  <inkml:trace contextRef="#ctx0" brushRef="#br0" timeOffset="347276.046">16470 11685 9936 0 0,'0'0'292'0'0,"0"0"0"0"0,0 0-35 0 0,0 0 563 0 0,0 0 268 0 0,0 0 52 0 0,0 0-72 0 0,0 0-345 0 0,0 0-150 0 0,0 0-28 0 0,0 0-12 0 0,0 0-17 0 0,0 0-4 0 0,0 0 0 0 0,0 0-68 0 0,-1 0-289 0 0,-14 0 114 0 0,13 0 1 0 0,0 1 8 0 0,-5 2-44 0 0,-19 9-188 0 0,12 12-46 0 0,13-19 0 0 0,-12 120-953 0 0,13-118 969 0 0,4 10 1763 0 0,-3-14-1699 0 0,0-2-69 0 0,0 0 0 0 0,0 0 0 0 0,0 0 0 0 0,-1-1 1 0 0,1 1-1 0 0,0 0 0 0 0,0 0 0 0 0,0 0 0 0 0,0-1 0 0 0,0 1 1 0 0,1 0-1 0 0,-1-1 0 0 0,0 1 0 0 0,0-1 0 0 0,0 0 0 0 0,0 1 1 0 0,1-1-1 0 0,-1 0 0 0 0,0 0 0 0 0,0 0 0 0 0,1 1 0 0 0,-1-1 1 0 0,0-1-1 0 0,0 1 0 0 0,1 0 0 0 0,-1 0 0 0 0,0 0 0 0 0,0-1 1 0 0,1 1-1 0 0,-1 0 0 0 0,0-1 0 0 0,0 1 0 0 0,0-1 0 0 0,0 0-11 0 0,4 0 227 0 0,63-33 456 0 0,-30-10-630 0 0,-35 39-89 0 0,-1 0 0 0 0,0 0 0 0 0,0 0 0 0 0,0 0 0 0 0,0 0 0 0 0,-1 0 0 0 0,0 0 0 0 0,0 0-1 0 0,0-1 1 0 0,-1 1 0 0 0,1 0 0 0 0,-1-1 0 0 0,-1 1 0 0 0,1 0 0 0 0,-1-1 0 0 0,0 1 0 0 0,0 0 0 0 0,0 0 0 0 0,-1 0-1 0 0,0 0 1 0 0,0 0 0 0 0,0 0 0 0 0,-1 0 0 0 0,1 0 0 0 0,-1 1 0 0 0,0 0 0 0 0,-1-1 0 0 0,1 1 0 0 0,-2-1 36 0 0,2 4-50 0 0,0 0 0 0 0,0 0 1 0 0,0 0-1 0 0,0 1 0 0 0,0-1 1 0 0,0 1-1 0 0,0-1 0 0 0,0 1 1 0 0,-1 0-1 0 0,1 0 0 0 0,0 0 1 0 0,0 1-1 0 0,0-1 0 0 0,0 1 0 0 0,0 0 1 0 0,0 0-1 0 0,0 0 0 0 0,0 0 1 0 0,0 0-1 0 0,0 1 0 0 0,0-1 1 0 0,0 1-1 0 0,0 1 50 0 0,-3 1-91 0 0,1 0 0 0 0,0 1 1 0 0,0 0-1 0 0,1 0 0 0 0,0 1 0 0 0,0-1 0 0 0,0 1 1 0 0,0 0-1 0 0,1 0 0 0 0,0 0 0 0 0,0 0 0 0 0,0 1 0 0 0,1-1 1 0 0,-1 5 90 0 0,2-7-86 0 0,-12 47-1865 0 0,11-41 1257 0 0,3-6-4506 0 0,-1-4 3472 0 0</inkml:trace>
  <inkml:trace contextRef="#ctx0" brushRef="#br0" timeOffset="348166.435">16718 11604 8864 0 0,'0'0'200'0'0,"0"0"33"0"0,0 0 14 0 0,0-1-41 0 0,2-6 2625 0 0,0 20-1558 0 0,2 44-63 0 0,-12 36-962 0 0,8-45 1823 0 0,14-105-1613 0 0,6-27-588 0 0,8-17 850 0 0,-9 79-528 0 0,4 19-138 0 0,18 36-44 0 0,-5 39-10 0 0,-8 37 54 0 0,-20-65-33 0 0,-4-29 44 0 0,-3-14-30 0 0,-1-1-139 0 0,0 0-227 0 0,0 0-66 0 0,0 0-10 0 0,0 0-210 0 0,0 0-879 0 0,8 11-2337 0 0,-7-9 1860 0 0</inkml:trace>
  <inkml:trace contextRef="#ctx0" brushRef="#br0" timeOffset="348909.646">17273 11656 13824 0 0,'0'0'314'0'0,"0"0"46"0"0,0 0 22 0 0,0 0-50 0 0,0 0-83 0 0,0 0 474 0 0,-5-3 1222 0 0,-44-13 856 0 0,45 16-2770 0 0,0 1 1 0 0,1-1-1 0 0,-1 1 0 0 0,1 0 1 0 0,-1 0-1 0 0,1 0 0 0 0,-1 1 1 0 0,1-1-1 0 0,0 1 0 0 0,0 0 1 0 0,0 0-1 0 0,0 0 0 0 0,0 0 1 0 0,0 0-1 0 0,0 1-31 0 0,-3 1 23 0 0,-35 50-33 0 0,31-18-56 0 0,9-33 57 0 0,-1 1-1 0 0,1-1 1 0 0,1 0 0 0 0,-1 1-1 0 0,0 0 1 0 0,1-1-1 0 0,0 1 1 0 0,0-1-1 0 0,0 1 1 0 0,0-1 0 0 0,0 1-1 0 0,1 0 1 0 0,0-1-1 0 0,0 1 1 0 0,0-1-1 0 0,0 0 1 0 0,0 1-1 0 0,1-1 1 0 0,-1 0 0 0 0,1 0-1 0 0,0 1 1 0 0,0-1-1 0 0,0-1 1 0 0,0 1-1 0 0,3 2 10 0 0,24 7-64 0 0,-24-12 83 0 0,-1 1 0 0 0,1-2 0 0 0,0 1-1 0 0,0 0 1 0 0,0-1 0 0 0,-1 0 0 0 0,1 0 0 0 0,0 0-1 0 0,-1-1 1 0 0,1 0 0 0 0,-1 0 0 0 0,0 0-1 0 0,1 0 1 0 0,-1-1 0 0 0,0 1 0 0 0,0-1 0 0 0,0 0-1 0 0,-1 0 1 0 0,1-1 0 0 0,-1 1 0 0 0,0-1-1 0 0,0 1 1 0 0,2-4-19 0 0,-4 6 0 0 0,29-59 0 0 0,-17 28 0 0 0,22-82 40 0 0,-3-88 1172 0 0,-18 53-728 0 0,-13 139-516 0 0,-1 0 0 0 0,0 1 0 0 0,-1-1-1 0 0,0 0 1 0 0,0 1 0 0 0,-1-1 0 0 0,0 1-1 0 0,-1 0 1 0 0,0 0 0 0 0,-1 0 0 0 0,1 0-1 0 0,-2 0 1 0 0,1 0 0 0 0,-1 1 0 0 0,-1 0-1 0 0,-5-7 33 0 0,2 5-350 0 0,-1 0 0 0 0,0 1-1 0 0,-1 0 1 0 0,1 1 0 0 0,-2 0 0 0 0,1 0-1 0 0,-3 0 351 0 0,-20 1-968 0 0,32 7 838 0 0,-12 25-44 0 0,6-2 223 0 0,1 2 0 0 0,1-1 0 0 0,1 1 0 0 0,1 0 0 0 0,2 0 0 0 0,0 0 0 0 0,1 0 0 0 0,2 0-1 0 0,2 15-48 0 0,6 57 939 0 0,13 98-394 0 0,-4-53-573 0 0,4-29 302 0 0,-11-75-44 0 0,-9-29-404 0 0,0 0-1 0 0,1 0 1 0 0,0-1 0 0 0,0 1 0 0 0,1-1 0 0 0,0 0 0 0 0,1 0 0 0 0,-1 0-1 0 0,5 4 175 0 0,12 5-7358 0 0,-12-14 6547 0 0,-6-3-1131 0 0</inkml:trace>
  <inkml:trace contextRef="#ctx0" brushRef="#br0" timeOffset="353314.401">18295 11644 3344 0 0,'0'0'99'0'0,"0"0"82"0"0,0 0 304 0 0,0 0 129 0 0,0 2 24 0 0,-1 0-912 0 0,1-1 562 0 0,-1 1 1 0 0,1-1 0 0 0,-1 1-1 0 0,1-1 1 0 0,-1 0 0 0 0,0 0 0 0 0,1 1-1 0 0,-1-1 1 0 0,0 0 0 0 0,0 0-1 0 0,0 0 1 0 0,0 0 0 0 0,0 0-1 0 0,0 0 1 0 0,0 0 0 0 0,0 0 0 0 0,0 0-1 0 0,0 0 1 0 0,-1 0 0 0 0,1-1-1 0 0,0 1 1 0 0,-1-1 0 0 0,1 1 0 0 0,0-1-1 0 0,-1 1 1 0 0,1-1-289 0 0,-2 1 142 0 0,1 0 0 0 0,-1-1-1 0 0,1 1 1 0 0,-1-1 0 0 0,0 0 0 0 0,1 0 0 0 0,-1 0 0 0 0,0 0-1 0 0,1 0 1 0 0,-1 0 0 0 0,0-1 0 0 0,1 1 0 0 0,-1-1-1 0 0,1 0 1 0 0,-1 1 0 0 0,1-1 0 0 0,-1 0 0 0 0,1-1 0 0 0,-1 1-142 0 0,-36-2 246 0 0,32 3-178 0 0,-1 0-1 0 0,1 0 0 0 0,0 0 1 0 0,-1 1-1 0 0,1 0 0 0 0,0 1 1 0 0,0 0-1 0 0,0 0 0 0 0,0 0 1 0 0,0 1-1 0 0,0 0 0 0 0,0 1 1 0 0,1-1-1 0 0,-5 5-67 0 0,1-3 78 0 0,-34 34 46 0 0,-1-10-70 0 0,21-7 34 0 0,15-15-19 0 0,6 1 19 0 0,4 0-29 0 0,0-6-53 0 0,-1 0 0 0 0,0 0 0 0 0,1 0 0 0 0,0-1 0 0 0,-1 1 0 0 0,1 0 0 0 0,0 0 0 0 0,0 0 0 0 0,0-1 1 0 0,0 1-1 0 0,1 0 0 0 0,-1-1 0 0 0,0 1 0 0 0,1-1 0 0 0,-1 1 0 0 0,1-1 0 0 0,-1 0 0 0 0,1 0 0 0 0,0 0 0 0 0,-1 0 0 0 0,1 0 0 0 0,0 0 0 0 0,0 0 0 0 0,0 0 1 0 0,0-1-1 0 0,0 1 0 0 0,0-1 0 0 0,0 1 0 0 0,1-1-6 0 0,2 2-11 0 0,0-1 17 0 0,0 0 0 0 0,0 0 0 0 0,0 0 0 0 0,0 0-1 0 0,0-1 1 0 0,0 0 0 0 0,0 0 0 0 0,0 0 0 0 0,1 0 0 0 0,-1-1 0 0 0,0 0 0 0 0,0 0-1 0 0,0-1 1 0 0,-1 1 0 0 0,1-1 0 0 0,0 0 0 0 0,0 0 0 0 0,-1-1 0 0 0,1 1-1 0 0,0-2-5 0 0,38-58 163 0 0,-35 42-110 0 0,-3-16-11 0 0,8 65-184 0 0,-3 23 130 0 0,14 16-52 0 0,-19-64-171 0 0,-1 0 0 0 0,1-1 0 0 0,0 1-1 0 0,-1-1 1 0 0,2 0 0 0 0,-1-1 0 0 0,0 1-1 0 0,0-1 1 0 0,1 0 0 0 0,-1-1 0 0 0,1 1 0 0 0,0-1-1 0 0,0 0 1 0 0,-1 0 0 0 0,1-1 0 0 0,0 0-1 0 0,0 0 1 0 0,0 0 0 0 0,-1-1 0 0 0,1 0-1 0 0,0 0 1 0 0,-1 0 0 0 0,1-1 0 0 0,0 0-1 0 0,4-2 236 0 0,12-3-4950 0 0</inkml:trace>
  <inkml:trace contextRef="#ctx0" brushRef="#br0" timeOffset="354572.194">19330 11633 6448 0 0,'0'0'141'0'0,"0"0"23"0"0,-1-1 13 0 0,-23-19 109 0 0,20 19-7 0 0,1 0 0 0 0,0 0 0 0 0,0 1 0 0 0,-1-1-1 0 0,1 1 1 0 0,0 0 0 0 0,-1 0 0 0 0,1 0 0 0 0,0 0 0 0 0,-1 0 0 0 0,1 1 0 0 0,0 0 0 0 0,0-1 0 0 0,-3 2-279 0 0,-17 10 179 0 0,-4 16 1354 0 0,27-27-1344 0 0,0-1-86 0 0,-9 8 117 0 0,0 7 1155 0 0,8-13-933 0 0,1-2-247 0 0,0 0 53 0 0,0 0 52 0 0,0 0 11 0 0,0 0-25 0 0,0 0-105 0 0,0 0-42 0 0,0 0-10 0 0,0 0-7 0 0,2 0-30 0 0,28 7 110 0 0,20-14-282 0 0,-17-22 80 0 0,-19 5 64 0 0,-5 8-292 0 0,-9 16 102 0 0,0 0-24 0 0,0 0-2 0 0,0 0 6 0 0,0 0 22 0 0,0 0 11 0 0,0 0 1 0 0,0 0-2 0 0,0 0-4 0 0,-5-10-1484 0 0,-27 0 564 0 0,-23 6 1103 0 0,-5 15 1870 0 0,48 1-1935 0 0,-6 22 0 0 0,8 5 0 0 0,10-10 0 0 0,10 31 0 0 0,10-8 1452 0 0,-10-35-1113 0 0,-6-13-366 0 0,0 0 0 0 0,0 0 0 0 0,0 0 0 0 0,0-1 0 0 0,1 0 0 0 0,0 0 0 0 0,-1 0 0 0 0,1 0 0 0 0,0-1 0 0 0,0 1 0 0 0,0-1 0 0 0,1-1 0 0 0,-1 1 0 0 0,0-1 0 0 0,1 0 0 0 0,-1 0 0 0 0,1 0 0 0 0,-1-1 0 0 0,1 0 0 0 0,-1 0 0 0 0,1-1 0 0 0,0 1 0 0 0,4-2 27 0 0,25-3-1530 0 0,-12-4 373 0 0,-8 2-2605 0 0,-2 3-575 0 0</inkml:trace>
  <inkml:trace contextRef="#ctx0" brushRef="#br0" timeOffset="354978.369">19330 11317 10136 0 0,'0'0'230'0'0,"0"0"30"0"0,0 0 19 0 0,0 0 113 0 0,0 0 444 0 0,0 0 195 0 0,0 0 38 0 0,0 0-74 0 0,0 0-351 0 0,0 0-151 0 0,0 0-28 0 0,0 0-105 0 0,0 0-391 0 0,0 0-98 0 0,1-5-6 0 0,44-68-262 0 0,-40 64-377 0 0,0 0 0 0 0,0 1-1 0 0,1 0 1 0 0,0 0 0 0 0,0 0 0 0 0,1 0 0 0 0,0 1-1 0 0,1 1 1 0 0,-1-1 0 0 0,1 1 774 0 0,0-1-1086 0 0,11-7-960 0 0</inkml:trace>
  <inkml:trace contextRef="#ctx0" brushRef="#br0" timeOffset="355611.053">19691 11584 10136 0 0,'0'0'230'0'0,"0"0"30"0"0,0 0 19 0 0,0 0 37 0 0,0 2 125 0 0,4 16 1593 0 0,-4-18-1522 0 0,0 0 0 0 0,0 0-12 0 0,0 0-51 0 0,0 0-22 0 0,0 0-4 0 0,0 0-43 0 0,0 0-186 0 0,0 0-88 0 0,0-10-61 0 0,0-1-1 0 0,-1 1 1 0 0,0-1-1 0 0,-1 1 0 0 0,0 0 1 0 0,-1 0-1 0 0,0 0 0 0 0,-1 0 1 0 0,0 0-1 0 0,0 1 0 0 0,-3-4-44 0 0,0 7-2138 0 0,-9 7 2015 0 0,-21 26 1332 0 0,14 3-413 0 0,7-6-263 0 0,9-14-187 0 0,1 1-1 0 0,0-1 1 0 0,0 1 0 0 0,1 0 0 0 0,1 0 0 0 0,0 1 0 0 0,0 1-346 0 0,-3 16-618 0 0,7-9 362 0 0,20 45 1160 0 0,13-29-1133 0 0,22-25-310 0 0,-55-11 530 0 0,6 0-15 0 0,0-1 0 0 0,0 1 0 0 0,-1-1 0 0 0,1-1 0 0 0,0 1 0 0 0,-1-1-1 0 0,1 0 1 0 0,-1 0 0 0 0,0-1 0 0 0,1 0 0 0 0,-1 0 0 0 0,-1 0 0 0 0,2 0 24 0 0,30-35-1896 0 0,-8 2-833 0 0,-10 4 1203 0 0,0-1-8 0 0</inkml:trace>
  <inkml:trace contextRef="#ctx0" brushRef="#br0" timeOffset="356329.618">19737 10952 10136 0 0,'0'0'230'0'0,"0"0"30"0"0,0 0 19 0 0,-1 1-40 0 0,-7 39 3701 0 0,12 1-1254 0 0,15 38-113 0 0,-1-13-1561 0 0,22 71-1288 0 0,38 175 662 0 0,-59-206-588 0 0,-16-99 190 0 0,-2-6-18 0 0,-1-1 103 0 0,0 0 23 0 0,15-20-419 0 0,-13 16 317 0 0,1 0-1 0 0,-1 0 1 0 0,0 0 0 0 0,0 0-1 0 0,-1-1 1 0 0,1 1-1 0 0,-1 0 1 0 0,0-1-1 0 0,0 0 1 0 0,0 1 0 0 0,-1-1-1 0 0,1 1 1 0 0,-1-1-1 0 0,0 0 1 0 0,-1 1-1 0 0,1-1 1 0 0,-1-1 6 0 0,2-27-959 0 0,2 26 857 0 0,-2 0-66 0 0,9-7-123 0 0,3 7 220 0 0,0 6 71 0 0,41 28 0 0 0,-49-22 0 0 0,0 1 0 0 0,-1 0 0 0 0,0 0 0 0 0,0 0 0 0 0,0 0 0 0 0,0 1 0 0 0,-1 0 0 0 0,0-1 0 0 0,-1 1 0 0 0,1 0 0 0 0,-1 0 0 0 0,-1 1 0 0 0,1-1 0 0 0,-1 0 0 0 0,-1 2 0 0 0,13 73 0 0 0,-3-20-109 0 0,9-53-2247 0 0,8-12-2917 0 0,-24 3 3340 0 0</inkml:trace>
  <inkml:trace contextRef="#ctx0" brushRef="#br0" timeOffset="356855.482">20403 11495 10136 0 0,'0'0'230'0'0,"0"0"30"0"0,0 0 19 0 0,-2 1-40 0 0,-71 75 2313 0 0,17-36 217 0 0,19-8-271 0 0,28-22-2246 0 0,8 17-68 0 0,1-22-187 0 0,0 0 0 0 0,0 1 0 0 0,1-1 0 0 0,0 0 0 0 0,0 0 0 0 0,0 0-1 0 0,1 0 1 0 0,-1 0 0 0 0,1 0 0 0 0,1 0 0 0 0,-1-1 0 0 0,1 1 0 0 0,-1-1-1 0 0,1 1 1 0 0,0-1 0 0 0,1 0 0 0 0,-1 0 0 0 0,1-1 0 0 0,0 1 0 0 0,0-1-1 0 0,0 1 1 0 0,0-1 0 0 0,0 0 0 0 0,1-1 0 0 0,0 1 0 0 0,-1-1 0 0 0,1 0-1 0 0,1 0 4 0 0,-3-1-10 0 0,0-1 0 0 0,0 0 0 0 0,0 0 0 0 0,-1-1-1 0 0,1 1 1 0 0,0 0 0 0 0,0-1 0 0 0,0 0 0 0 0,-1 1 0 0 0,1-1-1 0 0,0 0 1 0 0,-1-1 0 0 0,1 1 0 0 0,-1 0 0 0 0,1-1-1 0 0,-1 1 1 0 0,0-1 0 0 0,0 0 0 0 0,1 0 0 0 0,-1 0-1 0 0,0 0 1 0 0,-1 0 0 0 0,1 0 0 0 0,0-1 0 0 0,-1 1 0 0 0,1 0-1 0 0,-1-1 1 0 0,0 0 0 0 0,0 1 0 0 0,0-1 0 0 0,0 1-1 0 0,0-1 1 0 0,0 0 0 0 0,-1-1 10 0 0,11-17-38 0 0,21-72-154 0 0,-26 3-689 0 0,-7 58 581 0 0,1 16 392 0 0,0 23-299 0 0,4 78 442 0 0,15 41 46 0 0,-18-122-210 0 0,0 0 0 0 0,0 0-1 0 0,1-1 1 0 0,0 1-1 0 0,0 0 1 0 0,0-1-1 0 0,0 0 1 0 0,0 1 0 0 0,1-1-1 0 0,-1 0 1 0 0,1 0-1 0 0,0 0 1 0 0,1 0-71 0 0,-3-2-70 0 0,20-11-1185 0 0,-11 0-3435 0 0,-5 2-840 0 0</inkml:trace>
  <inkml:trace contextRef="#ctx0" brushRef="#br0" timeOffset="357620.91">20681 11540 13824 0 0,'0'0'314'0'0,"0"0"46"0"0,0 2 22 0 0,-5 41 632 0 0,10 29 1859 0 0,13 22-1708 0 0,-8-48-989 0 0,-3 1 1 0 0,-1 0 0 0 0,-1 23-177 0 0,-1-1 160 0 0,1 41 545 0 0,-5-79-486 0 0,0-30-166 0 0,0-1 11 0 0,0 0 2 0 0,-4-14 179 0 0,-11-62 678 0 0,-12-78-579 0 0,4-31-86 0 0,0 22-319 0 0,18 58 150 0 0,6 97-89 0 0,3 4 0 0 0,0 2-37 0 0,-1 1-1 0 0,1 0 1 0 0,0 0-1 0 0,0 1 0 0 0,0-1 1 0 0,0 1-1 0 0,0 0 1 0 0,0 0-1 0 0,0 0 0 0 0,0 0 1 0 0,0 1-1 0 0,0-1 1 0 0,0 1-1 0 0,0 0 0 0 0,-1 0 1 0 0,1 1-1 0 0,0-1 1 0 0,-1 1-1 0 0,1 0 1 0 0,-1 0-1 0 0,1 0 0 0 0,-1 0 1 0 0,0 1-1 0 0,0-1 1 0 0,0 1-1 0 0,2 2 38 0 0,-1 0-56 0 0,0-1 0 0 0,0 1 0 0 0,-1 0 0 0 0,0 0 0 0 0,0 0-1 0 0,0 0 1 0 0,-1 0 0 0 0,0 1 0 0 0,0-1 0 0 0,0 1 0 0 0,0 1 56 0 0,4 10-166 0 0,-4-6-116 0 0,0 0 0 0 0,0 0-1 0 0,-2 0 1 0 0,1 0-1 0 0,-1 0 1 0 0,-1 0 0 0 0,0 0-1 0 0,0 0 1 0 0,-1 0-1 0 0,-1-1 1 0 0,0 1 0 0 0,0 0-1 0 0,-5 8 283 0 0,6-12-167 0 0,1-4 204 0 0,0 0 0 0 0,0 0 0 0 0,0 0 0 0 0,-1 0 0 0 0,1 0 0 0 0,-1-1 0 0 0,1 1 0 0 0,-1 0 0 0 0,0-1-1 0 0,0 1 1 0 0,0-1 0 0 0,-1 0 0 0 0,1 0 0 0 0,0 1 0 0 0,-1-1 0 0 0,0-1 0 0 0,1 1 0 0 0,-1 0 0 0 0,0-1 0 0 0,0 1 0 0 0,0-1 0 0 0,0 0 0 0 0,0 0 0 0 0,0 0 0 0 0,0-1 0 0 0,0 1 0 0 0,0-1 0 0 0,-1 1 0 0 0,1-1 0 0 0,0 0 0 0 0,0 0 0 0 0,0-1 0 0 0,-1 1 0 0 0,1-1 0 0 0,0 1 0 0 0,0-1 0 0 0,-2-1-37 0 0,-100-70-1691 0 0,99 68 906 0 0,4 4-5315 0 0,2 0 1451 0 0</inkml:trace>
  <inkml:trace contextRef="#ctx0" brushRef="#br0" timeOffset="358705.473">20959 11483 6448 0 0,'0'0'141'0'0,"0"0"23"0"0,0 0 13 0 0,0 0 123 0 0,0 0 468 0 0,0 0 206 0 0,0 0 39 0 0,0 0-60 0 0,0 0-287 0 0,0 0-122 0 0,0 0-28 0 0,0 0-4 0 0,0 0 0 0 0,0 0 0 0 0,0 0 0 0 0,0 0 12 0 0,0 0 50 0 0,0 0 24 0 0,-1 2 1 0 0,-12 85 3700 0 0,12-76-4098 0 0,2 0-1 0 0,-1 1 1 0 0,1-1 0 0 0,1 0-1 0 0,0 0 1 0 0,1 0 0 0 0,0 0-1 0 0,4 9-200 0 0,94 247 608 0 0,-73-137-608 0 0,-28-11 0 0 0,-8-87 0 0 0,5-25 0 0 0,-4 0 0 0 0,-11-9 0 0 0,14-1 0 0 0,0-1 0 0 0,1 0 0 0 0,-1 1 0 0 0,1-1 0 0 0,0 0 0 0 0,0 0 0 0 0,0-1 0 0 0,0 1 0 0 0,1-1 0 0 0,0 1 0 0 0,0-1 0 0 0,0-2 0 0 0,-2-1 0 0 0,3-29 0 0 0,-21-65 0 0 0,-1 14 0 0 0,-13-51 0 0 0,18-3 0 0 0,19 114 56 0 0,1 0-1 0 0,1 1 0 0 0,1-1 1 0 0,5-14-56 0 0,7 33 10 0 0,0 17-31 0 0,37 24-558 0 0,-7-14-605 0 0,-15-10 736 0 0,-16-1 448 0 0,2 10 0 0 0,-13-9 0 0 0,-3-2 0 0 0,0 0 0 0 0,-1 1 0 0 0,0-1 0 0 0,0 0 0 0 0,-1 0 0 0 0,0 0 0 0 0,0 1 0 0 0,0-1 0 0 0,-1 0 0 0 0,1 0 0 0 0,-2 0 0 0 0,1-1 0 0 0,-1 1 0 0 0,1 0 0 0 0,-4 3 0 0 0,0 4 0 0 0,5-11 0 0 0,1-1 0 0 0,-1 1 0 0 0,0 0 0 0 0,0-1 0 0 0,1 1 0 0 0,-1 0 0 0 0,0-1 0 0 0,-1 1 0 0 0,1-1 0 0 0,0 1 0 0 0,0-1 0 0 0,-1 0 0 0 0,1 0 0 0 0,0 0 0 0 0,-1 1 0 0 0,1-1 0 0 0,-1 0 0 0 0,0-1 0 0 0,1 1 0 0 0,-3 1 0 0 0,-44 6 1835 0 0,37-16-1670 0 0,-85-33-566 0 0,88 37-28 0 0,-3-2-99 0 0,3-1-3414 0 0,5 2 945 0 0,7-1 1463 0 0</inkml:trace>
  <inkml:trace contextRef="#ctx0" brushRef="#br0" timeOffset="359309.748">21278 11515 15664 0 0,'0'0'356'0'0,"0"0"49"0"0,0 0 21 0 0,0 0-42 0 0,0 0-180 0 0,0 0 176 0 0,0 0 107 0 0,0 0 22 0 0,0 0 3 0 0,0 8 512 0 0,1-5-980 0 0,-1 0-1 0 0,1-1 1 0 0,0 1 0 0 0,1 0-1 0 0,-1-1 1 0 0,0 1-1 0 0,1-1 1 0 0,-1 1-1 0 0,1-1 1 0 0,0 0-1 0 0,0 0 1 0 0,0 0-1 0 0,0 0 1 0 0,0 0 0 0 0,1 0-1 0 0,-1 0 1 0 0,0-1-1 0 0,1 1 1 0 0,-1-1-1 0 0,1 1 1 0 0,0-1-1 0 0,-1 0 1 0 0,1 0 0 0 0,1 0-44 0 0,10 6 74 0 0,25-2-66 0 0,-9-6-80 0 0,-29 1-265 0 0,-1 0-138 0 0,0 0-33 0 0,1 0 66 0 0,2 0 271 0 0,-2 0 47 0 0,7-16-980 0 0,-13-9 232 0 0,4 19 873 0 0,-1 0-1 0 0,0 1 1 0 0,0-1-1 0 0,0 0 1 0 0,-1 0-1 0 0,0 1 1 0 0,0 0-1 0 0,0-1 1 0 0,-1 1 0 0 0,1 0-1 0 0,-1 1 1 0 0,-1-1-1 0 0,1 1 1 0 0,-1-1-1 0 0,1 1 1 0 0,-5-2-1 0 0,5 2 0 0 0,0 2 0 0 0,1-1 0 0 0,-1 1 0 0 0,0-1 0 0 0,0 1 0 0 0,0 0 0 0 0,0 0 0 0 0,-1 1 0 0 0,1 0 0 0 0,0-1 0 0 0,-1 1 0 0 0,1 1 0 0 0,-1-1 0 0 0,1 1 0 0 0,-1-1 0 0 0,1 1 0 0 0,-1 1 0 0 0,1-1 0 0 0,-1 1 0 0 0,-2 0 0 0 0,3 0 0 0 0,1 1 0 0 0,-1 0 0 0 0,1 0 0 0 0,0 0 0 0 0,-1 0 0 0 0,1 0 0 0 0,0 1 0 0 0,0-1 0 0 0,1 1 0 0 0,-1 0 0 0 0,0 0 0 0 0,1 0 0 0 0,0 0 0 0 0,0 0 0 0 0,0 1 0 0 0,0-1 0 0 0,0 1 0 0 0,1-1 0 0 0,-1 1 0 0 0,1 0 0 0 0,0-1 0 0 0,0 1 0 0 0,0 3 0 0 0,-5 22 295 0 0,4-23-137 0 0,1 0 0 0 0,-1 1 0 0 0,1-1 0 0 0,1 1 0 0 0,-1-1 0 0 0,1 1 0 0 0,0 0 0 0 0,0-1 0 0 0,1 1 0 0 0,1 5-158 0 0,39 106 608 0 0,-27-96 254 0 0,-9-12-847 0 0,0-1 1 0 0,1 1-1 0 0,0-1 1 0 0,1-1 0 0 0,-1 1-1 0 0,2-1 1 0 0,-1 0-1 0 0,1 0 1 0 0,1-1-1 0 0,-1 0 1 0 0,1-1-1 0 0,0 0 1 0 0,3 1-16 0 0,-7-5-136 0 0,-1 1-26 0 0,0-1 0 0 0,1 0 0 0 0,-1 0 0 0 0,1 0 0 0 0,-1-1 0 0 0,1 1 0 0 0,0-1 0 0 0,0 0 0 0 0,-1-1 0 0 0,1 1 0 0 0,0-1 0 0 0,0 0 0 0 0,0 0 0 0 0,0-1 0 0 0,0 1 0 0 0,-1-1-1 0 0,2 0 163 0 0,32-8-2717 0 0,-25 2 1539 0 0,1 3-6 0 0</inkml:trace>
  <inkml:trace contextRef="#ctx0" brushRef="#br0" timeOffset="359809.617">21402 11194 11976 0 0,'0'0'266'0'0,"0"0"44"0"0,0 0 15 0 0,0 0-26 0 0,0 0-127 0 0,0 0 204 0 0,0 0 110 0 0,0 0 24 0 0,0 0 2 0 0,0 0 0 0 0,0 0 0 0 0,0 0-1 0 0,0 0 13 0 0,0 0 52 0 0,0 0 28 0 0,0 0 4 0 0,6 0 444 0 0,37-32 536 0 0,-11-12-1414 0 0,18-20-238 0 0,-17 35-1678 0 0,-15 28-3123 0 0,11 1-1469 0 0,-27 0 4726 0 0</inkml:trace>
  <inkml:trace contextRef="#ctx0" brushRef="#br0" timeOffset="362481.268">13972 12143 6688 0 0,'0'0'197'0'0,"-1"1"-16"0"0,-7 13-74 0 0,-10-1 1137 0 0,17-12-795 0 0,1-1-21 0 0,0 0-10 0 0,0 0-2 0 0,-5-13 752 0 0,3 11-1032 0 0,0-1 0 0 0,0 1 1 0 0,0-1-1 0 0,1 1 1 0 0,-1-1-1 0 0,1 0 1 0 0,0 0-1 0 0,0 0 0 0 0,0 0 1 0 0,0 0-1 0 0,0 0 1 0 0,1 0-1 0 0,-1 0 0 0 0,1 0 1 0 0,0 0-1 0 0,0-2-136 0 0,0 4 154 0 0,0 1-14 0 0,0 0-51 0 0,-9 18-41 0 0,9-16-148 0 0,0-2-47 0 0,-17 13 2235 0 0,17-12-2061 0 0,0 0 0 0 0,0-1 1 0 0,-1 1-1 0 0,1 0 0 0 0,0-1 0 0 0,-1 1 1 0 0,1 0-1 0 0,-1-1 0 0 0,1 1 0 0 0,-1-1 1 0 0,1 1-1 0 0,-1-1 0 0 0,1 1 0 0 0,-1-1 1 0 0,0 1-1 0 0,1-1 0 0 0,-1 1 0 0 0,0-1 1 0 0,1 0-1 0 0,-1 0 0 0 0,0 1 0 0 0,1-1 1 0 0,-1 0-1 0 0,0 0 0 0 0,0 0 1 0 0,1 1-1 0 0,-1-1 0 0 0,0 0 0 0 0,0 0 1 0 0,1 0-1 0 0,-1 0 0 0 0,0-1 0 0 0,0 1 1 0 0,1 0-1 0 0,-1 0 0 0 0,0 0 0 0 0,1-1 1 0 0,-1 1-1 0 0,0 0 0 0 0,1 0 0 0 0,-1-1 1 0 0,0 1-1 0 0,1-1 0 0 0,-1 1 0 0 0,0-1 1 0 0,1 1-1 0 0,-1-1 0 0 0,1 0-27 0 0,-13 5 237 0 0,3-15-110 0 0,-26-14 26 0 0,23 18-153 0 0,8 5 0 0 0,4 2-13 0 0,1-1 0 0 0,0 1 0 0 0,-1 0 0 0 0,1 0 0 0 0,-1-1 0 0 0,1 1 0 0 0,-1 0 0 0 0,0 0 0 0 0,1 0 0 0 0,-1 0 0 0 0,1-1 0 0 0,-1 1 0 0 0,1 0 0 0 0,-1 0 0 0 0,1 0 0 0 0,-1 0 0 0 0,1 0 0 0 0,-1 1 0 0 0,1-1 0 0 0,-1 0-1 0 0,0 0 1 0 0,1 0 0 0 0,-1 0 0 0 0,1 1 0 0 0,-1-1 0 0 0,1 0 0 0 0,-1 0 0 0 0,1 1 0 0 0,0-1 0 0 0,-1 0 0 0 0,1 1 0 0 0,-1-1 0 0 0,1 0 0 0 0,0 1 0 0 0,-1-1 0 0 0,1 1 0 0 0,0-1 0 0 0,-1 1 0 0 0,1-1 0 0 0,0 1 0 0 0,0-1 0 0 0,-1 1-1 0 0,1-1 1 0 0,0 1 0 0 0,0-1 0 0 0,0 1 0 0 0,0-1 0 0 0,0 1 0 0 0,0-1 0 0 0,0 1 0 0 0,0-1 0 0 0,0 1 0 0 0,0-1 0 0 0,0 1 0 0 0,0 0 0 0 0,0-1 0 0 0,0 1 0 0 0,0-1 0 0 0,0 1 0 0 0,1-1 0 0 0,-1 1 0 0 0,0-1 0 0 0,0 1-1 0 0,1-1 1 0 0,-1 1 13 0 0,18 11-463 0 0,2 0 321 0 0,4-16 353 0 0,-22 3-126 0 0,0 1-26 0 0,7 0-38 0 0,-6 0 36 0 0,-3 0 23 0 0,0 0-6 0 0,2 1 14 0 0,6 6-7 0 0,-6-6-8 0 0,-2-1-1 0 0,-2 1-25 0 0,-13-1-102 0 0,-3 3 55 0 0,0-6 232 0 0,17 2-161 0 0,0 2-6 0 0,-16 13 129 0 0,25 3-124 0 0,35 30-160 0 0,26 4-17 0 0,-54-37 84 0 0,-31-22-109 0 0,15 7 132 0 0,0-1 0 0 0,-1 0 0 0 0,1 1 0 0 0,-1-1 0 0 0,1 1 0 0 0,-1-1 0 0 0,0 1 0 0 0,0-1 0 0 0,1 1 0 0 0,-1 0 0 0 0,0 0 0 0 0,0 0 0 0 0,0 0 0 0 0,-1 0 0 0 0,1 1 0 0 0,0-1 0 0 0,0 1 0 0 0,0-1 0 0 0,0 1 0 0 0,-1 0 0 0 0,1-1 0 0 0,0 1 0 0 0,-2 1 0 0 0,-16 1 54 0 0,19-1-108 0 0,1-1-11 0 0,0 0-8 0 0,0 0-9 0 0,4 9 14 0 0,9-2 68 0 0,-12-7 0 0 0,0-1 0 0 0,0 1 0 0 0,-1 0 0 0 0,1-1 0 0 0,0 1 0 0 0,0 0 0 0 0,0 0 0 0 0,0-1 0 0 0,0 1 0 0 0,0 0 0 0 0,0 0 0 0 0,0 0 0 0 0,0 0 0 0 0,0 0 0 0 0,0 0 0 0 0,0 1 0 0 0,0-1 0 0 0,-1 0 0 0 0,1 0 0 0 0,0 1 0 0 0,0-1 0 0 0,0 0 0 0 0,0 1 0 0 0,0-1 0 0 0,-1 1 0 0 0,1-1 0 0 0,0 1 0 0 0,0 0 0 0 0,-1-1 0 0 0,1 1 0 0 0,0 0 0 0 0,-1-1 0 0 0,1 1 0 0 0,-1 0 0 0 0,1 0 0 0 0,-1 0 0 0 0,1-1 0 0 0,-1 1 0 0 0,1 0 0 0 0,-1 0 0 0 0,0 0 0 0 0,27 20 0 0 0,-3 2-365 0 0,-12-8-768 0 0,-9-7 1013 0 0,3-6 36 0 0,-5-2-281 0 0,-1 0-122 0 0,18 0-1046 0 0,10 3-1995 0 0,-28-3 2848 0 0</inkml:trace>
  <inkml:trace contextRef="#ctx0" brushRef="#br0" timeOffset="365771.448">13648 12152 3024 0 0,'0'0'64'0'0,"0"0"8"0"0,0 0 8 0 0,0 0 16 0 0,0 0-96 0 0,0 0 0 0 0,-5-9 0 0 0,0 6 0 0 0</inkml:trace>
  <inkml:trace contextRef="#ctx0" brushRef="#br0" timeOffset="367294.146">13611 12095 6984 0 0,'0'0'201'0'0,"-2"2"-4"0"0,-57 53 4033 0 0,19-19-2586 0 0,1-13-1230 0 0,38-22 28 0 0,-5 8 408 0 0,-25 15-524 0 0,-15 33 1580 0 0,24-5-2073 0 0,18-45 227 0 0,3-5 33 0 0,-1 0 0 0 0,0 0 0 0 0,1-1 0 0 0,-1 1 0 0 0,0 0 0 0 0,0-1-1 0 0,0 1 1 0 0,0-1 0 0 0,-1 0 0 0 0,1 0 0 0 0,0 0 0 0 0,-1 0-1 0 0,1 0 1 0 0,0 0 0 0 0,-1-1 0 0 0,1 1 0 0 0,-1-1 0 0 0,1 0 0 0 0,-1 1-1 0 0,1-1 1 0 0,-1 0 0 0 0,1-1 0 0 0,-1 1 0 0 0,-2-1-93 0 0,-2 1 133 0 0,-57 12-47 0 0,-21 5-86 0 0,-12-13 54 0 0,5-16-44 0 0,24 8-90 0 0,27 3 80 0 0,9 5 0 0 0,14-6 0 0 0,-33-22 0 0 0,-3 10 64 0 0,-5-3-64 0 0,18 3-53 0 0,-18-8 42 0 0,27 11 11 0 0,17 3 0 0 0,7 4 0 0 0,3 3-7 0 0,0 1 0 0 0,0-1-1 0 0,0-1 1 0 0,1 1-1 0 0,-1-1 1 0 0,1 0 0 0 0,-1 0-1 0 0,1 0 1 0 0,0-1-1 0 0,-1 1 1 0 0,1-1 0 0 0,0 0-1 0 0,1 0 1 0 0,-1-1-1 0 0,1 1 1 0 0,-1-1 0 0 0,1 1-1 0 0,0-1 1 0 0,0 0-1 0 0,-1-4 8 0 0,-16-45-310 0 0,17 45 267 0 0,-1 1 22 0 0,3 6-37 0 0,2-4-39 0 0,6-18 18 0 0,-6 22 21 0 0,-1 1-8 0 0,4 12-8 0 0,-7 18-40 0 0,-2 25 102 0 0,-4 1-732 0 0,-2-22 512 0 0,8-26 232 0 0,3-1 26 0 0,0-5 112 0 0,0-2 78 0 0,0 0 28 0 0,0 0-62 0 0,0 0-280 0 0,0 0-118 0 0,0 0-28 0 0,-1 0 38 0 0,-3 3 164 0 0,-11-11 42 0 0,7-24 0 0 0,-1-2 164 0 0,9 30-109 0 0,0 0-1 0 0,0 0 1 0 0,0-1-1 0 0,0 1 1 0 0,-1 0-1 0 0,0 0 1 0 0,0 0-1 0 0,0 0 1 0 0,0 0-1 0 0,-1 0 1 0 0,1 0-1 0 0,-1 0 0 0 0,-2-3-54 0 0,-14-49 0 0 0,15 50-27 0 0,0-1-1 0 0,1 1 1 0 0,0-1-1 0 0,1 0 1 0 0,0 0-1 0 0,0 0 1 0 0,0 0-1 0 0,1 0 0 0 0,0-5 28 0 0,-5-26-557 0 0,5 37 565 0 0,0 1-9 0 0,-1-1-1 0 0,1 1 1 0 0,0 0 0 0 0,0-1 0 0 0,0 1 0 0 0,-1-1 0 0 0,1 1-1 0 0,0 0 1 0 0,0-1 0 0 0,0 1 0 0 0,0-1 0 0 0,0 1-1 0 0,0-1 1 0 0,0 1 0 0 0,0 0 0 0 0,0-1 0 0 0,0 1 0 0 0,0-1-1 0 0,0 1 1 0 0,0 0 0 0 0,0-1 0 0 0,1 1 0 0 0,-1-1-1 0 0,0 1 1 0 0,0 0 0 0 0,0-1 0 0 0,1 1 0 0 0,-1-1 0 0 0,0 1-1 0 0,0 0 1 0 0,1 0 0 0 0,-1-1 0 0 0,0 1 0 0 0,1 0 0 0 0,-1-1-1 0 0,0 1 1 0 0,1 0 0 0 0,-1 0 0 0 0,0 0 0 0 0,1-1-1 0 0,-1 1 1 0 0,1 0 0 0 0,-1 0 0 0 0,0 0 0 0 0,1 0 0 0 0,-1 0-1 0 0,1 0 1 0 0,-1 0 0 0 0,1 0 0 0 0,-1 0 0 0 0,0 0-1 0 0,1 0 1 0 0,-1 0 0 0 0,1 0 1 0 0,34 4 469 0 0,17-3-325 0 0,-43 0-80 0 0,0 1-10 0 0,0-1-33 0 0,13-2 32 0 0,-4 1-53 0 0,18 0 64 0 0,11-22-78 0 0,4 17-1268 0 0,-20-12-5107 0 0,-22 9 1779 0 0</inkml:trace>
  <inkml:trace contextRef="#ctx0" brushRef="#br0" timeOffset="379707.843">1 12415 6448 0 0,'0'0'141'0'0,"0"0"23"0"0,0 0 13 0 0,0-1 319 0 0,0-3 5 0 0,0-7 590 0 0,3-1 1300 0 0,1 21-1912 0 0,15 51 845 0 0,-5-16-988 0 0,-1 13-264 0 0,-3 47 1344 0 0,-6-63-1404 0 0,1 20-12 0 0,-5 36 0 0 0,0-44 2183 0 0,9-47-2047 0 0,-9-5-136 0 0,1 0 0 0 0,-1 0 0 0 0,0 0 0 0 0,0-1 0 0 0,1 1 0 0 0,-1 0 0 0 0,0 0 0 0 0,1 0 0 0 0,-1-1 0 0 0,1 1 0 0 0,-1 0 0 0 0,1 0 0 0 0,-1-1 0 0 0,1 1 0 0 0,-1 0 0 0 0,1-1 0 0 0,0 1 0 0 0,-1-1 0 0 0,1 1 0 0 0,0-1 0 0 0,0 1 0 0 0,-1-1 0 0 0,1 1 0 0 0,0-1 0 0 0,0 0 0 0 0,0 0 0 0 0,0 1 0 0 0,-1-1 0 0 0,1 0 0 0 0,0 0 0 0 0,1 0-94 0 0,0-1 0 0 0,0 1 0 0 0,1 0 0 0 0,-1 0 0 0 0,0 0 0 0 0,0 0 0 0 0,0 0 0 0 0,0 1 0 0 0,0-1 0 0 0,0 1 0 0 0,0-1 0 0 0,0 1 0 0 0,0 0 0 0 0,0 0 0 0 0,0-1 0 0 0,-1 1 0 0 0,1 1 0 0 0,0-1 0 0 0,1 1 94 0 0,6 9-26 0 0,-9-10 53 0 0,1 0-1 0 0,0 0 0 0 0,0 0 0 0 0,0 1 0 0 0,0-1 0 0 0,0 0 0 0 0,0 0 1 0 0,0 0-1 0 0,0-1 0 0 0,1 1 0 0 0,-1 0 0 0 0,0 0 0 0 0,0-1 0 0 0,1 1 0 0 0,-1 0 1 0 0,1-1-1 0 0,-1 1 0 0 0,0-1 0 0 0,1 0 0 0 0,-1 1 0 0 0,1-1 0 0 0,-1 0 1 0 0,1 0-1 0 0,-1 0 0 0 0,1 0-26 0 0,3 0-143 0 0,0 1 0 0 0,0 0 0 0 0,-1 0 0 0 0,1 1 0 0 0,0-1 0 0 0,0 1 0 0 0,-1 0 0 0 0,1 1 0 0 0,-1-1 0 0 0,0 1 0 0 0,1 0 0 0 0,-1 0-1 0 0,2 2 144 0 0,32 18-5101 0 0,-32-18 1117 0 0</inkml:trace>
  <inkml:trace contextRef="#ctx0" brushRef="#br0" timeOffset="380457.608">315 12817 9256 0 0,'0'0'266'0'0,"0"0"1"0"0,0 0-102 0 0,0 0 205 0 0,0 0 108 0 0,0 0 24 0 0,0 0-37 0 0,0 0-162 0 0,0 0-71 0 0,0 0-10 0 0,0 0-24 0 0,0 0-88 0 0,1 9 93 0 0,34 38-16 0 0,-31-44-187 0 0,18 9 160 0 0,-4-7-86 0 0,-1-14 460 0 0,31-49-313 0 0,-33 22 531 0 0,-15 34-959 0 0,1-1-18 0 0,6-5-46 0 0,-6 6-17 0 0,-1 2-6 0 0,3-14-25 0 0,-3 13 211 0 0,0 1 0 0 0,-13-21-847 0 0,12 20 928 0 0,1 0 7 0 0,0 0 1 0 0,-1 1-1 0 0,1-1 1 0 0,0 1-1 0 0,0-1 1 0 0,-1 0-1 0 0,1 1 1 0 0,-1-1-1 0 0,1 1 1 0 0,0-1-1 0 0,-1 1 0 0 0,1-1 1 0 0,-1 1-1 0 0,1-1 1 0 0,-1 1-1 0 0,0 0 1 0 0,1-1-1 0 0,-1 1 1 0 0,1 0-1 0 0,-1-1 0 0 0,0 1 1 0 0,1 0-1 0 0,-1 0 1 0 0,0 0-1 0 0,1 0 1 0 0,-1-1-1 0 0,1 1 1 0 0,-1 0-1 0 0,0 0 1 0 0,0 0-1 0 0,1 0 0 0 0,-1 0 1 0 0,0 1-1 0 0,1-1 1 0 0,-1 0-1 0 0,1 0 1 0 0,-1 0 19 0 0,-1 1 13 0 0,1-1 0 0 0,0 0 0 0 0,0 1-1 0 0,0-1 1 0 0,0 0 0 0 0,-1 0 0 0 0,1 0 0 0 0,0 0 0 0 0,0 0 0 0 0,0 0 0 0 0,-1 0 0 0 0,1-1 0 0 0,0 1 0 0 0,0 0 0 0 0,0-1 0 0 0,0 1 0 0 0,0-1 0 0 0,-1 1 0 0 0,1-1 0 0 0,0 1 0 0 0,0-1 0 0 0,0 0 0 0 0,0 1 0 0 0,1-1 0 0 0,-1 0 0 0 0,0 0 0 0 0,0 0-1 0 0,0 0-12 0 0,-14-10-314 0 0,3 6 290 0 0,10 4 37 0 0,0 0 0 0 0,0-1 0 0 0,0 1 0 0 0,0 1 0 0 0,-1-1 0 0 0,1 0 0 0 0,0 0 0 0 0,0 1 0 0 0,-1-1 0 0 0,1 1 0 0 0,0 0 0 0 0,-1 0 0 0 0,1 0 0 0 0,0 0 0 0 0,-1 0 0 0 0,1 0 1 0 0,0 1-1 0 0,-1-1 0 0 0,-1 1-13 0 0,0 1 0 0 0,-19 20 0 0 0,15 4 41 0 0,5 16 133 0 0,21 61 328 0 0,-18-102-499 0 0,14 29 745 0 0,-12-27-700 0 0,6 4-36 0 0,1 3-12 0 0,1-4 0 0 0,8 5 0 0 0,23 10 0 0 0,0-10 0 0 0,8-6-796 0 0,-39-5 320 0 0</inkml:trace>
  <inkml:trace contextRef="#ctx0" brushRef="#br0" timeOffset="381457.275">1532 12590 12240 0 0,'0'0'357'0'0,"0"0"-2"0"0,-8 0 31 0 0,6 0 733 0 0,1 0-1095 0 0,0 0 25 0 0,-1 0-1 0 0,1 0 1 0 0,-1 0 0 0 0,1 1 0 0 0,0-1 0 0 0,-1 1-1 0 0,1-1 1 0 0,0 1 0 0 0,-1 0 0 0 0,1-1-1 0 0,0 1 1 0 0,0 0 0 0 0,0 0 0 0 0,0 0 0 0 0,0 0-1 0 0,0 0 1 0 0,0 0 0 0 0,0 0 0 0 0,0 0 0 0 0,0 0-1 0 0,0 0 1 0 0,1 0 0 0 0,-1 1 0 0 0,0-1-1 0 0,1 0 1 0 0,-1 1 0 0 0,1-1 0 0 0,0 0 0 0 0,-1 1-1 0 0,1-1 1 0 0,0 1 0 0 0,0-1 0 0 0,0 0 0 0 0,0 1-1 0 0,0-1 1 0 0,0 1 0 0 0,0-1 0 0 0,0 0-1 0 0,1 1-48 0 0,-2 9 1 0 0,1-3 9 0 0,0-6 45 0 0,0-2 14 0 0,0 0 2 0 0,0 0 14 0 0,0 0-10 0 0,0 0 15 0 0,0 0 6 0 0,0 0 0 0 0,-13 4 75 0 0,3 0-128 0 0,-24-1-159 0 0,-19-3-519 0 0,23 0 258 0 0,25 0 258 0 0,-16 8-393 0 0,18-7 472 0 0,0 0 3 0 0,0 1 1 0 0,0 0-1 0 0,0 1 0 0 0,0-1 0 0 0,0 0 0 0 0,0 1 1 0 0,1 0-1 0 0,-1-1 0 0 0,1 1 0 0 0,0 0 0 0 0,0 0 1 0 0,0 0-1 0 0,0 1 0 0 0,1-1 0 0 0,-2 3 37 0 0,-6 33-262 0 0,-11 35-422 0 0,8-43 201 0 0,2-9 998 0 0,8-18-398 0 0,0 0-1 0 0,0 0 1 0 0,0 0 0 0 0,1 0-1 0 0,0 0 1 0 0,0 0 0 0 0,0 0-1 0 0,0 1 1 0 0,1-1 0 0 0,-1 0-1 0 0,1 1 1 0 0,0-1 0 0 0,1 4-117 0 0,31 35-67 0 0,-1-23 37 0 0,6-8 167 0 0,-36-11-237 0 0,1 0-1 0 0,-1 1 1 0 0,1-1 0 0 0,0 0 0 0 0,0 0-1 0 0,0 0 1 0 0,-1-1 0 0 0,1 1 0 0 0,0 0-1 0 0,0-1 1 0 0,0 1 0 0 0,0-1 0 0 0,0 0-1 0 0,0 1 1 0 0,0-1 0 0 0,0 0 0 0 0,0 0-1 0 0,0-1 1 0 0,0 1 0 0 0,0 0 0 0 0,0-1-1 0 0,0 1 1 0 0,0-1 0 0 0,0 1 0 0 0,0-1 0 0 0,0 0-1 0 0,1-1 101 0 0,8-3-630 0 0,2 1-2 0 0</inkml:trace>
  <inkml:trace contextRef="#ctx0" brushRef="#br0" timeOffset="382222.735">1715 12058 8376 0 0,'0'0'190'0'0,"0"0"28"0"0,0 0 8 0 0,-1 2-28 0 0,-14 32 763 0 0,9 27 532 0 0,4-28-1275 0 0,-2 234 2455 0 0,19-109-1484 0 0,-8-100-989 0 0,0 1-164 0 0,2 32 18 0 0,9 87-805 0 0,-18-155 542 0 0,0-21 133 0 0,0-2 117 0 0,0 0 50 0 0,0 0 6 0 0,0 0 4 0 0,0-4 40 0 0,-1-4-96 0 0,-7-50 8 0 0,17-19-242 0 0,0 5 189 0 0,9 15 128 0 0,-16 55-228 0 0,-2 1 99 0 0,0 1 1 0 0,-1 0-1 0 0,1-1 1 0 0,0 1-1 0 0,0 0 1 0 0,0-1-1 0 0,1 1 1 0 0,-1 0-1 0 0,0-1 1 0 0,0 1-1 0 0,0 0 1 0 0,0-1-1 0 0,0 1 1 0 0,0 0-1 0 0,0-1 1 0 0,0 1 0 0 0,1 0-1 0 0,-1-1 1 0 0,0 1-1 0 0,0 0 1 0 0,0 0-1 0 0,1-1 1 0 0,-1 1-1 0 0,0 0 1 0 0,0 0-1 0 0,1 0 1 0 0,-1-1-1 0 0,0 1 1 0 0,1 0-1 0 0,-1 0 1 0 0,0 0-1 0 0,0 0 1 0 0,1-1 0 0 0,-1 1-1 0 0,0 0 1 0 0,1 0-1 0 0,-1 0 1 0 0,0 0-1 0 0,1 0 1 0 0,-1 0-1 0 0,0 0 1 0 0,1 0-1 0 0,-1 0 1 0 0,0 0-1 0 0,1 0 1 0 0,-1 0-1 0 0,0 0 1 0 0,1 1-1 0 0,-1-1 1 0 0,0 0 0 0 0,1 0-1 0 0,-1 0 1 0 0,0 0-1 0 0,1 0 1 0 0,-1 1-1 0 0,0-1 1 0 0,0 0-1 0 0,1 0 1 0 0,-1 1-1 0 0,0-1 1 0 0,0 0-1 0 0,0 0 1 0 0,1 1-1 0 0,-1-1 1 0 0,0 0-1 0 0,0 0 1 0 0,0 1 0 0 0,0-1 0 0 0,15 20-60 0 0,3-4 60 0 0,9 10-79 0 0,-26-25 6 0 0,1 0 13 0 0,56 44 284 0 0,-55-43-219 0 0,-1-1-4 0 0,0 0-1 0 0,-1 1 0 0 0,1-1 1 0 0,0 0-1 0 0,-1 1 0 0 0,1-1 1 0 0,-1 1-1 0 0,1 0 0 0 0,-1 0 1 0 0,0-1-1 0 0,1 1 0 0 0,-1 0 1 0 0,0 0-1 0 0,0 0 0 0 0,-1 0 1 0 0,1 0-1 0 0,0 0 1 0 0,0 2-1 0 0,6 26-1177 0 0,-1-13 519 0 0,1 9 478 0 0,1 3 183 0 0,-6-4-658 0 0,-2-24-2401 0 0,-4-3-1077 0 0</inkml:trace>
  <inkml:trace contextRef="#ctx0" brushRef="#br0" timeOffset="382855.859">2280 12760 10136 0 0,'0'0'230'0'0,"0"0"30"0"0,0 0 19 0 0,-2 0-40 0 0,-4 0-135 0 0,-27 4 1420 0 0,17 0-1192 0 0,9 2 284 0 0,-25-9 976 0 0,9 5-1576 0 0,15 1-16 0 0,-6 14 0 0 0,9-10 0 0 0,0 10 25 0 0,1 1 262 0 0,4-16-127 0 0,1 0-27 0 0,8 35-106 0 0,-9-36-25 0 0,0-1 1 0 0,0 1-1 0 0,0 0 1 0 0,0-1-1 0 0,0 1 1 0 0,0-1-1 0 0,0 1 1 0 0,0-1-1 0 0,0 1 1 0 0,1-1-1 0 0,-1 1 1 0 0,0 0-1 0 0,0-1 1 0 0,1 1-1 0 0,-1-1 1 0 0,0 1-1 0 0,1-1 1 0 0,-1 0-1 0 0,0 1 1 0 0,1-1 0 0 0,-1 1-1 0 0,1-1 1 0 0,-1 0-1 0 0,0 1 1 0 0,1-1-1 0 0,-1 0 1 0 0,1 1-1 0 0,-1-1 1 0 0,1 0-1 0 0,-1 0 1 0 0,1 0-1 0 0,0 1 1 0 0,-1-1-1 0 0,1 0 1 0 0,-1 0-1 0 0,1 0 1 0 0,-1 0-1 0 0,1 0 1 0 0,0 0-1 0 0,-1 0 1 0 0,1 0-1 0 0,-1 0 1 0 0,1 0 0 0 0,-1 0-1 0 0,1-1 1 0 0,-1 1-1 0 0,1 0 1 0 0,-1 0-1 0 0,1 0 1 0 0,0-1-1 0 0,-1 1 1 0 0,0 0-1 0 0,1-1 1 0 0,-1 1-1 0 0,1 0 1 0 0,-1-1-1 0 0,1 1 1 0 0,-1-1-1 0 0,0 1 1 0 0,1-1-1 0 0,-1 1 1 0 0,0-1-1 0 0,1 1 1 0 0,-1-1 0 0 0,0 0-3 0 0,2 0-216 0 0,-2 1-28 0 0,17-11 732 0 0,-2-14-200 0 0,-11 17-288 0 0,-3 1 13 0 0,-1 6 21 0 0,0 1-107 0 0,0 0-5 0 0,0 0-17 0 0,21 31-702 0 0,-1 39 761 0 0,-15-45 36 0 0,4 6 0 0 0,-4-19 0 0 0,6-7-118 0 0,-3-2-551 0 0,8 1-1615 0 0,-2-7-2285 0 0</inkml:trace>
  <inkml:trace contextRef="#ctx0" brushRef="#br0" timeOffset="383371.336">2486 12224 8496 0 0,'0'0'190'0'0,"-6"-4"458"0"0,-6-16-537 0 0,11 20 241 0 0,1 0 91 0 0,0 0 6 0 0,0 0 14 0 0,0 0 34 0 0,0 0 14 0 0,0 0 1 0 0,0 0 0 0 0,-5 9 512 0 0,-17 19 346 0 0,0 52 3 0 0,28-4-646 0 0,23 31-903 0 0,-10-54 937 0 0,8 45-385 0 0,-9-13-376 0 0,20 117 374 0 0,-33-183-656 0 0,8 56-1448 0 0,-13-75 1231 0 0,0 0-11 0 0,0 0-70 0 0,0 0-286 0 0,4-9-1144 0 0,0-2 986 0 0</inkml:trace>
  <inkml:trace contextRef="#ctx0" brushRef="#br0" timeOffset="383802.563">2358 12557 8288 0 0,'0'0'190'0'0,"0"0"28"0"0,0 0 7 0 0,0 0 127 0 0,0 0 512 0 0,-1 0 227 0 0,-7-4 1141 0 0,8 4-1316 0 0,0 0-79 0 0,0 0-18 0 0,0 0-73 0 0,0 0-290 0 0,0 0-127 0 0,0 0-29 0 0,0 0-2 0 0,0 0 4 0 0,0 0 2 0 0,0 0 0 0 0,0 0-77 0 0,0 0-306 0 0,0 0-61 0 0,2 0 40 0 0,83 19-840 0 0,-73-18 771 0 0,0-1-1 0 0,1 0 0 0 0,-1-1 0 0 0,0 0 0 0 0,0-1 0 0 0,1-1 0 0 0,-2 0 1 0 0,1 0-1 0 0,0-1 0 0 0,4-3 170 0 0,16-1-2293 0 0,-19 7 749 0 0</inkml:trace>
  <inkml:trace contextRef="#ctx0" brushRef="#br0" timeOffset="384521.166">2682 12651 10136 0 0,'0'0'230'0'0,"0"0"30"0"0,0 1 19 0 0,-4 53 1289 0 0,4-52-888 0 0,5 5 2942 0 0,75-4-2838 0 0,-61 1-784 0 0,-17-3 0 0 0,1-1 0 0 0,0 0 0 0 0,-1 0 0 0 0,1 0 0 0 0,-1 0 0 0 0,1 0 0 0 0,-1 0 0 0 0,1-1 0 0 0,-1 1 0 0 0,1-1 0 0 0,-1 0 0 0 0,1 1 0 0 0,-1-1 0 0 0,0 0 0 0 0,1-1 0 0 0,-1 1 0 0 0,0 0 0 0 0,0-1 0 0 0,2 0 0 0 0,2-3-12 0 0,1 7-56 0 0,-6-1-40 0 0,1-3 8 0 0,10-18-92 0 0,-13-23 120 0 0,-7 30 126 0 0,-25-16-33 0 0,-3 18 32 0 0,-6 11-53 0 0,37 2 19 0 0,-1 1 0 0 0,1 0-1 0 0,0 0 1 0 0,1 0 0 0 0,-1 1-1 0 0,1-1 1 0 0,-1 1 0 0 0,1 1-1 0 0,0-1 1 0 0,0 0 0 0 0,1 1-1 0 0,-1 0-18 0 0,-9 56-10 0 0,20 32-91 0 0,-2-60 84 0 0,-3-25 10 0 0,-1 1 0 0 0,1-1 0 0 0,1 1 0 0 0,0-1 0 0 0,0 0 0 0 0,0 0 0 0 0,1 0 0 0 0,0 0-1 0 0,4 4 8 0 0,10 11 0 0 0,-16-19-11 0 0,19 4-42 0 0,85-12-2077 0 0,-93-1 557 0 0,1-2-3363 0 0</inkml:trace>
  <inkml:trace contextRef="#ctx0" brushRef="#br0" timeOffset="385106.24">3293 12626 10856 0 0,'0'0'241'0'0,"0"0"38"0"0,-2 2 14 0 0,-60 31 1554 0 0,12-4 1516 0 0,45-24-3300 0 0,2-3-22 0 0,0 0-1 0 0,0 0 1 0 0,1 0-1 0 0,-1 0 1 0 0,1 1-1 0 0,0-1 1 0 0,0 1-1 0 0,0-1 1 0 0,0 1-1 0 0,0 0 1 0 0,0 0-1 0 0,1 0 1 0 0,0 0-1 0 0,-1 0 1 0 0,1 0-1 0 0,0 1 0 0 0,0-1 1 0 0,1 0-1 0 0,-1 2-40 0 0,-13 42 293 0 0,3-20-163 0 0,8-8-226 0 0,12 30-511 0 0,-6-41 636 0 0,1-6 9 0 0,13 5-39 0 0,19-6-73 0 0,-15-3 31 0 0,-4-7-90 0 0,-4-7-29 0 0,13-12 446 0 0,-24 23-311 0 0,-1-1-1 0 0,0 0 1 0 0,-1 1 0 0 0,1-1 0 0 0,-1 0 0 0 0,0 0 0 0 0,0 1-1 0 0,-1-1 1 0 0,0 0 0 0 0,0 0 0 0 0,0 1 0 0 0,-1-1-1 0 0,-1-3 28 0 0,3 4 18 0 0,0 5 67 0 0,0 0 12 0 0,0 0-1 0 0,0 0 4 0 0,0 0 16 0 0,-5 6-190 0 0,13 41 280 0 0,11 2-194 0 0,-5 7 0 0 0,-12-45-361 0 0,0 1-1 0 0,1 0 1 0 0,1-1 0 0 0,0 0-1 0 0,1 0 1 0 0,0 0-1 0 0,0 0 1 0 0,1-1 349 0 0,0 0-5408 0 0</inkml:trace>
  <inkml:trace contextRef="#ctx0" brushRef="#br0" timeOffset="385550.24">3393 12703 10136 0 0,'0'0'230'0'0,"0"0"30"0"0,0 0 19 0 0,0 2 37 0 0,-12 48 2291 0 0,7 23 812 0 0,9-46-2485 0 0,-3-25-724 0 0,-1-2-22 0 0,25 24 67 0 0,12-8-394 0 0,-9-4 139 0 0,10 1-1165 0 0,-30-12 1114 0 0,0-1 41 0 0,0-11-23 0 0,-5 4 198 0 0,-1-34 173 0 0,-4 30-286 0 0,-3-54-229 0 0,-8 17-190 0 0,9 26-225 0 0,3 7-1277 0 0,1 15-3589 0 0</inkml:trace>
  <inkml:trace contextRef="#ctx0" brushRef="#br0" timeOffset="388624.731">2062 12520 4560 0 0,'0'0'133'0'0,"0"0"63"0"0,0 0 178 0 0,0 0 69 0 0,0 0 19 0 0,0 0-54 0 0,0 0-235 0 0,-2 1-93 0 0,-9 9 515 0 0,10-8-390 0 0,1-2 123 0 0,0 0 51 0 0,0 0 6 0 0,0 0 22 0 0,0 0 69 0 0,0 0 32 0 0,0 0 4 0 0,0 0-20 0 0,0 0-83 0 0,-9 0 1611 0 0,9 0-1763 0 0,0 0 21 0 0,0 0-24 0 0,0 0-106 0 0,0 0-48 0 0,0 0-10 0 0,0 0-5 0 0,0 0-10 0 0,0 0-3 0 0,0 0 0 0 0,0 0 0 0 0,0 0 0 0 0,0 0 0 0 0,0 0 0 0 0,0 0 38 0 0,0 0 164 0 0,0 0 70 0 0,0 0 9 0 0,6-4 89 0 0,4-10-236 0 0,3-2-50 0 0,3-2-160 0 0,-15 18-72 0 0,17-13-1379 0 0,-11 12 1441 0 0,-2-2 3 0 0,-4 3-42 0 0,0 1-14 0 0,12 14-10 0 0,-4 8 23 0 0,0 7 44 0 0,0-13 10 0 0,2 11 0 0 0,-3-5 0 0 0,1-11 0 0 0,0-3-4404 0 0,-9-9-296 0 0</inkml:trace>
  <inkml:trace contextRef="#ctx0" brushRef="#br0" timeOffset="389906.67">4780 12659 6448 0 0,'-1'-2'141'0'0,"-57"-41"1103"0"0,34 34 1067 0 0,-11 10-254 0 0,-71 26 1971 0 0,48-21-3170 0 0,52-5-852 0 0,1 0-1 0 0,-1 1 0 0 0,1-1 1 0 0,0 1-1 0 0,-1 0 0 0 0,1 0 1 0 0,0 1-1 0 0,0 0 0 0 0,1 0 1 0 0,-1 0-1 0 0,0 0 0 0 0,1 1 1 0 0,0-1-1 0 0,0 1 0 0 0,0 0 1 0 0,0 1-1 0 0,1-1 0 0 0,0 1 1 0 0,-1-1-1 0 0,2 1 0 0 0,-1 0 1 0 0,0 0-1 0 0,1 0 0 0 0,0 0 1 0 0,0 2-6 0 0,0 0-13 0 0,0 0 1 0 0,0 1-1 0 0,1-1 1 0 0,0 0-1 0 0,0 1 1 0 0,1-1-1 0 0,0 1 1 0 0,0-1-1 0 0,1 1 1 0 0,0-1-1 0 0,1 3 13 0 0,1 10-58 0 0,13 29 46 0 0,-12-41-31 0 0,10 5 32 0 0,-11-12 26 0 0,0 0-1 0 0,-1 0 0 0 0,1-1 0 0 0,0 1 0 0 0,-1-1 0 0 0,1 1 0 0 0,0-1 0 0 0,0 0 0 0 0,0 0 1 0 0,-1 0-1 0 0,1-1 0 0 0,0 1 0 0 0,0-1 0 0 0,-1 1 0 0 0,1-1 0 0 0,0 0 0 0 0,-1 0 1 0 0,1 0-1 0 0,0 0 0 0 0,-1-1 0 0 0,0 1 0 0 0,1-1 0 0 0,-1 1 0 0 0,0-1 0 0 0,0 0 0 0 0,0 0 1 0 0,0 0-1 0 0,1-1-14 0 0,5-3 12 0 0,27-57 4 0 0,-2-3 248 0 0,8-5 54 0 0,-3-41 508 0 0,-36 101-784 0 0,0 1-1 0 0,0 0 0 0 0,-1-1 0 0 0,0 1 0 0 0,-1 0 1 0 0,0-1-1 0 0,-1 1 0 0 0,0-1 0 0 0,0 1 0 0 0,-2 0 1 0 0,1-1-1 0 0,-1 1 0 0 0,-2-5-41 0 0,-6-31 64 0 0,0 8 84 0 0,-1 0 0 0 0,-1 0-1 0 0,-2 1 1 0 0,-7-10-148 0 0,-2 3-157 0 0,15 36 513 0 0,9 8-402 0 0,0 0-48 0 0,0 0-22 0 0,0 0-111 0 0,0 7-336 0 0,60 204-893 0 0,-46-149 1535 0 0,-2 1 0 0 0,-3 0-1 0 0,-4 1 1 0 0,-1 0 0 0 0,-4 0-1 0 0,-7 55-78 0 0,12-2 39 0 0,2-96-364 0 0,12 7-429 0 0,-18-27 586 0 0,1-1-172 0 0,7 0-722 0 0,-7 0-317 0 0,-2 0-55 0 0</inkml:trace>
  <inkml:trace contextRef="#ctx0" brushRef="#br0" timeOffset="390406.545">4963 12392 4744 0 0,'0'0'135'0'0,"0"0"142"0"0,0 0 492 0 0,0 0 207 0 0,0 0 44 0 0,0 0-59 0 0,0 0-289 0 0,0 0-126 0 0,0 0-30 0 0,0 0-4 0 0,0 0 0 0 0,0 0 0 0 0,0 0 0 0 0,0 0 0 0 0,0 0 0 0 0,0 0 0 0 0,0 0 0 0 0,0 0-10 0 0,-5 8 851 0 0,4-4-1201 0 0,1-1 0 0 0,-1 1-1 0 0,1-1 1 0 0,0 1-1 0 0,1-1 1 0 0,-1 1-1 0 0,0-1 1 0 0,1 1-1 0 0,0-1 1 0 0,0 0 0 0 0,0 1-1 0 0,0-1 1 0 0,1 0-1 0 0,-1 0 1 0 0,2 3-152 0 0,7 22-2270 0 0,-2-20 275 0 0,-8-8 979 0 0</inkml:trace>
  <inkml:trace contextRef="#ctx0" brushRef="#br0" timeOffset="394285.515">5437 12298 5696 0 0,'0'0'132'0'0,"0"0"17"0"0,0 0 10 0 0,-10-1 2018 0 0,-20-18 286 0 0,23 9-1188 0 0,7 11-1227 0 0,0-1 1 0 0,0 0-1 0 0,0 0 0 0 0,0 0 0 0 0,0 0 1 0 0,-1 1-1 0 0,1-1 0 0 0,0 0 0 0 0,0 0 1 0 0,0 0-1 0 0,0 0 0 0 0,0 0 1 0 0,-1 0-1 0 0,1 0 0 0 0,0 1 0 0 0,0-1 1 0 0,0 0-1 0 0,0 0 0 0 0,-1 0 0 0 0,1 0 1 0 0,0 0-1 0 0,0 0 0 0 0,0 0 1 0 0,0 0-1 0 0,-1 0 0 0 0,1 0 0 0 0,0 0 1 0 0,0 0-1 0 0,0 0 0 0 0,-1 0 0 0 0,1 0 1 0 0,0 0-1 0 0,0 0 0 0 0,0 0 1 0 0,0 0-1 0 0,-1 0 0 0 0,1 0 0 0 0,0 0 1 0 0,0-1-1 0 0,0 1 0 0 0,0 0 0 0 0,-1 0 1 0 0,1 0-1 0 0,0 0 0 0 0,0 0 1 0 0,0-1-49 0 0,4 45 176 0 0,19 74 338 0 0,23 1-140 0 0,-21-3 130 0 0,-10 63-944 0 0,-20-137 365 0 0,5-40-306 0 0,0-2-110 0 0,0 0-18 0 0,0 0-3 0 0,-8-20-1740 0 0,7 8-1840 0 0</inkml:trace>
  <inkml:trace contextRef="#ctx0" brushRef="#br0" timeOffset="394824.652">5264 12155 4776 0 0,'0'0'101'0'0,"0"0"22"0"0,0 0 8 0 0,-2 0-14 0 0,-4-2-14 0 0,-6-1 1378 0 0,6 1-939 0 0,4 1 4 0 0,2 1-2 0 0,-27 8 6029 0 0,26 2-6258 0 0,7 17 809 0 0,-2-22-1117 0 0,-1-1-4 0 0,1 0-1 0 0,-1 0 1 0 0,1 0 0 0 0,0 0 0 0 0,0 0 0 0 0,0-1 0 0 0,1 0-1 0 0,-1 0 1 0 0,1 0 0 0 0,0 0 0 0 0,0-1 0 0 0,0 0-1 0 0,4 2-1 0 0,53 12 725 0 0,44 10-1197 0 0,-73-11 471 0 0,-1 6-80 0 0,8 12-4070 0 0,-34-22 831 0 0,2-2-691 0 0</inkml:trace>
  <inkml:trace contextRef="#ctx0" brushRef="#br0" timeOffset="395340.163">5410 12913 8288 0 0,'0'0'190'0'0,"0"0"28"0"0,0 0 7 0 0,0-1-33 0 0,0-4-32 0 0,0 4 463 0 0,0 1 187 0 0,0 0 29 0 0,0 0-14 0 0,0 0-87 0 0,0-8 650 0 0,0-33 3370 0 0,23 34-5357 0 0,-21 6 529 0 0,0 1 0 0 0,1 0-1 0 0,-1 0 1 0 0,1-1 0 0 0,-1 2-1 0 0,0-1 1 0 0,1 0 0 0 0,-1 0-1 0 0,1 1 1 0 0,-1-1-1 0 0,0 1 1 0 0,0 0 0 0 0,1 0-1 0 0,-1 0 1 0 0,0 0 0 0 0,0 0-1 0 0,2 1 71 0 0,30 13 162 0 0,7-10-97 0 0,-8 3-320 0 0,16 4 677 0 0,-32-13-716 0 0,1-14-2136 0 0,-12 14 1157 0 0</inkml:trace>
  <inkml:trace contextRef="#ctx0" brushRef="#br0" timeOffset="396097.332">6011 12249 10136 0 0,'0'0'230'0'0,"0"0"30"0"0,0 0 19 0 0,0-1 163 0 0,-3-4-296 0 0,0 1 1185 0 0,-54-116 2664 0 0,25 59-3396 0 0,27 54-546 0 0,-3-4 221 0 0,-1-1 1 0 0,0 1 0 0 0,-1 0 0 0 0,0 1 0 0 0,-1 0-1 0 0,-9-7-274 0 0,5 6-44 0 0,11 9 16 0 0,1-1 0 0 0,-1 0 0 0 0,1 1 1 0 0,-1 0-1 0 0,0 0 0 0 0,0 0 0 0 0,0 0 0 0 0,0 0 0 0 0,0 1 0 0 0,0 0 0 0 0,0 0 1 0 0,0 0-1 0 0,-1 0 0 0 0,-2 1 28 0 0,-8 8-14 0 0,12-2-1 0 0,0 0 0 0 0,1 1 0 0 0,-1-1 0 0 0,2 1 0 0 0,-1 0 0 0 0,1-1 0 0 0,0 1 0 0 0,0 0 0 0 0,0 0 0 0 0,1 0 0 0 0,0 0 0 0 0,1 0 0 0 0,0 0 0 0 0,0 0 0 0 0,0 0 0 0 0,1-1-1 0 0,0 1 1 0 0,0 0 0 0 0,1-1 0 0 0,-1 0 0 0 0,3 4 15 0 0,7 27-46 0 0,37 129 126 0 0,7 122 66 0 0,-34-144-82 0 0,-6 3-1145 0 0,-15-142 1203 0 0,1 3-3029 0 0,-2-8-2450 0 0</inkml:trace>
  <inkml:trace contextRef="#ctx0" brushRef="#br0" timeOffset="396425.755">5738 12367 8808 0 0,'0'0'197'0'0,"0"0"24"0"0,0 0 19 0 0,-1 2-29 0 0,-6 27 386 0 0,6-2 3695 0 0,1-25-4010 0 0,8 13 614 0 0,-7-13-706 0 0,5 2 92 0 0,47 28 37 0 0,-22-18-697 0 0,30 5-1189 0 0,-48-19 254 0 0,1 0-308 0 0</inkml:trace>
  <inkml:trace contextRef="#ctx0" brushRef="#br0" timeOffset="397622.251">6655 12606 4776 0 0,'0'0'135'0'0,"0"0"147"0"0,0 0 518 0 0,0 0 227 0 0,0 0 42 0 0,-4-3 353 0 0,4 3 4091 0 0,54 18-5233 0 0,-50-18-276 0 0,0 0 1 0 0,0 0-1 0 0,0 0 1 0 0,0-1-1 0 0,-1 1 1 0 0,1-1 0 0 0,0 0-1 0 0,0 0 1 0 0,-1-1-1 0 0,1 1 1 0 0,0-1-1 0 0,-1 0 1 0 0,0 0 0 0 0,1 0-5 0 0,27-22 132 0 0,-18 15-248 0 0,4-6 157 0 0,-15 14-78 0 0,6-19 25 0 0,-11 3 86 0 0,1 10-42 0 0,-2 0-7 0 0,-6 0-95 0 0,-15-4-206 0 0,24 11 163 0 0,1 0 30 0 0,-2 0 124 0 0,0 0-60 0 0,0 0-1 0 0,-1 0 1 0 0,1 0 0 0 0,0 1-1 0 0,0-1 1 0 0,0 0-1 0 0,0 1 1 0 0,0 0-1 0 0,0-1 1 0 0,0 1 0 0 0,0 0-1 0 0,0 0 1 0 0,0 0-1 0 0,0 0 1 0 0,0 0-1 0 0,0 1 1 0 0,1-1 0 0 0,-1 1-1 0 0,0-1 1 0 0,1 1-1 0 0,-1-1 1 0 0,1 1 0 0 0,0 0-1 0 0,0 0 1 0 0,0-1-1 0 0,0 1 1 0 0,0 0-1 0 0,0 0 1 0 0,0 0 0 0 0,0 2 19 0 0,-26 64 318 0 0,12 23 276 0 0,20-62-50 0 0,5-15 130 0 0,80 71-685 0 0,-86-82-217 0 0,-1 0 0 0 0,1 0 0 0 0,0-1 0 0 0,-1 1 0 0 0,1-1 0 0 0,0 1 0 0 0,1-1 0 0 0,-1 0 0 0 0,0-1-1 0 0,0 1 1 0 0,1-1 0 0 0,-1 0 0 0 0,1 0 0 0 0,-1 0 0 0 0,1-1 0 0 0,0 0 0 0 0,-1 1 0 0 0,1-2 0 0 0,-1 1-1 0 0,1 0 1 0 0,0-1 0 0 0,-1 0 0 0 0,1 0 0 0 0,2-1 228 0 0,2-3-981 0 0</inkml:trace>
  <inkml:trace contextRef="#ctx0" brushRef="#br0" timeOffset="398262.71">7097 12451 9416 0 0,'0'0'208'0'0,"0"0"33"0"0,0 0 16 0 0,-1 2-33 0 0,-15 17 1338 0 0,-7-3 1591 0 0,-8 3-2689 0 0,19-4-692 0 0,9-5 160 0 0,3-3 44 0 0,0-6-29 0 0,0-1-11 0 0,3 16 368 0 0,-2-15-231 0 0,-1-1 6 0 0,0 0-2 0 0,1 1-10 0 0,13 15-3 0 0,53 44-136 0 0,-22 21 8 0 0,-22 16-10 0 0,-23-95 135 0 0,0 0 0 0 0,1 1 1 0 0,-1-1-1 0 0,-1 1 0 0 0,1-1 0 0 0,0 0 0 0 0,0 1 0 0 0,-1-1 0 0 0,0 0 0 0 0,1 1 0 0 0,-1-1 1 0 0,0 0-1 0 0,0 0 0 0 0,0 1 0 0 0,0-1 0 0 0,-1 0 0 0 0,1 0 0 0 0,0 0 0 0 0,-1-1 0 0 0,0 1 0 0 0,1 0 1 0 0,-1 0-1 0 0,0-1 0 0 0,-1 2-61 0 0,-55 16 1110 0 0,35-23-942 0 0,1-3-2311 0 0,21 6 1663 0 0,-3-4-1579 0 0,4-3 503 0 0,0-3-2909 0 0</inkml:trace>
  <inkml:trace contextRef="#ctx0" brushRef="#br0" timeOffset="398834.477">7434 12071 8288 0 0,'0'0'190'0'0,"0"0"28"0"0,0 0 7 0 0,-1 0-33 0 0,-15 10 311 0 0,15-8-6 0 0,-4 3 1550 0 0,3 1-1535 0 0,1-5 0 0 0,1-1 0 0 0,0 0 0 0 0,0 0 0 0 0,0 0-70 0 0,0 2-292 0 0,0 4-248 0 0,0 7 406 0 0,0 0-1 0 0,0 0 1 0 0,2 0-1 0 0,-1 0 0 0 0,2-1 1 0 0,0 1-1 0 0,1 3-307 0 0,10 23 126 0 0,-3 0 1 0 0,-1 0-1 0 0,-2 1 0 0 0,-1 1-126 0 0,4 34 231 0 0,-4 1-1 0 0,-3-1 0 0 0,-3 1 1 0 0,-5 22-231 0 0,3-86-529 0 0,0 15 1474 0 0,3 8-7436 0 0,-2-35 4941 0 0</inkml:trace>
  <inkml:trace contextRef="#ctx0" brushRef="#br0" timeOffset="399256.21">7265 12488 10136 0 0,'0'0'230'0'0,"0"0"30"0"0,0 0 19 0 0,0 0 105 0 0,0 0 411 0 0,0 0 182 0 0,0 0 42 0 0,0 0-66 0 0,0 0-297 0 0,0 0-131 0 0,0 0-21 0 0,0 0-41 0 0,0 0-149 0 0,0 0-67 0 0,0 0-14 0 0,0 0-18 0 0,1 1-75 0 0,17 30 165 0 0,24 2-181 0 0,-32-31-104 0 0,-1 0-1 0 0,1 0 1 0 0,0-1-1 0 0,0-1 1 0 0,0 1-1 0 0,0-1 1 0 0,-1-1-1 0 0,1 0 1 0 0,0-1-1 0 0,0 0 1 0 0,-1 0-1 0 0,1-1 1 0 0,3-1-20 0 0,92-18-4011 0 0,-87 18-1447 0 0</inkml:trace>
  <inkml:trace contextRef="#ctx0" brushRef="#br0" timeOffset="400006.017">8169 12224 6448 0 0,'0'0'141'0'0,"0"0"23"0"0,0 0 13 0 0,-1 0-19 0 0,-5-2-82 0 0,4 1 148 0 0,2 1 60 0 0,0 0 4 0 0,0 0-10 0 0,0 0-38 0 0,0 0-14 0 0,0 0-2 0 0,0 0 106 0 0,0 0 449 0 0,-9 15 6135 0 0,27 75-6610 0 0,0-17 54 0 0,-8 4 399 0 0,-10 165 760 0 0,-4-156-863 0 0,-1-17-569 0 0,4-56-42 0 0,-3 17-311 0 0,4-23-7021 0 0,0-7 1633 0 0</inkml:trace>
  <inkml:trace contextRef="#ctx0" brushRef="#br0" timeOffset="400685.474">8521 12651 5040 0 0,'0'0'108'0'0,"0"0"17"0"0,0 0 13 0 0,0 0 43 0 0,0 0 137 0 0,0 0 60 0 0,-2-1 7 0 0,-37-46 4974 0 0,22 30-1743 0 0,15 16-3151 0 0,2 1-60 0 0,-18 5 656 0 0,13-2-1050 0 0,1 1 0 0 0,0-1 0 0 0,0 1 0 0 0,0 0-1 0 0,0 1 1 0 0,1-1 0 0 0,0 1 0 0 0,0 0-1 0 0,0-1 1 0 0,0 1 0 0 0,1 1 0 0 0,0-1 0 0 0,-1 3-11 0 0,-6 10-215 0 0,-20 89 173 0 0,19-47 66 0 0,0-4 728 0 0,10-54-845 0 0,0-2-119 0 0,0 0-20 0 0,2 7 708 0 0,5-2 769 0 0,56-29-1310 0 0,-26-5 37 0 0,-37 29-95 0 0,0 0-6 0 0,5-4-6 0 0,4-9 135 0 0,-5 5 0 0 0,-8-44 0 0 0,9 27-84 0 0,12 46-673 0 0,2 12 134 0 0,-5 18 623 0 0,-4 11 19 0 0,-9-59-45 0 0,1-1-1 0 0,-1 0 1 0 0,0 0-1 0 0,1 0 1 0 0,-1 0-1 0 0,1 0 1 0 0,0 0-1 0 0,-1-1 1 0 0,1 1-1 0 0,0 0 0 0 0,0-1 1 0 0,0 0-1 0 0,0 1 1 0 0,0-1-1 0 0,1 0 1 0 0,-1 0-1 0 0,0 0 1 0 0,0 0-1 0 0,1 0 1 0 0,-1-1-1 0 0,1 1 1 0 0,-1-1-1 0 0,1 0 1 0 0,-1 1-1 0 0,0-1 1 0 0,1 0-1 0 0,-1-1 1 0 0,1 1-1 0 0,-1 0 1 0 0,1-1-1 0 0,-1 1 1 0 0,1-1-1 0 0,-1 0 1 0 0,0 1-1 0 0,1-2 27 0 0,7-2-970 0 0</inkml:trace>
  <inkml:trace contextRef="#ctx0" brushRef="#br0" timeOffset="401860.098">9387 12565 5760 0 0,'0'0'166'0'0,"0"0"113"0"0,0 0 365 0 0,-2 1 157 0 0,-18 17 2477 0 0,19-17-2478 0 0,-9 8 1278 0 0,5 1-402 0 0,-3 33-137 0 0,18 38-482 0 0,16 33-800 0 0,-7-26-193 0 0,22 107-202 0 0,-27-107-445 0 0,-10-61 1146 0 0,-3-25-295 0 0,-1-2-143 0 0,-1 4 96 0 0,-13-80-221 0 0,0 18 0 0 0,0-2 10 0 0,-22-126 44 0 0,13 71-40 0 0,10-106 271 0 0,13 217-230 0 0,13-7 15 0 0,37 25-159 0 0,-21-2 50 0 0,79 33 39 0 0,-67-10 0 0 0,-31-5 0 0 0,-10-23-43 0 0,-1-1-1 0 0,0 1 1 0 0,-1-1-1 0 0,1 1 1 0 0,-1-1-1 0 0,-1 1 1 0 0,1-1-1 0 0,-1 0 1 0 0,0 0-1 0 0,0-1 1 0 0,-1 1-1 0 0,0-1 1 0 0,0 1-1 0 0,0-1 1 0 0,0 0-1 0 0,-5 4 44 0 0,-14 11 0 0 0,18-19 12 0 0,1 0-1 0 0,-1 0 0 0 0,1 0 0 0 0,-1-1 0 0 0,1 1 0 0 0,-1-1 0 0 0,1 0 0 0 0,-1 0 1 0 0,1-1-1 0 0,-1 0 0 0 0,1 1 0 0 0,-1-1 0 0 0,1-1 0 0 0,-4 0-11 0 0,-21-5 36 0 0,-32-30-4105 0 0,57 35-1333 0 0</inkml:trace>
  <inkml:trace contextRef="#ctx0" brushRef="#br0" timeOffset="402469.316">9743 12594 10136 0 0,'0'0'230'0'0,"0"0"30"0"0,0 0 19 0 0,0 0 37 0 0,0 0 125 0 0,0 0 58 0 0,0 0 12 0 0,0 0 46 0 0,0 0 191 0 0,0 0 85 0 0,-2 2 21 0 0,-1 4-732 0 0,0-1 1 0 0,0 1 0 0 0,1 0-1 0 0,-1-1 1 0 0,1 1 0 0 0,1 1-1 0 0,-1-1 1 0 0,1 0-1 0 0,0 0 1 0 0,0 0 0 0 0,1 1-1 0 0,0-1 1 0 0,0 0 0 0 0,0 1-1 0 0,1-1 1 0 0,0 0 0 0 0,0 0-1 0 0,1 4-122 0 0,12 48 328 0 0,0 8 424 0 0,-14-64-666 0 0,0-2 31 0 0,0 0-17 0 0,0 0-11 0 0,0 0-30 0 0,-2-1-103 0 0,-3-6 44 0 0,0 1 0 0 0,1-1-1 0 0,0 0 1 0 0,0 0 0 0 0,0 0-1 0 0,1-1 1 0 0,0 1 0 0 0,0-1 0 0 0,1 0-1 0 0,0 0 1 0 0,0 0 0 0 0,1 0 0 0 0,0 0-1 0 0,0 0 1 0 0,1-1 0 0 0,-14-71-11 0 0,10 23 22 0 0,8 44 42 0 0,28-20-213 0 0,-18 23 97 0 0,32-12-50 0 0,-29 21-255 0 0,-11 1 87 0 0,0 0-1 0 0,0-1 0 0 0,0 2 0 0 0,0-1 0 0 0,0 1 1 0 0,0 0-1 0 0,-1 0 0 0 0,1 1 0 0 0,0 0 0 0 0,-1 0 1 0 0,6 2 281 0 0,6 5-1020 0 0</inkml:trace>
  <inkml:trace contextRef="#ctx0" brushRef="#br0" timeOffset="402868.547">10053 12728 11976 0 0,'0'0'266'0'0,"0"0"44"0"0,1 1 15 0 0,2 26 86 0 0,-3 28 3511 0 0,1-45-3773 0 0,2-1-133 0 0,-2 9-80 0 0,-1-17-273 0 0,0-1-138 0 0,0 0-1022 0 0,0 0-3961 0 0</inkml:trace>
  <inkml:trace contextRef="#ctx0" brushRef="#br0" timeOffset="403118.488">9976 12217 11976 0 0,'-1'0'266'0'0,"-22"15"668"0"0,6 1-752 0 0,4-4 1654 0 0,12-11-2532 0 0,1-1-257 0 0,0 0-740 0 0,0 0-2743 0 0</inkml:trace>
  <inkml:trace contextRef="#ctx0" brushRef="#br0" timeOffset="403743.326">10391 12537 11976 0 0,'0'0'266'0'0,"-6"-4"369"0"0,0 0-381 0 0,0 1-1 0 0,0 0 1 0 0,-1 0 0 0 0,1 0 0 0 0,-1 1-1 0 0,0 0 1 0 0,1 0 0 0 0,-1 1-1 0 0,0 0 1 0 0,0 0-254 0 0,-28 8 1580 0 0,34-6-1307 0 0,-8 8 187 0 0,-19 26-110 0 0,14 0-265 0 0,10 20-32 0 0,9-30-53 0 0,8 3 0 0 0,34 13 0 0 0,-29-22-34 0 0,-15-16 16 0 0,-1-1 0 0 0,0 1 0 0 0,1 0 0 0 0,-1 0 0 0 0,0 0 0 0 0,0 0 0 0 0,-1 0 0 0 0,1 0 0 0 0,-1 0 0 0 0,1 0 0 0 0,-1 1 0 0 0,0-1 0 0 0,0 0 0 0 0,0 3 18 0 0,7 15 666 0 0,-7 13-523 0 0,-10-3-36 0 0,-15 15 63 0 0,-1-39-1596 0 0,23-6 1380 0 0,-1 0 0 0 0,1-1 0 0 0,0 1 1 0 0,-1-1-1 0 0,0 0 0 0 0,1 1 0 0 0,-1-1 1 0 0,1 0-1 0 0,-1-1 0 0 0,1 1 0 0 0,-1 0 0 0 0,1-1 1 0 0,-1 1-1 0 0,1-1 0 0 0,-1 0 0 0 0,1 0 1 0 0,0 0-1 0 0,0 0 0 0 0,-1 0 46 0 0,-26-7-1255 0 0,14 7 247 0 0,6-3 496 0 0</inkml:trace>
  <inkml:trace contextRef="#ctx0" brushRef="#br0" timeOffset="404400.233">10645 12772 11976 0 0,'-4'4'576'0'0,"-13"25"149"0"0,-51 46 2406 0 0,67-74-2793 0 0,-12 11-107 0 0,9-6-217 0 0,6 5-14 0 0,8 29-64 0 0,3-16 98 0 0,-12-20-24 0 0,0-1 0 0 0,0 0 0 0 0,1 0 0 0 0,-1 0 0 0 0,1 0 0 0 0,0-1 0 0 0,0 1 0 0 0,0 0 0 0 0,0-1 0 0 0,1 1 0 0 0,-1-1 0 0 0,0 0 0 0 0,1 0 0 0 0,0 0 0 0 0,-1 0 0 0 0,1 0 0 0 0,0 0 0 0 0,0-1 0 0 0,2 1-10 0 0,-3-1 78 0 0,-2-1 3 0 0,0 0 12 0 0,0 0 85 0 0,5-5 264 0 0,27-47-546 0 0,-24-42-357 0 0,-8 75 434 0 0,-1 10 27 0 0,0 0 0 0 0,-1 1 0 0 0,0 0 0 0 0,0-1 0 0 0,-1 1 0 0 0,0 0 0 0 0,0 0 0 0 0,-1 0 0 0 0,-2-3 0 0 0,-45-27-17 0 0,49 37 14 0 0,2-1-9 0 0,-1 1 0 0 0,0 0-1 0 0,0 0 1 0 0,0 0-1 0 0,0 0 1 0 0,0 0 0 0 0,0 0-1 0 0,0 0 1 0 0,-1 0 0 0 0,1 0-1 0 0,0 0 1 0 0,0 1-1 0 0,-1-1 1 0 0,1 0 0 0 0,-1 1-1 0 0,1-1 1 0 0,0 1 0 0 0,-1 0-1 0 0,1-1 1 0 0,-1 1 0 0 0,1 0-1 0 0,-1 0 1 0 0,1 0-1 0 0,-1 0 1 0 0,1 0 0 0 0,-1 0-1 0 0,1 1 1 0 0,-1-1 0 0 0,1 0-1 0 0,0 1 1 0 0,-1-1-1 0 0,0 1 13 0 0,-43 24 67 0 0,25 45-718 0 0,18-43-4062 0 0,4-10-325 0 0</inkml:trace>
  <inkml:trace contextRef="#ctx0" brushRef="#br0" timeOffset="404978.204">10796 12775 10136 0 0,'0'0'230'0'0,"-1"2"30"0"0,-10 21 306 0 0,10-2-421 0 0,5 44 4732 0 0,0-36-3940 0 0,-4-29-934 0 0,0 0 0 0 0,1 0 0 0 0,-1 1 0 0 0,0-1 0 0 0,0 0 0 0 0,0 0-1 0 0,0 0 1 0 0,1 0 0 0 0,-1 0 0 0 0,0 1 0 0 0,0-1 0 0 0,0 0 0 0 0,0 0-1 0 0,1 0 1 0 0,-1 0 0 0 0,0 0 0 0 0,0 0 0 0 0,1 0 0 0 0,-1 0 0 0 0,0 0-1 0 0,0 0 1 0 0,0 0 0 0 0,1 0 0 0 0,-1 0 0 0 0,0 0 0 0 0,0 0 0 0 0,0 0-1 0 0,1 0 1 0 0,-1 0 0 0 0,0 0 0 0 0,0 0 0 0 0,0 0 0 0 0,1 0 0 0 0,-1 0-1 0 0,0-1 1 0 0,0 1 0 0 0,0 0 0 0 0,1 0 0 0 0,-1 0 0 0 0,0 0 0 0 0,0 0-1 0 0,0-1 1 0 0,0 1 0 0 0,0 0 0 0 0,1 0 0 0 0,-1 0 0 0 0,0 0 0 0 0,0-1-1 0 0,0 1 1 0 0,0 0 0 0 0,0 0 0 0 0,0 0 0 0 0,0-1 0 0 0,0 1 0 0 0,0 0-1 0 0,0 0 1 0 0,0-1 0 0 0,0 1 0 0 0,0 0 0 0 0,0 0 0 0 0,0 0 0 0 0,0-1-1 0 0,0 1 1 0 0,0 0 0 0 0,0 0 0 0 0,0-1 0 0 0,0 1 0 0 0,0 0 0 0 0,0 0-1 0 0,0 0-2 0 0,23-113 2072 0 0,-19 96-2072 0 0,-6-7 0 0 0,4 17 46 0 0,-1 6 186 0 0,-1 1 68 0 0,0 0 10 0 0,12-1-78 0 0,-1-1-248 0 0,-7 3 16 0 0,1 0 0 0 0,-1 0 0 0 0,0 1 0 0 0,0 0 0 0 0,0 0 0 0 0,0 0 0 0 0,0 0 0 0 0,0 1 0 0 0,0-1 0 0 0,-1 1 0 0 0,1 0 0 0 0,-1 0 0 0 0,0 1 0 0 0,0-1 0 0 0,0 1 0 0 0,0-1 0 0 0,-1 1 0 0 0,1 0 0 0 0,-1 0 0 0 0,1 2 0 0 0,3 8 38 0 0,0-1 0 0 0,-1 1 0 0 0,-1 0 0 0 0,0 0-1 0 0,-1 1 1 0 0,-1-1 0 0 0,0 3-38 0 0,1 1-7 0 0,-1 4-37 0 0,6 8-1470 0 0,-8-29 8 0 0,0-1-2954 0 0,0 0-1257 0 0</inkml:trace>
  <inkml:trace contextRef="#ctx0" brushRef="#br0" timeOffset="406352.909">11612 12651 4000 0 0,'0'0'91'0'0,"0"0"11"0"0,0 0 9 0 0,0 0 57 0 0,0 0 236 0 0,0 0 107 0 0,0 0 22 0 0,0 0 19 0 0,0 0 66 0 0,-10-1 2396 0 0,9 3-2816 0 0,0-1 1 0 0,0 0 0 0 0,-1 1-1 0 0,1 0 1 0 0,0-1 0 0 0,0 1-1 0 0,0 0 1 0 0,1-1 0 0 0,-1 1-1 0 0,0 0 1 0 0,1 0 0 0 0,-1 0-1 0 0,1 0 1 0 0,0 0 0 0 0,-1 0-1 0 0,1 0 1 0 0,0-1 0 0 0,0 1-1 0 0,0 0 1 0 0,1 0 0 0 0,-1 0-1 0 0,0 0 1 0 0,1 0 0 0 0,-1 0-199 0 0,22 95 745 0 0,-13-53 24 0 0,5 10 1364 0 0,-10-31-1333 0 0,4-14-418 0 0,0 1-327 0 0,22 13-284 0 0,-17-16 259 0 0,-12-6 132 0 0,16-1 640 0 0,-16 0-798 0 0,1 0 0 0 0,0 0 0 0 0,0 0 0 0 0,-1 1-1 0 0,1-1 1 0 0,0-1 0 0 0,0 1 0 0 0,-1 0 0 0 0,1 0 0 0 0,0-1 0 0 0,-1 1 0 0 0,1-1 0 0 0,0 1 0 0 0,-1-1 0 0 0,1 0 0 0 0,-1 0 0 0 0,1 1 0 0 0,-1-1 0 0 0,1 0 0 0 0,-1-1 0 0 0,0 1 0 0 0,1 0 0 0 0,-1 0-1 0 0,0 0 1 0 0,0-1 0 0 0,0 1-4 0 0,26-33 778 0 0,1-38-804 0 0,-14-5 26 0 0,-13 66 11 0 0,1 1 32 0 0,-4 0-49 0 0,1 8-75 0 0,1 0-26 0 0,0-6-18 0 0,0 5-10 0 0,0 3-1 0 0,0 0-22 0 0,0 0-96 0 0,0 0-39 0 0,0 0-10 0 0,-1-1 50 0 0,-2-25-775 0 0,3-28-91 0 0,0 30 1047 0 0,3 15-298 0 0,-2 7-118 0 0,-1 2-21 0 0,0 0-123 0 0,0 0-504 0 0,0 0-222 0 0,0 0-46 0 0,0 0-10 0 0</inkml:trace>
  <inkml:trace contextRef="#ctx0" brushRef="#br0" timeOffset="407501.448">11453 12703 5760 0 0,'0'0'166'0'0,"-1"-1"-6"0"0,-16-38 239 0 0,16 38-11 0 0,-8-3 10273 0 0,5 5-11513 0 0,-27 31 993 0 0,26-26-141 0 0,-9 5 0 0 0,-5 12 0 0 0,6 22 0 0 0,4 11 0 0 0,4-28 0 0 0,-3 0 0 0 0,-2 14 416 0 0,6-21-184 0 0,9-2-232 0 0,-1-10 0 0 0,10 7 0 0 0,-5-9 0 0 0,4-2 0 0 0,-3 0 0 0 0,13 2 0 0 0,-10-7 11 0 0,15-16 130 0 0,-26 13-129 0 0,0 1 0 0 0,-1-1-1 0 0,1 1 1 0 0,-1-1 0 0 0,0 0-1 0 0,1 1 1 0 0,-1-1-1 0 0,0 0 1 0 0,-1 0 0 0 0,1 0-1 0 0,0 0 1 0 0,-1 0-1 0 0,0 0 1 0 0,0 0 0 0 0,0 0-1 0 0,0 0 1 0 0,0-1-12 0 0,3-25 84 0 0,-9-61-550 0 0,3 45 466 0 0,-1 6 0 0 0,-1 13-77 0 0,4 23-19 0 0,0 1 1 0 0,0-1-1 0 0,0 0 0 0 0,0 0 0 0 0,0 1 1 0 0,-1-1-1 0 0,1 1 0 0 0,-1-1 0 0 0,0 1 1 0 0,0-1-1 0 0,0 1 0 0 0,0 0 0 0 0,0 0 1 0 0,0 0-1 0 0,0 0 0 0 0,-1 1 1 0 0,1-1-1 0 0,-1 1 0 0 0,0-1 0 0 0,1 1 1 0 0,-2-1 95 0 0,-33-5-602 0 0,-63 6-1503 0 0,92 1 1676 0 0</inkml:trace>
  <inkml:trace contextRef="#ctx0" brushRef="#br0" timeOffset="407938.83">11658 12355 8288 0 0,'0'0'190'0'0,"0"0"28"0"0,0 1 7 0 0,-4 49 155 0 0,4-26 3437 0 0,0-23-3175 0 0,1 1-149 0 0,9 21 1622 0 0,29 17-596 0 0,3 2-1967 0 0,-7 5 503 0 0,-16-30-3518 0 0,-15-13 1688 0 0,5 4-3489 0 0</inkml:trace>
  <inkml:trace contextRef="#ctx0" brushRef="#br0" timeOffset="409908.254">11443 13113 8640 0 0,'0'0'197'0'0,"0"0"24"0"0,0 0 17 0 0,0 0 35 0 0,0 0 140 0 0,0 0 61 0 0,0 0 7 0 0,0 0-26 0 0,0 0-134 0 0,0 0-58 0 0,0 0-9 0 0,-10 1 940 0 0,5 4-885 0 0,4-3-45 0 0,1-2-21 0 0,0 0-3 0 0,0 0 6 0 0,-7 5 885 0 0,-50 27 523 0 0,24-20-1376 0 0,-39 19-268 0 0,11-5 165 0 0,-24 18 666 0 0,25-28-345 0 0,-24 12-408 0 0,55-12-88 0 0,-23-4 0 0 0,2-7 0 0 0,22-2 0 0 0,24-2 0 0 0,0-1 0 0 0,-1 1 0 0 0,1-1 0 0 0,0 1 0 0 0,0-1 0 0 0,0 0 0 0 0,-1-1 0 0 0,1 1 0 0 0,0-1 0 0 0,0 0 0 0 0,0 0 0 0 0,-4-1 0 0 0,-46-14 64 0 0,39 13-64 0 0,-31-15 0 0 0,44 17 0 0 0,0 0 0 0 0,0 0 0 0 0,0 0 0 0 0,-1 0 0 0 0,1 0 0 0 0,0 1 0 0 0,0-1 0 0 0,0 1 0 0 0,-1 0 0 0 0,1-1 0 0 0,0 1 0 0 0,0 0 0 0 0,-1 0 0 0 0,1 1 0 0 0,0-1 0 0 0,0 0 0 0 0,-1 1 0 0 0,-1 0 0 0 0,2-1 9 0 0,0-1 0 0 0,0 1 0 0 0,0-1 0 0 0,0 1 0 0 0,0-1-1 0 0,0 0 1 0 0,0 1 0 0 0,0-1 0 0 0,0 0 0 0 0,0 0 0 0 0,0-1-1 0 0,1 1 1 0 0,-1 0 0 0 0,0-1 0 0 0,1 1 0 0 0,-1-1 0 0 0,1 1 0 0 0,-1-1-1 0 0,1 0 1 0 0,0 0-9 0 0,-8-7 31 0 0,-55-31-31 0 0,37 21 0 0 0,-33-11-112 0 0,-4 5-40 0 0,1-2 152 0 0,27 7 0 0 0,31 16-10 0 0,4 3-44 0 0,1 1-10 0 0,0 0 11 0 0,-4-4 42 0 0,0 1 1 0 0,2 3-44 0 0,-1 0-10 0 0,2 0 11 0 0,-1 1 46 0 0,1 0 0 0 0,0 0 0 0 0,0 0 0 0 0,0 0 0 0 0,-1 0-1 0 0,1 0 1 0 0,0 0 0 0 0,0 0 0 0 0,0 0 0 0 0,1 1 0 0 0,-1-1 0 0 0,0 0 0 0 0,0 1 0 0 0,1-1-1 0 0,-1 1 1 0 0,1-1 0 0 0,-1 1 0 0 0,1-1 0 0 0,0 1 0 0 0,-1-1 0 0 0,1 1 0 0 0,0-1 0 0 0,0 1-1 0 0,0-1 8 0 0,-4 11 0 0 0,-7 26 0 0 0,3 13-10 0 0,-7 10-124 0 0,4-42 149 0 0,11-17 57 0 0,-1-4-4 0 0,-13-38-135 0 0,1-80-293 0 0,18 87 360 0 0,-1 12-53 0 0,-3 11 32 0 0,-1 8-33 0 0,0 2-10 0 0,0 0-2 0 0,0 0-12 0 0,4 4-14 0 0,6 29 32 0 0,-7-26 46 0 0,-2-6-45 0 0,72 6 44 0 0,-5-14 15 0 0,0-13-14 0 0,4-2-244 0 0,-51 12 106 0 0,22-11-1225 0 0,-6 1-3583 0 0,-28 16 3338 0 0</inkml:trace>
  <inkml:trace contextRef="#ctx0" brushRef="#br0" timeOffset="411570.481">12561 12609 6824 0 0,'0'0'149'0'0,"0"0"23"0"0,0 0 13 0 0,0 0 78 0 0,0 0 277 0 0,0 0 120 0 0,-1 1 20 0 0,-14 10 313 0 0,15-11-978 0 0,-1 1-1 0 0,1-1 0 0 0,0 0 1 0 0,-1 0-1 0 0,1 0 0 0 0,0 0 1 0 0,-1 0-1 0 0,1 0 0 0 0,0 0 1 0 0,-1 0-1 0 0,1 0 0 0 0,0 0 1 0 0,-1 0-1 0 0,1 0 0 0 0,-1 0 1 0 0,1 0-1 0 0,0 0 0 0 0,-1 0 1 0 0,1 0-1 0 0,0 0 0 0 0,0-1 1 0 0,-1 1-1 0 0,1 0 0 0 0,0 0 1 0 0,-1 0-1 0 0,1-1 0 0 0,0 1 1 0 0,0 0-1 0 0,-1 0 1 0 0,1-1-1 0 0,0 1 0 0 0,0 0 1 0 0,-1 0-1 0 0,1-1 0 0 0,0 1 1 0 0,0 0-1 0 0,0-1 0 0 0,0 1 1 0 0,0 0-1 0 0,-1-1 0 0 0,1 1 1 0 0,0 0-1 0 0,0-1 0 0 0,0 1 1 0 0,0 0-1 0 0,0-1 0 0 0,0 1 1 0 0,0 0-1 0 0,0-1 0 0 0,0 1 1 0 0,0 0-1 0 0,0-1 0 0 0,0 1 1 0 0,1 0-1 0 0,-1-1 0 0 0,0 1 1 0 0,0 0-1 0 0,0 0 0 0 0,0-1 1 0 0,1 1-1 0 0,-1-1-14 0 0,-9 2 1251 0 0,6 7-1080 0 0,0 0 0 0 0,0 1 1 0 0,1-1-1 0 0,0 0 0 0 0,0 1 1 0 0,1-1-1 0 0,0 1 0 0 0,0 0 1 0 0,1-1-1 0 0,0 1 0 0 0,1 0 1 0 0,1 7-172 0 0,-10 53 1270 0 0,11 22-381 0 0,-6 19-797 0 0,2-65-20 0 0,2 33 844 0 0,-1-76-846 0 0,3 6 15 0 0,0-5-26 0 0,5 1-49 0 0,35 17-482 0 0,57 41-610 0 0,-77-46-465 0 0,-21-14 1345 0 0,1-2-61 0 0,39-1-5152 0 0,-28-3 1469 0 0</inkml:trace>
  <inkml:trace contextRef="#ctx0" brushRef="#br0" timeOffset="411945.343">12635 12967 11232 0 0,'0'0'256'0'0,"0"0"34"0"0,0 0 20 0 0,0 0-40 0 0,0 0-56 0 0,0 0 412 0 0,0 0 204 0 0,0 0 39 0 0,0 0-46 0 0,0 0-234 0 0,0 0-100 0 0,0 0-17 0 0,0 0-57 0 0,0 0-215 0 0,0 0-96 0 0,5 1 45 0 0,103 6-1081 0 0,-60-26-941 0 0,-22 5-188 0 0,-12 3-437 0 0,-10 6-1540 0 0</inkml:trace>
  <inkml:trace contextRef="#ctx0" brushRef="#br0" timeOffset="412242.142">12516 12570 8928 0 0,'0'0'200'0'0,"0"2"33"0"0,-13 19 220 0 0,9-11-411 0 0,3-1 84 0 0,1-7 525 0 0,0-2 198 0 0,0 2-596 0 0,0 0 0 0 0,0 0-1 0 0,0 0 1 0 0,0 1-1 0 0,0-1 1 0 0,0 0 0 0 0,1 0-1 0 0,-1 0 1 0 0,1 0 0 0 0,0 0-1 0 0,-1 0 1 0 0,1 0 0 0 0,0 0-1 0 0,0 0 1 0 0,0-1-1 0 0,0 1 1 0 0,1 0 0 0 0,-1-1-1 0 0,0 1 1 0 0,1 0 0 0 0,-1-1-1 0 0,1 0 1 0 0,0 1-253 0 0,39 20 1211 0 0,30-7-910 0 0,-19-12-989 0 0,-30 1-1432 0 0,0-1-1 0 0,1-1 1 0 0,0-1 0 0 0,21-2 2120 0 0,-20 1-1638 0 0,-18 0-104 0 0</inkml:trace>
  <inkml:trace contextRef="#ctx0" brushRef="#br0" timeOffset="413032.564">13196 13047 13304 0 0,'0'0'298'0'0,"0"0"46"0"0,0 0 23 0 0,0 0-43 0 0,0 0-119 0 0,-1-1 297 0 0,-35-9 2239 0 0,-56-2-1483 0 0,71 12-1303 0 0,19 0-112 0 0,1 0-17 0 0,-4 2 104 0 0,0 0-1 0 0,0 0 0 0 0,1 0 0 0 0,-1 1 0 0 0,1 0 0 0 0,-1-1 0 0 0,1 2 1 0 0,0-1-1 0 0,0 0 0 0 0,0 1 0 0 0,1 0 0 0 0,-1 0 0 0 0,1 0 0 0 0,0 0 1 0 0,0 0-1 0 0,0 1 0 0 0,1-1 0 0 0,-1 1 0 0 0,1 0 0 0 0,0 0 0 0 0,0 1 71 0 0,0 5 0 0 0,0 0 0 0 0,4-2 22 0 0,-1-7 98 0 0,-6 7 510 0 0,5-8-623 0 0,0-1 1 0 0,0 1-1 0 0,0-1 0 0 0,0 1 0 0 0,0-1 0 0 0,0 0 0 0 0,0 1 0 0 0,0-1 0 0 0,0 1 0 0 0,0-1 0 0 0,0 1 0 0 0,0-1 0 0 0,0 1 0 0 0,0-1 0 0 0,0 1 0 0 0,0-1 0 0 0,0 0 0 0 0,1 1 0 0 0,-1-1 0 0 0,0 1 0 0 0,0-1 0 0 0,0 0 0 0 0,1 1 0 0 0,-1-1 0 0 0,0 0 0 0 0,1 1 0 0 0,-1-1 0 0 0,0 0 1 0 0,1 1-1 0 0,-1-1 0 0 0,0 0 0 0 0,1 0 0 0 0,-1 1 0 0 0,0-1 0 0 0,1 0 0 0 0,-1 0 0 0 0,1 0 0 0 0,-1 1 0 0 0,1-1 0 0 0,-1 0 0 0 0,0 0 0 0 0,1 0 0 0 0,-1 0 0 0 0,1 0 0 0 0,-1 0 0 0 0,1 0 0 0 0,-1 0 0 0 0,1 0 0 0 0,-1 0 0 0 0,0 0 0 0 0,1 0 0 0 0,-1-1 0 0 0,1 1 0 0 0,-1 0-7 0 0,7 1-93 0 0,0-1 0 0 0,0 0 0 0 0,0-1 0 0 0,0 1 0 0 0,0-1 0 0 0,-1-1 0 0 0,1 1 0 0 0,0-1 0 0 0,-1 0 0 0 0,1-1-1 0 0,4-2 94 0 0,40-39 63 0 0,-41 31-55 0 0,-1-1 0 0 0,0 1 0 0 0,-1-2 0 0 0,0 1 0 0 0,-1-1 0 0 0,-1 0 0 0 0,-1-1 0 0 0,0 1 0 0 0,0-1 0 0 0,-2 0 0 0 0,0 0 0 0 0,-1-1 0 0 0,0-14-8 0 0,-1-1 173 0 0,-1 1 0 0 0,-2-1 0 0 0,-1 0 0 0 0,-2 1 0 0 0,-1 0 0 0 0,-1 0 0 0 0,-3-4-173 0 0,-41-84 550 0 0,28 58-470 0 0,0 25-176 0 0,42 179 67 0 0,4 83-582 0 0,-9-77 685 0 0,5 10 391 0 0,9-69-452 0 0,-16-63-13 0 0,-11-20-69 0 0,-1-6-288 0 0,0-1-117 0 0,0 0-26 0 0,0 0-6 0 0,0 0-13 0 0,0 0-8 0 0,0 0 0 0 0,0 0-172 0 0,0 0-717 0 0,0 0-309 0 0</inkml:trace>
  <inkml:trace contextRef="#ctx0" brushRef="#br0" timeOffset="414073.424">13391 13036 11024 0 0,'0'0'248'0'0,"0"0"34"0"0,0 0 22 0 0,0 0-29 0 0,0 0-55 0 0,0 0 435 0 0,-1 1 213 0 0,-1-1-676 0 0,-12 8 6335 0 0,14-1-7083 0 0,13 62 930 0 0,-5 3-204 0 0,-6-67 518 0 0,2-15-24 0 0,15-32-788 0 0,-2-20-616 0 0,-7 31 76 0 0,-10 30 503 0 0,0 1 62 0 0,0 0 31 0 0,0 0 4 0 0,0 0-8 0 0,0 0-33 0 0,0 0-14 0 0,0 0-1 0 0,27 17 164 0 0,-12 2-216 0 0,-3-6 202 0 0,-8-9-18 0 0,-1-1 1 0 0,1 1-1 0 0,-1-1 1 0 0,0 1-1 0 0,0 0 0 0 0,0 0 1 0 0,-1 1-1 0 0,1-1 1 0 0,-1 0-1 0 0,0 1 0 0 0,0-1 1 0 0,-1 1-1 0 0,1 2-12 0 0,34 50-167 0 0,-23-41 167 0 0,-3-33 0 0 0,-6 7 24 0 0,0 0 0 0 0,-1 0 0 0 0,0-1 0 0 0,-1 1 0 0 0,0-1 0 0 0,-1 0-1 0 0,0 0 1 0 0,0 0 0 0 0,-1 0 0 0 0,-2-9-24 0 0,-2-39 841 0 0,3 15-55 0 0,1 43-918 0 0,0 1-18 0 0,0 0 10 0 0,0 0 51 0 0,0 0 22 0 0,0 0 3 0 0,0 0-32 0 0,0 2-133 0 0,-5 36-638 0 0,4 10 867 0 0,6-28 19 0 0,1 13 662 0 0,-3-25-677 0 0,-1-3-225 0 0,-3-4 188 0 0,1 1-325 0 0,0-1-159 0 0,0-1 318 0 0,0 0 3 0 0,0 0 18 0 0,0 0 8 0 0,0 0 2 0 0,0 0 3 0 0,0 0 12 0 0,0 0 7 0 0,0 0 2 0 0,2 2 24 0 0,9 7 96 0 0,40 35 20 0 0,-6 29-6 0 0,-30-47 8 0 0,-7-8-274 0 0,-8-16-1155 0 0,0-2-485 0 0</inkml:trace>
  <inkml:trace contextRef="#ctx0" brushRef="#br0" timeOffset="414573.298">14008 13101 11088 0 0,'-35'-20'1109'0'0,"21"9"-946"0"0,13 9 126 0 0,-21 9 1694 0 0,20 6-1735 0 0,2 32-248 0 0,-3 7 14 0 0,5-23 118 0 0,4 16 84 0 0,8-17 913 0 0,8 0 674 0 0,-21-27-1506 0 0,10-1 622 0 0,-3 2-894 0 0,-7-2 10 0 0,0 0 0 0 0,0 0 0 0 0,1-1-1 0 0,-1 1 1 0 0,0 0 0 0 0,1 0 0 0 0,-1-1-1 0 0,0 1 1 0 0,0 0 0 0 0,0-1 0 0 0,1 1-1 0 0,-1-1 1 0 0,0 0 0 0 0,0 1 0 0 0,0-1-1 0 0,0 0 1 0 0,0 0 0 0 0,0 0-1 0 0,0 0 1 0 0,0 1 0 0 0,0-1 0 0 0,-1-1-1 0 0,1 1 1 0 0,0 0 0 0 0,-1 0 0 0 0,1 0-1 0 0,0 0 1 0 0,-1 0 0 0 0,1-1 0 0 0,-1 1-1 0 0,0 0 1 0 0,1 0 0 0 0,-1-1 0 0 0,0 1-1 0 0,0 0 1 0 0,0 0 0 0 0,0-1 0 0 0,0 1-1 0 0,0 0 1 0 0,0-1 0 0 0,-1 0-35 0 0,1 0 15 0 0,-10-51 89 0 0,9 45-200 0 0,-1 0 0 0 0,0 0-1 0 0,0 1 1 0 0,-1-1 0 0 0,0 1 0 0 0,-1 0-1 0 0,1-1 1 0 0,-1 2 0 0 0,-1-1-1 0 0,0 0 97 0 0,-37-33-562 0 0,34 34 401 0 0,5 3 74 0 0,-1 1 0 0 0,1-1 0 0 0,-1 1 0 0 0,1 0 0 0 0,-1 0 0 0 0,0 1 0 0 0,0-1 0 0 0,0 1 0 0 0,0-1 0 0 0,0 1 0 0 0,0 1 0 0 0,0-1 0 0 0,-3 0 87 0 0,-8-3-443 0 0,-1 0-3071 0 0,16 4 1729 0 0</inkml:trace>
  <inkml:trace contextRef="#ctx0" brushRef="#br0" timeOffset="415487.5">14145 13084 6688 0 0,'0'0'197'0'0,"0"0"102"0"0,-1 1 341 0 0,-16 52 3952 0 0,20 36-1763 0 0,-6-18-1472 0 0,3-21 119 0 0,-10-52-939 0 0,15-27-174 0 0,-5 17-350 0 0,9-80-5 0 0,-3 59 24 0 0,2-10 27 0 0,-3 7 210 0 0,-2 33-489 0 0,6 9 296 0 0,0 2-45 0 0,-1 0 0 0 0,0 0 0 0 0,0 0 0 0 0,-1 1 0 0 0,0 0 0 0 0,-1 1-1 0 0,5 9-30 0 0,30 75-1038 0 0,-23-29 428 0 0,-8 8 178 0 0,-10-65 352 0 0,0-6-32 0 0,0-2-65 0 0,0 0-23 0 0,5-74-6057 0 0,-5 63 4156 0 0</inkml:trace>
  <inkml:trace contextRef="#ctx0" brushRef="#br0" timeOffset="416143.586">14624 13205 14024 0 0,'0'0'314'0'0,"0"0"46"0"0,-2 0 24 0 0,-74-3 3237 0 0,72 3-3518 0 0,0 0 0 0 0,-1 1-1 0 0,1-1 1 0 0,0 1 0 0 0,-1 0-1 0 0,1 1 1 0 0,0-1-1 0 0,0 1 1 0 0,0-1 0 0 0,0 1-1 0 0,0 0 1 0 0,0 1 0 0 0,0-1-1 0 0,1 1 1 0 0,-1-1-1 0 0,1 1 1 0 0,0 0 0 0 0,0 0-1 0 0,0 1 1 0 0,0-1 0 0 0,1 1-1 0 0,-1-1 1 0 0,1 1-1 0 0,-2 3-102 0 0,-18 66-407 0 0,20-62 303 0 0,1-5 2 0 0,0-1 0 0 0,0 1 0 0 0,1 0-1 0 0,0-1 1 0 0,0 1 0 0 0,0 0 0 0 0,1-1 0 0 0,-1 1-1 0 0,1 0 1 0 0,1-1 0 0 0,-1 1 0 0 0,3 4 102 0 0,-2-5-17 0 0,-2-4 13 0 0,0 0 0 0 0,0 0 0 0 0,0 0 1 0 0,1 0-1 0 0,-1 0 0 0 0,0 0 0 0 0,1-1 0 0 0,-1 1 0 0 0,1 0 0 0 0,-1 0 0 0 0,1 0 1 0 0,-1-1-1 0 0,1 1 0 0 0,-1 0 0 0 0,1 0 0 0 0,0-1 0 0 0,0 1 0 0 0,-1-1 1 0 0,1 1-1 0 0,0-1 0 0 0,0 1 0 0 0,-1-1 0 0 0,1 1 0 0 0,0-1 0 0 0,0 0 0 0 0,0 1 1 0 0,0-1-1 0 0,0 0 0 0 0,0 0 0 0 0,0 0 0 0 0,0 0 0 0 0,-1 1 0 0 0,1-1 0 0 0,0-1 1 0 0,0 1-1 0 0,0 0 0 0 0,0 0 0 0 0,0 0 0 0 0,0 0 0 0 0,0-1 0 0 0,0 1 1 0 0,0 0-1 0 0,-1-1 0 0 0,1 1 0 0 0,0-1 0 0 0,0 1 4 0 0,19-14 229 0 0,-18 11-147 0 0,1 0 0 0 0,-1 0 0 0 0,0-1 0 0 0,0 1-1 0 0,0-1 1 0 0,0 1 0 0 0,-1-1 0 0 0,1 0-1 0 0,-1 0 1 0 0,0 0 0 0 0,0 0 0 0 0,-1 1 0 0 0,1-1-1 0 0,-1-2-81 0 0,4-11 235 0 0,18-48 369 0 0,-20 58-574 0 0,0-1 1 0 0,-1 1-1 0 0,0-1 0 0 0,-1 0 0 0 0,0 1 0 0 0,0-1 0 0 0,0 0 1 0 0,-1 1-1 0 0,-1-7-30 0 0,-1-9 186 0 0,-2-251 750 0 0,6 168-659 0 0,2-12-115 0 0,0 47-1066 0 0,-4 0 1 0 0,-4-27 903 0 0,-13 37-291 0 0,-1 17-892 0 0,12 36 802 0 0,-1 8 253 0 0,2 23 109 0 0,5 64 10 0 0,0 19-54 0 0,12 99 63 0 0,6-26 0 0 0,7 15 0 0 0,7-20-305 0 0,12-48-2147 0 0,-19-87 187 0 0,-12-25-1707 0 0,-3-6-521 0 0</inkml:trace>
  <inkml:trace contextRef="#ctx0" brushRef="#br0" timeOffset="417157.868">15339 12990 6448 0 0,'0'0'141'0'0,"0"0"23"0"0,-1 1 13 0 0,-20 10 155 0 0,20-11 404 0 0,-25 10 8413 0 0,22 26-8329 0 0,6-31-847 0 0,-1-1 0 0 0,1 1 0 0 0,0 0 0 0 0,0-1 0 0 0,1 0 0 0 0,-1 1 0 0 0,1-1 0 0 0,0 0 0 0 0,0 0 0 0 0,1 0 0 0 0,-1-1-1 0 0,1 1 1 0 0,-1-1 0 0 0,1 0 0 0 0,0 0 0 0 0,4 2 27 0 0,15 15 385 0 0,-20-19-394 0 0,0 0 0 0 0,-1 0-1 0 0,1-1 1 0 0,0 0-1 0 0,0 1 1 0 0,0-1 0 0 0,0 0-1 0 0,-1 0 1 0 0,1 0-1 0 0,0-1 1 0 0,0 1 0 0 0,0-1-1 0 0,-1 0 1 0 0,1 1-1 0 0,0-1 1 0 0,0 0 0 0 0,-1-1-1 0 0,1 1 1 0 0,-1 0 9 0 0,2-3 54 0 0,0 1-1 0 0,0-1 1 0 0,-1 1 0 0 0,1-1 0 0 0,-1 0 0 0 0,0 0 0 0 0,-1 0 0 0 0,1-1-1 0 0,-1 1 1 0 0,1-1 0 0 0,-1 1 0 0 0,-1-1 0 0 0,1 0 0 0 0,-1 0-1 0 0,0 0 1 0 0,0 0 0 0 0,0 0 0 0 0,0 0 0 0 0,-1 0 0 0 0,0 0 0 0 0,0 0-1 0 0,-1 0 1 0 0,1 0 0 0 0,-1 0 0 0 0,0 0-54 0 0,1-7-256 0 0,-4-44-784 0 0,3 49 739 0 0,-13-6-422 0 0,13 13 625 0 0,-1-1 0 0 0,0 1-1 0 0,0 0 1 0 0,0-1 0 0 0,0 1-1 0 0,0 0 1 0 0,0 0 0 0 0,0 0-1 0 0,0 0 1 0 0,0 1 0 0 0,0-1-1 0 0,0 0 1 0 0,1 1 0 0 0,-1 0-1 0 0,0-1 1 0 0,0 1 0 0 0,0 0-1 0 0,1 0 1 0 0,-1 0 0 0 0,0 0-1 0 0,1 0 1 0 0,-1 0 0 0 0,0 0 98 0 0,-9 6-562 0 0,3-4 585 0 0,1 1 1 0 0,0 0-1 0 0,-1 0 0 0 0,1 1 1 0 0,1 0-1 0 0,-1 0 1 0 0,1 1-1 0 0,0 0 1 0 0,0 0-1 0 0,0 0 1 0 0,1 1-1 0 0,0-1 1 0 0,0 1-1 0 0,1 1 1 0 0,-3 4-24 0 0,-6 27 320 0 0,12 2-208 0 0,16-1 2 0 0,48 39 209 0 0,10-19-160 0 0,-41-49-163 0 0,-29-11-330 0 0,0 0 0 0 0,0-1 0 0 0,0 1 0 0 0,0-1 0 0 0,0 1 0 0 0,0-1 0 0 0,0 0 0 0 0,0 0 0 0 0,0 0 0 0 0,0-1 1 0 0,-1 1-1 0 0,1-1 0 0 0,-1 1 0 0 0,1-1 0 0 0,-1 0 0 0 0,2-1 330 0 0,6-5-4337 0 0</inkml:trace>
  <inkml:trace contextRef="#ctx0" brushRef="#br0" timeOffset="417532.734">15390 12748 11976 0 0,'0'0'266'0'0,"0"-8"369"0"0,4-9-224 0 0,0-2 1566 0 0,-3 18-1320 0 0,-1 1-222 0 0,13-8 623 0 0,-10 8-1037 0 0,0 0-1 0 0,0 0 1 0 0,0-1-1 0 0,0 1 1 0 0,-1-1-1 0 0,1 0 1 0 0,0 0-1 0 0,0 0 1 0 0,-1 0-1 0 0,1-1 1 0 0,0 1-1 0 0,-1-1 1 0 0,1 1-1 0 0,-1-1 1 0 0,0 0-1 0 0,0 0 1 0 0,1 0-21 0 0,40-68-7218 0 0,-33 47 5524 0 0,3 1 34 0 0</inkml:trace>
  <inkml:trace contextRef="#ctx0" brushRef="#br0" timeOffset="417963.806">15790 12415 8032 0 0,'0'0'233'0'0,"0"0"127"0"0,0 0 385 0 0,-1 1 167 0 0,-13 9 943 0 0,8 3-424 0 0,0 9-806 0 0,1 0 0 0 0,1 1 1 0 0,1-1-1 0 0,1 1 0 0 0,1 0 0 0 0,1-1 1 0 0,2 15-626 0 0,-1 12 341 0 0,12 110 356 0 0,4 75-259 0 0,-12-144-364 0 0,-1 27-103 0 0,-4-110-198 0 0,-1 8 255 0 0,2-9-4889 0 0,-5-10 3983 0 0</inkml:trace>
  <inkml:trace contextRef="#ctx0" brushRef="#br0" timeOffset="418291.875">15545 12926 10136 0 0,'0'0'230'0'0,"0"0"30"0"0,0 0 19 0 0,-1 1-40 0 0,-2 4-114 0 0,2-4 268 0 0,1-1 106 0 0,0 0 12 0 0,0 0 33 0 0,1 2 136 0 0,1 0-497 0 0,0 1 0 0 0,0-1 0 0 0,0 1 0 0 0,0-1 0 0 0,0 0 0 0 0,0 0 1 0 0,1 0-1 0 0,-1 0 0 0 0,1-1 0 0 0,0 1 0 0 0,-1-1 0 0 0,1 1 0 0 0,0-1 0 0 0,0 0 1 0 0,0 0-1 0 0,0 0 0 0 0,0-1 0 0 0,0 1 0 0 0,0-1 0 0 0,0 1 0 0 0,0-1 1 0 0,0 0-1 0 0,0 0 0 0 0,1-1 0 0 0,-1 1 0 0 0,0 0 0 0 0,0-1 0 0 0,3-1-183 0 0,30-3 751 0 0,60 5-926 0 0,-42 0-3731 0 0,-26-4-3841 0 0,-19 0 4281 0 0</inkml:trace>
  <inkml:trace contextRef="#ctx0" brushRef="#br0" timeOffset="418744.853">15906 12982 11976 0 0,'0'0'266'0'0,"0"0"44"0"0,0 0 15 0 0,0 0-26 0 0,-6 10 646 0 0,-6 16 2163 0 0,7-1-2894 0 0,5 14 1601 0 0,5-17-1650 0 0,13 49 146 0 0,-18-69 28 0 0,0 0 11 0 0,5 19 36 0 0,0 5 120 0 0,8-5-366 0 0,-4-7-140 0 0,-1-9 0 0 0,1-6 0 0 0,14-25 0 0 0,-9-24 0 0 0,-16 33 0 0 0,0 0 0 0 0,-1 0 0 0 0,0 0 0 0 0,-1 0 0 0 0,-1 0 0 0 0,-1 1 0 0 0,-2-3 0 0 0,-8-12-797 0 0,1 1-354 0 0,13 27 686 0 0,0 2-6639 0 0,2 1 1942 0 0</inkml:trace>
  <inkml:trace contextRef="#ctx0" brushRef="#br0" timeOffset="419753.134">16429 13012 10512 0 0,'0'0'306'0'0,"0"0"-4"0"0,0 0-80 0 0,0 0 384 0 0,0 0 186 0 0,-1 1 37 0 0,-4 4-92 0 0,3-4-423 0 0,2-1-186 0 0,0 0-38 0 0,0 0-8 0 0,0 0-2 0 0,0 0 0 0 0,0 0 0 0 0,0 1-14 0 0,-5 2-40 0 0,-13-2 426 0 0,-41 19 1395 0 0,4 12-2096 0 0,19 17-219 0 0,27-33 411 0 0,-4 23-67 0 0,3 0 84 0 0,10-36 24 0 0,0-3 145 0 0,0 0 67 0 0,0 0 17 0 0,0 1-33 0 0,4 6-144 0 0,2 2-36 0 0,2 0 0 0 0,28-17 0 0 0,19-18 954 0 0,-46 16-842 0 0,1 0 0 0 0,-1-1-1 0 0,-1 0 1 0 0,0-1 0 0 0,0 1 0 0 0,-1-2 0 0 0,-1 1 0 0 0,0-1 0 0 0,-1 0-1 0 0,1-5-111 0 0,16-66 0 0 0,-18 51 0 0 0,-2-1 0 0 0,0 1 0 0 0,-3-1 0 0 0,0 1 0 0 0,-4-11 0 0 0,-18-95 0 0 0,-31-39 0 0 0,26 126 0 0 0,-45-33 0 0 0,37 60 0 0 0,24 43 0 0 0,11-12 0 0 0,0 26 0 0 0,5 18 0 0 0,15 63 0 0 0,40 215 208 0 0,-22-146-360 0 0,-24-112 164 0 0,8 31-19 0 0,-1-36-70 0 0,-1-22-2216 0 0,-15-41 1017 0 0,1-2-4418 0 0</inkml:trace>
  <inkml:trace contextRef="#ctx0" brushRef="#br0" timeOffset="420096.765">16612 13091 10136 0 0,'0'0'230'0'0,"0"0"30"0"0,0 0 19 0 0,0 2-40 0 0,17 74 3921 0 0,-8-27-4160 0 0,-5-28-1501 0 0,-2-11 653 0 0,-2-5 427 0 0,0-5-601 0 0</inkml:trace>
  <inkml:trace contextRef="#ctx0" brushRef="#br0" timeOffset="420268.597">16535 12699 11976 0 0,'0'0'256'0'0,"0"0"64"0"0,0 0 0 0 0,0 0 32 0 0,0 0-288 0 0,0 0-64 0 0,0 0 0 0 0,0 9 0 0 0,-5-2 0 0 0,5 1 0 0 0,0 0 0 0 0,0-8 0 0 0,0 9 0 0 0,0 3 0 0 0,0-4 0 0 0,0 0-5312 0 0</inkml:trace>
  <inkml:trace contextRef="#ctx0" brushRef="#br0" timeOffset="420947.826">16863 13002 10512 0 0,'0'0'306'0'0,"0"0"-4"0"0,-1 0-194 0 0,-26 9 826 0 0,-15 0 1624 0 0,35-6-2389 0 0,3-1-24 0 0,1-1-1 0 0,-1 1 1 0 0,1 0-1 0 0,-1 0 1 0 0,1 0-1 0 0,0 1 1 0 0,-1-1-1 0 0,1 1 1 0 0,1 0-1 0 0,-1-1 1 0 0,0 1-1 0 0,1 1 0 0 0,-2 1-144 0 0,-15 28 0 0 0,5 11 71 0 0,5-19 1206 0 0,4 19-566 0 0,5-34-1514 0 0,11 11 269 0 0,-3-12 662 0 0,16-3 733 0 0,10-24 0 0 0,12-42-817 0 0,-39 48-63 0 0,-3 6-5 0 0,0 0 1 0 0,0 0 0 0 0,-1 0-1 0 0,0-1 1 0 0,0 1 0 0 0,-1-1-1 0 0,0 0 1 0 0,0 0-1 0 0,-1 0 1 0 0,1-4 23 0 0,-3 9 141 0 0,-6-16-27 0 0,6 17-278 0 0,-3 17-592 0 0,-6 21-246 0 0,11 14 1002 0 0,2-47 22 0 0,24 28 683 0 0,-3-13-552 0 0,-18-18-164 0 0,-3 0-58 0 0,-1 0 1 0 0,0 0 0 0 0,1-1 0 0 0,-1 1 0 0 0,1-1 0 0 0,-1 0 0 0 0,1 0 0 0 0,-1 0 0 0 0,1 0 0 0 0,-1 0 0 0 0,0 0 0 0 0,1-1 0 0 0,-1 1-1 0 0,1-1 1 0 0,-1 1 0 0 0,0-1 0 0 0,1 0 0 0 0,1-1 68 0 0,32-24-7697 0 0,-26 20 3784 0 0</inkml:trace>
  <inkml:trace contextRef="#ctx0" brushRef="#br0" timeOffset="421470.692">17018 12281 11520 0 0,'0'0'264'0'0,"0"0"34"0"0,0 0 20 0 0,0 0-41 0 0,-1 1-181 0 0,-3 2 75 0 0,0 1-1 0 0,0-1 1 0 0,1 1 0 0 0,-1 0-1 0 0,1 0 1 0 0,0 0 0 0 0,0 0-1 0 0,1 1 1 0 0,-1-1 0 0 0,1 1-1 0 0,0-1 1 0 0,0 1 0 0 0,0 0-1 0 0,1 0 1 0 0,0 0 0 0 0,-1 3-171 0 0,-2 49 1381 0 0,28 74 1019 0 0,53 177-2279 0 0,-63-223-247 0 0,-3 1 0 0 0,-3 8 126 0 0,-6-74-3 0 0,2 56-353 0 0,-1-8-780 0 0,-5-23-2235 0 0,1-47-237 0 0,-3-8-1008 0 0</inkml:trace>
  <inkml:trace contextRef="#ctx0" brushRef="#br0" timeOffset="421767.526">16845 12772 8592 0 0,'0'0'250'0'0,"0"0"4"0"0,5 4-150 0 0,27 16 2729 0 0,-29-18-2585 0 0,1 0 0 0 0,-1 0-1 0 0,1-1 1 0 0,0 0 0 0 0,-1 0 0 0 0,1 0 0 0 0,0 0 0 0 0,0 0-1 0 0,0-1 1 0 0,-1 0 0 0 0,1 0 0 0 0,0 0 0 0 0,0 0 0 0 0,0 0-1 0 0,0-1 1 0 0,0 0 0 0 0,3-1-248 0 0,81-18 1684 0 0,-34 11-1460 0 0,-17 6-2114 0 0,-23-1-3982 0 0</inkml:trace>
  <inkml:trace contextRef="#ctx0" brushRef="#br0" timeOffset="422836.788">17962 12471 6448 0 0,'0'0'141'0'0,"0"0"23"0"0,0 0 13 0 0,-2 0-19 0 0,-29-12 330 0 0,5-7 1170 0 0,25 18-1394 0 0,1 1 6 0 0,-7-2 85 0 0,5 2 2718 0 0,-1 8-2881 0 0,0-1-1 0 0,1 1 1 0 0,0 0 0 0 0,0-1 0 0 0,1 1 0 0 0,0 0 0 0 0,0 0 0 0 0,1 0 0 0 0,0 0 0 0 0,1 0 0 0 0,-1 0 0 0 0,2 2-192 0 0,0 27-101 0 0,4 51 1884 0 0,8 56-1611 0 0,-11-88-174 0 0,-15 104 265 0 0,-14-38 114 0 0,17-76-626 0 0,8-43 316 0 0,1-3-3355 0 0,0 0-3537 0 0,0 0 6825 0 0,0 0-552 0 0</inkml:trace>
  <inkml:trace contextRef="#ctx0" brushRef="#br0" timeOffset="423516.714">18018 12963 12752 0 0,'0'0'373'0'0,"0"0"-5"0"0,0 0-108 0 0,0 0 416 0 0,0 0 204 0 0,0 0 44 0 0,0 0-46 0 0,0 0-234 0 0,0 0-106 0 0,0 0-24 0 0,0 0-119 0 0,0 0-468 0 0,0 0-113 0 0,0 1 33 0 0,9 14 122 0 0,28 10-25 0 0,-20-18 40 0 0,-8-4 16 0 0,5-6 0 0 0,9-33 440 0 0,-18 8-152 0 0,7 15-288 0 0,11-18-436 0 0,1 10-2614 0 0,-23 20 3002 0 0,-1-1 0 0 0,1 1 0 0 0,-1 0 0 0 0,1 0 0 0 0,-1 0-1 0 0,0 0 1 0 0,1-1 0 0 0,-1 1 0 0 0,0 0 0 0 0,0 0 0 0 0,0-1 0 0 0,0 1 0 0 0,0 0 0 0 0,0 0 0 0 0,0-1 0 0 0,0 1 0 0 0,0 0 0 0 0,-1 0 0 0 0,1 0-1 0 0,-1-1 1 0 0,1 1 0 0 0,-1 0 0 0 0,1 0 0 0 0,-1 0 0 0 0,1 0 0 0 0,-1 0 0 0 0,0 0 0 0 0,0 0 0 0 0,0 0 0 0 0,1 0 0 0 0,-1 0 0 0 0,0 0 0 0 0,0 1 0 0 0,0-1-1 0 0,0 0 1 0 0,0 1 0 0 0,-1-1 0 0 0,1 0 48 0 0,-18-18 179 0 0,-5 8 449 0 0,20 9-469 0 0,0 1 0 0 0,1 0-1 0 0,-1 0 1 0 0,0 0 0 0 0,0 1 0 0 0,0-1 0 0 0,0 1 0 0 0,0 0-1 0 0,0 0 1 0 0,0 0 0 0 0,0 1 0 0 0,0-1 0 0 0,0 1 0 0 0,0 0-1 0 0,-4 2-158 0 0,6-2 16 0 0,-1 0 0 0 0,0 0 0 0 0,1 0 0 0 0,-1 0-1 0 0,1 1 1 0 0,-1-1 0 0 0,1 1 0 0 0,0 0 0 0 0,0-1-1 0 0,-1 1 1 0 0,1 0 0 0 0,1 0 0 0 0,-1 1 0 0 0,0-1-1 0 0,0 0 1 0 0,1 1 0 0 0,-1-1 0 0 0,1 1 0 0 0,0-1-1 0 0,0 1 1 0 0,0 0 0 0 0,0-1 0 0 0,0 1 0 0 0,1 0-1 0 0,-1 0 1 0 0,1-1 0 0 0,0 1 0 0 0,-1 0 0 0 0,1 0-1 0 0,1 0 1 0 0,-1 0 0 0 0,0-1 0 0 0,1 3-16 0 0,15 100-348 0 0,21-4 946 0 0,-28-70-651 0 0,23 48-518 0 0,-30-76 571 0 0,3 4 0 0 0,1 0 0 0 0,-1 0 0 0 0,1 0 0 0 0,0 0 0 0 0,1-1 0 0 0,-1 0 0 0 0,1-1 0 0 0,0 1 0 0 0,5 1 0 0 0,6-3 0 0 0,-14-5-129 0 0,0 1 0 0 0,0-1 0 0 0,0 0-1 0 0,-1-1 1 0 0,1 1 0 0 0,0-1 0 0 0,-1 1-1 0 0,1-1 1 0 0,-1 0 0 0 0,0 0-1 0 0,1-1 1 0 0,-1 1 0 0 0,0-1 0 0 0,-1 0-1 0 0,1 1 1 0 0,0-1 0 0 0,-1 0 0 0 0,1-1-1 0 0,-1 1 1 0 0,0 0 0 0 0,0-1-1 0 0,-1 1 1 0 0,1-1 0 0 0,0 0 129 0 0,6-9-3499 0 0,1 1-1163 0 0</inkml:trace>
  <inkml:trace contextRef="#ctx0" brushRef="#br0" timeOffset="424325.395">18846 12322 7464 0 0,'0'0'216'0'0,"0"2"-11"0"0,-7 27-45 0 0,2-9 2036 0 0,5-18-1411 0 0,0 7 1099 0 0,-4 31 30 0 0,7 32-437 0 0,-1 9-767 0 0,5 114-184 0 0,-3-65 1232 0 0,0-8-476 0 0,-3-18-1188 0 0,-6-71-6327 0 0,5-33 779 0 0</inkml:trace>
  <inkml:trace contextRef="#ctx0" brushRef="#br0" timeOffset="424941.709">19295 12999 11720 0 0,'0'0'264'0'0,"0"0"34"0"0,0 0 22 0 0,0 0-32 0 0,-12 0 100 0 0,-82-11 1622 0 0,91 12-1843 0 0,0 0 0 0 0,0 1 0 0 0,0-1 0 0 0,0 1 0 0 0,0 0 0 0 0,0 0 0 0 0,1 0 0 0 0,-1 0 0 0 0,1 1 0 0 0,0-1 0 0 0,0 1 0 0 0,-1-1 0 0 0,2 1 0 0 0,-1 0 0 0 0,-1 2-167 0 0,-6 7 213 0 0,6-6-265 0 0,0-1 0 0 0,0 1 1 0 0,1 0-1 0 0,0 0 0 0 0,0 0 0 0 0,1 1 0 0 0,0-1 0 0 0,0 0 0 0 0,0 1 0 0 0,1-1 1 0 0,-1 3 51 0 0,-1 11-37 0 0,2 20 37 0 0,4-18 1334 0 0,11-34-837 0 0,-7 2-453 0 0,19-37 73 0 0,0-18-117 0 0,-21 47-222 0 0,6-54-1356 0 0,-3 97 1436 0 0,-6-4 131 0 0,0 5 10 0 0,1-1-1 0 0,1 1 0 0 0,2-1 0 0 0,8 22 2 0 0,0 1 0 0 0,-11-39 0 0 0,0-3-72 0 0,-4-4-298 0 0,0-2-118 0 0,2 0-1011 0 0,6 0-3959 0 0</inkml:trace>
  <inkml:trace contextRef="#ctx0" brushRef="#br0" timeOffset="425410.334">19508 12318 11976 0 0,'0'0'266'0'0,"0"0"44"0"0,-2 1 15 0 0,-2 4 81 0 0,-1 0 0 0 0,1 0 0 0 0,0 0-1 0 0,0 1 1 0 0,0 0 0 0 0,1 0 0 0 0,0 0 0 0 0,0 0 0 0 0,1 0 0 0 0,-1 0 0 0 0,2 1-1 0 0,-2 4-405 0 0,-10 58 1907 0 0,17 90-1206 0 0,11-62 415 0 0,29 56-1116 0 0,6 58 0 0 0,-36-142-401 0 0,-6-38-806 0 0,-7-18-4218 0 0,-1-12-29 0 0</inkml:trace>
  <inkml:trace contextRef="#ctx0" brushRef="#br0" timeOffset="425754">19322 12812 11976 0 0,'0'0'266'0'0,"0"0"44"0"0,0 0 15 0 0,0 0-26 0 0,2 0-198 0 0,1-1 74 0 0,0 0 0 0 0,1 1 0 0 0,-1-1 0 0 0,1 1 0 0 0,-1 0 0 0 0,1 0 0 0 0,-1 0 0 0 0,0 1 0 0 0,1-1 0 0 0,-1 1 0 0 0,1 0-1 0 0,-1 0 1 0 0,0 0 0 0 0,0 0 0 0 0,0 1 0 0 0,1-1 0 0 0,1 3-175 0 0,22 6 959 0 0,82 26-794 0 0,-62-43-165 0 0,-10-5-1303 0 0,1-1-4309 0 0,-24 6 1088 0 0</inkml:trace>
  <inkml:trace contextRef="#ctx0" brushRef="#br0" timeOffset="426048.604">19806 12918 10512 0 0,'-6'72'728'0'0,"12"72"4289"0"0,-6-130-3956 0 0,0-14-1362 0 0,0 0-119 0 0,0 0-1036 0 0,0 0-4045 0 0</inkml:trace>
  <inkml:trace contextRef="#ctx0" brushRef="#br0" timeOffset="426236.056">19764 12459 12416 0 0,'-9'17'352'0'0,"5"-9"80"0"0,-1 1-344 0 0,0-2-88 0 0,1 6 0 0 0,-1-6 0 0 0,1 6 392 0 0,4-1 64 0 0,-5 0 16 0 0,5-4 0 0 0,0 0-344 0 0,0-8-128 0 0,0 0 88 0 0,0 0-4152 0 0,0 0-832 0 0</inkml:trace>
  <inkml:trace contextRef="#ctx0" brushRef="#br0" timeOffset="426899.054">20028 12841 16208 0 0,'0'2'365'0'0,"18"129"1583"0"0,-9-58-1374 0 0,-4-41-462 0 0,-8-16 158 0 0,2-15 44 0 0,1-1 94 0 0,0 0 10 0 0,0 0-40 0 0,-13-8 17 0 0,-6-25-306 0 0,14 17-162 0 0,4-20-78 0 0,6-4 205 0 0,-4-2 106 0 0,7 14-150 0 0,6 13-10 0 0,9 6 0 0 0,14 8 0 0 0,4 0 0 0 0,-38 2 0 0 0,0 1 0 0 0,0-1 0 0 0,0 1 0 0 0,0-1 0 0 0,0 1 0 0 0,0 0 0 0 0,0 1 0 0 0,-1-1 0 0 0,1 0 0 0 0,-1 1 0 0 0,1-1 0 0 0,-1 1 0 0 0,0 0 0 0 0,2 2 0 0 0,6 16-62 0 0,0 1 0 0 0,-2 0-1 0 0,0 0 1 0 0,-1 1 0 0 0,-1 0-1 0 0,-2 0 1 0 0,0 0 0 0 0,-1 2 62 0 0,10 63-144 0 0,9-44-1247 0 0,-21-42 1088 0 0,-1-2-1 0 0,0 0-4 0 0,0 0-17 0 0,5 2-414 0 0,-1-1-4059 0 0,4-1-655 0 0</inkml:trace>
  <inkml:trace contextRef="#ctx0" brushRef="#br0" timeOffset="427273.969">20690 13234 12416 0 0,'0'16'352'0'0,"0"-16"80"0"0,0 9-344 0 0,0-2-88 0 0,0-7 0 0 0,0 8 0 0 0,0-8 424 0 0,0 0 72 0 0,0 0 16 0 0,0 0 0 0 0,0 0 0 0 0,0 0 0 0 0,0 0-1 0 0,0 0 1 0 0,0 0-824 0 0,0 0-160 0 0,0 0-31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5.388"/>
    </inkml:context>
    <inkml:brush xml:id="br0">
      <inkml:brushProperty name="width" value="0.05" units="cm"/>
      <inkml:brushProperty name="height" value="0.05" units="cm"/>
    </inkml:brush>
  </inkml:definitions>
  <inkml:trace contextRef="#ctx0" brushRef="#br0">42 16 13824 0 0,'0'0'314'0'0,"0"0"46"0"0,0 0 22 0 0,-4 6 62 0 0,-1 1-320 0 0,1 0 1 0 0,0 1-1 0 0,0 0 1 0 0,1 0 0 0 0,0 0-1 0 0,1 1 1 0 0,0-1-1 0 0,0 0 1 0 0,0 1 0 0 0,1 0-1 0 0,1 2-124 0 0,-5 50 657 0 0,9 5-57 0 0,-3-64-288 0 0,-1-2-16 0 0,0 0-68 0 0,0 0-32 0 0,0 0-4 0 0,10-8 54 0 0,-7 4-108 0 0,0 0 0 0 0,1-1 0 0 0,-1 1 1 0 0,-1-1-1 0 0,1 0 0 0 0,-1 0 0 0 0,0 0 1 0 0,0 0-1 0 0,0 0 0 0 0,-1 0 0 0 0,1-1 0 0 0,-1 1 1 0 0,0-5-139 0 0,4-13 253 0 0,8-46-421 0 0,6 4 332 0 0,-15 57-152 0 0,2 3-77 0 0,-3 6-23 0 0,0 1 1 0 0,0-1-1 0 0,0 0 1 0 0,-1 1-1 0 0,1-1 0 0 0,-1 1 1 0 0,1 0-1 0 0,-1 0 1 0 0,0 0-1 0 0,1 0 0 0 0,-1 0 1 0 0,0 1-1 0 0,0-1 1 0 0,-1 0-1 0 0,1 1 0 0 0,-1 0 1 0 0,1-1-1 0 0,-1 1 1 0 0,0 0-1 0 0,1 0 0 0 0,-2 0 1 0 0,2 1 87 0 0,-2-2-8 0 0,30 106 8 0 0,-22-66 0 0 0,5 82 0 0 0,-12-101 0 0 0,-2-12 0 0 0,-2-4-277 0 0,2-5-1160 0 0,1-2-491 0 0,0 0-96 0 0,0 0-21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5.740"/>
    </inkml:context>
    <inkml:brush xml:id="br0">
      <inkml:brushProperty name="width" value="0.05" units="cm"/>
      <inkml:brushProperty name="height" value="0.05" units="cm"/>
    </inkml:brush>
  </inkml:definitions>
  <inkml:trace contextRef="#ctx0" brushRef="#br0">28 0 10512 0 0,'0'0'306'0'0,"0"0"-4"0"0,-1 1-194 0 0,-2 4 107 0 0,0-1 1 0 0,0 0-1 0 0,1 1 0 0 0,-1 0 1 0 0,1 0-1 0 0,0 0 1 0 0,0 0-1 0 0,1 0 1 0 0,-1 0-1 0 0,1 0 0 0 0,0 0 1 0 0,0 1-1 0 0,1-1 1 0 0,0 0-1 0 0,0 1 1 0 0,0-1-1 0 0,1 0 0 0 0,-1 0 1 0 0,2 5-216 0 0,8 70 15 0 0,-6-52-1037 0 0,-3-27-4084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7.584"/>
    </inkml:context>
    <inkml:brush xml:id="br0">
      <inkml:brushProperty name="width" value="0.05" units="cm"/>
      <inkml:brushProperty name="height" value="0.05" units="cm"/>
    </inkml:brush>
  </inkml:definitions>
  <inkml:trace contextRef="#ctx0" brushRef="#br0">72 0 6824 0 0,'0'0'149'0'0,"-1"1"23"0"0,-21 30 211 0 0,-10 8 2591 0 0,16 9 1108 0 0,18 24-3151 0 0,2-20-189 0 0,6 62 88 0 0,9 59-544 0 0,-19-79-276 0 0,-10 11 412 0 0,-4-41-228 0 0,13-62-367 0 0,-5 11 1117 0 0,4-23 469 0 0,2 5-1387 0 0,0 0 0 0 0,0 1 0 0 0,1-1 0 0 0,-1 0-1 0 0,1 0 1 0 0,1 0 0 0 0,-1 1 0 0 0,1-1 0 0 0,-1 0-1 0 0,1 1 1 0 0,0 0 0 0 0,1-1 0 0 0,-1 1 0 0 0,4-4-26 0 0,12-24-1026 0 0,28-65 962 0 0,-32 60 64 0 0,4 10-76 0 0,-17 26 16 0 0,-1 1-13 0 0,2 0 61 0 0,0 0 0 0 0,0 0 0 0 0,0 0 0 0 0,0 1 0 0 0,0-1 1 0 0,0 0-1 0 0,0 1 0 0 0,0 0 0 0 0,-1-1 0 0 0,1 1 0 0 0,0 0 0 0 0,0 0 0 0 0,0 0 0 0 0,-1 0 0 0 0,1 0 0 0 0,0 0 0 0 0,-1 1 1 0 0,1-1-1 0 0,-1 0 0 0 0,1 1 0 0 0,-1 0 0 0 0,0-1 0 0 0,0 1 0 0 0,0 0 0 0 0,0-1 0 0 0,0 1 0 0 0,0 0 0 0 0,0 0 0 0 0,0 0 0 0 0,-1 0 1 0 0,1 0-1 0 0,-1 0 0 0 0,1 0 12 0 0,26 62-128 0 0,-4 27 74 0 0,-22-56 54 0 0,3 0 152 0 0,-4-33-113 0 0,0-2-98 0 0,0 0-9 0 0,0 0-29 0 0,0 2-140 0 0,0-1-33 0 0,1 17-100 0 0,3-10-3626 0 0,-4-8-1121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41.312"/>
    </inkml:context>
    <inkml:brush xml:id="br0">
      <inkml:brushProperty name="width" value="0.05" units="cm"/>
      <inkml:brushProperty name="height" value="0.05" units="cm"/>
    </inkml:brush>
  </inkml:definitions>
  <inkml:trace contextRef="#ctx0" brushRef="#br0">28 1 13824 0 0,'0'0'314'0'0,"0"0"46"0"0,0 0 22 0 0,-1 1-50 0 0,-21 50-208 0 0,18-47-294 0 0,3-3-712 0 0,1-1-322 0 0,0 0-68 0 0,0 0-8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40.304"/>
    </inkml:context>
    <inkml:brush xml:id="br0">
      <inkml:brushProperty name="width" value="0.05" units="cm"/>
      <inkml:brushProperty name="height" value="0.05" units="cm"/>
    </inkml:brush>
  </inkml:definitions>
  <inkml:trace contextRef="#ctx0" brushRef="#br0">379 802 10136 0 0,'0'0'230'0'0,"0"0"30"0"0,1-2 19 0 0,6-10-167 0 0,0 2 207 0 0,-1-1 1 0 0,0 0-1 0 0,0-1 0 0 0,-1 1 0 0 0,0-1 0 0 0,-1 0 1 0 0,0-4-320 0 0,9-53 5098 0 0,-36 49-3643 0 0,15 17-1475 0 0,0 1 1 0 0,0 0-1 0 0,-1 0 1 0 0,1 1-1 0 0,0 0 1 0 0,-1 1-1 0 0,1 0 1 0 0,-1 0-1 0 0,1 1 1 0 0,-1 0-1 0 0,1 0 1 0 0,-1 1 19 0 0,-18 1 388 0 0,8 0-357 0 0,0 0 0 0 0,0 1-1 0 0,1 1 1 0 0,-1 1 0 0 0,1 0-1 0 0,-11 6-30 0 0,-35 44 0 0 0,57-48-20 0 0,2 0-1 0 0,-1 1 1 0 0,1 0-1 0 0,0 0 0 0 0,1 0 1 0 0,0 0-1 0 0,1 1 0 0 0,-2 5 21 0 0,-5 13-37 0 0,-13 84-183 0 0,22-109 193 0 0,1-1 0 0 0,0 1 1 0 0,0-1-1 0 0,-1 1 1 0 0,2-1-1 0 0,-1 1 0 0 0,0-1 1 0 0,0 1-1 0 0,1-1 0 0 0,-1 0 1 0 0,1 1-1 0 0,0-1 0 0 0,0 1 1 0 0,0-1-1 0 0,0 0 1 0 0,0 0-1 0 0,0 0 0 0 0,1 0 1 0 0,-1 1-1 0 0,1-2 0 0 0,-1 1 1 0 0,1 0-1 0 0,0 0 0 0 0,0 0 1 0 0,-1-1-1 0 0,1 1 1 0 0,1-1-1 0 0,-1 0 0 0 0,0 1 1 0 0,0-1-1 0 0,0 0 0 0 0,1 0 1 0 0,-1-1-1 0 0,0 1 0 0 0,1 0 1 0 0,-1-1-1 0 0,1 1 1 0 0,-1-1-1 0 0,1 0 0 0 0,-1 0 1 0 0,1 0-1 0 0,-1 0 0 0 0,1 0 1 0 0,1-1 26 0 0,9-2-90 0 0,0 0 1 0 0,0-1-1 0 0,0 0 1 0 0,0-1-1 0 0,-1-1 1 0 0,0 0-1 0 0,0-1 1 0 0,6-4 89 0 0,-10 4 240 0 0,-1 0 0 0 0,1-1 0 0 0,-1 0 0 0 0,0 0 0 0 0,-1 0 0 0 0,0-1 0 0 0,4-8-240 0 0,3-3 29 0 0,57-130 612 0 0,-42 79-210 0 0,-2-1-1 0 0,-4-1 0 0 0,-3-1 1 0 0,-2-8-431 0 0,-9 27 326 0 0,-3-1 1 0 0,-3 0 0 0 0,-2-10-327 0 0,-13-27-1543 0 0,12 91 1372 0 0,-3 6-1169 0 0,4 68 944 0 0,4 9 283 0 0,1 45 102 0 0,3 142 139 0 0,-3-181-74 0 0,-9 69-44 0 0,-1-10-74 0 0,6-127 64 0 0,-1 0 0 0 0,2 0 0 0 0,1-1 0 0 0,0 1 0 0 0,2 0 0 0 0,0-1 0 0 0,3 8 0 0 0,0-6-73 0 0,-7-14 3 0 0,1 0-1 0 0,0 0 0 0 0,0-1 1 0 0,1 1-1 0 0,0-1 0 0 0,0 1 1 0 0,0-1-1 0 0,1 0 0 0 0,-1 0 0 0 0,1 0 1 0 0,0 0-1 0 0,1-1 0 0 0,4 4 71 0 0,2-14-3601 0 0,-9 5 2371 0 0</inkml:trace>
  <inkml:trace contextRef="#ctx0" brushRef="#br0" timeOffset="695.179">716 713 11976 0 0,'0'0'266'0'0,"0"0"44"0"0,0 0 15 0 0,0 0-26 0 0,0 0-127 0 0,0 0 204 0 0,0 1 110 0 0,-4 35 1400 0 0,3-32-1728 0 0,1-1 0 0 0,0 1 0 0 0,0 0 1 0 0,0-1-1 0 0,1 1 0 0 0,-1 0 0 0 0,1-1 1 0 0,0 1-1 0 0,0-1 0 0 0,0 1 0 0 0,0-1 1 0 0,1 1-1 0 0,-1-1 0 0 0,1 0 1 0 0,0 0-1 0 0,0 0 0 0 0,1 2-158 0 0,3 2 70 0 0,-5-6-53 0 0,0 1 0 0 0,0-1 0 0 0,0 1 0 0 0,0-1 0 0 0,0 1 0 0 0,0-1 0 0 0,1 0 0 0 0,-1 0 0 0 0,0 1 0 0 0,1-1 0 0 0,-1 0 0 0 0,1 0 0 0 0,-1 0 0 0 0,1-1 0 0 0,-1 1 0 0 0,1 0 0 0 0,0 0 0 0 0,0-1-1 0 0,-1 1 1 0 0,1-1 0 0 0,0 0 0 0 0,0 1 0 0 0,-1-1 0 0 0,1 0 0 0 0,0 0 0 0 0,0 0 0 0 0,0 0 0 0 0,-1-1 0 0 0,1 1 0 0 0,0 0 0 0 0,0-1 0 0 0,-1 1-17 0 0,90-61 2072 0 0,-69 32-2210 0 0,-16-30-220 0 0,-11 1-535 0 0,-19 5-644 0 0,-6 33 1354 0 0,25 21 171 0 0,0-1 0 0 0,0 1 0 0 0,0 0 0 0 0,0 1 0 0 0,0-1 0 0 0,0 1 0 0 0,0 0 0 0 0,0 0 0 0 0,1 1 0 0 0,-1-1 0 0 0,1 1 0 0 0,0 0 0 0 0,-1 0 0 0 0,2 1 0 0 0,-1-1 0 0 0,0 1 0 0 0,0 0 0 0 0,1 0 0 0 0,0 0 0 0 0,-2 4 12 0 0,-4 4-104 0 0,2 1 1 0 0,0 0 0 0 0,0 0 0 0 0,1 1-1 0 0,1 0 1 0 0,-4 14 103 0 0,5-15 158 0 0,0 0 0 0 0,0 1 0 0 0,1 0 1 0 0,1 0-1 0 0,1 0 0 0 0,0 0 0 0 0,0 0 0 0 0,2 0 0 0 0,0 0 0 0 0,0 0 0 0 0,1-1 0 0 0,1 3-158 0 0,15 33 0 0 0,28 4 0 0 0,18 7 0 0 0,-40-40-130 0 0,1-3-910 0 0,7-13-3624 0 0,-23-4 2819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8.296"/>
    </inkml:context>
    <inkml:brush xml:id="br0">
      <inkml:brushProperty name="width" value="0.05" units="cm"/>
      <inkml:brushProperty name="height" value="0.05" units="cm"/>
    </inkml:brush>
  </inkml:definitions>
  <inkml:trace contextRef="#ctx0" brushRef="#br0">155 248 8592 0 0,'9'-32'677'0'0,"-9"32"-317"0"0,0 0 125 0 0,0 0 25 0 0,0 0 70 0 0,0 0 285 0 0,0 0 126 0 0,0 0 29 0 0,-1 0-134 0 0,-2 0-848 0 0,-1 0 0 0 0,1 0 0 0 0,0 0 0 0 0,0 1 0 0 0,0-1-1 0 0,0 1 1 0 0,0 0 0 0 0,0 0 0 0 0,0 0 0 0 0,0 0 0 0 0,0 1 0 0 0,0-1 0 0 0,0 1 0 0 0,1 0-1 0 0,-1 0 1 0 0,0 0 0 0 0,0 1-38 0 0,-57 61 1565 0 0,53-52-1411 0 0,1 0-1 0 0,-1 0 1 0 0,2 0-1 0 0,0 1 1 0 0,1 0-1 0 0,0 0 1 0 0,0 0-1 0 0,2 0 1 0 0,0 1-1 0 0,0-1 0 0 0,1 5-153 0 0,14 28 430 0 0,-9-39-420 0 0,1 0 1 0 0,3-5 32 0 0,30-18 39 0 0,2-42-148 0 0,-21 6-38 0 0,9-34-78 0 0,-26 83 119 0 0,1-14-228 0 0,9 70 133 0 0,3 49 105 0 0,-6-62 42 0 0,18 21-319 0 0,-17-46-653 0 0,0-7-3654 0 0,2-3-772 0 0</inkml:trace>
  <inkml:trace contextRef="#ctx0" brushRef="#br0" timeOffset="327.982">301 239 8568 0 0,'0'0'249'0'0,"0"0"-1"0"0,1 1-156 0 0,21 67 6325 0 0,-1 29-3686 0 0,-1-3-1613 0 0,-17-86-1118 0 0,2 0 0 0 0,-1-4 72 0 0,-3-3 299 0 0,1-2-299 0 0,0 0 0 0 0,0-1 1 0 0,0 1-1 0 0,-1 0 0 0 0,1-1 0 0 0,0 1 0 0 0,0-1 0 0 0,-1 0 0 0 0,1 1 1 0 0,-1-1-1 0 0,1 0 0 0 0,-1 0 0 0 0,0 0 0 0 0,0 0 0 0 0,0 0 1 0 0,0 0-1 0 0,0 0 0 0 0,0 0 0 0 0,-1-1 0 0 0,1 1 0 0 0,-1-2-72 0 0,4-4 90 0 0,38-110 1940 0 0,14-67-2030 0 0,-51 167 18 0 0,8-67-1914 0 0,-17 25-1688 0 0,8 56 2202 0 0,-3 4-2095 0 0,-1 0 3471 0 0,0 0-1528 0 0</inkml:trace>
  <inkml:trace contextRef="#ctx0" brushRef="#br0" timeOffset="843.475">611 248 8288 0 0,'0'0'190'0'0,"0"0"28"0"0,0 1 7 0 0,0 33 150 0 0,0-32 366 0 0,0-2 235 0 0,0 0 43 0 0,1 2-65 0 0,24 41 2026 0 0,-12-25-1908 0 0,-12-17-911 0 0,13 6 1151 0 0,-12-7-1298 0 0,0 0 0 0 0,-1-1-1 0 0,1 1 1 0 0,0-1-1 0 0,-1 1 1 0 0,1-1-1 0 0,-1 1 1 0 0,1-1-1 0 0,-1 0 1 0 0,0 0 0 0 0,1 0-1 0 0,-1 0 1 0 0,0 0-1 0 0,1 0 1 0 0,-1 0-1 0 0,0 0 1 0 0,0-1-1 0 0,0 1 1 0 0,0 0 0 0 0,0-1-1 0 0,0 1 1 0 0,-1-1-1 0 0,1 1 1 0 0,0-1-1 0 0,-1 1 1 0 0,1-1 0 0 0,-1 1-1 0 0,1-1-13 0 0,2-4 24 0 0,6-58 49 0 0,-9 52-70 0 0,-5-12-91 0 0,-13 4-438 0 0,18 19 235 0 0,0 1-12 0 0,-2 0 50 0 0,-2 0 248 0 0,0 0 0 0 0,1 1 0 0 0,-1-1 0 0 0,0 1 1 0 0,0 0-1 0 0,1 0 0 0 0,-1 0 0 0 0,0 1 0 0 0,1-1 0 0 0,-1 1 0 0 0,1 0 0 0 0,0 0 0 0 0,-1 0 0 0 0,1 0 0 0 0,0 1 0 0 0,0-1 0 0 0,1 1 1 0 0,-1 0-1 0 0,0 0 0 0 0,1 0 0 0 0,0 0 0 0 0,-1 0 0 0 0,0 3 5 0 0,1-4-10 0 0,-5 11 1 0 0,-1 0 0 0 0,2 0 0 0 0,0 0 0 0 0,0 1 0 0 0,1 0 0 0 0,1 0-1 0 0,0 1 10 0 0,-9 78 0 0 0,13-86 64 0 0,-1-1 0 0 0,1 0-1 0 0,0 1 1 0 0,0-1-1 0 0,1 0 1 0 0,0 1 0 0 0,0-1-1 0 0,0 0 1 0 0,1 0-1 0 0,0 0 1 0 0,0 0-1 0 0,1 0 1 0 0,0-1 0 0 0,0 1-1 0 0,0 0 1 0 0,0-1-1 0 0,1 0 1 0 0,0 0-1 0 0,0 0-63 0 0,10 12 239 0 0,-13-15-219 0 0,1 1 0 0 0,-1-1 0 0 0,1 0 0 0 0,-1 0 0 0 0,1 0 0 0 0,0 0-1 0 0,0 0 1 0 0,0-1 0 0 0,0 1 0 0 0,0-1 0 0 0,0 1 0 0 0,0-1-1 0 0,1 0 1 0 0,-1 0 0 0 0,1 0 0 0 0,-1 0 0 0 0,0 0 0 0 0,1 0-1 0 0,0 0-19 0 0,36 7-841 0 0,-28-5 186 0 0,0-1 0 0 0,0 0 0 0 0,0 0 0 0 0,0-1 0 0 0,1 0 0 0 0,-1-1 0 0 0,1 0 0 0 0,9-2 655 0 0,-11-2-1462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6.209"/>
    </inkml:context>
    <inkml:brush xml:id="br0">
      <inkml:brushProperty name="width" value="0.05" units="cm"/>
      <inkml:brushProperty name="height" value="0.05" units="cm"/>
    </inkml:brush>
  </inkml:definitions>
  <inkml:trace contextRef="#ctx0" brushRef="#br0">195 0 7344 0 0,'0'0'165'0'0,"0"0"22"0"0,0 0 9 0 0,-1 2-20 0 0,-2 3-78 0 0,2-4 221 0 0,1-1 85 0 0,0 0 11 0 0,0 0-21 0 0,0 2-90 0 0,-5 51 1838 0 0,6-33-1588 0 0,9 60 1281 0 0,3 87 187 0 0,-22 108 124 0 0,-14-76-1440 0 0,15-94-706 0 0,17-13 0 0 0,-2-69-62 0 0,-2-3-1892 0 0,-5-18 735 0 0,0-2-255 0 0,0 0-50 0 0,0 0-10 0 0</inkml:trace>
  <inkml:trace contextRef="#ctx0" brushRef="#br0" timeOffset="296.773">0 584 10136 0 0,'0'0'230'0'0,"0"0"30"0"0,0 0 19 0 0,0 0 37 0 0,2 0 125 0 0,63-12 4911 0 0,0 32-4725 0 0,38 3 681 0 0,-69-28-1592 0 0,27-46-6780 0 0,-59 49 6981 0 0,13-16-1763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3-02T20:27:34.217"/>
    </inkml:context>
    <inkml:brush xml:id="br0">
      <inkml:brushProperty name="width" value="0.05" units="cm"/>
      <inkml:brushProperty name="height" value="0.05" units="cm"/>
    </inkml:brush>
  </inkml:definitions>
  <inkml:trace contextRef="#ctx0" brushRef="#br0">380 883 8592 0 0,'0'-1'250'0'0,"0"-39"644"0"0,-8 17 690 0 0,-9 17-674 0 0,-30-5 356 0 0,33 11-958 0 0,10-1-225 0 0,0 1 0 0 0,-1-1 1 0 0,1 1-1 0 0,0 1 0 0 0,0-1 0 0 0,0 1 1 0 0,0-1-1 0 0,0 1 0 0 0,0 0 0 0 0,0 0 1 0 0,0 1-1 0 0,0-1 0 0 0,1 1 1 0 0,-1 0-1 0 0,0 1-83 0 0,-115 69 323 0 0,109-62-323 0 0,1 0 0 0 0,-1 1 0 0 0,2 0 0 0 0,0 0 0 0 0,0 1 0 0 0,1 0 0 0 0,0 1 0 0 0,1-1 0 0 0,0 1 0 0 0,1 1 0 0 0,-1 7 0 0 0,-13 67 0 0 0,19-79 0 0 0,-1-9 0 0 0,1 1 0 0 0,0-1 0 0 0,0 1 0 0 0,0-1 0 0 0,0 0 0 0 0,0 1 0 0 0,0-1 0 0 0,0 0 0 0 0,-1 1 0 0 0,1-1 0 0 0,0 1 0 0 0,0-1 0 0 0,0 0 0 0 0,0 1 0 0 0,1-1 0 0 0,-1 0 0 0 0,0 1 0 0 0,0-1 0 0 0,0 1 0 0 0,0-1 0 0 0,0 0 0 0 0,0 1 0 0 0,1-1 0 0 0,-1 0 0 0 0,0 1 0 0 0,0-1 0 0 0,0 0 0 0 0,1 1 0 0 0,-1-1 0 0 0,0 0 0 0 0,0 0 0 0 0,1 1 0 0 0,-1-1 0 0 0,0 0 0 0 0,1 0 0 0 0,-1 1 0 0 0,0-1 0 0 0,1 0 0 0 0,-1 0 0 0 0,0 0 0 0 0,1 0 0 0 0,-1 0 0 0 0,1 0 0 0 0,-1 0 0 0 0,0 1 0 0 0,1-1 0 0 0,-1 0 0 0 0,1 0 0 0 0,-1 0 0 0 0,0 0 0 0 0,1-1 0 0 0,-1 1 0 0 0,0 0 0 0 0,1 0 0 0 0,-1 0 0 0 0,1 0 0 0 0,-1 0 0 0 0,0 0 0 0 0,1-1 0 0 0,-1 1 0 0 0,0 0 0 0 0,2 0 0 0 0,28-17 0 0 0,-20 9 0 0 0,7-7 23 0 0,0-1 0 0 0,-1 0 0 0 0,-1-1 1 0 0,0-1-1 0 0,-1 0 0 0 0,-2-1 0 0 0,0 0 1 0 0,0-1-1 0 0,5-16-23 0 0,33-69 760 0 0,-14-2-575 0 0,11-119 951 0 0,-42 195-901 0 0,-1 0 0 0 0,-1 0 0 0 0,-2 0 0 0 0,-1 0 0 0 0,-1 0 0 0 0,-2-1-1 0 0,-1 1 1 0 0,-1 1 0 0 0,-2-1 0 0 0,-1 1 0 0 0,-10-23-235 0 0,14 45-71 0 0,0 0 0 0 0,0 0 0 0 0,-1 1 0 0 0,0 0 0 0 0,-1 0 0 0 0,1 0 0 0 0,-1 0-1 0 0,-1 1 1 0 0,1 0 0 0 0,-1 1 0 0 0,0-1 0 0 0,-1 1 0 0 0,-1 0 71 0 0,9 4-25 0 0,-1 1 1 0 0,0-1-1 0 0,1 1 0 0 0,-1 0 0 0 0,0 0 1 0 0,0-1-1 0 0,1 1 0 0 0,-1 0 0 0 0,0 0 1 0 0,0 0-1 0 0,0 0 0 0 0,1 0 0 0 0,-1 0 1 0 0,0 0-1 0 0,0 0 0 0 0,1 0 0 0 0,-1 0 1 0 0,0 0-1 0 0,0 1 0 0 0,0-1 0 0 0,1 0 1 0 0,-1 0-1 0 0,0 1 0 0 0,1-1 0 0 0,-1 1 0 0 0,0-1 1 0 0,1 0-1 0 0,-1 1 0 0 0,0-1 0 0 0,1 1 1 0 0,-1 0-1 0 0,1-1 0 0 0,-1 1 0 0 0,1-1 1 0 0,-1 1-1 0 0,1 0 0 0 0,0-1 0 0 0,-1 1 1 0 0,1 0-1 0 0,0 0 0 0 0,-1-1 0 0 0,1 1 1 0 0,0 0-1 0 0,0 0 0 0 0,0-1 0 0 0,-1 2 25 0 0,-3 36-238 0 0,9 22 32 0 0,8 86 89 0 0,15 169 106 0 0,-23-132 11 0 0,14 28 128 0 0,-2-155-53 0 0,-15-54-22 0 0,14 12 65 0 0,0-17-3395 0 0,-8 0 2157 0 0</inkml:trace>
  <inkml:trace contextRef="#ctx0" brushRef="#br0" timeOffset="640.494">623 802 10136 0 0,'0'0'230'0'0,"-1"-2"30"0"0,0 2-181 0 0,1-1 0 0 0,0 0-1 0 0,-1 1 1 0 0,1-1 0 0 0,-1 0-1 0 0,1 1 1 0 0,-1-1 0 0 0,0 1-1 0 0,1-1 1 0 0,-1 1 0 0 0,0-1-1 0 0,1 1 1 0 0,-1-1 0 0 0,0 1-1 0 0,1 0 1 0 0,-1-1 0 0 0,0 1-1 0 0,0 0 1 0 0,0-1 0 0 0,1 1-1 0 0,-1 0 1 0 0,0 0 0 0 0,0 0-1 0 0,0 0 1 0 0,1 0 0 0 0,-1 0-1 0 0,0 0 1 0 0,0 0 0 0 0,0 0-1 0 0,1 1 1 0 0,-1-1 0 0 0,0 0-1 0 0,0 0 1 0 0,1 1 0 0 0,-1-1-1 0 0,0 0 1 0 0,0 1 0 0 0,1-1-1 0 0,-1 1 1 0 0,0-1 0 0 0,1 1 0 0 0,-1-1-1 0 0,1 1 1 0 0,-1-1 0 0 0,1 1-1 0 0,-1 0 1 0 0,0 0-79 0 0,-30 34 786 0 0,31-35-779 0 0,-8 12 46 0 0,1 1 1 0 0,1 0-1 0 0,-1 0 1 0 0,2 0-1 0 0,0 1 0 0 0,1 0 1 0 0,0 0-1 0 0,1 0 1 0 0,1 0-1 0 0,0 1 1 0 0,1-1-1 0 0,0 0 0 0 0,1 1 1 0 0,1 7-54 0 0,-1-10 210 0 0,0-7-120 0 0,0 0 0 0 0,0 0 0 0 0,1 0 0 0 0,-1 0 0 0 0,1 0-1 0 0,0 0 1 0 0,0 0 0 0 0,1 0 0 0 0,-1 0 0 0 0,1 0 0 0 0,0-1 0 0 0,1 1-1 0 0,-1 0-89 0 0,22 20 1572 0 0,-14-29-1060 0 0,22-13-578 0 0,23-36 188 0 0,-48 41-133 0 0,-1-1 0 0 0,-1 0 0 0 0,0 0-1 0 0,-1 0 1 0 0,0-1 0 0 0,-1 1-1 0 0,0-1 1 0 0,-1 0 0 0 0,-1 0 0 0 0,0 0-1 0 0,-1 0 1 0 0,0 0 0 0 0,-2-5 11 0 0,-24-65-352 0 0,23 80 239 0 0,0-1 1 0 0,-1 0 0 0 0,1 1-1 0 0,-1 0 1 0 0,0 0-1 0 0,0 0 1 0 0,-1 1 0 0 0,1-1-1 0 0,-1 1 1 0 0,0 0-1 0 0,0 0 1 0 0,0 0-1 0 0,-5-1 113 0 0,5 3 0 0 0,0 1 0 0 0,0-1 0 0 0,0 1 0 0 0,0 0 0 0 0,0 0 0 0 0,0 1 0 0 0,0-1 0 0 0,0 1 0 0 0,0 0 0 0 0,0 1 0 0 0,1-1 0 0 0,-1 1 0 0 0,0 0 0 0 0,1 0 0 0 0,-1 1 0 0 0,1-1 0 0 0,-1 1 0 0 0,1 0 0 0 0,0 0 0 0 0,1 0 0 0 0,-1 1 0 0 0,0-1 0 0 0,1 1 0 0 0,0 0 0 0 0,0 0 0 0 0,0 0 0 0 0,-1 3 0 0 0,-18 19-88 0 0,17-21-27 0 0,0-1 1 0 0,1 1-1 0 0,-1 0 1 0 0,1 0-1 0 0,0 0 0 0 0,0 1 1 0 0,1 0-1 0 0,-1 0 1 0 0,1 0-1 0 0,1 0 0 0 0,-1 0 1 0 0,1 0-1 0 0,0 1 1 0 0,0-1-1 0 0,1 1 1 0 0,0-1-1 0 0,0 1 0 0 0,1 0 1 0 0,-1-1-1 0 0,1 1 1 0 0,1 0-1 0 0,-1-1 0 0 0,1 1 1 0 0,1 0-1 0 0,-1-1 1 0 0,2 3 114 0 0,-3-7-5140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3/2/2023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customXml" Target="../ink/ink9.xml"/><Relationship Id="rId26" Type="http://schemas.openxmlformats.org/officeDocument/2006/relationships/customXml" Target="../ink/ink13.xml"/><Relationship Id="rId21" Type="http://schemas.openxmlformats.org/officeDocument/2006/relationships/image" Target="../media/image11.png"/><Relationship Id="rId34" Type="http://schemas.openxmlformats.org/officeDocument/2006/relationships/customXml" Target="../ink/ink17.xml"/><Relationship Id="rId7" Type="http://schemas.openxmlformats.org/officeDocument/2006/relationships/image" Target="../media/image4.png"/><Relationship Id="rId12" Type="http://schemas.openxmlformats.org/officeDocument/2006/relationships/customXml" Target="../ink/ink6.xml"/><Relationship Id="rId17" Type="http://schemas.openxmlformats.org/officeDocument/2006/relationships/image" Target="../media/image9.png"/><Relationship Id="rId25" Type="http://schemas.openxmlformats.org/officeDocument/2006/relationships/image" Target="../media/image13.png"/><Relationship Id="rId33" Type="http://schemas.openxmlformats.org/officeDocument/2006/relationships/image" Target="../media/image17.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6.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customXml" Target="../ink/ink14.xml"/><Relationship Id="rId36" Type="http://schemas.openxmlformats.org/officeDocument/2006/relationships/customXml" Target="../ink/ink18.xml"/><Relationship Id="rId10" Type="http://schemas.openxmlformats.org/officeDocument/2006/relationships/customXml" Target="../ink/ink5.xml"/><Relationship Id="rId19" Type="http://schemas.openxmlformats.org/officeDocument/2006/relationships/image" Target="../media/image10.png"/><Relationship Id="rId31" Type="http://schemas.openxmlformats.org/officeDocument/2006/relationships/image" Target="../media/image16.png"/><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4.png"/><Relationship Id="rId30" Type="http://schemas.openxmlformats.org/officeDocument/2006/relationships/customXml" Target="../ink/ink15.xml"/><Relationship Id="rId35" Type="http://schemas.openxmlformats.org/officeDocument/2006/relationships/image" Target="../media/image18.png"/><Relationship Id="rId8" Type="http://schemas.openxmlformats.org/officeDocument/2006/relationships/customXml" Target="../ink/ink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67868"/>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15468"/>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a:xfrm>
            <a:off x="1074683" y="2020067"/>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err="1"/>
              <a:t>Choissez</a:t>
            </a:r>
            <a:r>
              <a:rPr lang="fr-FR" dirty="0"/>
              <a:t> un personnage du Comte de Monte Cristo et un personnage d’un autre livre de français 3. Comment sont-ils similaire?*</a:t>
            </a:r>
          </a:p>
          <a:p>
            <a:pPr marL="0" indent="0">
              <a:buNone/>
            </a:pPr>
            <a:endParaRPr lang="fr-FR" dirty="0"/>
          </a:p>
          <a:p>
            <a:pPr marL="0" indent="0">
              <a:buNone/>
            </a:pPr>
            <a:r>
              <a:rPr lang="fr-FR" dirty="0"/>
              <a:t>*vous ne pouvez pas dire que l’abbé Faria et l’évêque </a:t>
            </a:r>
            <a:r>
              <a:rPr lang="fr-FR" dirty="0" err="1"/>
              <a:t>Myriel</a:t>
            </a:r>
            <a:r>
              <a:rPr lang="fr-FR" dirty="0"/>
              <a:t> sont prêtres</a:t>
            </a:r>
          </a:p>
        </p:txBody>
      </p:sp>
    </p:spTree>
    <p:extLst>
      <p:ext uri="{BB962C8B-B14F-4D97-AF65-F5344CB8AC3E}">
        <p14:creationId xmlns:p14="http://schemas.microsoft.com/office/powerpoint/2010/main" val="264572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430627"/>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30769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1F68-1005-4784-AA8D-6716C06AAE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0C4353-F5B7-4CE4-838A-199A1A73735B}"/>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Examen</a:t>
            </a:r>
          </a:p>
          <a:p>
            <a:pPr marL="0" indent="0" algn="ctr">
              <a:buNone/>
            </a:pPr>
            <a:r>
              <a:rPr lang="en-US" dirty="0" err="1"/>
              <a:t>Demain</a:t>
            </a:r>
            <a:r>
              <a:rPr lang="en-US" dirty="0"/>
              <a:t>! </a:t>
            </a:r>
            <a:r>
              <a:rPr lang="en-US" dirty="0" err="1"/>
              <a:t>vendredi</a:t>
            </a:r>
            <a:r>
              <a:rPr lang="en-US" dirty="0"/>
              <a:t>, le trois mars</a:t>
            </a:r>
          </a:p>
          <a:p>
            <a:pPr marL="0" indent="0" algn="ctr">
              <a:buNone/>
            </a:pPr>
            <a:r>
              <a:rPr lang="en-US" i="1" dirty="0"/>
              <a:t>Le Comte de Monte-Cristo</a:t>
            </a:r>
          </a:p>
          <a:p>
            <a:pPr marL="0" indent="0" algn="ctr">
              <a:buNone/>
            </a:pPr>
            <a:endParaRPr lang="en-US" dirty="0"/>
          </a:p>
        </p:txBody>
      </p:sp>
    </p:spTree>
    <p:extLst>
      <p:ext uri="{BB962C8B-B14F-4D97-AF65-F5344CB8AC3E}">
        <p14:creationId xmlns:p14="http://schemas.microsoft.com/office/powerpoint/2010/main" val="157100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83937"/>
          </a:xfrm>
        </p:spPr>
        <p:txBody>
          <a:bodyPr>
            <a:normAutofit/>
          </a:bodyPr>
          <a:lstStyle/>
          <a:p>
            <a:pPr algn="ct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a:t>
            </a:r>
            <a:r>
              <a:rPr lang="en-US" sz="2800" b="1" dirty="0" err="1"/>
              <a:t>gobbledy</a:t>
            </a:r>
            <a:r>
              <a:rPr lang="en-US" sz="2800" b="1" dirty="0"/>
              <a:t>-gook</a:t>
            </a:r>
          </a:p>
        </p:txBody>
      </p:sp>
      <p:pic>
        <p:nvPicPr>
          <p:cNvPr id="4" name="Content Placeholder 3"/>
          <p:cNvPicPr>
            <a:picLocks noGrp="1" noChangeAspect="1"/>
          </p:cNvPicPr>
          <p:nvPr>
            <p:ph idx="1"/>
          </p:nvPr>
        </p:nvPicPr>
        <p:blipFill>
          <a:blip r:embed="rId2"/>
          <a:stretch>
            <a:fillRect/>
          </a:stretch>
        </p:blipFill>
        <p:spPr>
          <a:xfrm>
            <a:off x="4456529" y="2511972"/>
            <a:ext cx="3331445" cy="3570961"/>
          </a:xfrm>
          <a:prstGeom prst="rect">
            <a:avLst/>
          </a:prstGeom>
        </p:spPr>
      </p:pic>
    </p:spTree>
    <p:extLst>
      <p:ext uri="{BB962C8B-B14F-4D97-AF65-F5344CB8AC3E}">
        <p14:creationId xmlns:p14="http://schemas.microsoft.com/office/powerpoint/2010/main" val="382790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9513-EE0C-4AEA-AE13-ED2E927118A4}"/>
              </a:ext>
            </a:extLst>
          </p:cNvPr>
          <p:cNvSpPr>
            <a:spLocks noGrp="1"/>
          </p:cNvSpPr>
          <p:nvPr>
            <p:ph type="title"/>
          </p:nvPr>
        </p:nvSpPr>
        <p:spPr>
          <a:xfrm>
            <a:off x="838200" y="365126"/>
            <a:ext cx="10515600" cy="21060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12FC74F-7ADE-4626-A8E7-4D1E78AA84D4}"/>
              </a:ext>
            </a:extLst>
          </p:cNvPr>
          <p:cNvSpPr>
            <a:spLocks noGrp="1"/>
          </p:cNvSpPr>
          <p:nvPr>
            <p:ph idx="1"/>
          </p:nvPr>
        </p:nvSpPr>
        <p:spPr>
          <a:xfrm>
            <a:off x="838200" y="1207911"/>
            <a:ext cx="10515600" cy="4969052"/>
          </a:xfrm>
        </p:spPr>
        <p:txBody>
          <a:bodyPr/>
          <a:lstStyle/>
          <a:p>
            <a:pPr marL="0" indent="0">
              <a:buNone/>
            </a:pPr>
            <a:r>
              <a:rPr lang="en-US" dirty="0"/>
              <a:t>Les </a:t>
            </a:r>
            <a:r>
              <a:rPr lang="en-US" dirty="0" err="1"/>
              <a:t>pronoms</a:t>
            </a:r>
            <a:r>
              <a:rPr lang="en-US" dirty="0"/>
              <a:t> </a:t>
            </a:r>
            <a:r>
              <a:rPr lang="en-US" dirty="0" err="1"/>
              <a:t>rélatifs</a:t>
            </a:r>
            <a:endParaRPr lang="en-US" dirty="0"/>
          </a:p>
          <a:p>
            <a:pPr marL="0" indent="0">
              <a:buNone/>
            </a:pPr>
            <a:endParaRPr lang="en-US" dirty="0"/>
          </a:p>
          <a:p>
            <a:pPr marL="0" indent="0">
              <a:buNone/>
            </a:pPr>
            <a:r>
              <a:rPr lang="en-US"/>
              <a:t>qui </a:t>
            </a:r>
            <a:endParaRPr lang="en-US" dirty="0"/>
          </a:p>
          <a:p>
            <a:pPr marL="0" indent="0">
              <a:buNone/>
            </a:pPr>
            <a:r>
              <a:rPr lang="en-US" dirty="0"/>
              <a:t>que</a:t>
            </a:r>
          </a:p>
          <a:p>
            <a:pPr marL="0" indent="0">
              <a:buNone/>
            </a:pPr>
            <a:r>
              <a:rPr lang="en-US" dirty="0" err="1"/>
              <a:t>dont</a:t>
            </a:r>
            <a:endParaRPr lang="en-US" dirty="0"/>
          </a:p>
          <a:p>
            <a:pPr marL="0" indent="0">
              <a:buNone/>
            </a:pPr>
            <a:r>
              <a:rPr lang="en-US" dirty="0" err="1"/>
              <a:t>où</a:t>
            </a:r>
            <a:endParaRPr lang="en-US" dirty="0"/>
          </a:p>
          <a:p>
            <a:pPr marL="0" indent="0">
              <a:buNone/>
            </a:pPr>
            <a:r>
              <a:rPr lang="en-US" dirty="0" err="1"/>
              <a:t>où</a:t>
            </a:r>
            <a:endParaRPr lang="en-US" dirty="0"/>
          </a:p>
        </p:txBody>
      </p:sp>
      <mc:AlternateContent xmlns:mc="http://schemas.openxmlformats.org/markup-compatibility/2006">
        <mc:Choice xmlns:p14="http://schemas.microsoft.com/office/powerpoint/2010/main" Requires="p14">
          <p:contentPart p14:bwMode="auto" r:id="rId2">
            <p14:nvContentPartPr>
              <p14:cNvPr id="353" name="Ink 352">
                <a:extLst>
                  <a:ext uri="{FF2B5EF4-FFF2-40B4-BE49-F238E27FC236}">
                    <a16:creationId xmlns:a16="http://schemas.microsoft.com/office/drawing/2014/main" id="{56263DFD-B17B-47D6-A42D-470EAB11480E}"/>
                  </a:ext>
                </a:extLst>
              </p14:cNvPr>
              <p14:cNvContentPartPr/>
              <p14:nvPr/>
            </p14:nvContentPartPr>
            <p14:xfrm>
              <a:off x="5596072" y="788317"/>
              <a:ext cx="70920" cy="164880"/>
            </p14:xfrm>
          </p:contentPart>
        </mc:Choice>
        <mc:Fallback>
          <p:pic>
            <p:nvPicPr>
              <p:cNvPr id="353" name="Ink 352">
                <a:extLst>
                  <a:ext uri="{FF2B5EF4-FFF2-40B4-BE49-F238E27FC236}">
                    <a16:creationId xmlns:a16="http://schemas.microsoft.com/office/drawing/2014/main" id="{56263DFD-B17B-47D6-A42D-470EAB11480E}"/>
                  </a:ext>
                </a:extLst>
              </p:cNvPr>
              <p:cNvPicPr/>
              <p:nvPr/>
            </p:nvPicPr>
            <p:blipFill>
              <a:blip r:embed="rId3"/>
              <a:stretch>
                <a:fillRect/>
              </a:stretch>
            </p:blipFill>
            <p:spPr>
              <a:xfrm>
                <a:off x="5587072" y="779677"/>
                <a:ext cx="88560" cy="182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71" name="Ink 370">
                <a:extLst>
                  <a:ext uri="{FF2B5EF4-FFF2-40B4-BE49-F238E27FC236}">
                    <a16:creationId xmlns:a16="http://schemas.microsoft.com/office/drawing/2014/main" id="{D7099FA9-9E82-43D4-97DD-2288996E4808}"/>
                  </a:ext>
                </a:extLst>
              </p14:cNvPr>
              <p14:cNvContentPartPr/>
              <p14:nvPr/>
            </p14:nvContentPartPr>
            <p14:xfrm>
              <a:off x="8246032" y="924037"/>
              <a:ext cx="69480" cy="133200"/>
            </p14:xfrm>
          </p:contentPart>
        </mc:Choice>
        <mc:Fallback>
          <p:pic>
            <p:nvPicPr>
              <p:cNvPr id="371" name="Ink 370">
                <a:extLst>
                  <a:ext uri="{FF2B5EF4-FFF2-40B4-BE49-F238E27FC236}">
                    <a16:creationId xmlns:a16="http://schemas.microsoft.com/office/drawing/2014/main" id="{D7099FA9-9E82-43D4-97DD-2288996E4808}"/>
                  </a:ext>
                </a:extLst>
              </p:cNvPr>
              <p:cNvPicPr/>
              <p:nvPr/>
            </p:nvPicPr>
            <p:blipFill>
              <a:blip r:embed="rId5"/>
              <a:stretch>
                <a:fillRect/>
              </a:stretch>
            </p:blipFill>
            <p:spPr>
              <a:xfrm>
                <a:off x="8237392" y="915037"/>
                <a:ext cx="8712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72" name="Ink 371">
                <a:extLst>
                  <a:ext uri="{FF2B5EF4-FFF2-40B4-BE49-F238E27FC236}">
                    <a16:creationId xmlns:a16="http://schemas.microsoft.com/office/drawing/2014/main" id="{AF7DB4D8-A346-499C-A910-616427F2EB87}"/>
                  </a:ext>
                </a:extLst>
              </p14:cNvPr>
              <p14:cNvContentPartPr/>
              <p14:nvPr/>
            </p14:nvContentPartPr>
            <p14:xfrm>
              <a:off x="8325232" y="804517"/>
              <a:ext cx="10080" cy="77760"/>
            </p14:xfrm>
          </p:contentPart>
        </mc:Choice>
        <mc:Fallback>
          <p:pic>
            <p:nvPicPr>
              <p:cNvPr id="372" name="Ink 371">
                <a:extLst>
                  <a:ext uri="{FF2B5EF4-FFF2-40B4-BE49-F238E27FC236}">
                    <a16:creationId xmlns:a16="http://schemas.microsoft.com/office/drawing/2014/main" id="{AF7DB4D8-A346-499C-A910-616427F2EB87}"/>
                  </a:ext>
                </a:extLst>
              </p:cNvPr>
              <p:cNvPicPr/>
              <p:nvPr/>
            </p:nvPicPr>
            <p:blipFill>
              <a:blip r:embed="rId7"/>
              <a:stretch>
                <a:fillRect/>
              </a:stretch>
            </p:blipFill>
            <p:spPr>
              <a:xfrm>
                <a:off x="8316592" y="795517"/>
                <a:ext cx="2772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75" name="Ink 374">
                <a:extLst>
                  <a:ext uri="{FF2B5EF4-FFF2-40B4-BE49-F238E27FC236}">
                    <a16:creationId xmlns:a16="http://schemas.microsoft.com/office/drawing/2014/main" id="{4E6BF542-35A3-4954-8CD9-B3A985C30DBA}"/>
                  </a:ext>
                </a:extLst>
              </p14:cNvPr>
              <p14:cNvContentPartPr/>
              <p14:nvPr/>
            </p14:nvContentPartPr>
            <p14:xfrm>
              <a:off x="8757592" y="695077"/>
              <a:ext cx="83520" cy="298080"/>
            </p14:xfrm>
          </p:contentPart>
        </mc:Choice>
        <mc:Fallback>
          <p:pic>
            <p:nvPicPr>
              <p:cNvPr id="375" name="Ink 374">
                <a:extLst>
                  <a:ext uri="{FF2B5EF4-FFF2-40B4-BE49-F238E27FC236}">
                    <a16:creationId xmlns:a16="http://schemas.microsoft.com/office/drawing/2014/main" id="{4E6BF542-35A3-4954-8CD9-B3A985C30DBA}"/>
                  </a:ext>
                </a:extLst>
              </p:cNvPr>
              <p:cNvPicPr/>
              <p:nvPr/>
            </p:nvPicPr>
            <p:blipFill>
              <a:blip r:embed="rId9"/>
              <a:stretch>
                <a:fillRect/>
              </a:stretch>
            </p:blipFill>
            <p:spPr>
              <a:xfrm>
                <a:off x="8748952" y="686077"/>
                <a:ext cx="101160" cy="3157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81" name="Ink 380">
                <a:extLst>
                  <a:ext uri="{FF2B5EF4-FFF2-40B4-BE49-F238E27FC236}">
                    <a16:creationId xmlns:a16="http://schemas.microsoft.com/office/drawing/2014/main" id="{415EB14F-A9BF-494F-A623-861ADCBE7541}"/>
                  </a:ext>
                </a:extLst>
              </p14:cNvPr>
              <p14:cNvContentPartPr/>
              <p14:nvPr/>
            </p14:nvContentPartPr>
            <p14:xfrm>
              <a:off x="9968632" y="1008637"/>
              <a:ext cx="10440" cy="20880"/>
            </p14:xfrm>
          </p:contentPart>
        </mc:Choice>
        <mc:Fallback>
          <p:pic>
            <p:nvPicPr>
              <p:cNvPr id="381" name="Ink 380">
                <a:extLst>
                  <a:ext uri="{FF2B5EF4-FFF2-40B4-BE49-F238E27FC236}">
                    <a16:creationId xmlns:a16="http://schemas.microsoft.com/office/drawing/2014/main" id="{415EB14F-A9BF-494F-A623-861ADCBE7541}"/>
                  </a:ext>
                </a:extLst>
              </p:cNvPr>
              <p:cNvPicPr/>
              <p:nvPr/>
            </p:nvPicPr>
            <p:blipFill>
              <a:blip r:embed="rId11"/>
              <a:stretch>
                <a:fillRect/>
              </a:stretch>
            </p:blipFill>
            <p:spPr>
              <a:xfrm>
                <a:off x="9959632" y="999997"/>
                <a:ext cx="2808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82" name="Ink 381">
                <a:extLst>
                  <a:ext uri="{FF2B5EF4-FFF2-40B4-BE49-F238E27FC236}">
                    <a16:creationId xmlns:a16="http://schemas.microsoft.com/office/drawing/2014/main" id="{4C791535-E330-4BC8-9CE4-144C2B6477E8}"/>
                  </a:ext>
                </a:extLst>
              </p14:cNvPr>
              <p14:cNvContentPartPr/>
              <p14:nvPr/>
            </p14:nvContentPartPr>
            <p14:xfrm>
              <a:off x="9482632" y="666277"/>
              <a:ext cx="327240" cy="430200"/>
            </p14:xfrm>
          </p:contentPart>
        </mc:Choice>
        <mc:Fallback>
          <p:pic>
            <p:nvPicPr>
              <p:cNvPr id="382" name="Ink 381">
                <a:extLst>
                  <a:ext uri="{FF2B5EF4-FFF2-40B4-BE49-F238E27FC236}">
                    <a16:creationId xmlns:a16="http://schemas.microsoft.com/office/drawing/2014/main" id="{4C791535-E330-4BC8-9CE4-144C2B6477E8}"/>
                  </a:ext>
                </a:extLst>
              </p:cNvPr>
              <p:cNvPicPr/>
              <p:nvPr/>
            </p:nvPicPr>
            <p:blipFill>
              <a:blip r:embed="rId13"/>
              <a:stretch>
                <a:fillRect/>
              </a:stretch>
            </p:blipFill>
            <p:spPr>
              <a:xfrm>
                <a:off x="9473632" y="657277"/>
                <a:ext cx="344880" cy="447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83" name="Ink 382">
                <a:extLst>
                  <a:ext uri="{FF2B5EF4-FFF2-40B4-BE49-F238E27FC236}">
                    <a16:creationId xmlns:a16="http://schemas.microsoft.com/office/drawing/2014/main" id="{CFB44BE2-6349-457A-8F76-94CB9662CF8E}"/>
                  </a:ext>
                </a:extLst>
              </p14:cNvPr>
              <p14:cNvContentPartPr/>
              <p14:nvPr/>
            </p14:nvContentPartPr>
            <p14:xfrm>
              <a:off x="8919952" y="817477"/>
              <a:ext cx="287280" cy="228600"/>
            </p14:xfrm>
          </p:contentPart>
        </mc:Choice>
        <mc:Fallback>
          <p:pic>
            <p:nvPicPr>
              <p:cNvPr id="383" name="Ink 382">
                <a:extLst>
                  <a:ext uri="{FF2B5EF4-FFF2-40B4-BE49-F238E27FC236}">
                    <a16:creationId xmlns:a16="http://schemas.microsoft.com/office/drawing/2014/main" id="{CFB44BE2-6349-457A-8F76-94CB9662CF8E}"/>
                  </a:ext>
                </a:extLst>
              </p:cNvPr>
              <p:cNvPicPr/>
              <p:nvPr/>
            </p:nvPicPr>
            <p:blipFill>
              <a:blip r:embed="rId15"/>
              <a:stretch>
                <a:fillRect/>
              </a:stretch>
            </p:blipFill>
            <p:spPr>
              <a:xfrm>
                <a:off x="8910963" y="808837"/>
                <a:ext cx="304898" cy="246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84" name="Ink 383">
                <a:extLst>
                  <a:ext uri="{FF2B5EF4-FFF2-40B4-BE49-F238E27FC236}">
                    <a16:creationId xmlns:a16="http://schemas.microsoft.com/office/drawing/2014/main" id="{B2D4E0E2-B80E-4A47-AC3E-E60688BE8CB7}"/>
                  </a:ext>
                </a:extLst>
              </p14:cNvPr>
              <p14:cNvContentPartPr/>
              <p14:nvPr/>
            </p14:nvContentPartPr>
            <p14:xfrm>
              <a:off x="8391112" y="681757"/>
              <a:ext cx="125280" cy="376560"/>
            </p14:xfrm>
          </p:contentPart>
        </mc:Choice>
        <mc:Fallback>
          <p:pic>
            <p:nvPicPr>
              <p:cNvPr id="384" name="Ink 383">
                <a:extLst>
                  <a:ext uri="{FF2B5EF4-FFF2-40B4-BE49-F238E27FC236}">
                    <a16:creationId xmlns:a16="http://schemas.microsoft.com/office/drawing/2014/main" id="{B2D4E0E2-B80E-4A47-AC3E-E60688BE8CB7}"/>
                  </a:ext>
                </a:extLst>
              </p:cNvPr>
              <p:cNvPicPr/>
              <p:nvPr/>
            </p:nvPicPr>
            <p:blipFill>
              <a:blip r:embed="rId17"/>
              <a:stretch>
                <a:fillRect/>
              </a:stretch>
            </p:blipFill>
            <p:spPr>
              <a:xfrm>
                <a:off x="8382112" y="672757"/>
                <a:ext cx="142920" cy="3942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85" name="Ink 384">
                <a:extLst>
                  <a:ext uri="{FF2B5EF4-FFF2-40B4-BE49-F238E27FC236}">
                    <a16:creationId xmlns:a16="http://schemas.microsoft.com/office/drawing/2014/main" id="{64533970-8164-47A3-BEA4-064846E43B21}"/>
                  </a:ext>
                </a:extLst>
              </p14:cNvPr>
              <p14:cNvContentPartPr/>
              <p14:nvPr/>
            </p14:nvContentPartPr>
            <p14:xfrm>
              <a:off x="7928872" y="638557"/>
              <a:ext cx="245880" cy="415800"/>
            </p14:xfrm>
          </p:contentPart>
        </mc:Choice>
        <mc:Fallback>
          <p:pic>
            <p:nvPicPr>
              <p:cNvPr id="385" name="Ink 384">
                <a:extLst>
                  <a:ext uri="{FF2B5EF4-FFF2-40B4-BE49-F238E27FC236}">
                    <a16:creationId xmlns:a16="http://schemas.microsoft.com/office/drawing/2014/main" id="{64533970-8164-47A3-BEA4-064846E43B21}"/>
                  </a:ext>
                </a:extLst>
              </p:cNvPr>
              <p:cNvPicPr/>
              <p:nvPr/>
            </p:nvPicPr>
            <p:blipFill>
              <a:blip r:embed="rId19"/>
              <a:stretch>
                <a:fillRect/>
              </a:stretch>
            </p:blipFill>
            <p:spPr>
              <a:xfrm>
                <a:off x="7919872" y="629910"/>
                <a:ext cx="263520" cy="433455"/>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86" name="Ink 385">
                <a:extLst>
                  <a:ext uri="{FF2B5EF4-FFF2-40B4-BE49-F238E27FC236}">
                    <a16:creationId xmlns:a16="http://schemas.microsoft.com/office/drawing/2014/main" id="{A899506D-B475-473D-B718-F1C1E5932A17}"/>
                  </a:ext>
                </a:extLst>
              </p14:cNvPr>
              <p14:cNvContentPartPr/>
              <p14:nvPr/>
            </p14:nvContentPartPr>
            <p14:xfrm>
              <a:off x="7343152" y="834757"/>
              <a:ext cx="318960" cy="394920"/>
            </p14:xfrm>
          </p:contentPart>
        </mc:Choice>
        <mc:Fallback>
          <p:pic>
            <p:nvPicPr>
              <p:cNvPr id="386" name="Ink 385">
                <a:extLst>
                  <a:ext uri="{FF2B5EF4-FFF2-40B4-BE49-F238E27FC236}">
                    <a16:creationId xmlns:a16="http://schemas.microsoft.com/office/drawing/2014/main" id="{A899506D-B475-473D-B718-F1C1E5932A17}"/>
                  </a:ext>
                </a:extLst>
              </p:cNvPr>
              <p:cNvPicPr/>
              <p:nvPr/>
            </p:nvPicPr>
            <p:blipFill>
              <a:blip r:embed="rId21"/>
              <a:stretch>
                <a:fillRect/>
              </a:stretch>
            </p:blipFill>
            <p:spPr>
              <a:xfrm>
                <a:off x="7334512" y="825757"/>
                <a:ext cx="336600" cy="4125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88" name="Ink 387">
                <a:extLst>
                  <a:ext uri="{FF2B5EF4-FFF2-40B4-BE49-F238E27FC236}">
                    <a16:creationId xmlns:a16="http://schemas.microsoft.com/office/drawing/2014/main" id="{8422D5CB-E458-4FE7-B399-6A2C3AE1E072}"/>
                  </a:ext>
                </a:extLst>
              </p14:cNvPr>
              <p14:cNvContentPartPr/>
              <p14:nvPr/>
            </p14:nvContentPartPr>
            <p14:xfrm>
              <a:off x="6887032" y="659077"/>
              <a:ext cx="275760" cy="392040"/>
            </p14:xfrm>
          </p:contentPart>
        </mc:Choice>
        <mc:Fallback>
          <p:pic>
            <p:nvPicPr>
              <p:cNvPr id="388" name="Ink 387">
                <a:extLst>
                  <a:ext uri="{FF2B5EF4-FFF2-40B4-BE49-F238E27FC236}">
                    <a16:creationId xmlns:a16="http://schemas.microsoft.com/office/drawing/2014/main" id="{8422D5CB-E458-4FE7-B399-6A2C3AE1E072}"/>
                  </a:ext>
                </a:extLst>
              </p:cNvPr>
              <p:cNvPicPr/>
              <p:nvPr/>
            </p:nvPicPr>
            <p:blipFill>
              <a:blip r:embed="rId23"/>
              <a:stretch>
                <a:fillRect/>
              </a:stretch>
            </p:blipFill>
            <p:spPr>
              <a:xfrm>
                <a:off x="6878044" y="650437"/>
                <a:ext cx="293377" cy="4096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89" name="Ink 388">
                <a:extLst>
                  <a:ext uri="{FF2B5EF4-FFF2-40B4-BE49-F238E27FC236}">
                    <a16:creationId xmlns:a16="http://schemas.microsoft.com/office/drawing/2014/main" id="{91F9524B-DF0D-43BF-95D9-7100D2BC1DC2}"/>
                  </a:ext>
                </a:extLst>
              </p14:cNvPr>
              <p14:cNvContentPartPr/>
              <p14:nvPr/>
            </p14:nvContentPartPr>
            <p14:xfrm>
              <a:off x="6257392" y="633517"/>
              <a:ext cx="421200" cy="392040"/>
            </p14:xfrm>
          </p:contentPart>
        </mc:Choice>
        <mc:Fallback>
          <p:pic>
            <p:nvPicPr>
              <p:cNvPr id="389" name="Ink 388">
                <a:extLst>
                  <a:ext uri="{FF2B5EF4-FFF2-40B4-BE49-F238E27FC236}">
                    <a16:creationId xmlns:a16="http://schemas.microsoft.com/office/drawing/2014/main" id="{91F9524B-DF0D-43BF-95D9-7100D2BC1DC2}"/>
                  </a:ext>
                </a:extLst>
              </p:cNvPr>
              <p:cNvPicPr/>
              <p:nvPr/>
            </p:nvPicPr>
            <p:blipFill>
              <a:blip r:embed="rId25"/>
              <a:stretch>
                <a:fillRect/>
              </a:stretch>
            </p:blipFill>
            <p:spPr>
              <a:xfrm>
                <a:off x="6248745" y="624869"/>
                <a:ext cx="438855" cy="409696"/>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90" name="Ink 389">
                <a:extLst>
                  <a:ext uri="{FF2B5EF4-FFF2-40B4-BE49-F238E27FC236}">
                    <a16:creationId xmlns:a16="http://schemas.microsoft.com/office/drawing/2014/main" id="{1E744883-78A8-4A3B-A599-063350D5353A}"/>
                  </a:ext>
                </a:extLst>
              </p14:cNvPr>
              <p14:cNvContentPartPr/>
              <p14:nvPr/>
            </p14:nvContentPartPr>
            <p14:xfrm>
              <a:off x="5732152" y="822157"/>
              <a:ext cx="200880" cy="189360"/>
            </p14:xfrm>
          </p:contentPart>
        </mc:Choice>
        <mc:Fallback>
          <p:pic>
            <p:nvPicPr>
              <p:cNvPr id="390" name="Ink 389">
                <a:extLst>
                  <a:ext uri="{FF2B5EF4-FFF2-40B4-BE49-F238E27FC236}">
                    <a16:creationId xmlns:a16="http://schemas.microsoft.com/office/drawing/2014/main" id="{1E744883-78A8-4A3B-A599-063350D5353A}"/>
                  </a:ext>
                </a:extLst>
              </p:cNvPr>
              <p:cNvPicPr/>
              <p:nvPr/>
            </p:nvPicPr>
            <p:blipFill>
              <a:blip r:embed="rId27"/>
              <a:stretch>
                <a:fillRect/>
              </a:stretch>
            </p:blipFill>
            <p:spPr>
              <a:xfrm>
                <a:off x="5723496" y="813517"/>
                <a:ext cx="218552" cy="2070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91" name="Ink 390">
                <a:extLst>
                  <a:ext uri="{FF2B5EF4-FFF2-40B4-BE49-F238E27FC236}">
                    <a16:creationId xmlns:a16="http://schemas.microsoft.com/office/drawing/2014/main" id="{01276505-FA89-44D4-A308-07BCCA106324}"/>
                  </a:ext>
                </a:extLst>
              </p14:cNvPr>
              <p14:cNvContentPartPr/>
              <p14:nvPr/>
            </p14:nvContentPartPr>
            <p14:xfrm>
              <a:off x="5269192" y="601477"/>
              <a:ext cx="87480" cy="367560"/>
            </p14:xfrm>
          </p:contentPart>
        </mc:Choice>
        <mc:Fallback>
          <p:pic>
            <p:nvPicPr>
              <p:cNvPr id="391" name="Ink 390">
                <a:extLst>
                  <a:ext uri="{FF2B5EF4-FFF2-40B4-BE49-F238E27FC236}">
                    <a16:creationId xmlns:a16="http://schemas.microsoft.com/office/drawing/2014/main" id="{01276505-FA89-44D4-A308-07BCCA106324}"/>
                  </a:ext>
                </a:extLst>
              </p:cNvPr>
              <p:cNvPicPr/>
              <p:nvPr/>
            </p:nvPicPr>
            <p:blipFill>
              <a:blip r:embed="rId29"/>
              <a:stretch>
                <a:fillRect/>
              </a:stretch>
            </p:blipFill>
            <p:spPr>
              <a:xfrm>
                <a:off x="5260552" y="592837"/>
                <a:ext cx="105120" cy="3852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392" name="Ink 391">
                <a:extLst>
                  <a:ext uri="{FF2B5EF4-FFF2-40B4-BE49-F238E27FC236}">
                    <a16:creationId xmlns:a16="http://schemas.microsoft.com/office/drawing/2014/main" id="{DD33F7E1-45B6-4139-9BE4-3E6A97693D95}"/>
                  </a:ext>
                </a:extLst>
              </p14:cNvPr>
              <p14:cNvContentPartPr/>
              <p14:nvPr/>
            </p14:nvContentPartPr>
            <p14:xfrm>
              <a:off x="4761232" y="575557"/>
              <a:ext cx="426240" cy="443520"/>
            </p14:xfrm>
          </p:contentPart>
        </mc:Choice>
        <mc:Fallback>
          <p:pic>
            <p:nvPicPr>
              <p:cNvPr id="392" name="Ink 391">
                <a:extLst>
                  <a:ext uri="{FF2B5EF4-FFF2-40B4-BE49-F238E27FC236}">
                    <a16:creationId xmlns:a16="http://schemas.microsoft.com/office/drawing/2014/main" id="{DD33F7E1-45B6-4139-9BE4-3E6A97693D95}"/>
                  </a:ext>
                </a:extLst>
              </p:cNvPr>
              <p:cNvPicPr/>
              <p:nvPr/>
            </p:nvPicPr>
            <p:blipFill>
              <a:blip r:embed="rId31"/>
              <a:stretch>
                <a:fillRect/>
              </a:stretch>
            </p:blipFill>
            <p:spPr>
              <a:xfrm>
                <a:off x="4752592" y="566557"/>
                <a:ext cx="443880" cy="4611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393" name="Ink 392">
                <a:extLst>
                  <a:ext uri="{FF2B5EF4-FFF2-40B4-BE49-F238E27FC236}">
                    <a16:creationId xmlns:a16="http://schemas.microsoft.com/office/drawing/2014/main" id="{80B9B772-4A8E-4B1B-A167-7D6824652400}"/>
                  </a:ext>
                </a:extLst>
              </p14:cNvPr>
              <p14:cNvContentPartPr/>
              <p14:nvPr/>
            </p14:nvContentPartPr>
            <p14:xfrm>
              <a:off x="4219792" y="598237"/>
              <a:ext cx="327240" cy="355680"/>
            </p14:xfrm>
          </p:contentPart>
        </mc:Choice>
        <mc:Fallback>
          <p:pic>
            <p:nvPicPr>
              <p:cNvPr id="393" name="Ink 392">
                <a:extLst>
                  <a:ext uri="{FF2B5EF4-FFF2-40B4-BE49-F238E27FC236}">
                    <a16:creationId xmlns:a16="http://schemas.microsoft.com/office/drawing/2014/main" id="{80B9B772-4A8E-4B1B-A167-7D6824652400}"/>
                  </a:ext>
                </a:extLst>
              </p:cNvPr>
              <p:cNvPicPr/>
              <p:nvPr/>
            </p:nvPicPr>
            <p:blipFill>
              <a:blip r:embed="rId33"/>
              <a:stretch>
                <a:fillRect/>
              </a:stretch>
            </p:blipFill>
            <p:spPr>
              <a:xfrm>
                <a:off x="4211152" y="589588"/>
                <a:ext cx="344880" cy="373338"/>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59" name="Ink 458">
                <a:extLst>
                  <a:ext uri="{FF2B5EF4-FFF2-40B4-BE49-F238E27FC236}">
                    <a16:creationId xmlns:a16="http://schemas.microsoft.com/office/drawing/2014/main" id="{B8F72D59-BBA2-47E0-A146-C24BEEAB6422}"/>
                  </a:ext>
                </a:extLst>
              </p14:cNvPr>
              <p14:cNvContentPartPr/>
              <p14:nvPr/>
            </p14:nvContentPartPr>
            <p14:xfrm>
              <a:off x="10224952" y="5808157"/>
              <a:ext cx="15120" cy="4680"/>
            </p14:xfrm>
          </p:contentPart>
        </mc:Choice>
        <mc:Fallback>
          <p:pic>
            <p:nvPicPr>
              <p:cNvPr id="459" name="Ink 458">
                <a:extLst>
                  <a:ext uri="{FF2B5EF4-FFF2-40B4-BE49-F238E27FC236}">
                    <a16:creationId xmlns:a16="http://schemas.microsoft.com/office/drawing/2014/main" id="{B8F72D59-BBA2-47E0-A146-C24BEEAB6422}"/>
                  </a:ext>
                </a:extLst>
              </p:cNvPr>
              <p:cNvPicPr/>
              <p:nvPr/>
            </p:nvPicPr>
            <p:blipFill>
              <a:blip r:embed="rId35"/>
              <a:stretch>
                <a:fillRect/>
              </a:stretch>
            </p:blipFill>
            <p:spPr>
              <a:xfrm>
                <a:off x="10216312" y="5799157"/>
                <a:ext cx="32760" cy="223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532" name="Ink 531">
                <a:extLst>
                  <a:ext uri="{FF2B5EF4-FFF2-40B4-BE49-F238E27FC236}">
                    <a16:creationId xmlns:a16="http://schemas.microsoft.com/office/drawing/2014/main" id="{B8BEF9CB-5FAF-4629-8F06-2D77C3596A3A}"/>
                  </a:ext>
                </a:extLst>
              </p14:cNvPr>
              <p14:cNvContentPartPr/>
              <p14:nvPr/>
            </p14:nvContentPartPr>
            <p14:xfrm>
              <a:off x="2371192" y="1551517"/>
              <a:ext cx="7781760" cy="4856040"/>
            </p14:xfrm>
          </p:contentPart>
        </mc:Choice>
        <mc:Fallback>
          <p:pic>
            <p:nvPicPr>
              <p:cNvPr id="532" name="Ink 531">
                <a:extLst>
                  <a:ext uri="{FF2B5EF4-FFF2-40B4-BE49-F238E27FC236}">
                    <a16:creationId xmlns:a16="http://schemas.microsoft.com/office/drawing/2014/main" id="{B8BEF9CB-5FAF-4629-8F06-2D77C3596A3A}"/>
                  </a:ext>
                </a:extLst>
              </p:cNvPr>
              <p:cNvPicPr/>
              <p:nvPr/>
            </p:nvPicPr>
            <p:blipFill>
              <a:blip r:embed="rId37"/>
              <a:stretch>
                <a:fillRect/>
              </a:stretch>
            </p:blipFill>
            <p:spPr>
              <a:xfrm>
                <a:off x="2362552" y="1542518"/>
                <a:ext cx="7799400" cy="4873679"/>
              </a:xfrm>
              <a:prstGeom prst="rect">
                <a:avLst/>
              </a:prstGeom>
            </p:spPr>
          </p:pic>
        </mc:Fallback>
      </mc:AlternateContent>
    </p:spTree>
    <p:extLst>
      <p:ext uri="{BB962C8B-B14F-4D97-AF65-F5344CB8AC3E}">
        <p14:creationId xmlns:p14="http://schemas.microsoft.com/office/powerpoint/2010/main" val="247090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6E4C-C661-42C7-9D3B-ED0D90722B24}"/>
              </a:ext>
            </a:extLst>
          </p:cNvPr>
          <p:cNvSpPr>
            <a:spLocks noGrp="1"/>
          </p:cNvSpPr>
          <p:nvPr>
            <p:ph type="title"/>
          </p:nvPr>
        </p:nvSpPr>
        <p:spPr/>
        <p:txBody>
          <a:bodyPr/>
          <a:lstStyle/>
          <a:p>
            <a:endParaRPr lang="en-US" dirty="0"/>
          </a:p>
        </p:txBody>
      </p:sp>
      <p:pic>
        <p:nvPicPr>
          <p:cNvPr id="12" name="Content Placeholder 11">
            <a:extLst>
              <a:ext uri="{FF2B5EF4-FFF2-40B4-BE49-F238E27FC236}">
                <a16:creationId xmlns:a16="http://schemas.microsoft.com/office/drawing/2014/main" id="{6FE291D4-89F3-4EA0-9FF8-0E75B86922BB}"/>
              </a:ext>
            </a:extLst>
          </p:cNvPr>
          <p:cNvPicPr>
            <a:picLocks noGrp="1" noChangeAspect="1"/>
          </p:cNvPicPr>
          <p:nvPr>
            <p:ph idx="1"/>
          </p:nvPr>
        </p:nvPicPr>
        <p:blipFill>
          <a:blip r:embed="rId2"/>
          <a:stretch>
            <a:fillRect/>
          </a:stretch>
        </p:blipFill>
        <p:spPr>
          <a:xfrm>
            <a:off x="3457904" y="2025268"/>
            <a:ext cx="5315366" cy="3981394"/>
          </a:xfrm>
          <a:prstGeom prst="rect">
            <a:avLst/>
          </a:prstGeom>
        </p:spPr>
      </p:pic>
    </p:spTree>
    <p:extLst>
      <p:ext uri="{BB962C8B-B14F-4D97-AF65-F5344CB8AC3E}">
        <p14:creationId xmlns:p14="http://schemas.microsoft.com/office/powerpoint/2010/main" val="149163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5237-4F3D-42BF-9623-6705B53CA0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92D53C-EF45-44E5-83F8-A5DAF7CA134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Pas de devoirs pour </a:t>
            </a:r>
            <a:r>
              <a:rPr lang="en-US" dirty="0" err="1"/>
              <a:t>demain</a:t>
            </a:r>
            <a:r>
              <a:rPr lang="en-US" dirty="0"/>
              <a:t>.</a:t>
            </a:r>
          </a:p>
          <a:p>
            <a:pPr marL="0" indent="0" algn="ctr">
              <a:buNone/>
            </a:pPr>
            <a:r>
              <a:rPr lang="en-US" dirty="0" err="1"/>
              <a:t>Préparez</a:t>
            </a:r>
            <a:r>
              <a:rPr lang="en-US" dirty="0"/>
              <a:t>!</a:t>
            </a:r>
          </a:p>
        </p:txBody>
      </p:sp>
    </p:spTree>
    <p:extLst>
      <p:ext uri="{BB962C8B-B14F-4D97-AF65-F5344CB8AC3E}">
        <p14:creationId xmlns:p14="http://schemas.microsoft.com/office/powerpoint/2010/main" val="67378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a:p>
            <a:pPr marL="0" indent="0">
              <a:buNone/>
            </a:pPr>
            <a:r>
              <a:rPr lang="en-US" dirty="0"/>
              <a:t>Les deux </a:t>
            </a:r>
            <a:r>
              <a:rPr lang="en-US" dirty="0" err="1"/>
              <a:t>personnages</a:t>
            </a:r>
            <a:r>
              <a:rPr lang="en-US" dirty="0"/>
              <a:t> </a:t>
            </a:r>
            <a:r>
              <a:rPr lang="en-US" dirty="0" err="1"/>
              <a:t>dont</a:t>
            </a:r>
            <a:r>
              <a:rPr lang="en-US" dirty="0"/>
              <a:t> </a:t>
            </a:r>
            <a:r>
              <a:rPr lang="en-US" dirty="0" err="1"/>
              <a:t>vous</a:t>
            </a:r>
            <a:r>
              <a:rPr lang="en-US" dirty="0"/>
              <a:t> </a:t>
            </a:r>
            <a:r>
              <a:rPr lang="en-US" dirty="0" err="1"/>
              <a:t>avez</a:t>
            </a:r>
            <a:r>
              <a:rPr lang="en-US" dirty="0"/>
              <a:t> </a:t>
            </a:r>
            <a:r>
              <a:rPr lang="en-US" dirty="0" err="1"/>
              <a:t>écrit</a:t>
            </a:r>
            <a:r>
              <a:rPr lang="en-US" dirty="0"/>
              <a:t> pour le travail de cloche: comment </a:t>
            </a:r>
            <a:r>
              <a:rPr lang="en-US" dirty="0" err="1"/>
              <a:t>sont-ils</a:t>
            </a:r>
            <a:r>
              <a:rPr lang="en-US" dirty="0"/>
              <a:t> </a:t>
            </a:r>
            <a:r>
              <a:rPr lang="en-US" dirty="0" err="1"/>
              <a:t>differents</a:t>
            </a:r>
            <a:r>
              <a:rPr lang="en-US" dirty="0"/>
              <a:t>?</a:t>
            </a:r>
          </a:p>
        </p:txBody>
      </p:sp>
    </p:spTree>
    <p:extLst>
      <p:ext uri="{BB962C8B-B14F-4D97-AF65-F5344CB8AC3E}">
        <p14:creationId xmlns:p14="http://schemas.microsoft.com/office/powerpoint/2010/main" val="245907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41734</TotalTime>
  <Words>145</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Bonjour!</vt:lpstr>
      <vt:lpstr>  Travail de cloche </vt:lpstr>
      <vt:lpstr> Bonjour!</vt:lpstr>
      <vt:lpstr>PowerPoint Presentation</vt:lpstr>
      <vt:lpstr> When the first American troops arrived in France to fight during  World War I, Col. Charles Stanton tried to say in French “Lafayette, we are here!” but actually spouted ungrammatical gobbledy-gook</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516</cp:revision>
  <cp:lastPrinted>2017-02-06T17:28:50Z</cp:lastPrinted>
  <dcterms:created xsi:type="dcterms:W3CDTF">2016-10-03T16:25:09Z</dcterms:created>
  <dcterms:modified xsi:type="dcterms:W3CDTF">2023-03-02T20:34:10Z</dcterms:modified>
</cp:coreProperties>
</file>