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ink/ink1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85" r:id="rId2"/>
    <p:sldId id="402" r:id="rId3"/>
    <p:sldId id="331" r:id="rId4"/>
    <p:sldId id="488" r:id="rId5"/>
    <p:sldId id="486" r:id="rId6"/>
    <p:sldId id="487" r:id="rId7"/>
    <p:sldId id="461" r:id="rId8"/>
    <p:sldId id="476" r:id="rId9"/>
    <p:sldId id="475" r:id="rId10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88AA40-827E-4603-9E57-693A0D01EFF6}">
          <p14:sldIdLst>
            <p14:sldId id="485"/>
            <p14:sldId id="402"/>
            <p14:sldId id="331"/>
            <p14:sldId id="488"/>
            <p14:sldId id="486"/>
            <p14:sldId id="487"/>
            <p14:sldId id="461"/>
            <p14:sldId id="476"/>
            <p14:sldId id="475"/>
          </p14:sldIdLst>
        </p14:section>
        <p14:section name="Untitled Section" id="{6B2FDA42-E83C-46BA-9F96-D3ED0EDCB642}">
          <p14:sldIdLst/>
        </p14:section>
        <p14:section name="Untitled Section" id="{3566B86B-9392-4958-8144-1A959BA37BD0}">
          <p14:sldIdLst/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3" autoAdjust="0"/>
    <p:restoredTop sz="94660"/>
  </p:normalViewPr>
  <p:slideViewPr>
    <p:cSldViewPr snapToGrid="0">
      <p:cViewPr>
        <p:scale>
          <a:sx n="48" d="100"/>
          <a:sy n="48" d="100"/>
        </p:scale>
        <p:origin x="1384" y="9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21F8FC56-A933-49CA-AB00-C90420C690BB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733D89F-18B8-414D-8041-7D6D10F61C4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8088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9600" units="cm"/>
          <inkml:channel name="Y" type="integer" max="7200" units="cm"/>
          <inkml:channel name="F" type="integer" max="4096" units="dev"/>
          <inkml:channel name="T" type="integer" max="2.14748E9" units="dev"/>
        </inkml:traceFormat>
        <inkml:channelProperties>
          <inkml:channelProperty channel="X" name="resolution" value="336.48792" units="1/cm"/>
          <inkml:channelProperty channel="Y" name="resolution" value="403.81378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3-03-20T17:31:54.37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10862 10586 493 0,'0'0'10'0,"0"0"2"0,0 0 1 0,-4 5 3 0,1 1-16 0,-1 6 0 0,-3-9 0 0,4 3 0 0,-1 6 28 0,-3-3 4 16,7-1 0-16,-3-2 0 0,-4 0-7 0,3 0-1 16,1 3 0-16,-1-3 0 0,4-6 0 0,0 0 0 15,-7 6 0-15,7-6 0 0,0 0 12 0,0 0 3 16,0 0 0-16,0 0 0 0,0 0 5 0,0 0 2 16,0 0 0-16,0 0 0 0,0 0-10 0,0 0-3 15,0 0 0-15,0 0 0 0,0 0-18 16,0 0-4-16,0 0-1 0,0 0 0 0,0 0-2 0,0 0 0 15,0 0 0-15,0 0 0 0,0 0 0 0,0 0 0 16,0 0 0-16,0 0 0 0,-3 0 0 0,-5 3 0 16,8-3 0-16,-7 2 0 0,0 1-8 0,0 3 0 15,0 3 0-15,0-9 8 0,-3 6-8 0,-1 0 0 0,0 0 0 0,1 0 8 16,3-3-8-16,-4 2 0 0,4-2 0 16,-3 3 8-16,3 0 3 0,-4 0 0 0,0 3 0 0,4-3 0 15,-3 0 1-15,3-1 0 0,0-5 0 0,-4 6 0 16,0 0-12-16,1 0 12 0,6-3-12 0,-3 3 12 15,7-6-4-15,-7 3 0 0,4 0 0 0,3-3 0 16,0 0-8-16,-7 3 0 0,7-3 0 0,0 0 0 16,-7 0 0-16,7 0 12 0,0 0-4 0,0 0 0 15,-7-3 8-15,7 3 0 0,-4-3 1 0,4 3 0 16,0 0-3-16,0 0-1 0,-7-3 0 0,7 3 0 16,0 0-5-16,0-6-8 0,0 6 11 0,-4-6-11 15,4 0 0-15,0 6 0 0,0 0 0 0,0 0 0 16,0-3 0-16,0 3 0 0,4-6 0 0,-4 6 0 15,0 0 0-15,3-5 0 0,1 5 0 0,-4 0 0 16,0 0 0-16,0 0 0 0,7-6 0 0,-7 6 0 16,0 0 0-16,4 0-9 0,-4 0 9 0,0 0-12 15,0 0 12-15,0 0 0 0,0 0 0 0,0 0 0 0,0 0 0 0,0 0 0 16,7 0 0-16,-7 0-8 0,0 0 8 0,0 0 0 16,0 0 0-16,3 6 0 0,-3-6 0 0,0 0 0 15,0 0 0-15,0 0 0 0,7 0 0 0,-7 0 0 16,0 0 0-16,0 0 0 0,7 0 0 0,-7 0 0 15,0 0 0-15,7 0 0 0,0 0 0 0,-7 0 0 16,0 0 0-16,0 0 0 0,0 0 0 0,0 0 8 16,0 0-8-16,0 0 0 15,0 0 9-15,0 0-9 0,7-6 12 0,-3 6-12 0,-1 0 0 0,-3 0 0 16,0 0 0-16,0 0 0 0,8-6 0 0,-5 6 0 16,-3 0 0-16,0 0 0 0,7 0 0 0,-7 0 0 0,0 0 0 15,0 0 0-15,0 0 12 0,0 0-4 16,0 0 0-16,0 0-8 0,0 0 14 0,0 0-4 0,0 0-1 15,0 0 0-15,0 0-9 0,0 0 8 0,0 0-8 0,0 0 8 16,0 0-8-16,0 0 0 0,0 0 9 0,0 0-9 16,4-12 15-16,-4 12-2 0,0 0 0 0,0 0 0 15,0 0-3-15,0 0-1 0,0 0 0 0,0 0 0 16,0-6-9-16,0 6 0 0,0-6 0 0,0 6 8 16,0-6-8-16,0 6 0 0,3-5 0 0,-3 5 0 15,4-3 0-15,-4 3 0 0,0 0 0 0,0-6 0 16,0 6 0-16,0 0 0 0,0 0 0 0,0 0 0 15,0 0 0-15,0 0 0 0,3-6 0 0,-3 6 0 16,0 0 0-16,0 0 0 0,0 0-9 0,0 0 9 0,0 0 0 16,0 0 0-16,0 0-8 0,0 0 8 0,0 0 0 0,0 0 0 15,0 0 0-15,0 0 0 0,0 0 0 0,0 0 0 16,0 0 0-16,0 0 0 0,0 0 0 0,0 0 0 16,0 0 0-16,0 0 0 0,0 0 0 0,0 0 0 15,0 0 0-15,0 0 0 0,0 0 0 16,0 0 0-16,0 0 0 0,0 0 0 0,0 0 0 0,0 0 0 15,0 0 0-15,0 0 0 0,0 0 0 0,0 0 11 16,0 0-11-16,0 0 10 0,7-6-10 0,-7 6 12 16,0 0-12-16,0 0 12 0,7 0-12 0,-7 0 0 15,0 0 0-15,0 0 0 0,0 0 8 0,0 0-8 16,0 0 8-16,0 0-8 0,0 0 11 0,0 0-3 0,0 0-8 16,0 0 12-16,0 0-12 0,0 0 8 0,4 0-8 15,3 0 0-15,0 0 8 0,-7 0-8 0,0 0 0 16,0 0 0-16,0 0 9 0,7 0-9 0,0 0 8 15,0 0-8-15,-7 0 9 0,0 0-9 0,0 0 10 0,0 0-10 16,0 0 10-16,4 6-10 0,3 0 10 0,-7-6-10 16,0 0 12-16,3 0-4 0,4 6-8 0,-3-6 12 15,-4 0-12-15,0 0 11 0,3 3-11 0,1-1 10 16,3 4-10-16,-3-6 0 0,3 3 9 0,-4 0-9 16,-3-3 0-16,4 3 8 0,-4-3-8 0,7 3 0 15,-4 0 0-15,4-3 9 0,-3 3-9 0,-4-3 0 16,0 0 12-16,7 9-4 0,-4-9 0 0,4 6-8 15,0-6 9-15,-3 6-9 0,-4-6 0 0,4 0 9 16,3 5-9-16,-7-5 0 0,7 0 9 0,-4 6-9 16,4-3 0-16,-3 3 8 0,-1-3-8 0,-3-3 0 15,7 3 0-15,-3 3 8 0,-4-6-8 0,7 3 0 0,0 0 0 16,-7-3 0-16,0 0 0 0,0 0 8 0,3 6-8 16,-3-6 8-16,4 6-8 0,0-1 8 0,-1 1-8 15,1 0 8-15,-4-6-8 0,3 0 8 0,-3 0-8 0,4 6 8 16,-4-6-8-16,3 12 8 0,4-6-8 0,-3 0 11 15,-4-6-11-15,0 0 12 0,3 5-12 0,-3-5 0 16,4 3 0-16,-4-3 8 0,3 6-8 0,4 0 0 16,-3 0 0-16,-4-6 0 0,0 0 0 15,3 6 8-15,5 0-8 0,-5-3 0 0,1 3 0 16,3-3 8-16,-4 0-8 0,4-1 0 0,-7-2 8 0,4 3-8 16,3 0 8-16,-4 3-8 0,4-3 19 0,0 3-2 15,-3 0 0-15,3-6 0 0,-7 0-17 0,0 0 0 0,7 6-13 16,-3 0 5-16,3-6 8 0,-4 0 9 0,4 6-1 15,-7-6-8-15,0 0 8 0,7 2-8 0,-3 1 0 0,3 0 0 16,0 3 0-16,-4-3 0 0,5-3 8 0,-5 9-8 16,4-6 0-16,-3 0 0 0,3 0 0 0,-7-3 0 15,3 3 8-15,1 3-8 0,-1 0 12 0,4 5-12 16,-3-11 0-16,3 9 0 0,0-6 0 0,0 3 0 16,-3 0 8-16,3 0-8 0,-4 0 0 0,1 2 0 15,3-8 0-15,0 6 0 0,-4 6 0 0,4-9 0 16,4 3 9-16,-4 0-9 0,0 0 0 0,0-1 9 15,0 1-9-15,0-3 0 0,0 6 0 0,0-3 8 16,0 0-8-16,0 0 0 0,1 0 9 0,-1-3-9 16,0 2 0-16,0-2 9 0,0 9-9 0,0-6 0 15,0 3 9-15,0-9-9 0,0 6 0 0,0 0 9 16,0-1-9-16,0 1 0 0,0 3 0 0,-3-3 8 16,3 0-8-16,0 0 0 0,3 0 0 0,-3 0 0 15,0-1 8-15,-3 7-8 0,0-6 0 0,-1 3 8 16,4-6-8-16,0 6 0 0,0-3 0 0,0 5 8 0,-3 1-8 0,3-6 0 15,0 0 9-15,-4 0-9 0,5 0 0 0,-1 5 9 16,-4-2-9-16,4 3 0 0,0-6 9 0,0 6-9 16,0-4 0-16,0 1 9 0,-3-3-9 0,3 3 0 15,0 3 0-15,-3-6 8 0,3 5-8 0,-4-2 10 16,4 3-10-16,0-3 10 0,0 5-10 0,-3-8 0 16,3 6 9-16,0-3-9 0,-4 3 0 0,5-1 9 15,-5 1-9-15,1 0 0 0,-1-6 9 0,1 6-9 0,3-1 0 16,-4-2 9-16,4-3-9 0,0 0 0 15,-3 0 0-15,3 6 0 0,-4-7 8 0,1-2-8 0,3 3 0 16,-3 0 8-16,3 0-8 0,-4-3 0 0,4 3 0 0,-3 3-11 16,3-4 11-16,-4 1 0 0,-3-6 0 0,7 6 0 15,-3-6 0-15,3 3 0 0,-7-3 0 0,3 6 0 16,5-3 0-16,-8-3 0 16,3 3 0-16,-3-3 0 0,4 6 0 0,-4-6 0 0,0 0 0 0,0 0 0 15,7 9 0-15,-7-9 8 0,3 3-8 0,-3-3 0 16,0 0 0-16,0 0 0 0,0 0 0 0,7 5 0 15,-3 1 0-15,-4-6 0 0,0 0 0 0,3 6 8 16,-3-6-8-16,7 6 0 0,-7-6 0 0,0 0 0 16,4 6 0-16,-4-6 0 0,7 3 0 0,-7-3 8 15,3 3-8-15,-3-3 0 0,8 3 0 0,-8-3 0 16,3 9 0-16,1-3 0 0,-4-6 0 0,7 2 0 0,-7-2 0 16,0 0 0-16,3 6 0 0,-3-6 0 0,7 6 0 0,-3 0 0 15,-4-6 0-15,3 6 0 0,1 0 0 0,-4-6 8 16,3 6-8-16,4-3 0 0,-3 3 0 0,3-4 0 15,-4 4 0-15,1 0 0 0,0 0 0 0,-1-3 0 16,1 9 0-16,-4-12 8 0,0 0-8 0,3 6 8 16,1 0-8-16,-1-1 8 0,1-2-8 15,-1 0 0-15,1 3-8 0,-1 0 8 0,4-3 0 16,-3 3 0-16,3 0 0 0,-4 0 0 0,1 0 0 0,-1-1 0 16,5-5 0-16,-5 6 0 0,1 0 0 0,3-3 0 15,-4 3 0-15,1 3 0 0,-1-3 0 0,1 0 0 16,-1-3 0-16,4 2 0 0,-3 1 0 0,-4-6 0 15,3 6 0-15,1 0 0 0,-1 3 0 0,1-3 8 16,3 0-8-16,-3 0 0 0,-1-1 0 0,1 1 0 0,3-3 0 0,-4 6 0 16,4-9 0-16,-3 6 0 0,3 0 0 0,-4 0 8 15,1-6-8-15,3 6 0 0,-3-4 0 0,3 4 0 16,-4-3 0-16,1 3 0 0,-1-3 0 0,4 0 0 16,0 6 0-16,-3-3 0 0,-4-6 0 0,3 6 0 15,4 0 0-15,-3-1 8 0,-1-5-8 0,4 3 0 16,-7-3 0-16,4 6 0 0,0-3 0 0,3 6 8 15,-4-6-8-15,4 3 0 0,-7-6 0 0,0 0 0 16,7 6 0-16,-3 3 0 0,-1-4 0 0,-3-5 0 16,7 6 0-16,0 0 0 0,-3 0 0 0,-1 0 0 15,4-3 0-15,-3 3 0 0,-4-6 0 0,4 9 0 16,-1-4 0-16,1 4 0 0,3-3 0 0,0 6 0 16,-4-6 0-16,4-3 0 0,-3 0 0 0,-4-3 0 15,7 6 0-15,0-4 0 0,-4 4 0 0,5-3 0 16,-1 6 0-16,0-3 8 0,-4 0-8 0,4-6 0 15,-3 6 0-15,3 0 0 0,-4-1 0 0,4-5 8 0,-7 0-8 0,7 3 0 16,-3 0 8-16,0 3-8 0,3 0 0 0,-4 0 0 16,4-3 0-16,-3 3 8 0,-1-3-8 0,-3-3 0 15,7 9 0-15,-3-9 0 0,-4 0 0 0,0 0 0 16,0 0 0-16,7 5 8 0,0 1-8 0,-4 0 0 16,1-3 0-16,-1 0 0 0,5 3 0 0,-8-6 0 15,3 3 0-15,1 0 0 0,-1 0 0 0,-3 0 0 16,4 3 0-16,-4-6 0 0,3 3 0 0,1 2 0 0,-1 1 0 15,1 6 8-15,-1-6-8 0,1-3 0 0,-4 0 0 16,3 3 8-16,1 0-8 0,-1-1 0 0,1 1 0 16,-1 0 0-16,1 3 0 0,-1-3 0 0,1-6 0 15,0 6 0-15,-1 0 0 0,1-3 0 16,-1 0 0-16,4 2 0 0,0-2 0 0,-3 6 0 16,-1-3 0-16,4 0 0 0,-3 3 0 0,-1-3 0 0,4 0 0 0,-3-6 0 15,3 5 0-15,-3 4 0 0,3-3 0 0,0 0 0 16,0 0 0-16,0 0 0 0,0 0 0 0,0 0 0 15,-4-6 0-15,5 11 0 0,-1-11-8 0,0 6 8 16,0 0 0-16,0 0 0 0,0 0 0 0,0-3 0 16,0 3 0-16,-4 0 0 0,4 5 0 0,1-5 8 15,-1 0-8-15,0-6 0 0,-4 6 0 0,4-3 0 16,0 3 0-16,0-3 8 0,0 3-8 0,0-1 0 16,0 1 0-16,1 0 0 0,-8-6 0 0,7 3 0 0,0 3 0 15,0 0 0-15,3 0 0 0,-6-6 0 0,3 6 0 0,-7-6 0 16,7 0 0-16,0 3 0 0,0 8 0 15,-3-5 0-15,-4-6 0 0,7 3 8 0,0 3-8 0,0-3 0 16,-7-3 0-16,3 3 0 0,1 6 0 0,3-3 8 16,-7-6-8-16,3 6 0 0,4-1 0 15,-3-2 8-15,3 3-8 0,-3 0 0 16,-4-6 0-16,0 0 9 0,3 6-9 0,-3-6 0 0,4 6 8 0,3-3-8 16,-7-3 0-16,3 3 0 0,-3-3 0 0,4 3 0 15,3 5 8-15,-4-8-8 0,1 6 0 0,-1 0 0 16,-3-6 0-16,0 0 0 0,4 6 0 0,3-6 0 15,-4 3 0-15,1 3 0 0,-4-6 0 0,4 6 0 0,-1-3 0 16,1 6 0-16,-1-6 0 0,-3-3 0 0,4 5 0 16,-1-2 0-16,4 3 0 0,-3 0 0 0,-4-6 0 0,7 0 0 15,0 6 8-15,-4 0-8 0,1 0 0 16,3 0 0-16,-4-3 0 0,1-1 0 0,0 4 0 0,-4-6 0 16,3 6 8-16,-3-6-8 0,0 0 0 0,7 6 0 15,-3 3 9-15,-1-9-1 0,-3 0-8 0,4 6 12 16,-1 6-12-16,-3-12 0 0,0 0 0 0,0 0 0 15,4 0 0-15,-1 5 0 0,1-2 0 0,-4-3 0 16,3 6 0-16,-3-6 8 0,4 3-8 0,-4-3 0 16,3 3 0-16,-3-3 8 0,7 6-8 0,-7-6 0 15,0 0 8-15,0 0-8 0,4 3 0 0,0 0 0 16,-4-3 8-16,0 0-8 0,0 0 0 0,0 0 9 16,0 0-9-16,0 0 10 0,0 0-10 0,7 6 10 0,-4 0-10 15,-3-6 0-15,0 0 0 0,0 0 0 16,0 0 0-16,0 0 0 0,0 0 0 0,4 6 0 0,-4-6 0 15,7 0 0-15,-7 0 0 0,0 0 0 0,0 0 0 16,0 0 0-16,3 5 0 0,-3-5 0 0,7 0 0 0,-7 0 0 16,0 0 0-16,0 0 0 0,4 6 0 0,-4-6 0 15,3 0 0-15,1 0 0 0,-4 0 0 0,0 0 0 16,7 3 0-16,-4 0 0 0,5 0 0 0,-8-3 0 16,0 0 0-16,3 3 0 0,4 0 0 0,-7-3 0 15,4 3 0-15,3 0 0 0,-7-3 0 0,0 0 0 16,7 0 0-16,-7 0 0 0,0 0 0 0,0 0 0 15,7 9 0-15,0-3 0 0,-7-6 0 0,7 3 0 16,0 2 0-16,-7-5 0 0,0 0 0 0,7 6 0 16,0 0 0-16,-7-6 0 0,7 6 0 0,0-6 0 0,-7 0 0 15,7 6 0-15,-3 3 0 0,3-6 0 16,-7-3 0-16,7 6 0 0,-4-3 0 0,-3-3 0 16,7 5 0-16,0-2 0 0,1 3 0 0,-1-3 0 0,-4 3 0 0,4 0 0 15,-3 0 0-15,3 0 0 0,0-3 0 0,-4 3 0 16,4-4 0-16,-3 4 0 0,3 0 0 0,-7-6 0 15,4 6 0-15,3 0 0 0,-4 3 0 0,1-3 0 16,3 0 0-16,-4-1 0 0,4-5 0 0,-3 6 0 16,-1 0 0-16,1 0 8 0,-1 3-8 0,1 0 0 15,-1 0 0-15,1-4 0 0,0 1 8 0,-1 0-8 16,1 0 0-16,-4 3 0 0,3-3 0 0,1 3 0 16,-4-1 0-16,3 4 0 0,1 0 0 0,-4-6 0 15,3 3 0-15,-3 2 8 0,0-2-8 0,4 6 0 0,-4-3 0 16,3-1 8-16,-3 1-8 0,4 0 0 0,-4 3 0 15,0-4 0-15,3-2 0 0,-3 6 0 0,0-3 0 16,0 2 0-16,0-2 8 0,4 0-8 0,-4 0 0 16,3 2 0-16,-3 4 0 0,0-6 8 0,4 2-8 15,-4 1 0-15,3 0 0 0,-3-3 0 0,4-1 0 16,-4 7 0-16,0-3 0 0,3-4 0 0,-3 7 0 0,0-6 0 16,4 3 8-16,-4 2-8 0,4-8 0 0,-4 3 8 15,3 0-8-15,-3 2 8 0,0 1-8 0,4-3 0 16,-4 2 0-16,0-2 8 0,3 0-8 0,-3 0 0 15,4 5 9-15,-4-5-9 0,0 0 0 0,0 2 8 16,0-2-8-16,0 0 0 0,0 3 8 0,0-4-8 0,0 1 8 16,0 0-8-16,0 0 0 0,-4 2 8 0,4-2-8 0,0 6 0 15,-3-9 0-15,3 8 9 0,0-5-9 0,-4 0 0 16,4 5 8-16,-3-5-8 0,6 0 0 16,-6 0 0-16,3 8 9 0,-4-11-9 0,4 6 0 0,0 0 9 15,0-4-9-15,0 1 0 0,-4 0 0 0,4 5 8 16,-3-2-8-16,3 9 0 0,-4-13 0 0,1 7 0 15,3 3 8-15,-4-4-8 0,1-2 0 0,3 3 8 16,-4-1-8-16,4-2 0 0,-3 3 0 0,-1-4 0 16,4 1 0-16,-3 0 0 0,-1-4 0 0,4 1 0 15,-3 6 0-15,-1-6 0 0,4 2 8 0,-3 4-8 16,-1-3 0-16,1-1 0 0,-1-2 0 0,1 6 0 16,-1-4 0-16,0 4 8 0,1 0-8 0,-4-1 0 15,3 4 8-15,1-9-8 0,-1 5 0 0,-3 4 8 16,4-3-8-16,-4-4 0 0,3 7 0 0,1-6 0 0,-4 2 0 15,3 1 0-15,-3-3 8 0,0 2-8 0,0 1 0 16,-4-4 0-16,4 7 0 0,-3-6 0 0,-1 2 10 16,0 1-10-16,1 3 12 0,-4-4-12 0,0 1 10 15,0 0-10-15,-1 2 8 0,1-5-8 0,4 5 8 0,-1-5-8 16,1 0 0-16,-5-3 8 0,5 2-8 0,-1-2 0 16,-3 3 0-16,4-1 8 0,-1-2-8 0,-3 0 0 15,3 3 0-15,1 5 0 0,-4-8 0 0,3 3 0 16,0 2 8-16,-3 1-8 0,4-9 0 0,-4 8 0 15,0-5 0-15,-1 0 0 0,5 6 0 16,-1-7 0-16,1 1 8 0,-1 0-8 0,-3 3 0 0,3-4 0 16,-3 1 0-16,0 0 0 0,0 3 0 0,3-4 0 0,-3 4 0 15,0 3 8-15,0-4-8 0,0 7 0 0,3-6 0 0,-3 2 0 16,4 1 0-16,-4-3 0 0,3-4 0 16,0 1 0-16,1 3 0 0,-1-1 0 0,1-2 0 0,-1 6 0 15,4-3 0-15,-3-4 0 0,-1 1 0 0,4 3 0 16,-4-1 0-16,1-2 0 0,-1 9 0 0,4-12 0 15,-4 2 0-15,4-2 0 0,0 6 0 0,-3-3 0 16,3-1 0-16,0 1 0 0,0 0 0 0,0-3 0 16,-1 0 0-16,1-1 0 0,4 1 0 0,-4 3 0 15,0 0 0-15,3-3 0 0,-6-1 0 0,6 4 0 16,-3-3 0-16,0 3 0 0,4-1 0 0,-5-2 0 16,1 3 0-16,0-3 0 0,4 0 0 0,-4 2 0 15,3-2 0-15,-3 6 0 0,4-6 0 0,-4 0 0 16,0 2 0-16,3 1 0 0,-3-3 0 0,3-3 0 15,-3 3 0-15,4-1 0 0,-4 4 0 0,0-3 0 0,0 0 0 16,3 0 0-16,-3 0 8 0,0 2-8 0,-4 4 0 16,4-6 0-16,4 3 0 0,-4 2 8 0,0 1-8 15,-4-3 0-15,4-3 0 0,0 8 0 16,0-5 0-16,-4 0 0 0,4 5 0 0,0-5 0 16,4 0 0-16,-8 0 0 0,4 2 0 0,0-2 0 0,0-3 0 0,0 0 0 15,0 5 0-15,0-5 0 0,0 6 0 0,0-9 12 16,0 3-12-16,0 2 12 0,0 1-12 0,0-3 0 15,-4 0 0-15,4 3 8 0,-4-4-8 0,4 1 0 16,0 0 0-16,-3 0 0 0,3 3 0 0,0-4 0 16,-1-2 0-16,1 0 0 0,0 3 0 0,0 0 0 15,0 3 0-15,0-7 0 0,-3 4 0 0,3 3 0 0,-1-6 0 16,1 0 0-16,0 6 0 0,0-4 0 0,0 1 0 16,4 0 0-16,-4 3 0 0,0-6 0 0,3 0 0 0,-3-1 0 15,4 1 0-15,-1 0 0 0,-3 0 0 0,3 0 0 16,1-3 0-16,-4 9 0 0,3-7 0 0,1-2 0 15,-1 3 0-15,4-6 0 0,-7 6 0 0,4 0 0 16,-1 0 0-16,-3 3 0 0,4-3 0 0,-4 0 0 16,3 2 0-16,-3-2 0 0,0-3 0 0,0 3 0 15,0 0 0-15,3 6 0 0,1-6 0 0,-4-1 0 16,7-5 0-16,-4 6 0 0,-3 0 0 0,4 0 0 16,-5 0 0-16,8-6 0 0,-3 6 0 0,-4 0 0 15,3 0 0-15,-3-1 0 0,4 1 0 0,-1 3-11 16,-3-3 11-16,4 6 0 0,-1-6 0 0,1 0 8 15,-4 2-8-15,-1 1 0 0,5-3 0 0,-1 6 0 16,1-6 0-16,-4 3 0 0,3-4 0 0,-3 4 0 0,0-3 0 0,4 6 0 16,-1-3 0-16,-3 0-12 0,4-4 12 0,-4 1 12 15,7-6-2-15,-4 9-1 0,-3 0-9 0,0 0 0 16,0-3 0-16,0 0 8 0,0 2-8 0,0-2 0 16,0 9 0-16,0-9 0 0,3 0 0 0,-3 0 0 15,0-1 0-15,3 1 0 0,-3 0 0 0,0 3 0 16,0-3 0-16,-3 6 8 0,3-9-8 0,-4 5 0 15,4-2 0-15,-4 6-11 0,4-6 11 0,0 0 0 16,-3 0 0-16,-1 2 0 0,0-2 0 0,1 0 0 16,-1 3 0-16,1-3 0 0,-1 0 0 0,4 0 0 15,-3 0 0-15,2-3 0 0,-2 2 0 0,-1-2 0 0,1 9 0 16,-1-12 0-16,-3 6 8 0,3-3 3 16,-6 3 1-16,6-3 0 0,-3 3-12 0,4-3 0 15,-5 2 0-15,5-2 0 0,-4 6 0 0,0-6 0 0,3 0 0 16,-3 3 0-16,0 0 0 0,0-6 0 0,0 6 0 15,-1-6 0-15,1 3 0 0,0 0 0 0,0 2 0 0,0-2 0 16,0-3 0-16,0 3 0 0,0 3 0 0,0-3 0 16,-1-3 0-16,1 3 0 0,0 0 0 0,0 0 0 15,0-3 0-15,-4 3 0 0,4 0 0 0,0-3 0 16,-3 3 0-16,2-3 0 0,1-3 0 0,-3 3 0 16,3 0 0-16,-4 0 0 0,4-3 0 0,0 0 0 15,0 0 0-15,-1 0 0 0,-2 0 0 0,3 0 0 16,0-6 18-16,-1 6 2 0,-2 1 0 0,6-1 0 0,-3-3-20 15,0 6 0-15,0-6 0 0,0-3 0 0,0 3 0 16,3-3 0-16,-3 6 0 0,0-2 0 0,0-1 0 16,0-3 0-16,0 3 0 0,-1 3 0 0,1-12 0 0,0 6 0 15,4 1 0-15,-4-1 0 0,-8 0 0 16,8-6 0-16,0 6 0 0,0-5 0 16,0 2 0-16,0-6 0 0,0 7 0 0,0-4 0 0,0-3 0 15,-4 4 0-15,4 2 0 0,0-6 0 0,0 4 0 0,-1 2 0 16,5-9 0-16,-4 6 0 0,3-2 0 0,1-1 0 15,-5 1 0-15,8-7 0 0,-7 6 0 0,4 4 0 16,-1-7 0-16,4 3 0 0,0 1 0 0,-4-4 0 16,4 7 0-16,-3-7 0 0,3 3 0 0,0 1 0 0,0-4 0 15,0 3 0-15,-4-5 0 0,4 2 0 0,0 4 0 16,-4-7 0-16,4 7 0 0,0-4 0 0,0 3 0 16,0 1 0-16,0 2 0 0,0-3 0 0,0 1 0 15,0-1 0-15,0 6 0 0,0-2 0 0,0-4 0 0,0 6 0 16,0 1 0-16,-1-4 0 0,1 3 0 0,0 0 0 15,0-2 0-15,-3 2 0 0,-1 0 0 0,4 0 0 16,4-5 0-16,-4 5 0 0,-4-3 0 0,4 3 0 16,-4-2 0-16,1 2 0 0,3-3 0 0,-4 1 0 15,4 2 0-15,0-3 0 0,3 0 0 0,-3 1 0 16,0 2 0-16,0-9 0 0,0 10 0 0,0-1 0 16,0 0 0-16,0 0 0 0,0-5 0 0,0 2 0 15,0-3 0-15,0 7 0 0,0-10 0 0,0 0 0 16,3 1 0-16,-3-1 0 0,4 4 0 0,-4-1 0 15,-1 0 0-15,1 1 0 0,0-4 0 0,0 9 0 16,-3-8 0-16,3-1 0 0,0 7 0 0,-4-7 0 16,4 3 0-16,-4 1 0 0,4-1 0 0,-3 0 0 0,-1 1 0 15,4-4 0-15,-3 4 0 0,-5-4 0 0,5 3 0 0,3 1 0 16,-4-7 0-16,1 7 0 0,-1-10 0 0,0 9 0 16,-3-2 0-16,4-4 0 0,-4 7 0 0,3-4 0 15,0 1 0-15,1-1 0 0,-4 3 0 0,3-2 0 16,-3 2 0-16,0 0 0 0,3-2 0 0,-3-1 0 15,4 1 0-15,-1-1 0 0,1-2 0 0,-1 5 0 16,0 3 0-16,1-11 0 0,-1 5 0 0,1 1 0 16,3-7 0-16,-4 4 0 0,4-1 0 0,-4-2 0 15,4 8 0-15,0-11 0 0,-3 5 0 0,3-2 0 16,0 5 0-16,-4-2 0 0,4-4 0 0,-4 4 0 0,4 5 0 16,-3-11 0-16,-1 8 0 0,4-2 0 15,-4 2 0-15,1-3 0 0,3 4 0 0,-4-4 0 0,-3 7 0 16,4-10 0-16,-1 7 0 0,0-1 0 0,1-5 0 0,-1 8 0 15,1-6 0-15,-1 4 0 0,-3-4 0 16,3 7 0-16,-3-7 0 0,0 4 0 0,-4-4 0 0,4 6 0 16,0-5 0-16,4 8 0 0,-4-8 0 0,-4-1 0 15,4 10 0-15,0-10 0 0,0 9 0 0,-4 4 0 16,4-7 0-16,-4 0 0 0,1 4 0 0,2-4 0 16,-2-3 0-16,-1 1 0 0,1 5 0 0,2-3 0 15,-2-2 0-15,-1 5 0 0,4 0 0 0,-4-2 0 16,1-1 0-16,-1 3 0 0,1-2 0 0,-1 2 0 15,0 0 0-15,-3-2 0 0,3 2 0 0,-3-3 0 16,0-2 0-16,3 2 0 0,1-2 0 0,3 2 0 16,-4-5 0-16,0 11 0 0,-3-6 0 0,4 0 0 0,2 4 0 15,-2-7 0-15,-1 1 0 0,1-1 0 0,-1 0 0 16,0 4 0-16,1-1 0 0,-1 1 0 16,4-7 0-16,-4 3-14 0,1 4 2 0,3-7 1 15,-4 7 11-15,0 2 16 0,1-9-4 0,-1 7-1 0,4-10-11 16,0 7 0-16,-11-4 0 0,7 1 0 0,1-1 0 0,-4 4 0 15,6-4 0-15,-2 4 0 0,6 2 0 0,-10-9 0 16,3 10 0-16,1-7 0 0,-4 4 0 0,3-1 0 16,0 1 0-16,4-1 0 0,-7 3 0 0,3 1 0 15,1-1 0-15,-4-3 0 0,3-2 0 0,0 5 0 0,-3 4 0 16,0-7 0-16,3 0 0 0,-6-2 0 0,3 5 0 16,-1-8 0-16,-2 5 0 0,-1 7 0 15,7-1 0-15,-3-3 0 0,0 1 0 0,0-4 0 16,0 9 0-16,3-8 0 0,0 2 0 0,-3 0 0 0,4 1 0 15,-5-1 0-15,8 0 0 0,-7 4 0 0,4-4 0 0,-1-2 0 16,-3 5 0-16,3 0 0 0,-3-5 0 0,3 8 0 16,-3-6 0-16,0 1 0 0,-4 2 0 0,8-3 0 15,-5 1 0-15,8 5 0 0,-3-3 0 16,-1-3 0-16,-3 7 0 0,3-7 0 0,1-3 0 0,-1 10 0 16,7 2 0-16,-10 0 0 0,7-9 0 0,0 4 0 15,-4 2 0-15,4-6 0 0,-3 7 0 0,3-10 0 16,3 3 0-16,-7 7 0 0,4-968 0 0,0 1925 0 15,0-960 0-15,-4-1 0 0,4 3 0 0,0-6 0 16,0 4 0-16,0-4 0 0,-4 6 0 0,1-5 0 16,2 5 0-16,1-6 0 0,-3 4 0 0,3 2 0 0,0-6 0 15,-1 6 0-15,1-2 0 0,0-4 0 0,-3 6 0 0,2-2 0 16,-2 2 0-16,3 0 0 0,3-5 0 0,0 5 0 16,-3-3 0-16,-3 9 0 0,6-6 0 0,-3-2 0 15,0 2 0-15,0 3 0 0,7-3 0 0,-4 4 0 16,1-4 0-16,-1 0 0 0,8 0 0 0,-8 1 0 15,0 2 0-15,4-3 0 0,-3 6 0 0,3-6 0 16,0 4 0-16,0-1 0 0,-1-3 0 0,-2 9 0 16,-1-9 0-16,4 6 0 0,0 0 0 0,0 1 0 15,-3-4 0-15,2 0-11 0,1 3 11 0,-3 0 0 16,-1 3 8-16,4-3-8 0,0-5 0 0,-3 2 0 16,-1 3 0-16,4 3 0 0,-4-3 0 0,1 0 0 15,-1 3 0-15,4 0 0 0,0 0 0 0,0-2 0 16,0-1 0-16,-7 0 0 0,10 0 0 0,-3 6 0 0,0-6 0 0,0 0 0 15,0 0 0-15,0 3 0 0,-4-3 0 0,4 3 0 16,-3 1 0-16,-1-4 0 0,4 3 0 0,-3 0 0 16,6 3 0-16,-7 0 0 0,4-6 0 0,-7 6 0 15,4 0 0-15,3-6 0 0,-4 6 0 0,4 0 0 16,0 0 0-16,-4 0 0 0,1-6 0 0,3 6 0 16,-4 0 0-16,4 0 0 0,0 0 0 0,0-6 0 15,0 6 0-15,-4 0 0 0,1 0 0 0,3-6 0 16,0 3 0-16,0 1 0 0,0 2 0 0,0 0 0 15,-1-6 0-15,1 6 0 0,7 0 0 0,-7-3 0 16,0 3 0-16,0 0 0 0,7 0 0 0,-7-3 0 16,0 3 0-16,4-3 0 0,-1 3 0 0,-3 0 0 0,3-3 0 15,-6 3 0-15,3 0 0 0,3 0 0 16,4 0 0-16,-10 0 0 0,6 0 0 0,-3 0 0 16,7 0 0-16,-7-3 0 0,4 3 0 0,-4 0 0 15,7 0 0-15,-8-3 0 0,1 3 0 0,-3-3 0 0,3 3 0 16,0 0 0-16,0 0 0 0,3-6 0 0,4 6 0 0,-7 0 0 15,7 0 0-15,0 0 0 0,-10 0 0 0,-1-6 0 16,11 6 0-16,-11 0 0 0,11 0 0 0,-14 0 0 16,4-6 0-16,-1 6 0 0,11 0 0 0,0 0 0 15,0 0 0-15,-11 0 0 0,1 0 0 0,-1-5 0 16,11 5 0-16,-10 0 0 0,3 0 0 0,0-6 0 0,0 6 0 16,-1 0 0-16,-6 0 0 0,14 0 0 0,-7 0 0 15,0 0 0-15,-3-3 0 0,3 3 0 0,0-3 0 0,0 3 0 16,-1-3 0-16,8 3 0 15,-7-3 0-15,0 0 0 0,-3 3 0 0,3-3 0 0,0 0 0 16,3 3 0-16,-3-3 0 0,0 0 0 0,-4 3 0 0,8-3 0 16,-4 0 0-16,3 3 0 0,-6 0 0 0,3 0 0 15,3 0 0-15,-3-6 0 16,0 6 0-16,4 0 0 0,-8 0 0 0,4 0 0 0,7 0 0 0,-4 0 0 16,-6 0 0-16,3 0 0 0,3 0 0 0,-3-5 0 15,0 5 0-15,4 0 0 0,-8-6 0 0,4 6 0 16,0 0 0-16,0 0 0 0,0 0 0 0,0-6 0 15,0 6 0-15,0 0 0 0,0 0 0 0,-4 0 0 16,4 0-10-16,0-6-6 0,-4 6-2 0,11 0 0 16,0 0 29-16,-3-3 5 0,-4 3 2 0,0 0 0 15,-4-3-18-15,0 3 0 0,4-3 0 0,7 3 0 0,-10 0 0 16,-1 0 0-16,4 0 0 0,-3-3 0 0,-1 3 0 16,0 0 0-16,4-3 0 0,7 3 0 0,-10 0-16 0,3 0 0 15,0 3 0-15,-4-3 0 0,-3 0 26 0,3 0 5 16,4 0 1-16,-3 0 0 0,3 3-16 15,-4-3 0-15,4 0 0 0,-4 3 0 16,1-3-22-16,3 3-7 0,0-3-2 0,3 3 0 16,4-3-99-16,0 0-20 0,-7 0-4 0,7 0-1051 0</inkml:trace>
  <inkml:trace contextRef="#ctx0" brushRef="#br0" timeOffset="6117.571">26670 12208 712 0,'0'0'16'0,"0"0"3"0,0 0 1 0,0 0 0 0,0 0-20 0,0 0 0 0,0 0 0 0,0 0 0 16,0 0 0-16,0 0 0 0,0 0 0 0,0 0 0 15,0 0 0-15,0 0 0 0,4 6 0 0,-4-6 0 0,0 0 0 0,3 6 0 16,-3-6 0-16,0 0 0 15,0 0 8-15,0 0-8 0,0 0 0 0,0 9 0 0,4-3 36 0,-4-6 4 16,0 0 1-16,0 0 0 0,0 0 7 0,0 0 0 16,0 0 1-16,0 0 0 0,0 0-14 0,0 0-3 15,0 6-1-15,0-6 0 0,3 3-14 0,-3-3-2 16,0 0-1-16,4 6 0 0,-4-6-14 0,3 5 0 16,-3-5 8-16,0 0-8 0,4 3 0 0,-4-3 0 15,0 0 0-15,0 0 0 0,3 6 14 0,-3-6 0 16,0 0 0-16,0 0 0 0,0 0 27 0,0 0 6 15,0 12 1-15,0-12 0 0,0 0-8 0,0 0 0 0,0 0-1 16,4 6 0-16,-4-6-21 0,0 6-4 0,0-6-1 0,0 0 0 16,3 3-13-16,-3-3 9 0,0 0-9 15,4 6 8-15,-4-6-8 0,3 5 0 0,-3-5 0 16,4 6 0-16,-4-6 0 0,0 0 0 0,3 3 0 0,-3-3 8 16,0 0 8-16,4 9 2 0,-1-3 0 0,1 0 0 15,-4-6-5-15,0 6-1 0,0-6 0 0,0 0 0 16,7 0 0-16,-3 6 0 0,-1-1 0 0,-3-5 0 15,4 0-12-15,-4 0 0 0,3 6-12 0,-3-6 12 16,4 3 0-16,-4-3 0 0,3 3 8 0,-3-3-8 16,0 0 0-16,0 0 0 0,4 6 0 0,-4-6 0 15,0 0 12-15,0 0 0 0,0 0 0 0,0 0 0 16,0 0 1-16,3 3 0 0,-3-3 0 0,0 0 0 16,0 0-4-16,0 0-1 0,0 0 0 0,0 0 0 15,0 0-8-15,0 0 10 0,0 0-10 0,0 0 10 0,0 0 12 16,0 0 2-16,0 0 1 0,0 0 0 15,0 0-25-15,0 0 0 0,0 0 8 0,0 0-8 0,0 0 15 0,0 0 1 16,0 0 0-16,-7 6 0 16,7-6-16-16,0 0 11 0,0 0-11 0,-7 3 10 0,7-3-2 15,0 0-8-15,-7 0 12 0,0 3-4 16,7-3 0-16,0 0-8 0,-7 0 12 0,7 0-4 0,0 0-8 0,-7 0 8 16,-4 0-8-16,4 0 8 0,7 0-8 0,0 0 0 15,0 0 9-15,-7 3-9 0,7-3 0 0,0 0 8 16,-7 3-8-16,7-3 0 0,0 0 0 0,0 0 0 15,0 0 0-15,0 0 0 0,-7-3 0 0,7 3 0 16,0 0 0-16,0 0 8 0,0 0 9 0,0 0 3 0,0 0 0 16,0 0 0-16,0 0-20 0,0 0 0 0,0 0 0 0,0 0 0 15,0 0 0-15,0 0 0 0,0 0 0 0,0 0 0 16,0 0 0-16,0 0 0 0,0 0 0 0,-7 0 0 16,7 0 0-16,-7 3 0 15,7-3 0-15,0 0 0 0,-7-3 0 0,7 3 0 0,0 0 0 0,0 0 0 16,0 0 0-16,-7 0 0 0,0-3 0 0,7 3 0 15,0 0 0-15,0 0 0 0,-7 0 0 0,7 0-9 16,-7-3 9-16,7 3 8 0,-7 0-8 0,-4 0 11 16,4-3-11-16,7 3 12 0,0 0-12 0,-7-3 12 15,7 3-12-15,-7 0 0 0,-4-3 0 0,11 3 0 16,-7-3 0-16,0 3 0 0,0-6 0 0,7 6 0 16,-10 0 0-16,3 0 0 0,-1 0 0 0,1 0 0 15,7 0 0-15,-10 0 0 0,10 0 0 0,-7 0 0 16,7 0 0-16,-7 0 0 0,0-3 0 0,7 3-11 15,-7 0 11-15,7 0 8 0,-7 0-8 0,7 0 11 16,0 0-11-16,0 0 0 0,-7 0 0 0,-1-3 0 0,8 3 0 0,0 0 0 16,0 0 0-16,0 0 0 0,0 0 0 0,-10 3 0 15,10-3-9-15,0 0 9 0,0 0 0 0,-7 3 0 16,7-3 0-16,-7 6 0 0,7-6 0 0,0 0 0 16,0 0 0-16,-7 0 0 0,7 0 0 0,0 0 0 15,0 0 0-15,-7 6 0 0,7-6 0 0,0 0 0 16,0 0 0-16,0 0 0 0,0 0-9 0,-7 3 9 15,7-3 0-15,0 0-9 0,0 0 9 0,0 0 0 16,0 0 8-16,0 0-8 0,-7 0 0 0,7 0 8 16,0 0-8-16,0 0 0 0,-8 3 0 0,8-3 0 0,0 0 0 15,-7-3 0-15,0 0 0 0,7 3 0 16,0 0 0-16,0 0 0 0,0 0 0 0,0 0 0 16,0 0 0-16,0 0 0 0,0 0 0 0,0 0 0 0,0 0 0 0,0 0 0 15,0 0 0-15,-7 0 0 0,7 0 0 0,0 0 0 16,-7 0 0-16,7 0 0 0,0 0 0 0,0 0 0 15,-10 0 0-15,10 0 0 0,0 0 0 0,0 0 0 16,0 0 0-16,-7 0 0 0,7 0 0 0,0 0 0 16,0 0 0-16,-7-3 0 0,7 3 0 0,-8 0 0 15,8 0 0-15,0 0 0 0,-7 0 0 0,7 0 0 16,-7-3 0-16,7 3 0 0,-7 0 0 0,0 6 0 16,0-6 0-16,7 0 0 0,-7 0 0 0,0 0 0 15,0-3 0-15,0 3 0 0,0 0 8 0,0 0-8 0,0 0 0 16,0-3 0-16,0 3 0 0,0-6 8 15,0 12-8-15,0-6 0 0,-4 0 0 0,4 0 0 16,0 0 0-16,0 3 0 0,-4-3 0 0,4 0 0 0,-3 0 0 16,-1-3 0-16,4 3 0 0,-7 0 8 15,3-6-8-15,1 6 0 0,3 0 0 0,-4 0 0 16,0 0 0-16,1 0 12 0,-1-3-4 0,4 3 0 16,-3 0-8-16,-1-3 0 0,0 3-8 0,-3-3 8 0,7 3 0 0,-3 0 0 15,3 0 0-15,-4 0 0 0,4 0 0 0,-4 0 0 16,4-3 0-16,-3 3 0 0,-1 0 0 0,4 0 0 15,-3-5 0-15,3 5 0 0,-4-6 0 0,0 6 0 16,1-6 0-16,3 6 0 0,-4 0 0 0,4-6 8 16,-4 6-8-16,4 0 0 0,0-6 0 0,0 6 0 0,0 0 0 15,4-6 0-15,-4 3 0 0,0 0 0 0,0 0 0 0,3 0 0 16,4 3 0-16,-7 0 0 0,0-2 0 0,0-1 0 16,0 0 0-16,3 0 0 15,-3 0 0-15,0 3 8 0,4-6-8 0,3 6 0 0,-7 0 0 0,0 0 0 16,7 0 0-16,-7-6 0 0,-1 6 0 0,1 0 0 15,0-6 0-15,0 0 0 0,0 6 0 16,0 0 0-16,0-6 0 0,0 6 0 0,0-3 0 0,0 3 0 16,0 0 0-16,0-3 0 0,3 1 0 0,-3-1 0 15,0 0 0-15,0 0 11 0,0 3-11 0,-4-3 12 16,4 0-12-16,0 0 0 0,-3 3 0 0,3-3 0 16,-4 0 0-16,1-3 0 0,3 6 0 0,-4 0 0 15,0-6 0-15,1 6 0 0,3 0-8 0,-4-6 8 16,1 6 0-16,3 0 0 0,-4-5 0 0,4 5 0 15,-4-6 0-15,1 6 0 0,3-3 0 0,-4 0 0 0,4 3 0 16,-4-3 0-16,1 0 0 0,3 0 0 0,0 0 0 16,-4-3 0-16,4 3 0 0,0 3 0 0,0 0 0 15,-4-3 0-15,4 3 0 0,0-3 0 0,0 0 8 16,0 3-8-16,4-3 8 0,-4 3-8 0,0-5 0 0,3 5 8 16,-7 0-8-16,8-6 0 0,-4 6 0 0,0 0 0 15,3-6 8-15,-3 6-8 0,7 0 0 0,-7-6 0 16,0 3 0-16,0-3 0 0,4 6 0 0,-5-3 0 15,1 0 0-15,0 0 0 0,0 0 0 16,0 0 0-16,0 0 0 0,0 3 0 0,4-3 0 16,-4 1 0-16,-1 2 0 0,1-3 8 0,4 3-8 0,-4-3 0 15,0 3 0-15,0 0 0 0,0 0 0 0,3-6 0 16,-3 6 0-16,0-6 0 0,-4 6 0 0,4-6 0 16,0 6 0-16,-3-6 0 0,3 3 11 0,0 0-3 15,0 0-8-15,0 3 12 0,-4-3-12 0,4 0-8 0,-4 1 8 16,4 2-13-16,0-6 13 0,-3 6 0 0,3-3 0 0,0 3 0 15,-1 0 0-15,-2 0 0 0,3-3 0 0,0 3 0 16,-4-3 0-16,4 3 0 0,0-3 0 0,-4 0 0 16,1 3 0-16,3 0 0 0,-4-6 0 0,1 6 0 15,-1 0 0-15,0 0 0 0,1 0 0 0,3-6 0 16,-4 6 0-16,1 0 0 0,3 0 0 0,-4 0 0 16,0 0 0-16,1 0 0 0,3-6 0 0,-4 6 0 15,1 0 0-15,3-6 0 0,0 3 0 0,-4 3 0 16,4-2 0-16,0-1 0 0,0 3 0 0,-4-3 0 15,4 0 0-15,0 3 0 0,0-3 0 0,0 0 0 0,0-3 0 16,0 6 0-16,0-3 0 0,7 3 0 0,-7-3 0 16,0 3 0-16,0 0 0 0,7 0 0 0,-7-3 0 15,7 3 0-15,-7 0 0 0,-1 0 0 0,8 0 0 16,-3-3 0-16,3 3 0 0,-7 0 0 0,0-6 0 0,7 6 0 16,0 0 0-16,0 0 0 0,0 0 9 0,-7 0-9 15,7 0 0-15,0 0 9 0,-7-6-9 0,7 6 0 16,0 0 0-16,0 0 0 0,-7 0 9 0,7 0-9 15,0 0 10-15,0 0-10 0,-7-5 8 0,7 5-8 16,0 0 0-16,0 0 9 0,0 0-9 0,-7 0 0 16,-4-9 0-16,11 9 0 0,0 0 0 0,-7-3 0 15,7 3 0-15,-7 0 0 0,7 0 0 0,-11-9 0 16,11 9 0-16,0 0 0 0,-7 0 0 0,7 0 0 0,-7-3 0 0,-3 0 0 16,10 3 0-16,-7-3 0 15,7 3 0-15,-11 0 0 0,4-3 0 0,0 0 0 0,7 3 0 0,-7-3 0 16,3 0 0-16,4 3 0 0,-7-3 0 0,0 3 0 15,7 0 0-15,-10-5 0 0,3-1 0 0,-1 6 0 16,8 0 0-16,-7-6 0 0,0 0 0 16,0 3 0-16,0 0 0 0,0 3 0 0,0-3 0 0,4 0 0 15,-4 0 0-15,-1 0 0 0,1 0 0 0,4 0 0 16,3 3 0-16,-7 0 0 0,0-3 0 0,0 1 0 16,0-1 0-16,0 0 0 0,0 0 0 0,0-3 0 0,3 6 0 15,-3-6 0-15,3 0 0 0,-3 6 0 16,0-6 0-16,0 3 0 0,0 0 0 0,4 0 0 15,-1 0 0-15,-3 1 0 0,7 2 0 0,-7-3 0 16,0 3 0-16,0-3 0 0,7 3 0 0,-7 0 0 0,0 0 0 0,3-3 0 16,4 3 0-16,-7-6 0 0,0 3 0 0,4 0 0 15,-8 3 0-15,11 0 0 0,0 0 0 0,-7-3 0 16,0 3 0-16,0 0 0 0,0 0 0 0,7 0 0 16,-7 0 0-16,7 0 0 0,-7-6 0 0,0 6 0 15,7 0 0-15,-7 0 0 0,7 0 0 0,0 0 0 16,-7 0 0-16,-1 0 0 0,8 0 0 0,-7 0 0 15,7 0 0-15,0 0 0 0,-7-6 0 0,7 6 0 16,0 0 0-16,-7 0 0 0,7 0 0 0,0 0 0 0,0 0 0 16,-7 0 0-16,7 0 0 0,0 0 0 0,-10-6 0 0,10 6 0 15,0 0 0-15,0 0 0 16,0 0 0-16,-7 0 0 0,7 0 0 0,-7 0 0 16,7 0 0-16,0 0 0 0,0 0 0 0,0 0 0 0,-7 0 0 0,-1-6 0 15,8 6 0-15,0 0 0 0,-7-2 0 0,7 2 0 16,0 0 0-16,-3 0 15 0,3 0-3 0,0 0 0 15,-7-3-12-15,7 3-16 0,-7-9 3 0,7 9 1 16,0 0 12-16,0 0 0 0,-7 0 0 0,7 0 0 16,0 0 0-16,-7-3 0 0,7 3 0 0,0 0 0 15,-4-6 0-15,4 6 0 0,-7-3 0 0,7 3 0 16,-7-3 8-16,4 0-8 0,3 3 0 0,0 0 0 16,0 0 8-16,-8-3-8 0,5 0 0 0,-4 3 0 15,7 0 0-15,-7-6 0 0,3 0 0 0,-3 6 0 16,7 0 0-16,-7-5 0 0,7 5 0 0,-3-6 0 15,-4 0 0-15,3 3 0 0,-3-3 0 0,3 3 0 0,1-3 0 16,-1 3 0-16,1 0 0 0,-4 0 0 16,3-2 0-16,-3 5 0 0,4-12 0 0,-1 6 0 15,4 6 0-15,-3 0 0 0,-1-6 0 0,-3 6 0 16,4-9 0-16,-1 6 0 0,-3 0 0 0,3 0 0 16,-3 0 0-16,4-2 0 0,-1 5 0 0,-3-6 0 0,4 0 0 0,-4 6 0 15,3-6 0-15,-3 6 0 0,7 0 0 0,-3-6 0 16,-4 0 0-16,3 0 0 0,-3 6 0 0,3-9 0 15,1 7 0-15,3 2 0 0,0 0 8 0,-4-9-8 16,1 6 0-16,-1-3 0 0,1 3 0 0,3 3 0 16,0 0 0-16,-4-6 0 0,-3 0 8 0,7 6-8 15,0 0 0-15,-3 0 0 0,3 0 0 0,0 0 0 16,0 0 0-16,-4-6 0 0,-3 0 0 0,4-5 10 0,3 11-10 16,0 0 8-16,-4-6-8 0,4 6 0 0,0 0 0 0,0 0-11 15,-3-6 11-15,3 6 0 0,0 0 8 0,-8-6-8 16,1 0 0-16,4 0 0 0,3 6 0 0,0 0-8 15,0 0 8-15,0 0 0 0,0 0 0 0,-7-3 0 16,0-3 0-16,3 1 0 0,4 5 0 0,-7 0 0 16,7 0 0-16,-3-6 0 0,3 6 0 15,-7-6 0-15,7 6 0 0,-4-6 0 0,4 6 0 0,-3-3 0 16,3 3 0-16,-4-6 0 0,4 6 0 0,0 0 0 16,-7-6 0-16,3 3 0 0,4 3 0 0,-3-6 0 15,-1 1 0-15,4 5 0 0,0-3 0 0,0 3 0 16,0 0 0-16,-3-6 0 0,-1 6 0 0,4 0 0 15,-3-6 0-15,3 6 0 0,-7-6 0 0,7 6 0 16,0 0 0-16,-4-6 0 0,-3 6 0 0,7 0 0 0,-3-6 0 16,3 6 0-16,-7-6 0 0,7 6 0 0,-4-3 0 15,4 3 0-15,0 0 0 0,-7-6 0 0,7 6 0 0,0 0 0 16,-7-2 0-16,7 2 0 0,-7-6 0 0,7 6 0 16,0 0 0-16,0 0 0 0,-4-3 0 0,4 3 0 15,-7-3 0-15,7 3 0 0,-7-3 0 0,7 3 0 16,-7-6 0-16,7 6 0 0,0 0 0 0,-7 0 0 15,7 0 0-15,0 0 0 0,-3-6 0 16,3 6 0-16,-7-6 0 0,7 6 0 0,0 0 0 16,-4-6 0-16,4 6 0 0,0 0 0 0,0 0 0 0,0 0 0 15,-7-6 0-15,7 6 0 0,-4-5 0 0,4 5 0 16,-3-6 0-16,3 6 0 0,0 0 0 0,-7-3 0 16,7 3 0-16,0 0 0 0,0-3 0 0,0 3 0 15,0 0 0-15,-7-6 0 0,7 6 0 0,0 0 0 16,0 0 0-16,0 0 0 0,-4-6 0 0,4 6 0 0,0 0 0 15,-3-3 0-15,-1-3 0 0,4 6 0 0,0 0 0 0,0 0 0 16,0 0 0-16,0 0 0 0,-3-6 0 0,3 6 8 16,-4-6-8-16,4 6 0 0,0 0 0 0,0 0 0 15,0 0 0-15,0 0 0 0,0 0 0 0,-3-5 0 16,3 5 0-16,0 0 0 0,0 0 0 0,0 0 0 16,0 0 0-16,0 0 0 0,-4-6 0 0,4 6 0 15,0 0 0-15,0 0 0 0,-3-3 0 0,3 3 0 16,0 0 0-16,0 0 0 0,0 0 0 0,-4-6 0 15,4 6 0-15,0 0 0 0,0 0 0 0,0 0 0 16,0 0 0-16,0 0 0 0,0 0 0 0,0 0 0 16,0 0 0-16,-7-3 0 0,7 3 0 0,0 0 0 15,0 0 0-15,-4-6 0 0,4 6 0 0,0 0 0 0,0 0 0 16,0 0 0-16,0 0 0 0,0 0 0 16,0 0 0-16,0 0 0 0,0 0 0 0,0 0 0 15,0 0 0-15,0 0 0 0,0 0 0 0,0 0 0 0,0 0 0 16,0 0 0-16,0 0 0 0,0 0 8 0,0-3-8 0,0 3 0 15,0 0 0-15,0 0 0 0,0 0 0 0,0 0 0 16,0 0 0-16,0 0 0 0,0 0 0 0,0 0 8 16,-7-3-8-16,7 3 0 0,-3-3 0 0,3 3 0 15,0 0 0-15,0 0 0 0,0 0 0 0,0 0 0 16,-4-6 0-16,4 6 0 0,-7-6 0 0,7 6 0 0,0 0 0 16,0 0 8-16,0 0-8 0,-3 0 0 0,3 0 0 15,-4-5 0-15,4 5 0 0,0 0 8 16,0 0-8-16,0 0 0 0,-3 0 0 0,3 0 0 0,-7-6 0 0,3 6 0 15,4 0 0-15,-3-6 0 0,3 6 0 0,-7 0 0 16,7 0 0-16,0 0 0 0,-4-9 0 16,4 9 0-16,-4-3 0 0,4 3 0 15,-7-3 0-15,7 3 0 0,-3-3 0 0,3 3 0 0,-4-9 0 0,4 9 0 16,-7 0 0-16,7 0 0 0,-3-5 0 0,3 5 0 16,0 0 0-16,0 0 0 0,0 0 0 0,-4-3 0 15,4 3 0-15,-7-3 0 0,4 3 0 0,3 0 8 16,0 0-8-16,-4-6 0 0,4 6 0 0,0 0 0 15,0 0 0-15,-3 0 0 0,3 0 0 0,-4-6 0 16,4 6 0-16,0 0 0 0,0 0 0 0,-3-6 0 16,-1 6 0-16,4 0 0 0,0 0 0 0,0 0 0 15,0 0 0-15,0 0 0 0,0 0 0 0,0 0 8 0,0-6-8 0,0 6 0 16,0 0 0-16,0 0 0 0,0 0 0 16,0 0 0-16,0 0 0 0,0 0 0 0,0 0 0 0,0 0-10 15,0 0 10-15,0 0 0 0,0 0 0 0,0 0 0 16,0 0 0-16,0 0 0 0,0 0 0 0,0 0 0 15,0 0 0-15,0 0 0 0,0 0 0 0,0 0 0 16,0 0 0-16,0 0 0 0,0 0 0 16,0 0-8-16,0 0 8 0,0 0 0 0,0 0 0 0,0 0 0 15,0 0 0-15,0 0 0 0,0 0 0 0,0 0 0 16,0 0 0-16,0 0 0 0,0 0 0 0,0 0 0 16,0 0 0-16,0 0 0 0,0 0 9 0,0 0-9 15,0 0 8-15,0 0-8 0,0 0 8 0,0 0-8 16,0 0 0-16,0 0 8 0,0 0-8 0,0 0 0 0,0 0 0 15,0 0 0-15,0 0 8 0,0 0-8 0,0 0 0 0,0 0 8 16,0 0-8-16,0 0 0 0,0 0 9 0,0 0-9 16,0 0 0-16,0 0 8 0,0 0-8 0,0 0 0 15,0 0 0-15,0 0 8 0,0 0-8 0,0 0 0 16,0 0 8-16,0 0-8 0,0 0 8 0,0 0-8 16,0 0 0-16,0 0 9 0,0 0-9 0,0 0 0 15,0 0 8-15,0 0-8 0,0 0 0 0,0 0 0 16,0 0 0-16,0 0 0 0,0-967 0 0,0 1934 0 15,0-967 0-15,0 0 0 0,-7-9 0 0,7 9 0 16,-4-3 10-16,4 3-10 0,0 0 8 0,0 0-8 16,-3-3 0-16,3 3 8 0,0 0-8 0,0 0 0 15,-7-5 0-15,7 5 0 0,0 0 0 0,-4-3 0 16,4 3 8-16,0 0-8 0,-7-3 0 0,7 3 8 16,0 0-8-16,0 0 8 0,0 0-8 0,-3-3 8 15,3 3-8-15,-7-3 0 0,7 3 0 0,0 0 8 0,-4-6-8 0,4 6 0 16,0 0 0-16,0 0 0 0,0 0 0 0,-7-3 8 15,4 0-8-15,3 3 0 0,-4-6 0 0,4 6 0 16,0 0 0-16,0 0 0 0,0 0 0 0,0 0 0 16,-7-6 0-16,7 6 0 0,0 0 0 0,0 0 0 15,0 0 0-15,-4-6 0 0,-3 6 0 0,7 0 0 16,0 0 0-16,0 0 0 0,0 0 0 0,0 0 0 16,0 0 0-16,0 0 0 0,0 0 0 0,0 0 8 0,0 0-8 15,0 0 0-15,0 0 0 0,0 0 0 0,0 0 0 16,0 0 0-16,0 0 0 0,0 0 0 0,0 0 0 15,0 0 0-15,0 0 0 0,0 0 0 0,0 0 0 16,0 0 0-16,0 0 0 0,0 0 0 0,0 0 0 0,0 0 0 16,0 0 0-16,0 0 0 15,0 0 0-15,0 0 0 0,0 0 0 0,0 0 0 0,0 0 0 0,0 0 0 16,0 0 0-16,0 0 0 0,0 0 0 0,0 0 0 16,0 0 0-16,0 0 0 0,0 0 0 0,0 0 0 15,0 0 0-15,0 0 0 0,0 0 0 0,0 0 0 16,0 0 0-16,0 0 0 0,0 0 0 0,0 0 0 15,0 0 0-15,0 0 0 0,0 0 0 0,0 0 0 16,0 0 0-16,0 0 0 0,-3-8 0 0,3 8 0 16,0 0 0-16,0 0 0 0,0 0 0 0,0 0 0 15,0 0 0-15,0 0 0 0,0 0 0 0,0 0 0 0,0 0 0 16,0 0 0-16,0 0 0 0,0 0 0 16,0 0 0-16,0 0 0 0,0 0 0 0,0 0 0 0,0 0 0 15,0 0 0-15,0 0 0 0,0 0 0 0,0 0 0 0,0 0 0 16,0 0 0-16,0 0 0 0,0 0-21 0,0 0 3 15,0 0 1-15,0 0 0 16,-7-3-87-16,7 3-18 16,0 0-3-16,0 0-573 0,-7-3-114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DD0A07-85FA-4B78-9C5E-5A1CE49C4023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9138" y="1163638"/>
            <a:ext cx="5584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9925"/>
            <a:ext cx="5619750" cy="36655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90846C-8667-4EDA-B1E1-658FC02399A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2516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78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4854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56561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092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28384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557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1767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7062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67508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FA4E6-1A48-4782-8997-A24A22606861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205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FA4E6-1A48-4782-8997-A24A22606861}" type="datetimeFigureOut">
              <a:rPr lang="en-US" smtClean="0"/>
              <a:t>3/20/2023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0351F9-1B01-40F4-8CBB-23344923DAD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6807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78848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2564407"/>
            <a:ext cx="10515600" cy="361255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33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00828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Travail de cloche</a:t>
            </a:r>
            <a:br>
              <a:rPr lang="en-US" sz="2800" b="1" dirty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/>
              <a:t>Écrivez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phrase qui </a:t>
            </a:r>
            <a:r>
              <a:rPr lang="en-US" dirty="0" err="1"/>
              <a:t>parle</a:t>
            </a:r>
            <a:r>
              <a:rPr lang="en-US" dirty="0"/>
              <a:t> de </a:t>
            </a:r>
            <a:r>
              <a:rPr lang="en-US" dirty="0" err="1"/>
              <a:t>vos</a:t>
            </a:r>
            <a:r>
              <a:rPr lang="en-US" dirty="0"/>
              <a:t> </a:t>
            </a:r>
            <a:r>
              <a:rPr lang="en-US" dirty="0" err="1"/>
              <a:t>vacances</a:t>
            </a:r>
            <a:r>
              <a:rPr lang="en-US" dirty="0"/>
              <a:t>.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27864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321883"/>
          </a:xfrm>
        </p:spPr>
        <p:txBody>
          <a:bodyPr/>
          <a:lstStyle/>
          <a:p>
            <a:pPr algn="ctr"/>
            <a:br>
              <a:rPr lang="en-US" b="1" dirty="0"/>
            </a:br>
            <a:r>
              <a:rPr lang="en-US" b="1" dirty="0"/>
              <a:t>Bonjour!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/>
              <a:t>lundi, le vingt mars</a:t>
            </a:r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fr-FR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15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1C916-52A6-4FE1-97A6-B32D014AD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Le </a:t>
            </a:r>
            <a:r>
              <a:rPr lang="en-US" sz="2800" b="1" dirty="0" err="1"/>
              <a:t>printemps</a:t>
            </a:r>
            <a:r>
              <a:rPr lang="en-US" sz="2800" b="1" dirty="0"/>
              <a:t> </a:t>
            </a:r>
            <a:r>
              <a:rPr lang="en-US" sz="2800" b="1" dirty="0" err="1"/>
              <a:t>commencera</a:t>
            </a:r>
            <a:r>
              <a:rPr lang="en-US" sz="2800" b="1" dirty="0"/>
              <a:t> à 15:34 </a:t>
            </a:r>
            <a:r>
              <a:rPr lang="en-US" sz="2800" b="1" dirty="0" err="1"/>
              <a:t>aujourd’hui</a:t>
            </a:r>
            <a:r>
              <a:rPr lang="en-US" sz="2800" b="1" dirty="0"/>
              <a:t>.</a:t>
            </a:r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3C3D71DB-3AE0-4D1E-B239-EDEA2A1C1C4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2802" y="1778592"/>
            <a:ext cx="4152565" cy="4208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664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0D5E8C-750B-4894-BA88-BF3681C82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811045"/>
          </a:xfrm>
        </p:spPr>
        <p:txBody>
          <a:bodyPr>
            <a:normAutofit/>
          </a:bodyPr>
          <a:lstStyle/>
          <a:p>
            <a:pPr algn="ctr"/>
            <a:br>
              <a:rPr lang="en-US" sz="2800" b="1" i="1" dirty="0"/>
            </a:br>
            <a:r>
              <a:rPr lang="en-US" sz="2800" b="1" dirty="0"/>
              <a:t>Loco </a:t>
            </a:r>
            <a:r>
              <a:rPr lang="en-US" sz="2800" b="1" dirty="0" err="1"/>
              <a:t>Locass</a:t>
            </a:r>
            <a:r>
              <a:rPr lang="en-US" sz="2800" b="1" dirty="0"/>
              <a:t> is a </a:t>
            </a:r>
            <a:r>
              <a:rPr lang="en-US" sz="2800" b="1" dirty="0" err="1"/>
              <a:t>québecois</a:t>
            </a:r>
            <a:r>
              <a:rPr lang="en-US" sz="2800" b="1" dirty="0"/>
              <a:t> hip-hop band which is well known for supporting the French language and Québec independence. 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14596247-2D9F-45AE-9C28-6B1A4661F7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24783" y="2519864"/>
            <a:ext cx="5240916" cy="34875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9004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67C86-016C-46D8-9979-0753340CCC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b="1" dirty="0"/>
              <a:t>Friday Presentation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2F00E-C8D3-44BB-8198-D59FCD6D75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Quelqu’un que j’admire.</a:t>
            </a:r>
          </a:p>
          <a:p>
            <a:pPr marL="0" indent="0">
              <a:buNone/>
            </a:pPr>
            <a:r>
              <a:rPr lang="fr-FR" dirty="0"/>
              <a:t>Il faut parler pour plus ou moins cinq minutes sur le sujet de quelqu’un qui n’est pas un membre de votre famille.</a:t>
            </a:r>
          </a:p>
          <a:p>
            <a:pPr marL="0" indent="0">
              <a:buNone/>
            </a:pPr>
            <a:r>
              <a:rPr lang="fr-FR" dirty="0"/>
              <a:t>Il faut dire qui est votre sujet, comment vous connais de sa vie, pourquoi vous pensez qu’(il)(elle) est admirable.</a:t>
            </a:r>
          </a:p>
          <a:p>
            <a:pPr marL="0" indent="0">
              <a:buNone/>
            </a:pPr>
            <a:r>
              <a:rPr lang="fr-FR" dirty="0"/>
              <a:t>Lest autres de la classe doivent poser des questions, et l’orateur doit y répondre</a:t>
            </a:r>
          </a:p>
          <a:p>
            <a:pPr marL="0" indent="0">
              <a:buNone/>
            </a:pPr>
            <a:r>
              <a:rPr lang="fr-FR" dirty="0"/>
              <a:t>Vous pouvez choisir quelqu'un qui est en vie ou qui est mort.</a:t>
            </a:r>
          </a:p>
          <a:p>
            <a:pPr marL="0" indent="0">
              <a:buNone/>
            </a:pPr>
            <a:r>
              <a:rPr lang="fr-FR" dirty="0"/>
              <a:t>Vous pouvez choisir quelqu’un qui vous connaissez ou quelqu’un dont vous savez sa vie grâce à les mots d’autres.</a:t>
            </a:r>
          </a:p>
          <a:p>
            <a:pPr marL="0" indent="0">
              <a:buNone/>
            </a:pPr>
            <a:r>
              <a:rPr lang="fr-FR" dirty="0"/>
              <a:t>Vous ne pouvez pas choisir un personnage d’un œuvre littéraire.</a:t>
            </a:r>
          </a:p>
        </p:txBody>
      </p:sp>
    </p:spTree>
    <p:extLst>
      <p:ext uri="{BB962C8B-B14F-4D97-AF65-F5344CB8AC3E}">
        <p14:creationId xmlns:p14="http://schemas.microsoft.com/office/powerpoint/2010/main" val="41486474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endParaRPr lang="en-US" sz="2800" b="1" dirty="0"/>
          </a:p>
        </p:txBody>
      </p:sp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79373" y="1804086"/>
            <a:ext cx="7846541" cy="4572000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1A605CC6-EC2F-4128-A0D4-B6C26D7DC598}"/>
                  </a:ext>
                </a:extLst>
              </p14:cNvPr>
              <p14:cNvContentPartPr/>
              <p14:nvPr/>
            </p14:nvContentPartPr>
            <p14:xfrm>
              <a:off x="1677600" y="3664800"/>
              <a:ext cx="7958160" cy="2674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1A605CC6-EC2F-4128-A0D4-B6C26D7DC59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68240" y="3655440"/>
                <a:ext cx="7976880" cy="26935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234097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5A0DA98-4F78-487B-8199-D46F34F34A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1E1F9F-3C3C-462F-8287-C8863C78D2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Devoirs</a:t>
            </a:r>
          </a:p>
        </p:txBody>
      </p:sp>
    </p:spTree>
    <p:extLst>
      <p:ext uri="{BB962C8B-B14F-4D97-AF65-F5344CB8AC3E}">
        <p14:creationId xmlns:p14="http://schemas.microsoft.com/office/powerpoint/2010/main" val="14950275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2137981"/>
          </a:xfrm>
        </p:spPr>
        <p:txBody>
          <a:bodyPr>
            <a:normAutofit/>
          </a:bodyPr>
          <a:lstStyle/>
          <a:p>
            <a:pPr algn="ctr"/>
            <a:br>
              <a:rPr lang="en-US" sz="2800" b="1" dirty="0"/>
            </a:br>
            <a:br>
              <a:rPr lang="en-US" sz="2800" b="1" dirty="0"/>
            </a:br>
            <a:r>
              <a:rPr lang="en-US" sz="2800" b="1" dirty="0"/>
              <a:t>Billet de sortie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10049" y="1899765"/>
            <a:ext cx="10515600" cy="4351338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fr-FR" dirty="0"/>
              <a:t>À votre avis, que sera le grand surprise qui se passera dans le prochain chapitre du livre.</a:t>
            </a:r>
          </a:p>
        </p:txBody>
      </p:sp>
    </p:spTree>
    <p:extLst>
      <p:ext uri="{BB962C8B-B14F-4D97-AF65-F5344CB8AC3E}">
        <p14:creationId xmlns:p14="http://schemas.microsoft.com/office/powerpoint/2010/main" val="3944795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50331</TotalTime>
  <Words>199</Words>
  <Application>Microsoft Office PowerPoint</Application>
  <PresentationFormat>Widescreen</PresentationFormat>
  <Paragraphs>45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 Bonjour!</vt:lpstr>
      <vt:lpstr>  Travail de cloche </vt:lpstr>
      <vt:lpstr> Bonjour!</vt:lpstr>
      <vt:lpstr>Le printemps commencera à 15:34 aujourd’hui.</vt:lpstr>
      <vt:lpstr> Loco Locass is a québecois hip-hop band which is well known for supporting the French language and Québec independence. </vt:lpstr>
      <vt:lpstr>Friday Presentation</vt:lpstr>
      <vt:lpstr>PowerPoint Presentation</vt:lpstr>
      <vt:lpstr>PowerPoint Presentation</vt:lpstr>
      <vt:lpstr>  Billet de sortie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Bonjour!</dc:title>
  <dc:creator>Steven Gerson</dc:creator>
  <cp:lastModifiedBy>Steven Gerson 🦅</cp:lastModifiedBy>
  <cp:revision>665</cp:revision>
  <cp:lastPrinted>2017-02-16T19:03:28Z</cp:lastPrinted>
  <dcterms:created xsi:type="dcterms:W3CDTF">2016-10-03T16:25:09Z</dcterms:created>
  <dcterms:modified xsi:type="dcterms:W3CDTF">2023-03-20T18:23:52Z</dcterms:modified>
</cp:coreProperties>
</file>