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1" r:id="rId2"/>
    <p:sldId id="402" r:id="rId3"/>
    <p:sldId id="499" r:id="rId4"/>
    <p:sldId id="395" r:id="rId5"/>
    <p:sldId id="492" r:id="rId6"/>
    <p:sldId id="493" r:id="rId7"/>
    <p:sldId id="496" r:id="rId8"/>
    <p:sldId id="494" r:id="rId9"/>
    <p:sldId id="495" r:id="rId10"/>
    <p:sldId id="500" r:id="rId11"/>
    <p:sldId id="491" r:id="rId12"/>
    <p:sldId id="475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7T18:43:34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10051 4203 806 0,'0'0'17'0,"0"0"4"0,0 0 1 0,0 0 2 0,0 0-24 0,0 0 0 0,0 0 0 0,-4 6 0 16,4-6 35-16,0 0 2 0,-7 6 1 0,7-6 0 15,-7 0-1-15,0 0 0 0,0 6 0 0,7-6 0 16,-7-3-2-16,7 3-1 0,0 0 0 0,0 0 0 16,0 0 8-16,-7 0 2 0,7 0 0 0,0 0 0 15,0 0-9-15,0 0-2 0,0 0 0 0,0 0 0 16,0 0 1-16,0 0 0 0,0 0 0 0,0 0 0 16,0 0-14-16,0 0-4 0,0 0 0 0,0 0 0 15,0 0 16-15,0 0 4 0,0 0 0 0,0 0 0 16,0 0-9-16,0 0-2 0,0 0 0 0,0 0 0 15,0 0 18-15,0 0 3 0,0 0 1 0,0 0 0 0,0 0-18 0,0 0-3 16,0 0-1-16,0 0 0 0,0 0-9 0,10-3-1 16,1-3-1-16,0 0 0 0,3 0 3 0,3 1 1 15,1-1 0-15,3 0 0 0,4 0-27 0,-1-3-6 16,-2 6-1-16,2 0 0 0,1 6 16 0,-4-3 0 16,0 3 0-16,1 0 0 0,-5 3 10 0,1 0 5 15,3-6 1-15,-3 12 0 0,-4-7-26 0,-4 7-5 16,4-6-1-16,-3 3 0 0,0 3 26 0,-4-7 5 15,0 7 1-15,0-6 0 0,0 0-16 0,-7-6 0 16,0 0 0-16,0 0 0 0,0 0-14 0,0 0-6 16,0 0 0-16,0 0-1 0,3 0 0 0,4 6 0 15,-7-6 0-15,0 0 0 16,11-6-18-16,-7 0-3 0,3 0-1 0,0 6-553 16,0-6-110-16</inkml:trace>
  <inkml:trace contextRef="#ctx0" brushRef="#br0" timeOffset="601.461">10795 4142 1501 0,'0'0'32'0,"0"0"8"0,0 0 0 0,0 0 4 0,0-12-36 0,-4 12-8 0,1-12 0 0,-1 6 0 16,1 0 48-16,-1 0 8 0,1-2 2 0,-1 2 0 16,-3 0-26-16,0-6-6 0,0 6-1 0,0 0 0 15,0 6-10-15,-4-6-3 0,4 1 0 0,0-1 0 16,0 6 0-16,-3-3-1 0,-1 3 0 0,1-3 0 0,-1 6-3 0,0 0 0 16,4-3 0-16,-3 11 0 0,3-5 12 0,0 6 1 15,0-6 1-15,3 6 0 0,0 2-6 0,1 4-2 16,3-6 0-16,0 11 0 0,-4-2 2 15,4-3 0-15,0-1 0 0,4-2 0 0,-4 2-2 0,0 1 0 16,3-6 0-16,1 6 0 0,0-10-14 0,3 4 0 16,0-6 8-16,0 0-8 0,0 0 25 0,0 0 3 0,3-6 0 15,-3 0 0-15,4 0-28 16,-4 0 0-16,4-12 0 0,-4 0 0 0,0 0 15 0,3-5-3 16,1-4 0-16,0 3 0 0,-4-2-3 0,0 2-1 0,0-5 0 15,0 5 0-15,0 3-8 0,0-8 12 16,-4 11-12-16,1-6 12 0,-4 10-12 0,3-4 0 15,-3 6 0-15,0 0 0 0,0 0 0 0,0 6 0 0,0-6 0 0,0 6 0 16,0 0 0-16,0 0 0 0,0 0 0 0,0 0 0 16,-3 6 0-16,3 6-16 0,0-6 4 0,0 6 1 15,7 2 11-15,-3 4 0 0,-1 6-9 0,4-4 9 16,-3-2 0-16,-1 5 0 0,4-5 0 0,0 2 0 16,-3-2 0-16,-1 3 0 0,4-4 0 0,0-5 12 15,-3 6-12-15,3-6 0 0,-3-4 9 0,-1-2-9 16,-3-6 0-16,4 6 0 0,-1 0 0 0,-3-6 0 15,0 0 0-15,7 0 0 0,0-6 0 0,0 0 0 16,0 0-40-16,0-2-13 16,4 2-3-16,0-12 0 0,-4 6-134 0,0-5-27 15,7-10-6-15,-11 4-1 0</inkml:trace>
  <inkml:trace contextRef="#ctx0" brushRef="#br0" timeOffset="1172.035">11049 4247 1982 0,'0'6'56'0,"0"0"12"0,0 0-54 15,0 6-14-15,0-3 0 0,0-4 0 0,0 1 38 0,4 0 5 0,-1 0 1 0,-3-6 0 16,0 0 4-16,0 0 0 0,0 0 1 0,0 0 0 15,0 0-30-15,0 0-7 0,4 6 0 0,-4-6-1 16,0 0-11-16,0 0-11 0,0 0 3 0,0 0 0 16,3 6-12-16,-3-6-1 0,4 0-1 0,-4 0 0 15,0 0 3-15,3 12 1 0,1-6 0 0,-4-4 0 16,3 4 18-16,-3 0 0 0,4 0 0 0,-4 0 0 16,0-6 0-16,0 0 0 0,3 12 0 0,-3-12 9 15,0 0-9-15,0 6 0 0,4-1 0 0,-4-5 0 16,0 0 15-16,0 0 1 0,0 0 0 0,0 0 0 15,0 0-2-15,-4-5 0 0,4-1 0 0,0 6 0 16,-7-12-14-16,4 6 11 0,3 0-11 0,-4-3 10 16,1 4-10-16,-1-7 12 0,8 0-12 0,-4 6 12 15,3-6-12-15,-3 1 0 0,0 2 9 0,0-3-9 0,0-6 0 16,0 7 8-16,4-1-8 0,-1 3 0 0,1-3 0 16,-1 1 8-16,4-1-8 0,-3 0 0 0,3 6 0 15,0-3 0-15,-4 9 0 0,-3 0 0 0,0 0 0 0,0 0 0 16,11-6 0-16,-4 12 0 0,0 3 0 0,-3 3 0 15,3 0 0-15,0 5-12 0,3 1 12 0,-3 2 11 16,1-2-3-16,-5 6 0 0,8-4 2 0,-4 4 0 16,-4-7 0-16,4 4 0 0,-3-3 4 0,-1-7 1 15,1 1 0-15,-1-3 0 0,1 3 0 0,-1-6 0 16,1-1 0-16,3 1 0 0,0 0-15 16,-3-6 0-16,-1 0 8 0,-3 0-8 0,4 0-8 0,3 0-5 15,0 0-1-15,-4-6 0 16,4 0-114-16,0-5-22 0,-3-1-5 0</inkml:trace>
  <inkml:trace contextRef="#ctx0" brushRef="#br0" timeOffset="1790.104">11465 3595 1364 0,'0'0'30'0,"-7"3"6"0,0-3 2 0,0 3 0 0,0-3-30 0,0 0-8 16,7 0 0-16,-4 0 0 0,4 0 84 0,-10 0 15 15,3 0 3-15,0 0 1 0,7 0-28 0,-7 3-6 0,0-3-1 0,7 0 0 16,0 0-21-16,0 0-5 0,0 0-1 0,-4 2 0 15,4-2-17-15,-3 6-4 0,-1 6-1 0,4-6 0 16,0 0-9-16,0 6-2 0,0-4 0 0,4 10 0 16,-1-6-8-16,-3 6 10 0,4-1-10 0,-1 4 10 15,1 8-1-15,3-2 0 0,0 2 0 16,-4 3 0-16,4-8 3 0,-3 8 1 16,3-2 0-16,-3 2 0 0,-4 3 7 0,3 9 2 0,-3-6 0 0,4 4 0 15,-1 2 2-15,1-9 1 0,-4 9 0 0,3-6 0 16,1 4-3-16,-4-16-1 0,3 3 0 0,1-2 0 15,-4-4-21-15,0-5 0 0,0-3 0 0,3-4 8 16,-3 1-8-16,0-6 11 0,0-6-11 0,0 0 12 16,0 0-12-16,0 0-9 0,0 0 9 0,0 0-13 15,0 0-3-15,0-6-1 0,0 0 0 0,0-5 0 16,0 2-17-16,4-3-3 16,-4 0-1-16,3 0 0 0,1-11-19 0,-1 8-4 15,-3-2-1-15,4-1 0 0,3 0-79 0,0 4-16 0,0-10-3 0,0 12-633 16</inkml:trace>
  <inkml:trace contextRef="#ctx0" brushRef="#br0" timeOffset="2281.269">11680 3977 1638 0,'0'0'36'0,"0"0"7"0,0 0 1 0,0 0 3 0,0 0-38 0,0 0-9 0,0 0 0 0,-3 6 0 16,-4 0 84-16,0 0 14 0,7-6 3 15,-11 5 1-15,4 1-22 0,0-6-5 0,-3 6-1 0,2 0 0 16,1 0-42-16,0 0-9 16,-3-3-2-16,-1 3 0 0,1 5-12 0,-1-5-9 0,0 0 12 0,-3 6-12 15,4 0 0-15,-1 2 0 0,-3-2 0 0,7 0 0 16,-4 6 0-16,4-7 0 0,0 1-10 0,0 3 10 16,0 2 0-16,4-5 0 0,-4-6 0 0,3 6 0 15,1 2 0-15,-1-8 0 0,4-6 0 0,0 6 0 16,-3 6 0-16,3-12 0 0,0 0 0 0,0 0 0 15,0 0 0-15,0 0 8 0,0 0-8 0,3 6 8 16,-3-6-8-16,0 0 10 0,0 0-10 0,0 0 10 16,4 9-10-16,-4-9-9 0,0 0 9 0,7 6-13 15,0-1 22-15,0 1 5 0,3-6 1 0,1 6 0 16,-4-6-15-16,4 6-18 0,-1-6 4 0,1 6 1 16,-1 0 13-16,1 0 0 0,-1 0 0 0,1 2 0 15,0-2 8-15,3 6 4 0,-7-6 0 0,3 6 1 0,1-6-13 16,0-1 0-16,-1 1 0 0,-3 0 0 15,0 3 0-15,0-3 8 0,-3 0-8 0,3 0 0 0,3 0 0 16,-2-1 0-16,-1 1 0 0,3 0 0 0,-3 0 0 0,0-6 0 16,0 6-11-16,0-6 11 15,-3 6-36-15,7-3 1 0,-4-3 0 0,3 0 0 16,1 0-25-16,-4 0-6 0,3 0-1 0,-3-3 0 16,4-3-4-16,-4 0-1 0,0 0 0 15,0 0-487-15,4 0-97 0</inkml:trace>
  <inkml:trace contextRef="#ctx0" brushRef="#br0" timeOffset="2819.468">12044 4197 1663 0,'0'0'36'0,"0"0"8"0,0 0 2 0,0 0 1 0,0 0-38 0,-7 6-9 0,0-6 0 0,0 0 0 16,0 6 57-16,-4-6 10 0,4 0 1 0,-4 6 1 15,1-6-17-15,-1 3-4 0,1 0-1 0,-4 3 0 16,3 3-15-16,-3-9-4 0,0 0 0 0,0 5 0 16,3 1-17-16,0 0-11 0,-3 0 12 0,4 0-12 15,-1 6 0-15,4 0 0 0,4 2 0 0,-1-2 0 16,4 6 0-16,0-10 0 0,0 4-10 0,4 0 10 16,-1 6 0-16,1-7 0 0,3-5 0 0,-4 6 0 15,8 3 14-15,-4-4 4 0,0-5 1 0,-4 0 0 0,4 0-19 16,1 0 10-16,-1-6-10 0,0 6 8 0,0 0 9 15,-4-3 2-15,-3-3 0 0,4-3 0 0,3 3 0 16,-4-3 0-16,1-6 0 0,-1 3 0 0,1-6 2 0,-4 6 1 16,3-5 0-16,-3-1 0 0,8 3-12 0,-8 3-2 15,3-6-8-15,-3 1 12 0,4 5-12 16,-1-6 0-16,1 3 0 0,-4 0 0 16,3 1 0-16,-3-4-8 0,4 6 8 0,-4 0-13 0,0 0 13 0,0 6 12 15,0 0-3-15,0 0 0 0,0 0-9 0,0 0-11 16,0 0 3-16,0 0 0 0,0 0 8 0,0 0 0 15,0 0-9-15,0 0 9 16,0 0-40-16,3 6-4 0,4 0-1 0,-3 6 0 0,-1 0 31 0,1-1 14 16,3 4-12-16,-4 3 12 0,1-7-9 0,0 1 9 0,3 3 0 0,0 2 0 15,-4-5 0-15,4 0 0 0,-3-3 0 0,6 3 0 16,1-1 0-16,-1 1 0 0,1-6 0 0,-4 0 0 16,4 0 0-16,-1-6-10 0,1 0 10 0,3 0-12 31,-3 3-31-31,3-6-6 0,0 3-2 0,0-6 0 15,0 0-93-15,4 0-20 0,-1 0-3 0</inkml:trace>
  <inkml:trace contextRef="#ctx0" brushRef="#br0" timeOffset="3713.916">13349 4136 1350 0,'0'0'29'0,"0"0"7"0,0 0 0 0,0 0 3 0,0 0-31 0,0 0-8 0,0 6 0 0,7-1 0 0,0 4 48 0,0-6 8 16,0 0 1-16,0 0 1 0,0 0-17 0,4 3-3 16,0-6-1-16,-1 0 0 0,1 0 0 0,-1-6 0 15,1 6 0-15,3-3 0 0,0 0-6 0,-3 0-2 16,-1 0 0-16,-3 0 0 0,0-3-9 0,1 6-3 15,-8 0 0-15,0 0 0 0,3-5-5 0,-3 5-2 16,0 0 0-16,0 0 0 0,0 0 6 0,0 0 0 16,0-12 1-16,0 6 0 0,4 0-1 0,-4 6 0 15,-4-6 0-15,1-3 0 0,-5 6-7 0,1-3-1 0,0-2-8 0,0 2 12 16,-3 0-12-16,-1 0 9 0,1 0-9 0,-1 6 8 16,0 0-8-16,1-6 0 0,-4 6 0 0,0 0-11 15,-1 0 11-15,1 6-13 0,-3-6 5 16,3 6 8-16,3-6 0 0,-3 6 0 0,3 0 0 0,4 6 0 15,-3-4 0-15,6 4 0 0,-3 0 0 0,4 0 0 16,-1 5 0-16,4-5 0 0,0 3 0 0,0 2 0 16,4 1 0-16,-1-9 0 0,1 8 0 0,-1 1 0 15,4 0 0-15,0 2 0 0,0-8 0 16,0 6 0-16,0-6 0 0,0 2 10 0,4-2-10 0,0 0 10 16,3-1 9-16,0 1 1 0,0-9 1 0,0 3 0 15,0 0-21-15,0 0-16 0,0 0 2 0,4-6 1 16,0 0 13-16,-1 0 0 0,-3-6 0 0,-3 0 0 15,3 0-9-15,4 6-6 0,-4-3-1 0,4-3 0 16,3 0-33-16,0 0-7 0,-4-5-2 0,5-1-841 16</inkml:trace>
  <inkml:trace contextRef="#ctx0" brushRef="#br0" timeOffset="4244.166">13885 4103 1440 0,'0'0'32'0,"0"0"6"0,-7 3 2 0,0 3 0 0,-3-6-32 0,-1 6-8 0,4-6 0 0,0 6 0 15,-4-6 65-15,4 6 12 0,0-6 3 0,0 0 0 16,0 0-18-16,0 6-3 0,0 0-1 0,4-6 0 16,3 0-29-16,-8 0-5 0,8 0-2 0,-7 5 0 15,7-5-22-15,-3 6 8 0,3-6-8 16,-4 0 0-16,4 0 0 0,-3 6 0 0,-4-3 0 0,7-3 0 15,0 12 0-15,0-6 0 0,0 0 0 0,0-6-8 16,0 0 8-16,0 6 0 0,0-6 0 0,3 11 0 16,-3-11 0-16,0 6 0 0,0-6 8 0,0 0-8 15,4 6 9-15,-1-3-9 0,-3-3 12 0,4 6-12 16,3 6 14-16,-7-12-4 0,3 0-1 0,5 5 0 16,-1-5-1-16,0 6 0 0,0-6 0 0,3 0 0 15,-3 0-8-15,4 0 12 0,-1 0-12 0,1 0 12 16,3 0-12-16,0 0 12 0,-3 0-12 0,3 0 12 0,4 0-12 15,-1 0 0-15,-6 6 0 0,3-6 8 16,0 0-8-16,0 6 0 0,-3 0 0 0,3 0 0 0,-4 0 0 16,1 3 0-16,0-4 0 0,-4 7 0 0,3 0 0 15,-3 0 0-15,0 0 0 0,0-1 0 16,-3 4 0-16,3-3 0 0,-3-1 0 0,-1 1 0 16,-3-6 0-16,0 0 0 0,0 3 0 0,0-3 0 0,0-6 0 0,-3 6 8 15,-1-1-8-15,-3 1 12 0,0 0 3 0,0-6 1 16,0 6 0-16,-4-6 0 0,4 6-4 0,-3-6 0 15,3 0 0-15,-4 0 0 0,0-6-12 0,1 6 0 16,-1 0 0-16,1 0 0 16,-1-6-20-16,0 6-8 0,1-6 0 0,-1 6-1 15,11 0-26-15,-7-6-5 0,0 6 0 0,7 0-1 16,-7-5-130-16,4-1-25 0</inkml:trace>
  <inkml:trace contextRef="#ctx0" brushRef="#br0" timeOffset="4810.155">14446 3574 1702 0,'0'0'37'0,"0"0"8"0,0 0 2 0,0 0 1 0,-7 6-38 0,7-6-10 16,-7 6 0-16,0 0 0 0,4-3 42 0,3 6 6 0,0 11 2 0,-4-2 0 16,4-4-26-16,0 16-6 0,4-12-1 0,-1 14 0 15,4-3 4-15,0-2 1 0,0 8 0 16,0-3 0-16,-3 4-10 0,3-10-1 15,0 9-1-15,-4-2 0 0,5-4 2 0,-1 9 1 0,0-2 0 0,-4 2 0 16,1 0 5-16,-1 3 1 0,-3-9 0 0,4-2 0 16,-1 2 8-16,-3-2 1 0,4-4 1 0,-1-8 0 15,-3-1-16-15,4-2-3 0,-4 3-1 0,0-7 0 16,0 1-9-16,3-6 12 0,-3 0-12 0,0-6 12 16,0 0-12-16,0 0 0 0,0 0-10 0,0 0 10 15,0 0-45-15,0 0-3 16,-7-6-1-16,7-6 0 0,0 1-121 0,0-7-24 15,0-14-5-15,-17-1-1 0</inkml:trace>
  <inkml:trace contextRef="#ctx0" brushRef="#br0" timeOffset="5080.563">14362 4006 1760 0,'0'0'39'0,"-11"6"8"0,11-6 1 0,-7 0 1 0,0 6-39 0,3 0-10 16,4-6 0-16,0 0 0 0,-7 6 53 0,7-6 9 16,0 0 2-16,0 0 0 0,0 0-20 0,0 0-3 15,0 0-1-15,0 0 0 0,0 0-19 0,0 0-4 16,0 0-1-16,0 0 0 0,4 0-16 0,6 0 0 0,1 0 0 0,3 0 0 16,4 0 0-16,-1 0 0 0,5 0 0 0,2 0 0 15,-3 0 0-15,1 0-9 0,-1 0 9 0,3 0-8 16,1 3-12-16,3-3-3 0,-3 3 0 15,3-3 0 1,-7 0-47-16,4 0-10 0,0-3-1 0,-4 0-765 0</inkml:trace>
  <inkml:trace contextRef="#ctx0" brushRef="#br0" timeOffset="5884.089">16468 3912 1868 0,'0'0'41'0,"-7"0"9"0,0 0 2 0,-4 0 0 0,4 3-42 0,0 0-10 0,0-6 0 0,-4 3 0 16,1 0 71-16,-4 3 12 0,3 0 2 0,-7 3 1 16,8-6-52-16,-8 6-10 0,0-6-3 0,1 0 0 15,-1 6-11-15,1-6-2 0,-1 6-8 0,4-1 12 16,0 1-12-16,0 0 0 0,3 0 0 0,0-3 0 16,1 3 0-16,3 0 0 0,0 0 8 0,3 5-8 15,4-11 0-15,-7 0-10 0,4 6 2 0,-1 0 0 16,1 6 8-16,3-6 0 0,0-6 0 0,0 0 0 15,0 0 0-15,0 0 0 0,0 0 0 0,3 6 0 0,-3 3 0 16,4-4 0-16,-1 7 0 0,-3-12-8 16,0 0 8-16,4 0 0 0,3 6 0 0,-4 0 0 15,4 0 0-15,0-6 0 0,0 6 0 0,0-6 0 16,4 0 0-16,-4 6 0 0,4-6 0 0,-4 2 0 16,3-2 0-16,1 3 0 0,3-3 0 0,-3 3 0 0,3 0 0 15,-4 0 0-15,4-3 0 0,-3 6 0 0,3 0 0 0,0 0 0 16,-3-6 0-16,3 6 0 0,-4 6 0 15,1-7 0-15,-4 4 0 0,0 0 0 0,4 6 11 0,-4 2-3 16,-4-5 0-16,4 0 0 0,4 3-8 0,-4 2 0 16,-3-5 0-16,3 3 0 0,-4 2 0 0,1-5 0 15,-1 6 0-15,1-6 0 0,-1-4 0 0,-3 4 0 16,0 6 0-16,0-12 0 0,0-6 0 0,-3 5 0 0,3 7 0 16,-4-9 0-16,-3 3 0 0,4-3 0 0,-4 0 0 15,-1 9 0-15,-2-12 0 0,-1 6 0 0,4-6 0 16,-7 5 0-16,0-5 0 0,0 0-11 15,-4 0 3-15,1 0 0 16,-1-5-16-16,-3 5-4 0,3-6 0 0,4 0 0 0,-4 0 7 16,1 6 1-16,3-3 0 0,0 0 0 0,-1 0 1 0,1-3 1 0,4 6 0 15,3-6 0 1,0 0-51-16,3 1-11 0,-3 5-1 0,7 0-1 16,0-6-72-16,4 0-14 0,6-12-4 0,1 9 0 0</inkml:trace>
  <inkml:trace contextRef="#ctx0" brushRef="#br0" timeOffset="6420.194">16644 4168 853 0,'0'0'18'0,"0"0"4"0,0 0 1 0,0 0 2 0,-7-6-25 0,7 6 0 0,0 0 0 0,0 0 0 16,0 0 57-16,0 0 7 0,0 0 0 0,0 0 1 16,0 0 31-16,0 0 7 0,0 0 1 0,0 0 0 15,0 0-44-15,0 0-9 0,0 12-2 16,0-6 0-16,0 11-7 0,0-5-2 0,0-6 0 0,0 3 0 15,4 8 4-15,-4-11 1 0,0 6 0 0,0 0 0 16,3-3-10-16,-3 2-3 0,4 1 0 0,-4 0 0 16,0 0-6-16,3 0-2 0,-3-7 0 0,4 4 0 15,-1 3-4-15,1 0-2 0,-1-6 0 0,1-1 0 16,-1 1-3-16,4 0-1 0,0-3 0 0,-3 0 0 16,6-3-4-16,-2 0-1 0,-1 0 0 0,0 0 0 15,7-6 2-15,0 6 0 0,-4-12 0 0,1 7 0 16,3-7-11-16,-3 0 12 0,3-6-12 0,-4 10 12 15,5-10-12-15,-5 0 0 0,1-8 9 0,-1 8-9 16,-3 1 16-16,0-4-2 0,0 3 0 0,1 1 0 16,-5-4 5-16,1 9 1 0,-4-5 0 0,3 5 0 15,-3 0-20-15,-3 3-19 0,-1-2 4 0,4 5 1 16,-3 0 14-16,3 6 0 0,0 0 0 0,0 0 0 16,-8-6-30-16,5 6-3 15,3 0-1-15,-11 0 0 0,1 0-53 0,-1 6-10 0,11-6-3 0,-7 0 0 16,0 12-78-16,4-4-16 0,3-8-3 0,-4 9-1 0</inkml:trace>
  <inkml:trace contextRef="#ctx0" brushRef="#br0" timeOffset="7192.433">17198 4247 1205 0,'0'0'34'0,"0"0"8"0,0 0-34 0,0 0-8 0,0 0 0 0,0 0 0 16,0 0 57-16,-7 0 10 0,7 0 1 0,-7-6 1 16,-4 1 11-16,4-4 3 0,4 3 0 0,-4 3 0 15,0 0-16-15,-4-3-3 0,0 6-1 0,-3-6 0 16,4 6-19-16,-4-6-4 0,-4 6-1 0,0 0 0 15,1 0-16-15,-1 0-3 0,4 0-1 0,0 6 0 16,0 0-19-16,3 0 8 0,0-3-8 0,4 6 0 16,0 5 0-16,0-8 0 0,0 6 0 0,7 0-9 15,-3 0 9-15,3 2-8 0,0-2 8 0,3 0-8 16,1 6 8-16,-1-10-8 0,4 10 8 0,0-6-8 0,0-1 8 16,1-5 0-16,-1 3-9 0,3-3 9 0,1 0 0 0,3 0-9 15,-4 0 9-15,1 0 0 0,3-6 0 0,-3 5 0 16,-1-5 0-16,1-5 0 0,0 5 0 0,-1-6 0 15,1 0 0-15,-4-3 9 0,3-3 2 0,-3 0 0 16,0-11 0-16,4 5 0 0,-4-8 1 0,0 2 1 16,0-8 0-16,0 3 0 0,4-4-3 0,-4-5-1 15,3 9 0-15,1-1 0 0,-4 4-9 0,0 2 10 16,0-8-10-16,0 8 10 0,0 1-10 0,0-4 0 16,0-2 0-16,-3 3 8 0,3-4 0 0,-3-8-8 0,-4 0 12 15,3 2-4-15,1 7-8 0,-4-3 0 0,0 2 0 0,0 4 0 16,-4-4 0-16,1 10 0 15,3-4 0-15,-4 7 0 0,-3 2 0 0,3 3 0 16,-3-5 0-16,0 5 0 0,-3 3 0 0,3-3 0 0,-4 6 0 0,8 1 0 16,-5-1 0-16,8 6 10 0,-7 0-10 0,7 0 10 15,0 0-10-15,-7 11 10 0,4-5-10 0,-1 6 10 16,8 3-10-16,-4-3 0 0,0-1 0 0,0 7-11 16,3 3 11-16,-3 2 0 0,0-2 0 0,4 8 0 15,-1-3 0-15,1 10 0 0,-1-1 0 0,1 3 0 16,0 0 0-16,-4-2 0 0,3 2 0 0,1-6 0 15,-4 4 0-15,3-1-10 0,1 9 10 0,-1-6 0 16,-3 3 0-16,4 3 0 0,3 1 0 0,-4-13 0 16,1 9 0-16,-1-9 0 0,4 4 0 0,0-10 0 15,1 3 0-15,-1-11 0 0,0 3 0 0,0-4 0 0,3-5 0 16,1 3 0-16,-4-3 0 0,0-7 0 0,0 1 0 16,0 0-10-16,0 0 10 0,-7-6-8 0,0 0-8 15,0 0-2-15,7 0 0 0,4 0 0 16,-11 0-18-16,0 0-3 0,7 0-1 0,-7 0 0 15,7 0-19-15,-7 0-4 0,7 0-1 0,-7 0-508 16,0 0-103-16</inkml:trace>
  <inkml:trace contextRef="#ctx0" brushRef="#br0" timeOffset="8538.083">18535 4236 1347 0,'0'0'38'0,"0"0"9"0,0 0-38 0,-7 0-9 0,0 0 0 0,0 0 0 0,0 0 100 0,0-9 19 16,0 6 3-16,-4 0 1 0,4 3-38 0,0-3-7 16,7 3-2-16,-7-3 0 0,-4 3-40 0,4 0-9 0,7 0-2 15,-7-6 0-15,-3 12-16 0,3-6-9 0,-1-6 10 16,1 6-10-16,0 6 0 0,0-6 0 0,-3 3 0 0,3 3 0 15,3 6 0-15,1-7 0 0,-4 1 0 0,0 6 0 16,-1-6-19-16,1 9 3 0,0-6 1 0,4 5 0 16,-1 10 5-16,-3-7 1 0,4 4 0 15,-1-3 0-15,4-1-1 0,0-2 0 16,0 3 0-16,4-1 0 0,-1 1 10 0,4-3 0 16,0-4 0-16,0 1-8 0,-3 6 8 0,3-12 0 15,4 2-9-15,-1 4 9 0,1-6 0 0,-1-6 0 0,4 0 0 0,-3 0 0 16,7 0 0-16,-4 0 0 0,0-12 0 0,0 1 0 15,0 2 0-15,0-9 0 0,-3-5 8 0,-1 2-8 16,1-8 9-16,-4-4-9 0,4-8 10 0,-8-3-10 16,4 0 0-16,-7-3 8 0,4 3-8 0,-4-6 0 15,0 6 0-15,-4 8 11 0,1-8-11 0,-1 6 10 16,1-3-10-16,-1-3 8 0,-3 0-8 0,0 3 8 16,-4-4 0-16,4 13 0 0,0-3 0 0,-3 3 0 15,-1 8-8-15,0-2 0 0,1 8 0 0,-1 0 8 16,1 7-8-16,3-4 0 0,0 6 0 0,3 0 0 0,-3-3 0 0,4 7 0 15,3 5 0-15,0 0 0 0,0 0 0 0,0 0 0 16,0 0 0-16,0 0-11 0,-4 5 11 16,4 7 0-16,-4 0 0 0,4 3 0 0,0 2 0 15,0 7 14-15,0 8-3 0,0-8-1 16,0 14-10-16,0 3 0 0,4 3 0 0,-4-12 8 0,0 10-8 16,4-4 10-16,-1-3-10 0,1 3 10 0,-1-5-10 0,4-4 0 15,0 9 0-15,0-8 0 0,0 8 0 0,0-9 8 16,0-2-8-16,4 2 0 0,-4 3 0 0,4-14 0 15,-4 9 8-15,3-10-8 0,-3 1 0 0,0 2 0 16,4-2 0-16,-4 0 0 0,0-1 0 0,-3-5 0 16,3 9 0-16,0-10 0 0,0 1 0 0,-4 0 0 0,4 3 0 15,-3-4 0-15,-1 1 0 0,1-6 0 0,0 6-8 0,-4-12 8 32,0 0-26-32,0 6-1 0,0-6 0 0,0 0 0 15,0 0-23-15,0 0-5 0,0 0-1 0,0 0 0 16,7 0-15-16,-4-6-3 0,4 6-1 0</inkml:trace>
  <inkml:trace contextRef="#ctx0" brushRef="#br0" timeOffset="9025.507">18697 4344 2023 0,'0'0'44'16,"0"0"10"-16,0 0 2 0,0 9 0 0,4 3-44 0,-4 0-12 0,3-6 0 0,1-1 0 0,3 7 17 0,-4-9 2 15,4 0 0-15,0-3 0 0,1 0-7 0,-1 0-2 16,3 0 0-16,-3 0 0 0,-3-6-2 0,3 6-8 16,0-12 12-16,0 1-4 0,0-7-8 0,0 6 0 15,0-2 9-15,0 2-9 0,0-6 0 0,0 1 0 16,-3 2 0-16,-4-3-12 0,3 6 0 0,-3-5-1 0,4 2 0 15,-4 9 0-15,0-5 1 0,-4-1 1 0,1 6 0 16,3 6 0-16,0 0 11 0,0 0 0 0,0 0 0 0,0 0-8 16,-7-9 8-16,7 9 0 0,-7 0 0 15,3 9-8-15,4-9 8 0,-7 6 0 16,4 6 0-16,3-1 0 0,-4 1 0 0,-3 0 0 0,3 8 0 0,-3-8 0 16,7 6 0-16,-3-4 8 15,3 4 0-15,0-6 0 0,7 6-8 0,-7-4 0 0,0 4 0 0,-4-6 0 16,4 5 8-16,0-5 0 0,-3 3 0 15,3-4 0-15,3-5-8 0,1 6 0 0,-1 0 0 0,1-3-8 16,3 2 8-16,-3-5 0 0,3 0 0 0,-4-6-8 16,8 6 8-16,-4 0-10 0,3 0 10 0,1 0-10 15,0-6-1-15,3 0 0 0,0-6 0 0,3 6 0 16,1-6-5-16,0 0 0 0,3 0-1 0,0 0 0 16,4 0-7-1,3-5-2-15,0-4 0 0,0 9 0 0</inkml:trace>
  <inkml:trace contextRef="#ctx0" brushRef="#br0" timeOffset="9608.059">19844 3624 1807 0,'0'0'40'0,"0"0"8"0,-7 6 1 0,7 6 2 0,-4-6-41 0,4 2-10 0,-3 10 0 0,3-6 0 0,0 0 64 0,0-1 10 16,-4 4 2-16,4 3 1 15,0-7-33-15,-3 7-8 0,6-6 0 0,-3 3-1 0,4-4-13 0,-1 1-2 16,1 0-1-16,-1 0 0 0,1 2-19 0,-1 4 0 16,1-6 8-16,-1 5-8 0,1 4 0 0,-1-3 10 15,4 5-10-15,-3-2 8 0,0 8-8 0,-1 3 0 16,1 4 0-16,-1 2-11 0,1 0 11 0,-4 3 0 16,3 3 0-16,-3-5 0 0,4-4 0 15,-4 3 9-15,3-9-9 0,1-2 0 0,-4 2 11 0,0-11-11 16,3 8 10-16,1-8-10 0,-4 0 12 0,3-9-4 15,1 2-8-15,-4 1 12 0,0-12-12 0,0 0 0 16,0 0-12-16,0 0 12 0,0 0-12 0,-4-6 4 16,1-9 8-16,3 7-13 15,0-1-14-15,-4-9-2 0,4 1-1 0,0-10-962 0</inkml:trace>
  <inkml:trace contextRef="#ctx0" brushRef="#br0" timeOffset="9949.967">20140 3595 1564 0,'0'0'44'0,"0"0"10"0,0 0-43 0,0 0-11 0,0 0 0 0,0 0 0 0,0 0 44 0,0 0 6 15,-7 0 2-15,7 0 0 0,0 0 0 0,-7 6 0 16,3 5 0-16,1 7 0 0,3-6-36 0,-4 2-6 16,4 10-2-16,0-6 0 15,0 5-8-15,0-2 0 0,0 2 0 0,4-5 0 0,-4 2-24 0,0-2 0 16,3-6 0-16,-3 3 0 15,8 2-22-15,-1-5-5 0,3 0-1 0,-3-1-455 16,0 1-91-16</inkml:trace>
  <inkml:trace contextRef="#ctx0" brushRef="#br0" timeOffset="10517.854">21071 3662 1515 0,'-3'12'33'0,"-4"-6"7"16,3 0 2-16,1 6 1 0,-1-1-35 0,1 4-8 0,-4-3 0 0,3 0 0 0,4 5 56 0,-3-5 10 15,-1 0 2-15,-3 2 0 0,3 4-29 0,1-6-6 0,-4 0-1 0,0 8 0 16,3-8-8-16,1 6-3 0,-4-4 0 0,3 4 0 16,-3 0-8-16,4 5-1 15,-4-2-1-15,3 2 0 0,1-5 6 0,-1 8 2 0,0 4 0 0,4-4 0 16,-3-2-9-16,3-1-2 0,0 4 0 15,-4-4 0-15,4 9-8 0,4-8 0 0,-4 0 9 0,0-4-9 16,0 4 0-16,3-7 0 0,-3-2 0 16,0 3 0-16,0-1 0 0,0-11 0 0,4 3 0 0,-4-9 0 15,0 0-18-15,0 0-5 0,0 0-1 0,0 0 0 16,4-3-25 0,-1-3-6-16,1 3-1 0,-4-6-505 0,3-2-102 0</inkml:trace>
  <inkml:trace contextRef="#ctx0" brushRef="#br0" timeOffset="10904.879">20775 3727 1638 0,'0'0'36'0,"0"0"7"0,0 0 1 0,0 0 3 0,0 0-38 0,-7 0-9 15,0 0 0-15,7 0 0 0,-11-3 88 0,11 3 16 0,-3-3 4 16,-1-9 0-16,1 7-77 0,3-1-15 0,0 0-4 0,3 0 0 16,-3-6-12-16,4 6 8 0,3-3-8 0,0 4 0 15,0 5 0-15,4-6 0 0,3 0 0 0,3 0 0 16,1 6 0-16,0 0 0 0,3-6 0 0,0 0 0 15,0 6 10-15,0 0-10 0,0-12 10 0,4 12-10 16,0 0 0-16,3 0 0 0,-7 0 0 16,4 0 0-16,3 6 0 0,-7 0 0 0,1 0 0 15,-8 0 0-15,3 0 0 0,1 0 0 0,-4 2 0 0,-3 4 0 32,3 6-36-32,-4-6-12 0,1-1-4 0,-1 7 0 15,1-9-128-15,-4 8-25 0,7 7-6 0,-7-12-1 0</inkml:trace>
  <inkml:trace contextRef="#ctx0" brushRef="#br0" timeOffset="11281.877">20948 4388 1033 0,'0'0'22'0,"0"12"5"0,0-9 1 0,3 3 2 0,-3-6-30 0,0 12 0 0,0 0 0 0,4-7 0 16,-4-5 43-16,0 6 2 0,0-6 1 0,0 0 0 16,0 0-3-16,0 6-1 0,4 0 0 0,-4-6 0 15,0 6 5-15,0-6 1 0,7 9 0 16,-4-6 0-16,8 0 0 0,-8 3 0 0,4-6 0 0,0 0 0 15,0 0-16-15,0 0-4 0,4 0 0 0,-4 0 0 16,4 0-20-16,-1 0-8 0,1 0 0 0,-1 0 9 16,5 0 0-16,-5 0 0 0,1 0 0 0,3 0 0 15,3 5-9-15,-2-5 8 0,-1 0-8 0,-4 0 8 16,-3 0-8-16,0 0 0 0,4 0 0 0,0 0-11 16,3 6-17-1,-4-6-3-15,1 0-1 0,3 0 0 0</inkml:trace>
  <inkml:trace contextRef="#ctx0" brushRef="#br0" timeOffset="11845.566">21449 4339 1683 0,'0'0'48'0,"0"0"10"0,0 0-46 0,0 0-12 16,0 0 0-16,0 0 0 0,0 0 41 0,0 0 7 0,0 0 0 0,0 0 1 16,0 0-26-16,0 0-6 0,0 0-1 0,0 2 0 15,0 7-16-15,0 0 0 0,3 3 0 0,-3 0 0 16,4-7 8-16,-4 7-8 0,3-3 0 0,1 9 0 15,-4-7 0-15,0-5 0 0,0 0 0 0,4 6 0 16,-4-3 0-16,0-3 0 0,0-6 0 0,0 0 0 16,0 0 16-16,0 0-3 0,0 0-1 0,0 0 0 15,0 0 36-15,-4-6 8 0,-3 3 0 0,3-3 1 16,1 0-37-16,-1-6-8 0,4 6-2 0,0-5 0 16,0-4-10-16,-3 3 0 0,3 0 0 0,0 7 0 15,3-7 0-15,1 0 0 0,-4-3 0 0,3 4 0 16,1-1 0-16,-1 6 0 0,-3-6-14 0,4 6 5 15,3-5 9-15,-3 5 0 0,-1 3 0 0,4 3-8 16,-3-6 8-16,3 6 0 0,0 0 0 0,-4 0 0 16,4 9 0-16,0-3-12 0,-3 5 12 0,3 1-12 15,0 0 12-15,0 6 0 0,0-4 0 0,4 4 0 0,-4-1-8 16,0-5 0-16,0 9 0 0,0-4 0 0,-3-5 8 16,3 0 0-16,3 9 0 0,1-10 0 0,-4 1 0 0,3 0 11 15,1-6-3-15,-4 0 0 0,4 2-8 0,-1-2 0 16,-3-6 0-16,0 0 0 0,4 0 0 0,-1 0 0 15,1-6 0-15,3 1 0 0,-3-1 0 0,-1 3-17 16,4-9 4-16,-3 6 1 16,3-6-125-16,0 6-25 0,11-20-5 0,-7 14-1 15</inkml:trace>
  <inkml:trace contextRef="#ctx0" brushRef="#br0" timeOffset="12538.888">22087 4297 1807 0,'0'0'40'0,"0"0"8"0,-10 0 1 0,3 6 2 0,-4-6-41 0,4 6-10 0,-3-6 0 0,2 6 0 16,-2-6 27-16,-1 6 3 0,-3-6 1 0,4 6 0 15,3 0-20-15,-4 0-11 0,0-4 12 0,1 7-12 16,-1 0 0-16,4-3 0 0,0 0 0 0,0 0 0 15,0 5 0-15,0 1-9 0,3-3 9 0,-3 9-12 16,4-7 12-16,-1 1 0 0,1 0-9 0,3 0 9 16,0 2 0-16,0-8 0 0,0 6 0 0,3 6 0 15,-3-12 0-15,4 2 0 0,3 4 12 0,-4-6-4 16,1 0 23-16,3 0 4 0,0-6 1 0,0 0 0 16,0 0-5-16,4 0-1 0,-1-12 0 0,1 6 0 0,3-6-14 15,-3 4-2-15,-1-4-1 0,4-6 0 0,-3 1-3 16,-1-10-1-16,1 4 0 0,-4-4 0 0,4-2 0 0,-4-7 0 15,0 4 0-15,0-6 0 0,0 3-9 0,-4-4 0 16,5 1 0-16,-8 3 0 0,3 5 0 0,-3 4 0 16,0-6 0-16,0 8 0 0,-3-5 0 0,-1 2 0 15,-3-2 0-15,0 2 0 0,0-2 0 0,0 3 0 16,-4-4 0-16,4 1 0 0,-3 8 0 0,2-8 0 16,1 2 8-16,0 4-8 0,-3-1 0 0,3 10 8 15,3 2-8-15,1 0 0 0,-1 0 0 0,1 1 0 16,3 5 0-16,-4 3 0 0,4 3 0 0,0 0 0 15,0 0 0-15,0 0 0 0,0 0 0 0,0 0 0 16,0 0 0-16,0 0 0 0,0 0 0 0,0 0 0 0,-7 0 0 16,4 6 0-16,-1 2 0 0,4 10-11 15,0 0 11-15,-4-4-12 0,8 10 12 0,-4 0 0 0,0-1 0 0,0 3 0 16,4 7 0-16,-4 2 8 0,3-6-8 0,1 10 11 16,-4-7-11-16,3 3 0 0,1-2 0 0,-4 2 0 15,3-3 0-15,1 4 0 0,-1-4 0 0,-3 6 0 16,4 3 0-16,-1-3 0 0,4-2 0 0,-3 2 0 15,-1-12 0-15,4 10 0 0,0-13 0 0,1 4 0 16,-1-4 0-16,0-2 0 0,3-4 0 0,1 1 0 16,-4-6 0-16,3 3 0 0,1-4 0 0,0 1 0 15,-4 0 0-15,3-6 0 0,4 0 0 0,-7-6 0 16,1 0 0-16,-1 0-16 0,3 0 4 0,-3 0 1 16,0 0-14-16,4-6-3 0,-1 0-1 15,1 0 0-15,0 0-89 0,-1-6-18 16,15-2-3-16,-8 8-1 0</inkml:trace>
  <inkml:trace contextRef="#ctx0" brushRef="#br0" timeOffset="13001.048">22303 4339 2257 0,'0'0'49'0,"-4"2"11"0,1 4 1 0,-1 6 3 0,4-12-51 0,0 0-13 0,4 6 0 0,-1 0 0 16,1 0 19-16,-1 0 1 0,4-1 0 0,4-5 0 15,-4 6-20-15,0-6 8 0,3 0-8 0,1 0 0 16,-4-6 11-16,4 6-11 0,3-5 10 0,-4 5-10 16,-3-6 0-16,4-6 0 0,-4 12 0 0,4-12 0 15,-4 6-11-15,0-2 2 0,-4 2 0 0,1-6 0 16,-4 6 1-16,0 0 0 0,3 0 0 0,-6 0 0 15,3 0 8-15,-4 1 0 0,1-1 0 0,-1 3 0 16,1-3 0-16,-4 0 0 0,0 0 0 0,0 6 0 16,0-6 0-16,-1 6 0 0,8 0 0 0,-10 0 0 15,-1 0 0-15,1 6 0 0,10-6 0 0,-11 6 0 16,1 6-9-16,2-3 0 0,-2 2 0 0,3-5 0 16,0 6 9-16,0 0 0 0,3 0 0 0,-3-4 0 0,4 4 0 15,3 6 0-15,0-12 0 0,0 11 0 0,3-8 0 16,1 9 0-16,-1-7 0 0,1-5 0 0,3 6 0 0,-4-6 0 15,4 9 0-15,0-4 0 0,0 1 0 16,4 0 0-16,0 0 0 0,-1-1 0 0,4 4 0 0,4-9 0 16,0 6 0-16,3-6 0 15,0 5-36-15,7-8-6 0,0 3-1 0,-3-3 0 16,0-3-26-16,-1 0-6 0,5-3-1 0,-5-3-780 16</inkml:trace>
  <inkml:trace contextRef="#ctx0" brushRef="#br0" timeOffset="14200.31">9835 3462 836 0,'0'0'24'0,"0"0"4"0,0 0-28 0,-7 0 0 0,7 0 0 0,0 0 0 16,-7 0 40-16,4-5 3 0,-4 5 0 0,7 0 0 15,-7 0-16-15,7 0-3 0,0 0-1 0,0 0 0 16,-7-6-12-16,0 6-3 0,7 0 0 0,0 0 0 0,0 0 2 0,0 0 0 16,0 0 0-16,0 0 0 0,0 0 25 15,0 0 5-15,-4 11 0 0,4-5 1 0,4 6-5 0,-4 3-2 16,3-9 0-16,1 11 0 0,3-2-18 15,0 3-4-15,0-1-1 0,0 1 0 16,0 8 4-16,0-2 1 0,0 8 0 0,-3-2 0 0,3 2 11 16,-4 3 2-16,4-2 1 0,-3 2 0 0,-1 3-8 15,4-9-2-15,-3-2 0 0,-1 2 0 16,-3 4-11-16,4-10-9 0,-4-2 12 0,0 8-12 0,0-11 11 0,3 2-11 16,-3-2 10-16,4-6-10 0,-1 5 8 0,-3-5-8 15,4-3 0-15,0 3 0 0,-1 0 0 0,1-7 0 16,-1 1 0-16,1-6 0 0,-1 6-16 0,4-6-4 15,0 0 0-15,0 0 0 16,0 0-24-16,4-6-6 0,0 6-1 0,-1 0 0 0</inkml:trace>
  <inkml:trace contextRef="#ctx0" brushRef="#br0" timeOffset="15402.489">8156 3401 738 0,'0'0'20'0,"0"0"7"0,0 0-27 0,0 0 0 0,-10 6 0 0,3-3 0 0,7-3 56 0,-7 2 7 16,-1-2 1-16,8 0 0 0,-3 0 5 0,3 0 2 16,-7-2 0-16,0-1 0 0,0 3-19 0,0-6-3 15,3 0-1-15,-3 0 0 0,4-6-21 0,-4 6-5 16,-1 6-1-16,1-6 0 0,7 6 9 0,-7 0 2 16,0-5 0-16,0 5 0 0,0 0 0 0,-3 5 1 15,3 1 0-15,-4 0 0 0,0 0-3 0,1 0-1 16,-1 6 0-16,-3-6 0 0,4 2-29 0,-1 4-10 15,-3 0 0-15,3 0 0 0,4-6 10 0,-7 5 16 16,4 1-4-16,-1 3-1 0,7-3-11 0,-3-7-11 16,0 7 3-16,4 0 0 0,-1 3 8 0,1-4 0 0,-1 7 0 15,1-6 0-15,-1-3 0 0,1 2 0 0,3 7 0 16,0-6 0-16,0 0 0 0,3 2 0 0,1-8 0 16,-4 6 0-16,7-6 0 0,-4 0 0 0,1 5 0 0,-1-5-8 15,1 3 8-15,-1 3 0 0,1-12 0 0,-1 6 0 16,4 0 0-16,-3-6 0 0,0 5 0 0,-4-5 0 15,0 0 0-15,3 6 0 0,1 0 0 0,3-6 0 16,-7 0 0-16,0 0 0 0,0 0 0 0,3 0 0 16,8 6 0-16,-8-6 0 0,4 0 0 0,-3 0 0 15,-4 0 0-15,7 0 0 0,0 0 0 0,0 0 0 16,0-6 0-16,0 12 0 0,4-6 0 0,-4 0 0 16,3 0 0-16,1 0 0 0,0 6 0 0,-1-6 0 15,4 6 0-15,-7-3 0 0,4 3 0 0,-4 5 0 16,7-5 0-16,-3 0 0 0,-1 6 0 0,1-6 0 15,-1 6 0-15,4 2 0 0,-3-8 0 0,3 6 0 16,-3 6 0-16,-1-4 16 0,1-2-3 0,-1 0 0 0,1 0-13 16,0 5-18-16,-4-8 4 0,0 3 1 0,0 5 13 0,3-5 0 15,-3 6 0-15,1-9-9 0,-5 8 9 16,1 1-12-16,-1-6 12 0,1 5-12 0,-4-2 12 0,7-3 0 16,-7 0 0-16,0-1 0 0,0 1 0 0,-7 3 0 15,7-3 0-15,-4-1 0 0,-3 4 0 0,0 3 0 16,0-13 0-16,3 7 0 0,-3-6 10 0,4 6-2 15,-4-6-8-15,-4 0 12 0,1-3-3 0,3 2-1 16,-4 1 0-16,0-6 0 0,1 0-8 0,-1 6 0 16,-6-6 9-16,2-6-9 0,1 6 10 0,0-8-2 15,-7 5-8-15,3-6 12 0,1-3-12 0,-4 6 0 16,3-6 0-16,0 1 0 0,1-4-26 0,-4 3 2 16,6 0 0-16,-2 7 0 15,6-13-39-15,-3 9-7 0,0-3-2 0</inkml:trace>
  <inkml:trace contextRef="#ctx0" brushRef="#br0" timeOffset="16229.061">8280 4000 1454 0,'0'0'32'0,"0"0"6"0,0 0 2 0,0 0 1 0,0 0-33 0,-7 0-8 0,7 0 0 0,0 0 0 15,0 0 26-15,0 0 3 0,-7 6 1 0,7-6 0 16,-7 0-9-16,7 0-1 0,0 0-1 0,0 0 0 15,0 12-19-15,0-6 10 0,0-6-10 0,0 6 8 16,7 0-8-16,-4 3 0 0,8-4 0 16,-11 1 0-16,7 6 0 0,-4-6 0 0,4 0 0 0,-3 0 0 15,3 2 10-15,-4-2-10 0,1 0 12 0,-1 0-12 16,5 6 21-16,-5-6-2 0,1 6-1 0,-1-7 0 16,-3-5-3-16,4 0-1 0,-4 0 0 0,3 6 0 15,1 0-6-15,-1 0-8 0,-3-6 11 0,0 0-11 16,7 9 8-16,0-9-8 0,0 6 0 0,0 0 0 15,-7-6 0-15,0 0 0 0,4 6 0 0,0-1 0 16,3-5 0-16,-4 6 0 0,-3-6 0 0,0 0 0 16,0 0 0-16,0 0 0 0,0 0 0 0,0 0 0 0,0 0 9 15,0 0-1-15,0 0-8 0,-7-6 12 0,4 1-12 0,-5-7 0 16,1 6 8-16,-3-6-8 0,-1 3 0 16,1 3 0-16,-1 1 0 0,0-7 0 0,1 6 0 0,-1 0 0 15,1 0 0-15,3 0 0 0,7 0-8 0,-11 0 8 16,8-2 0-16,-4 8 0 0,-1-6-8 0,5-6 8 15,-1 6 0-15,1 0 0 0,3 0 0 16,-4-5 0-16,1 2 0 0,-1 3 0 0,4 0 0 0,0 0 0 16,0-6 0-16,0-5 0 0,-3 2 0 0,-1 3-10 15,1-11 10-15,3 5-8 0,0-2 8 0,3 2 0 16,1-9 8-16,3 10-8 0,-4-1 0 0,4-8 0 0,0 14 0 16,4 0 0-16,0-5 0 0,-1 5 0 15,1 3 0-15,-1 3 8 0,8 6-8 0,-4 0 0 0,4-6 0 0,-4 12 0 16,4-3 0-16,-4 0-12 0,0 6 4 0,0 3 0 31,0-7-25-31,0 7-5 0,0-6-1 0,0 6 0 16,0-3 17-16,4 2 3 0,-4-5 1 0,0 0 0 15,0 0-30-15,0 0-7 0,1 0-1 0,-1-6-595 0</inkml:trace>
  <inkml:trace contextRef="#ctx0" brushRef="#br0" timeOffset="16708.108">8742 3889 1191 0,'0'0'26'0,"0"0"6"0,0 0 0 0,0 0 2 0,0 0-34 0,0 0 0 0,0 0 0 0,0 0 0 15,0 0 45-15,-4 6 3 0,1 5 0 0,3-11 0 16,0 3-25-16,-4 6-5 0,1 0-1 0,3-3 0 16,0 6 14-16,0-7 2 0,3 1 1 0,4 6 0 15,-3-6-14-15,-4 0-2 0,0-6-1 0,3 9 0 16,1 2-3-16,3 1-1 0,-4 0 0 0,1-6 0 16,3 3-5-16,-3 2 0 0,3 7-8 0,0-12 12 15,-4 6-4-15,1 2-8 0,3-2 11 0,0-6-11 16,0 6 0-16,0 0 0 0,4-7 0 0,-4 1 0 15,0 0-18 1,0 0-10-16,0 3-3 0,0-9 0 0,0 6-125 16,-7-6-26-16,14-6-5 0,-14 6-1 0</inkml:trace>
  <inkml:trace contextRef="#ctx0" brushRef="#br0" timeOffset="16948.346">8565 3395 1710 0,'0'0'37'0,"0"0"8"0,-3 6 2 0,-1 0 1 0,1-1-38 0,-1 10-10 0,4-3 0 0,0-6 0 15,0 6-8-15,-3-7-4 0,3 1-1 0,0 6-486 16,3-3-97-16</inkml:trace>
  <inkml:trace contextRef="#ctx0" brushRef="#br0" timeOffset="86909.905">13818 7611 989 0,'0'0'28'0,"0"0"6"0,0 0-34 0,0 0 0 0,0 0 0 0,0 0 0 15,0 0 68-15,0 0 6 0,0 0 2 0,0 0 0 16,0 0-20-16,0 0-4 0,0 0-1 0,0 0 0 16,0 11-22-16,0-11-4 0,0 0-1 0,0 6 0 15,0 0-24-15,0-6 0 0,0 0 0 0,0 6 0 16,0-6 35-16,0 0 1 0,0 0 1 0,0 9 0 16,0-3-26-16,0-6-11 0,0 0 8 0,0 0-8 15,4 5 24-15,-4-5-1 0,0 0 0 0,0 0 0 0,0 0-35 0,0 0-6 16,0 0-2-16,0 0 0 15,0 12 32-15,0-12 7 0,0 0 1 0,0 0 0 16,0 0-20-16,0 0-11 0,0 0 2 0,0 0 0 16,0 0 26-16,0 0 6 0,0 0 1 0,0 0 0 0,0 0-24 0,0 0-20 15,0 0 4-15,0 0 1 0,-4-6 34 0,4 6 6 16,-7-6 2-16,4 6 0 16,3 0-43-16,-7-5-9 0,7 5-2 0,-11 0 0 0,4-3 27 0,-4 0 0 15,4 3 0-15,-3-3 0 0,-4 3 12 0,3 0 8 16,-3 0 2-16,3 3 0 0,-3 0-22 0,4-3 0 15,-1 0 0-15,-3 3-8 0,3 2 8 0,1 7 0 0,-1-12-9 16,1 6 9-16,-1 0-9 0,1 3 9 0,-1-3-12 16,0 3 12-16,8 5-14 0,-4-2 4 0,-4 0 1 15,4-3 0-15,4 5 9 0,-1 1 0 0,-3-3 0 0,4-6 0 16,-1 8 0-16,0-2 0 0,1 0 0 0,-4 5 0 16,3 1 0-16,4-3 8 0,-3 8-8 0,3-5 11 15,-4 3-11-15,4 2 0 0,4 1-12 16,-4-1 12-16,0 4 0 0,0-4 0 15,3 4 0-15,-3-10 0 0,7 7 0 0,-3-4 0 0,-1-2 0 0,1 0 0 16,3-1 0-16,-3 4 0 0,3-4 0 0,0-8 0 16,3 9 0-16,-3-6 0 0,0-7 0 0,4 7 12 15,-4-3-12-15,0 3 0 0,4-12 0 0,-1 3 0 16,1 3 0-16,-1-3 0 0,4-3 9 0,-3-3-9 16,0 3 0-16,-1 0 0 0,4 0 0 0,0-3-12 15,1 0-104-15,2-3-22 16</inkml:trace>
  <inkml:trace contextRef="#ctx0" brushRef="#br0" timeOffset="87487.169">13885 8104 990 0,'0'0'21'0,"0"0"5"0,0 6 1 0,4 6 1 0,-1-6-28 0,1-3 0 0,-4-3 0 0,0 0 0 15,3 12 73-15,1-6 9 0,3-4 2 0,0 1 0 16,4 3-23-16,-1 0-4 0,1 0-1 0,-1-6 0 16,5 6-44-16,-1 0-12 0,0 0 0 0,-4-6 0 15,4 0 48-15,1 0 5 0,-5 0 1 0,4-6 0 16,-3 6-35-16,-1-6-7 0,-3 6-2 0,1-6 0 16,-1 0-10-16,0-6 0 0,-4 7 0 0,-3-1 0 15,4-6 0-15,-4 9 0 0,0-9 0 0,-4 6 0 16,4 6 0-16,-3-6 0 0,-4 6 0 0,0-5 0 15,-1 5-100-15,-2 0-23 0,3 0-4 0,-4 0-1 16,-3 0 64-16,4 5 12 0,-1-5 2 0,-3 6 1 0,0 0 39 16,0 0 10-16,0 0 0 0,-1 3 0 15,1 0 22-15,0-1 6 0,4-2 2 0,-1 0 0 0,-3 0 14 0,3 0 4 16,4 0 0-16,0 0 0 0,4 2-18 16,-1 1-3-16,1-3-1 0,-1 3 0 0,4 3-14 0,0-6-4 15,0 0 0-15,4-1 0 0,3 1-8 0,-4 3 0 16,4 3 0-16,4 0 0 0,-1-7 28 0,5 1 1 15,-5 6 0-15,4-3 0 0,0-6-21 0,0 9-8 16,8 8 0-16,-5-8 0 0,1-12 0 0,3 0-20 16,0 6 4-16,-3-3 0 15,0 3-102-15,3-6-20 0,14-3-4 0,-7 0-1 0</inkml:trace>
  <inkml:trace contextRef="#ctx0" brushRef="#br0" timeOffset="87790.481">14312 8081 1074 0,'0'0'30'0,"0"0"8"0,0 0-30 0,4 12-8 0,-4-6 0 0,3 5 0 0,-3-5 104 15,4 6 19-15,3-9 4 0,0 9 1 0,-4-1-73 0,4 1-15 16,4 0-2-16,-4 0-1 0,4 2-17 0,-1-2-3 16,1 6-1-16,-1-6 0 0,1-4-4 15,3 4 0-15,-3 0-1 0,3 5 0 0,-4-5-11 0,1 3 0 16,0 8 0-16,-1-5 0 16,1-12 0-16,-4 0 0 0,3-6 0 0,-10 0 0 15,11 6-103-15,-4 0-19 0,0 0-4 0,-7-6-1 0</inkml:trace>
  <inkml:trace contextRef="#ctx0" brushRef="#br0" timeOffset="88155.938">14524 7999 1337 0,'0'0'28'0,"0"0"6"0,0 0-34 0,0 0 0 0,0 0 0 0,0 0 0 16,0 0 58-16,0 0 5 0,0 0 1 0,0 8 0 15,3 16-14-15,1-6-2 0,-1-7-1 0,1 4 0 16,0 9-19-16,-4-13-4 0,3 7-1 0,1 5 0 16,3-2-23-16,-4-3 0 0,1-1-10 0,-1 10 10 15,4-4 0-15,-3 4 0 0,-1-10 0 0,1 7 0 16,-1 2 16-16,1 4 11 0,-4 2 1 0,3 3 1 15,-3 4-29-15,0-1 8 0,0 0-8 0,-3-3 0 16,3 4-21-16,0-4-7 0,0 3-2 16,-4-3 0-16,4-2 53 0,-3 2 10 0,-1-3 3 0,4 1 0 0,0-4-36 15,-3 0 0-15,3-5 0 0,0 2 0 0,0-5 0 16,0-6 0-16,0-7 0 0,0 4 0 0,0-12-10 0,0 0-9 16,0 0-1-16,0 0-1 15,3 6-126-15,-3-6-25 0</inkml:trace>
  <inkml:trace contextRef="#ctx0" brushRef="#br0" timeOffset="88661.215">14855 7493 231 0,'0'0'0'0,"0"0"13"0,0 6-13 0,0 0 0 0,0 3 0 0,-3-4 0 0,3-5 79 16,-4 12 13-16,1 0 2 0,-1 6 1 0,4-4 8 0,-3 1 1 15,3 0 1-15,-4 8 0 0,4-8-11 0,-3 2-2 16,3 7-1-16,0-12 0 0,-4 8-23 0,4-2-4 16,0 11 0-16,0-8-1 15,4-9-1-15,-4 11 0 0,0 4 0 0,3 2 0 16,-3-14-48-16,4 8-14 0,-1 7 0 0,1-4 8 0,-1 4-8 0,1-4 0 15,-1 9 0-15,1-11 0 0,0 8 0 0,-1-5 0 16,1-4 0-16,-1 7 0 0,1-10 0 0,-1 4 0 16,1-4 0-16,-1 4 0 0,-3-7 27 0,4-5 4 15,-4 6 1-15,3-9 0 0,-3 2-20 0,0-5-4 16,0-6-8-16,0 6 12 0,0-6-12 0,0 0 0 16,4 12 0-16,-4-12 0 15,0 0-28-15,0 0-9 0,0 0-2 0,0 0-491 0,0 0-98 16</inkml:trace>
  <inkml:trace contextRef="#ctx0" brushRef="#br0" timeOffset="89270.304">15074 8149 1337 0,'-7'-9'28'0,"7"9"6"0,0 0-34 0,0 0 0 0,0 0 0 0,0 0 0 0,-3-3 58 0,3 3 5 16,0 0 1-16,0 0 0 0,0 0 0 0,-7 0 0 15,0-9 0-15,7 9 0 0,0 0 0 0,0 0 0 16,-4 0 0-16,4 0 0 0,0 0-52 0,0 0-12 16,-7 9 0-16,3-3 0 0,4 0 21 0,0-6 2 15,0 0 0-15,0 11 0 0,-3 7 14 0,3-6 3 16,0-12 1-16,3 6 0 16,-3 2-84-16,0 10-17 0,4 0-3 0,-1-1-1 0,1 1 64 0,3-3 0 15,-3-4 0-15,3 1 13 0,0-9-13 0,3 6-10 16,-3 0 2-16,0 2 0 0,4 1 8 0,0-12 0 0,3 0 8 15,-4 0-8-15,4 6 0 0,-3-6 0 0,-1 6 0 0,5-6 0 16,-5-6 0-16,1 6 0 0,-1-6 0 0,1 0-8 16,0 0 8-16,-1 1-8 0,-3-1 8 0,4-6-8 15,-4-3 8-15,0 3 0 0,-4 1 0 0,1-10 0 16,-1 9 0-16,-3 1 0 0,0-7 0 0,0 3 8 16,0 9-8-16,-3-2 0 0,-1-7-11 0,1 3 11 15,-1 6-16-15,-3-3 4 0,4-2 0 0,-4-1 0 16,3 6 4-16,-3 6 8 0,0-6-13 0,0 0 5 15,-4 0 8-15,4-5 0 0,-3-1 0 0,-1 6-8 16,1 9 8-16,-1-3 8 0,4-3-8 0,-4 3 11 16,1 0-3-16,3 3-8 0,0-3 12 0,7 0-4 15,0 0-8-15,0 0 0 0,0 0-10 0,-4 15 10 16,1 2-18-16,3-5 2 0,0-6 1 0,3 6 0 16,1-1-63-16,-1-2-13 0,1-3-2 0,3 6-629 15</inkml:trace>
  <inkml:trace contextRef="#ctx0" brushRef="#br0" timeOffset="89898.664">15515 8116 1036 0,'0'0'23'0,"0"0"5"0,0 6 0 0,4 0 1 0,-4 6-29 0,3-6 0 0,1 2 0 0,-1 4 0 16,-3-6 92-16,4 6 13 0,-4 0 3 0,0-4 0 15,3-2-71-15,-3 6-13 0,4 0-4 0,-1-6 0 0,1 5 36 0,-1-5 6 16,-3 0 2-16,4 0 0 0,0 3-28 0,-1-3-6 16,1 0-1-16,-4-6 0 0,0 0-6 0,0 0-2 15,0 0 0-15,0 0 0 0,0 0 3 0,0 0 1 16,0 0 0-16,0-6 0 0,3-15-5 0,-3 9-2 15,0-5 0-15,0-1 0 16,0 6-18-16,0-2 0 0,0-10 0 0,-3-2 0 0,3 2-8 16,-4-8-6-16,4 8-1 0,0 1 0 0,-3 2-1 15,3 9 0-15,-4-5 0 0,0-1 0 16,1-2 4-16,3 2 1 0,-4 6 0 0,4 12 0 0,0 0-1 0,0 0 0 16,4-17 0-16,-4 17 0 15,3 11-11-15,5-5-2 0,-1 0-1 0,-7-6 0 0,10-6 5 0,-10 6 1 16,14 12 0-16,0 6 0 0,0-7 20 0,-3-2 0 15,3 3-9-15,-3 6 9 0,3-4 0 0,0 4 0 0,0 0 0 16,-3-1 0-16,-1-5 0 0,1 9 11 0,-1-10-11 16,1 1 10-16,0 3-10 0,-1-3 8 0,-3-1-8 0,4 1 8 15,-1 0-8-15,-3 0 8 0,4-7-8 0,-4 4 8 32,0-3-37-32,0 0-8 0,-3 6-2 0,3-6-456 0,0 0-91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vingt-sept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826-27E2-4D04-A759-806AD6EA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5E4DD9-918B-44A6-96EE-465C6D407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9493" y="1996273"/>
            <a:ext cx="2634639" cy="37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5279-E201-4048-AC21-58FEA822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B5EA1-A8A9-46C1-872F-380B83BB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413101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049" y="1899765"/>
            <a:ext cx="1090139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 a </a:t>
            </a:r>
            <a:r>
              <a:rPr lang="en-US" dirty="0" err="1"/>
              <a:t>composé</a:t>
            </a:r>
            <a:r>
              <a:rPr lang="en-US" dirty="0"/>
              <a:t> la musique de </a:t>
            </a:r>
            <a:r>
              <a:rPr lang="en-US" dirty="0" err="1"/>
              <a:t>l’opéra</a:t>
            </a:r>
            <a:r>
              <a:rPr lang="en-US" dirty="0"/>
              <a:t> </a:t>
            </a:r>
            <a:r>
              <a:rPr lang="en-US" i="1" dirty="0"/>
              <a:t>Les </a:t>
            </a:r>
            <a:r>
              <a:rPr lang="en-US" i="1" dirty="0" err="1"/>
              <a:t>Pecheurs</a:t>
            </a:r>
            <a:r>
              <a:rPr lang="en-US" i="1" dirty="0"/>
              <a:t> de </a:t>
            </a:r>
            <a:r>
              <a:rPr lang="en-US" i="1" dirty="0" err="1"/>
              <a:t>perles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479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L’île</a:t>
            </a:r>
            <a:r>
              <a:rPr lang="en-US" dirty="0"/>
              <a:t> qui </a:t>
            </a:r>
            <a:r>
              <a:rPr lang="en-US" dirty="0" err="1"/>
              <a:t>autrfois</a:t>
            </a:r>
            <a:r>
              <a:rPr lang="en-US" dirty="0"/>
              <a:t> </a:t>
            </a:r>
            <a:r>
              <a:rPr lang="en-US" dirty="0" err="1"/>
              <a:t>s’appelait</a:t>
            </a:r>
            <a:r>
              <a:rPr lang="en-US" dirty="0"/>
              <a:t> </a:t>
            </a:r>
            <a:r>
              <a:rPr lang="en-US" dirty="0" err="1"/>
              <a:t>Ceylan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maintenant</a:t>
            </a:r>
            <a:r>
              <a:rPr lang="en-US" dirty="0"/>
              <a:t> le pays qui </a:t>
            </a:r>
            <a:r>
              <a:rPr lang="en-US" dirty="0" err="1"/>
              <a:t>s’appelle</a:t>
            </a:r>
            <a:r>
              <a:rPr lang="en-US" dirty="0"/>
              <a:t> Sri Lanka.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Sri Lanka?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249674-80C2-4666-A094-B40EB214690F}"/>
                  </a:ext>
                </a:extLst>
              </p14:cNvPr>
              <p14:cNvContentPartPr/>
              <p14:nvPr/>
            </p14:nvContentPartPr>
            <p14:xfrm>
              <a:off x="2817000" y="1209600"/>
              <a:ext cx="5339160" cy="204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249674-80C2-4666-A094-B40EB21469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7640" y="1200240"/>
                <a:ext cx="5357880" cy="20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78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vingt-sept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On </a:t>
            </a:r>
            <a:r>
              <a:rPr lang="en-US" sz="2800" b="1" dirty="0" err="1"/>
              <a:t>peut</a:t>
            </a:r>
            <a:r>
              <a:rPr lang="en-US" sz="2800" b="1" dirty="0"/>
              <a:t> prendre </a:t>
            </a:r>
            <a:r>
              <a:rPr lang="en-US" sz="2800" b="1" dirty="0" err="1"/>
              <a:t>une</a:t>
            </a:r>
            <a:r>
              <a:rPr lang="en-US" sz="2800" b="1" dirty="0"/>
              <a:t> </a:t>
            </a:r>
            <a:r>
              <a:rPr lang="en-US" sz="2800" b="1" dirty="0" err="1"/>
              <a:t>croisière</a:t>
            </a:r>
            <a:r>
              <a:rPr lang="en-US" sz="2800" b="1" dirty="0"/>
              <a:t> à </a:t>
            </a:r>
            <a:r>
              <a:rPr lang="en-US" sz="2800" b="1" dirty="0" err="1"/>
              <a:t>Tadoussac</a:t>
            </a:r>
            <a:r>
              <a:rPr lang="en-US" sz="2800" b="1" dirty="0"/>
              <a:t> au Québec pour observer des </a:t>
            </a:r>
            <a:r>
              <a:rPr lang="en-US" sz="2800" b="1" dirty="0" err="1"/>
              <a:t>baleines</a:t>
            </a:r>
            <a:r>
              <a:rPr lang="en-US" sz="2800" b="1" dirty="0"/>
              <a:t>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716E4A-09FC-4B18-9BF5-97026E488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680" y="1804746"/>
            <a:ext cx="285750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3DFF8D-D8AA-4759-81FD-924B95D5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464" y="3133932"/>
            <a:ext cx="2619375" cy="1743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9E2CDF-23B8-4DED-84CB-A9CCAB41A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885" y="4476750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1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41A6-2124-4B9B-ABBF-336BF28F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7F0F40-01E0-4754-A70E-D685A0408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388" y="2420178"/>
            <a:ext cx="4620081" cy="2464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9F628C-396E-4C0A-96CE-32C9A5D8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869" y="2305021"/>
            <a:ext cx="4285311" cy="34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1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81A3-ED5D-46F1-860E-E4635563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Pecheurs</a:t>
            </a:r>
            <a:r>
              <a:rPr lang="en-US" sz="2800" b="1" dirty="0"/>
              <a:t> de </a:t>
            </a:r>
            <a:r>
              <a:rPr lang="en-US" sz="2800" b="1" dirty="0" err="1"/>
              <a:t>perles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0A5709-DF88-4AE7-AE36-04D1CF42E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683" y="1875977"/>
            <a:ext cx="4417943" cy="44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2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540A-5F80-415E-BED0-A05B22A0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AE26B4-57FA-4ADE-8196-543582B1A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361" y="2094638"/>
            <a:ext cx="3968231" cy="3968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318F4-8A39-426F-A6CB-A0C85AB0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539" y="2405667"/>
            <a:ext cx="3443512" cy="34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5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5358-2378-488C-A118-EC9DFF13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837D-3D69-4B38-9DAC-582095360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D4EEA-95ED-471B-A319-83230D23C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126975"/>
            <a:ext cx="3525445" cy="410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800CA-17C2-4F7D-966E-54F31F6C7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779" y="2126975"/>
            <a:ext cx="5599614" cy="410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4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92B6-1CDD-4E2C-B111-D8DC9FAD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EA5328-FEA3-44DF-9739-FCD15A4A5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361" y="2261153"/>
            <a:ext cx="4400061" cy="3513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B9115-7FDE-48A9-9513-3AC06EC4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206" y="1884414"/>
            <a:ext cx="5596613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8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54002</TotalTime>
  <Words>70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Bonjour!</vt:lpstr>
      <vt:lpstr>Travail de cloche </vt:lpstr>
      <vt:lpstr>Bonjour!</vt:lpstr>
      <vt:lpstr>On peut prendre une croisière à Tadoussac au Québec pour observer des baleines </vt:lpstr>
      <vt:lpstr>PowerPoint Presentation</vt:lpstr>
      <vt:lpstr>Les Pecheurs de perles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656</cp:revision>
  <cp:lastPrinted>2017-02-16T19:03:28Z</cp:lastPrinted>
  <dcterms:created xsi:type="dcterms:W3CDTF">2016-10-03T16:25:09Z</dcterms:created>
  <dcterms:modified xsi:type="dcterms:W3CDTF">2023-03-27T19:24:51Z</dcterms:modified>
</cp:coreProperties>
</file>