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1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99" r:id="rId2"/>
    <p:sldId id="345" r:id="rId3"/>
    <p:sldId id="346" r:id="rId4"/>
    <p:sldId id="349" r:id="rId5"/>
    <p:sldId id="261" r:id="rId6"/>
    <p:sldId id="373" r:id="rId7"/>
    <p:sldId id="500" r:id="rId8"/>
    <p:sldId id="377" r:id="rId9"/>
    <p:sldId id="375" r:id="rId10"/>
    <p:sldId id="337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99"/>
            <p14:sldId id="345"/>
            <p14:sldId id="346"/>
            <p14:sldId id="349"/>
            <p14:sldId id="261"/>
            <p14:sldId id="373"/>
            <p14:sldId id="500"/>
            <p14:sldId id="377"/>
            <p14:sldId id="375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693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5-16T14:41:02.1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5436 7167 806 0,'0'0'17'0,"0"0"4"0,-3-6 1 0,-4-3 2 0,7 9-24 0,0 0 0 0,-7-3 0 0,0-3 0 16,0 0 0-16,3 3 8 16,4 3-8-16,0 0 0 0,-7 0 0 0,-4 3 0 0,11-3 0 15,-7 0 0-15,0-3 0 0,7 3 0 0,-3 3 0 0,-4 9 0 16,0-6 0-16,0 6 9 16,0-7-1-16,3 1-8 0,0 0 22 0,1 9-2 0,-1-3-1 0,-3-1 0 15,4 7 15-15,-4 0 3 0,3-4 1 0,1 4 0 16,-4 0 20-16,7-4 4 0,-4 4 1 0,1 0 0 15,-1-7-19-15,-3 10-4 0,3-3-1 0,-6 5 0 16,10-5-11-16,-4-1-1 0,4 10-1 0,-3-9 0 16,3 8-26-16,-4-8 0 0,1 2 0 0,3 4 0 15,0 5 0-15,-4 3 0 0,4-2 0 0,0 2 0 16,0-8 35-16,-3 2 1 0,3 4 1 0,0-1 0 0,0 3-29 16,0-5-8-16,3 8 0 0,-3-6 0 0,4 4 0 15,-1-7 0-15,4 10 0 0,-3-25 8 0,-4-11-8 16,10 6 0-16,-6 3 0 0,0 9 0 0,-1-7 0 15,-3-5 0-15,0 6 0 0,0-3 0 0,0-9 16 0,0 9 9 16,0 2 2-16,0-2 0 0,0-9-27 16,0 0 0-16,0 0 0 0,0 0 0 0,0 0 0 0,-7 6 0 15,-4 0 0-15,4 0 0 16,0-6 0-16,4 6 0 0,-4-12 0 0,-4 6 0 0,4 6 32 0,0 0 2 16,-4-6 0-16,4 0 0 15,0 0-54-15,0 0-12 0,-3 0-1 0,3-6-1 0,-4-6 7 0,1 6 2 16,-5 12 0-16,5 0 0 15,-1-6-14-15,-3-6-2 0,0 0-1 0,-4 0 0 16,4-5-118-16,4-1-23 0</inkml:trace>
  <inkml:trace contextRef="#ctx0" brushRef="#br0" timeOffset="569.31">4688 7011 608 0,'0'0'17'0,"0"0"4"0,0 0-21 0,0 0 0 16,-3-6 0-16,-4 0 0 0,3 0 75 0,4 6 10 15,0 0 3-15,-3-6 0 0,-1 0-39 0,4 1-7 16,0-4-2-16,0 3 0 0,0 6-16 0,0-9-3 16,4 6-1-16,-4 3 0 0,3-6-20 0,1 6 0 15,-4 0 0-15,7 0 0 0,-4 0 0 0,4 0 0 16,1 6 0-16,-1-6 0 0,0 0 11 0,0 3-3 15,0 0 0-15,0 6 0 0,0-3 0 0,0 0 0 16,0-6 0-16,7 5 0 0,-7 1 2 0,0 0 0 16,0-6 0-16,4 6 0 0,-1-6-10 0,5 12 0 15,-1-12 0-15,0 3 8 0,0 3 20 0,0-3 3 16,4-1 1-16,-4 1 0 0,-4-3-23 0,8 0-9 0,3 0 8 0,-3 3-8 16,3-3 13-16,0 0-2 0,-7 0-1 0,7-3 0 15,-3 0-10-15,0 3 12 0,-1 0-12 0,4 0 12 16,1 0-12-16,-8 0 0 0,3 0 9 0,1 0-9 15,0 6 0-15,3 0 0 0,-4-6 0 0,5 6 0 16,-8 0 0-16,3 0 0 0,5 0 0 0,-5 6 0 16,1-10 0-16,3 7 0 0,0-3 8 0,0 3-8 15,4-3 0-15,0-6-13 0,-1 0 1 0,5 0 1 16,-8 0-31-16,7 0-6 0,-7-12-2 0,4 6 0 16,0-3-100-16,-4 4-20 0</inkml:trace>
  <inkml:trace contextRef="#ctx0" brushRef="#br0" timeOffset="1123.279">5884 7078 757 0,'0'0'21'0,"0"0"6"0,0 0-27 0,0-5 0 0,0-1 0 0,0 6 0 16,0 0 88-16,0 0 13 0,-3-6 3 0,3 6 0 15,0 0-58-15,0 0-11 0,0 0-3 0,0 0 0 16,0 0 0-16,0 0 0 0,0 0 0 0,0 0 0 15,0 0-32-15,7 0 0 0,-4 6 0 0,4 5 0 16,-7-2 0-16,4 3 0 0,0 0 0 0,-4 0 0 16,3-1-8-16,1 4-9 0,-4-3-2 0,0 5 0 0,0 7 27 0,-4-4 6 15,1 4 1-15,3-6 0 0,-4 8-24 16,4-2-5-16,-4-10-1 0,4 10 0 0,4-12 15 0,-4 8 0 16,0-8 0-16,4 6 0 0,-4-13 12 15,3 13 6-15,1-12 1 0,-1 3 0 0,4 0-19 0,-3-1 10 16,3 4-10-16,-4 0 8 0,4-6-8 15,0 0 0-15,0 3 0 0,0 8-404 16,1-5-74-16</inkml:trace>
  <inkml:trace contextRef="#ctx0" brushRef="#br0" timeOffset="1959.66">6417 7831 507 0,'0'0'11'0,"0"0"2"0,0 0 1 16,0 0 1-16,0 0-15 0,0 0 0 0,0 0 0 0,-7 0 0 15,3 0 68-15,-3 0 10 0,-7 0 2 0,7 0 1 0,-3 0-12 0,-1 0-2 16,4-3-1-16,0 0 0 0,-4 0-2 0,1 3 0 15,-1-3 0-15,4 3 0 0,-3-3-51 0,2 0-13 16,5 3 0-16,-8 0 0 0,4 0 28 0,0 0 2 16,0 0 1-16,4 3 0 15,-4 0-50-15,3 0-9 0,-3 6-3 0,0-3 0 0,3 3 43 0,-3 2 9 16,4 1 2-16,-4-3 0 0,3 3-23 0,-3 5 0 16,0-5 0-16,0 12 0 0,0-7 0 0,0 10 0 15,4-7 0-15,-1-2-8 0,-3 0 8 0,0-1 0 0,3-2 0 0,1 3 0 16,3-7 0-16,3 7 0 0,-3 0 0 0,4 2-8 15,-4-8 8-15,10 6 0 16,-6-7 0-16,3-2 0 0,0-3 0 0,0 0 8 0,0 0-8 0,4 0 11 16,3-6 13-16,-4 0 4 0,5-12 0 0,-5 6 0 15,4-3 24-15,0 0 6 0,0 1 1 0,-3-4 0 16,3-6-33-16,0 7-6 0,0-7-2 0,1 9 0 16,-5-3 7-16,-3 6 2 0,4-5 0 0,-4-1 0 15,3 3-19-15,-6 3-8 0,-1-6 0 0,1-5 8 16,-4 11-8-16,4-3 8 0,-4 0-8 0,-4 0 8 15,4 4-8-15,0-7 0 0,-4 6 0 0,-3 0 0 16,0 0 0-16,4 0-9 0,-4-3 9 0,0 7 0 16,7 2-16-16,0 0 4 0,0 0 1 0,0 0 0 0,0-3 2 15,0 3 0-15,0-6 0 0,0 6 0 0,0 0 9 0,0 0 12 16,0 0-2-16,3 0-1 0,4 0-23 0,-7 0-5 16,4 0-1-16,-4 0 0 0,0 0 20 0,3 9-8 15,4-1 8-15,-7 1 0 0,0 3-10 0,0 0 10 16,0 2-8-16,-7 1 8 0,7 0 0 0,-3 2-8 15,-1 1 8-15,4 9 0 0,-3-4 0 16,-1 1 0-16,1 2 0 0,-1-5 0 0,4-4 0 0,0 7 0 16,4-7 0-16,-1-5 0 0,1 9 0 0,-1-4 0 15,11-5 0-15,-7-3 0 0,-3 3 0 0,3-1 0 16,4 1 0-16,-4-6 0 0,3 6 0 0,4-6 0 0,0 3 0 16,1-6 0-1,-5-1-50-15,4 1-5 0,4-3-1 0,-4 0-638 0</inkml:trace>
  <inkml:trace contextRef="#ctx0" brushRef="#br0" timeOffset="2354.757">6738 8037 679 0,'-7'12'19'0,"7"-12"5"0,-7 5-24 0,3 1 0 15,1 3 0-15,-1-3 0 0,1 3 38 0,-4 6 3 16,7-4 1-16,-4 1 0 0,4-6 69 0,-3 6 13 15,3-6 4-15,0-1 0 0,0-5-71 0,0 9-13 16,0-970-4-16,0 1928 0 0,3-967 19 0,1 6 3 16,-4 0 1-16,7 0 0 0,-4 0-43 0,1-6-8 15,-1 6-1-15,1-1-1 0,-1-2-10 0,1 0 0 16,3 6 0-16,0-3 0 0,0 6 31 0,0-6 1 16,7 0 0-16,-7 2 0 0,-3 1-32 0,6 6 0 0,-6-3 0 0,0-1 0 31,-1 1-39-31,-3-3-13 0,7 0-4 0,-3-3-684 0</inkml:trace>
  <inkml:trace contextRef="#ctx0" brushRef="#br0" timeOffset="2670.161">6851 7593 1177 0,'-4'-9'25'0,"1"3"6"0,-1 3 1 0,1-6 2 0,-4 4-34 0,3 5 0 16,1-6 0-16,3 6 0 0,-4 0 16 0,4 0-3 15,0 0-1-15,-3 6 0 0,3-1-12 0,0 1 0 16,-4 0 0-16,4 0 0 0,0 0 0 0,0-6-16 16,0 0 3-16,4 9 1 15,-1-3-48-15,1 0-10 0,-1 5-2 0,1 1 0 0</inkml:trace>
  <inkml:trace contextRef="#ctx0" brushRef="#br0" timeOffset="3671.689">8223 8216 759 0,'0'0'16'0,"-10"-3"4"0,-1 3 1 0,0-3 1 0,1 0-22 0,3 0 0 0,-4 3 0 0,4-3 0 15,-7-2 105-15,4 2 17 0,-1 0 3 0,0-3 1 16,1 0-46-16,-1 6-8 0,1-6-3 0,3 0 0 15,-1 6-33-15,-2-6-6 0,3 6-2 0,-4-6 0 16,4 3-12-16,-3 3-2 16,3-2-1-16,0 2 0 0,7 0-13 0,-11 2 0 0,4 1 0 0,0 3 0 15,0 6 0-15,0-6 0 0,-4 6 0 0,4-4 0 16,4 4-10-16,-4 6 10 0,3 0-8 0,-3-7 8 16,7 7-8-16,-4 2 8 0,1-2-8 0,3-3 8 15,0 2 0-15,3-5 0 0,-3 6 0 0,4-12 0 16,3 3 0-16,0-4 0 0,4-2 0 0,-1 6 0 15,1-9 0-15,-1 0 0 0,4 0 0 0,1-9 0 16,2 6 0-16,-6-5 0 0,3-4 0 0,0 0 8 16,4-6 6-16,-4 4 2 0,3-10 0 0,1 1 0 15,3-7 20-15,-7-2 5 0,4 3 1 0,-4-4 0 16,4 1-33-16,-4-3-9 0,3 2 0 0,-2-11 0 0,-1 9 0 16,0-3 0-16,0 2 0 0,-4-2 0 0,-2-3 0 0,-1 3 0 15,0 0 0-15,-4-1 0 0,1 10 0 0,-4-6 0 16,0-3 0-16,-4 8 0 0,1-2 0 0,-8 2 8 15,4 4-8-15,-4 2 8 16,1 4-8-16,-1 2 0 0,4 1 8 0,-3-1-8 0,-1 6 0 16,4 3 8-16,-4-2-8 0,4 5 0 0,0 0 0 0,0 0 0 15,0 0 0-15,4 3 0 0,-4-3 0 0,7 6 0 16,0 0 0-16,0 0 0 0,0 0 0 0,0 0-10 16,0 0 10-16,-4 15-13 0,-3-9 13 0,0 0 0 0,0 5 0 15,0 4 0 1,0 3-31-16,0-1 0 0,3 10 0 0,-3 2 0 0,0 4 31 0,0 2 0 0,-4 0 0 15,4 9 0-15,0-6 0 0,4 1 0 0,-4 8 0 0,0-3-9 16,3-3 9-16,1 3 0 0,3 0 0 16,-4-9-8-16,4-2 8 0,0-1 0 0,4 3 0 15,-1-5 0-15,1 2 0 0,-1-5 0 0,4 2 0 0,-3-5 0 16,3-4 0-16,-4 10 0 0,4-13 0 0,-3 10 8 16,3-10-8-16,-3 4 0 0,-4-4 0 0,3 1 8 15,4 3-8-15,0 2 0 0,-7 1 0 0,4-7 8 16,-1 10-8-16,1-4-8 0,-1 10 8 0,1-4-12 15,-1-5 12-15,1 8 0 0,-1-9 10 0,1 10-10 16,-1-19-24 0,1 10-10-16,0-6-2 0,-1-7-1 0,-3-2-5 0,0-9-1 0,0 0 0 0,0 0 0 15,0 0-16-15,7-9-3 0,0-2-1 0,-3-1-498 16</inkml:trace>
  <inkml:trace contextRef="#ctx0" brushRef="#br0" timeOffset="4291.673">8318 8357 907 0,'0'0'20'0,"0"0"4"0,0 0 0 0,0 0 2 0,-7 0-26 0,7 0 0 0,0 0 0 0,-3 6 0 16,-4 0 68-16,7-6 9 0,-7 6 2 0,7-6 0 15,0 0-15-15,-4 0-4 0,4 0 0 0,-3 6 0 16,3-6-44-16,-4 9-16 0,4-4 9 0,-3 7-9 15,6 0 0-15,-3-6 0 0,0 0 0 0,4 3 0 16,-4-1 0-16,3 1 0 0,4 3 0 0,-3 0 0 16,3-6 0-16,0-1 0 0,0 1 0 0,0-6 0 15,4 3 14-15,-4-3-2 0,7 0-1 0,-4-3 0 16,5-3 1-16,-5-5 1 0,4 5 0 0,0-6 0 16,-3-3 7-16,0 4 0 0,-1-7 1 0,1-6 0 15,-4 10 1-15,0-4 0 0,0 0 0 0,-4 1 0 0,4-4-3 16,-3 9-1-16,-4 1 0 0,3-4 0 0,1 3-10 15,-4 6-8-15,0-5 12 0,0-1-12 0,0 6 8 16,0-3-8-16,0 3 0 0,0 6 0 16,0 0 0-16,-4-6 0 0,4 6 8 0,-3-5-8 0,-4 5 9 0,0-3-1 15,7 3-8-15,-11 0 12 16,1 0-33-16,-1 0-7 0,1 3-2 0,-1-3 0 0,-3 0 17 0,0 2 3 16,0-2 1-16,-1 3 0 0,1 0 9 0,-3 0 0 15,-1-3 0-15,4 3 0 0,0-3 0 0,3 3 0 16,1 6 0-16,-1 3 0 0,1-6 0 0,-1 5 0 0,4-2 0 15,3 9 0-15,-3-6 0 0,4-1 0 0,3 4-11 16,0 3 11-16,0-7-13 0,7 7 3 0,0 0 1 16,0-1 0-1,0 4-45-15,4-9-9 0,3 2-1 0,-7 4-582 0</inkml:trace>
  <inkml:trace contextRef="#ctx0" brushRef="#br0" timeOffset="4873.013">8678 8234 860 0,'0'0'19'0,"0"0"4"0,0 0 1 0,0 0 0 0,0 0-24 0,4 6 0 15,3-6 0-15,-4 11 0 0,1-5 27 0,0 3 1 16,3 3 0-16,-4 0 0 0,1-1 32 0,-1 1 6 16,-3 6 2-16,4-4 0 0,-1 4-1 0,-3 0 0 15,4-1 0-15,-8 10 0 0,4-10-5 0,-3 10-1 16,-1-4 0-16,-3 1 0 0,4 2-13 0,-4-2-4 15,3-6 0-15,-3-4 0 0,3 4-17 0,1-9-4 16,3 0-1-16,0-9 0 0,0 0 10 0,0 0 1 16,0 0 1-16,0-6 0 0,3 0-18 0,1-18-3 15,3 7-1-15,0-4 0 0,0-8-3 0,4-1-1 0,3 10 0 0,-4-10 0 16,4 10-8-16,1-10 0 0,-5 10 0 16,4-4 0-16,0 7 0 0,0-1-11 0,-3-3 3 0,0 10 0 15,-1-4 8-15,1 3 0 0,-4 3 0 0,0 6 0 16,-4-2 0-16,-3 5-8 0,0 0 8 0,0 0-8 15,8 0 0-15,-8 0 0 0,3 0 0 0,4 5 0 16,-3 4 8-16,-1 0 0 0,1 6 0 0,-4-4 0 16,3 1-28-16,1 6-3 15,-1-6-1-15,1 8 0 0,-1-2 32 0,1 0 0 0,3 8 0 0,-4-8 0 16,1 2 0-16,0 4 0 0,-1-7 0 0,4 7 0 16,0-9 0-16,-3 8 0 0,-1-8 0 0,1 2 0 15,-1 1 0-15,1-6 0 0,-1 0 0 0,1-4 0 16,-1 4 0-16,1 0 0 0,-4-12 0 0,0 0 0 15,0 0-121-15,7 0-19 0,4-12-3 0,-4-3-1 16</inkml:trace>
  <inkml:trace contextRef="#ctx0" brushRef="#br0" timeOffset="5486.175">9193 8398 966 0,'0'0'27'0,"0"0"7"0,0 0-34 0,0 0 0 0,0 0 0 0,0 0 0 15,0 0 66-15,0 0 6 0,0 0 2 0,0 0 0 16,-3 9-17-16,-1-9-3 0,1 12-1 0,3 0 0 15,0-6-6-15,0 8-2 0,0 4 0 0,0-6 0 16,3 5-17-16,-3 1-3 0,0 3-1 0,4-4 0 16,-4 4-9-16,0-4-3 0,0 7 0 0,0-6 0 15,0 2-12-15,-4-2 0 0,4-12 0 0,-3 2 0 16,3 4 35-16,0-12 4 0,0 0 1 0,0 0 0 16,0 0 12-16,0 0 2 0,-4-9 1 0,1 4 0 15,3-7-27-15,-4 0-6 0,4-9-1 0,0 4 0 0,-3-7-21 16,3 4 0-16,3 2 0 0,-3-11 0 0,0 2 0 0,4 10 0 15,-1-13 0-15,-3 10 0 0,4 2 0 0,-1-3 0 16,1 4 0-16,3-1 0 0,-4 6 0 0,1 6 0 16,0-5 0-16,-1 5 0 0,-3 6 0 0,0 0 0 15,0 0 0-15,0 0 0 0,0 0 0 0,0 0-8 16,7 0 0-16,-3 0 0 0,-4 0 8 0,7 0-8 16,-4 0 8-16,4 0-8 0,0 3 8 0,0 0 0 15,-3 0 0-15,3-3 0 0,0 0 0 0,0 3 0 16,0-3 0-16,0 5 0 0,0-5 0 0,-3 6 0 15,3 0 0-15,-4 0 0 0,4 0 0 0,-3 3 0 16,-1 0 0-16,-3-1 0 0,4 4-8 0,-1 6 0 16,1-6 0-16,-4 2 0 0,0 4 8 0,0 0 0 15,0-4 0-15,0 7 0 0,0-6 0 0,-4 2 0 0,1-2 0 0,3 0 0 16,-4-1 0-16,4 4 11 0,0-9-3 0,0 3 0 16,0-4-8-16,0 7 0 0,0-9 0 0,0 0 0 15,4 0 0-15,-4-6-11 0,0 0 3 0,0 0 0 31,7 0-119-31,0 0-23 0,0-6-5 0,0 0-1 0</inkml:trace>
  <inkml:trace contextRef="#ctx0" brushRef="#br0" timeOffset="6117.839">9423 8431 933 0,'0'0'26'0,"-7"0"6"0,7 0-32 0,-7 6 0 16,0-6 0-16,7 0 0 0,0 0 53 0,0 0 4 15,0 0 1-15,0 0 0 0,0 0-7 0,-8 3-2 16,8-3 0-16,0 0 0 0,0 0-1 0,4 5-1 15,0-2 0-15,-1 3 0 0,4-3-15 0,0 3-2 16,0 0-1-16,4 0 0 0,-4 0-29 0,0-6 0 0,4 6 0 16,-1-1 0-16,1 1 12 0,-1-3-1 0,1-3 0 0,-1 3 0 15,1 3-11-15,-4-3 0 0,4-3 0 0,-4 0 0 16,-4 0 9-16,4 0-9 0,0-3 10 16,-3-3-10-16,3 3 16 0,-4 0-2 0,4-3-1 0,-3-5 0 15,3-1-3-15,-3-9-1 0,-1 10 0 0,4-7 0 16,0 0-9-16,0 1 8 0,0 8-8 0,0-15 8 15,0 10-8-15,1 2 8 0,-5-6-8 0,1 6 8 16,-4 1-8-16,0 2 0 0,0-3 0 0,0 6 0 16,0 6 0-16,-4-6 0 0,1 1 0 0,-8-1 0 15,4 6 0-15,0 0-11 0,-4 0 3 0,1 0 0 16,-4 6-4-16,-1-1-1 0,1 1 0 0,-3 3 0 16,3 3 13-16,-8 5 0 0,8-5 0 0,-3 6 0 15,-1-3 0-15,4 2 0 0,0 1-10 0,0 0 10 16,3 2 0-16,1-2 0 0,2-4-9 0,5 4 9 15,-1-6 0-15,4 0 0 0,0-1-8 0,4-5 8 0,-1 6 0 16,1 3 0-16,3-9 11 0,0-1-11 0,4 1 25 16,-1 6-1-16,4-9-1 0,-3 6 0 0,3-3-1 0,0 3 0 15,0 2 0-15,0 1 0 0,1-6-12 0,-1 3-2 16,0 0-8-16,-4-4 12 0,4 1-12 0,1 9 11 16,-1-9-11-16,0 0 10 0,-4 0-10 0,1-6 10 15,3 6-10-15,-3-4 10 0,-4 1-10 16,3 0-17-16,-3-3 4 0,0 6 1 15,4-6-176-15,0-6-36 0,6 0-6 0,-3 4-2 0</inkml:trace>
  <inkml:trace contextRef="#ctx0" brushRef="#br0" timeOffset="6577.41">9483 8084 884 0,'0'0'24'0,"-7"0"8"0,0 9-32 0,7-9 0 16,-11 0 0-16,11 0 0 15,0 0 28-15,0 0 0 0,0 0 0 0,-4-12 0 16,4 12 32-16,-3-6 7 0,3-3 1 0,3-3 0 0,5-5-4 0,2 5-1 16,-3-3 0-16,4 4 0 0,-1-7-5 0,1 6-1 15,-1-3 0-15,5 4 0 0,-1-1-19 0,-4 0-4 16,4 0-1-16,0-2 0 0,1 2-10 0,-5 6-3 15,4-6 0-15,0 6 0 0,-3-5-20 0,0 2 9 16,-1 0-9-16,1 0 0 0,-4 3 8 0,0-5-8 16,3-1 0-16,1 6 0 0,0-6 13 0,-1 3-4 15,1-2-1-15,-1-1 0 0,4 0-8 0,1-3-12 16,-1 1 2-16,0-1 1 16,0 3-26-16,4 0-5 0,-4-2 0 0,0 5-1 15,3 3-126-15,-2 3-25 0</inkml:trace>
  <inkml:trace contextRef="#ctx0" brushRef="#br0" timeOffset="13250.424">10291 8501 687 0,'0'0'15'0,"0"0"3"0,0 0 1 0,0 0 1 0,0 0-20 0,0 0 0 0,0-3 0 0,0 3 0 15,0-6 13-15,0 6-1 0,0 0 0 0,0 0 0 16,0 0-12-16,0 0 0 0,3 0 0 0,-3 0 0 15,7 0 0-15,-7 0 0 0,0 0 0 0,0 0 0 16,0 0 0-16,0 6 9 0,4-3-9 0,-4 6 8 0,0 0-8 0,-4 3 0 16,4-6-10-16,-3-1 10 0,-4 1 0 0,3 6 0 15,4-12 11-15,-7 0-3 0,0 6 16 0,3 0 3 16,1 0 1-16,-4 0 0 0,0 2 9 0,3-8 3 16,4 0 0-16,0 0 0 0,0 0-4 0,0 0 0 15,0 0 0-15,0 0 0 0,0 0-25 0,0 0-11 16,-3 6 8-16,3 6-8 15,3-6 0-15,-3-6 0 0,4 6 0 0,3 0 0 0,0 0-10 0,0 2 10 16,-4 4 0-16,4-12-9 0,1 6 9 0,2 6 0 16,-3 0 0-16,0-7 0 0,4 10 0 0,-4-3 0 15,3 0 0-15,-3-1 0 0,1 1 0 0,-1-6 0 16,0 0 0-16,0 0 0 0,0 3 0 0,0-9 0 16,0 0 0-16,0 0 0 0,4 0 0 0,-4-6 17 0,3-3-2 15,1-3-1-15,-1 0 11 0,1 1 3 0,0-10 0 16,-1 0 0-16,1 7 0 0,-1-13 0 0,1 10 0 0,-1-1 0 15,1-5-1-15,-4 2 0 0,4 3 0 0,-4 1 0 16,0 2-19-16,-4-3-8 0,4 1 8 0,-3 5-8 16,-4-3 8-16,3 3-8 0,-3 7 0 0,0-1 8 15,0 0 2-15,-3 0 0 0,3 6 0 0,-4-12 0 16,1 12 6-16,-4-9 0 0,3 4 1 0,-3 2 0 16,4 3-17-16,3 0 8 0,-7-3-8 0,7 3 0 15,0 0 0-15,-7-3 0 0,3-6 0 0,0 3 0 16,1-6 0-16,3 6-9 0,0-8 9 0,0-1-12 15,0 0-13 1,0 3-3-16,3-5-1 0,1-4-418 0,3 4-83 0</inkml:trace>
  <inkml:trace contextRef="#ctx0" brushRef="#br0" timeOffset="13973.498">10732 8431 806 0,'0'0'17'0,"0"0"4"0,-4-6 1 0,-3 0 2 0,7 6-24 0,0 0 0 0,-4 0 0 0,4 0 0 16,0 0 24-16,0 0 1 15,0 0 0-15,0 0 0 0,-7 0-25 0,0 6 0 0,4 0-14 0,-1 3 5 16,1 5 9-16,3 7 0 0,0-4 0 0,-4 7-8 16,4 2-6-16,0 1-1 0,0-4 0 0,0 7 0 15,0-10 39-15,0 10 8 0,-3-10 2 0,3 4 0 16,3-1-24-16,1-8-10 0,-4 0 8 0,0-6-8 15,3-3 19-15,-3 5-2 0,0 1 0 0,0-12 0 16,0 0 47-16,0 0 10 0,0 0 2 0,0 0 0 16,0 0-16-16,0 0-2 0,0 0-1 0,0 0 0 15,-3-6-30-15,-1 0-7 0,4-11 0 0,-3 8-1 16,3-3-19-16,0-6 0 0,0 7 0 0,3-1 0 0,-3-12 0 16,4 10 0-16,-1-10 0 0,1 1 0 0,3 8 0 0,-4-9 0 15,4-2 8-15,0 2-8 16,1 4 0-16,-1-4 0 0,0 7 0 0,3-7 0 0,-6 4 0 0,3 8 0 15,0-6-11-15,0 1 11 16,0 2 0-16,-4 3 0 0,1 0 12 0,3 6-3 0,0-2-9 0,-3 2 0 16,-4 6 0-16,0 0 0 0,7-3 0 0,-7 3 0 15,7 0 0-15,3 0 0 0,-6 0-20 0,6 3 0 16,-3 3 0-16,4 2 0 0,-4-2 20 0,0 0 0 16,4 0 0-16,-4 0 0 0,0 6 0 0,0 0-14 0,0-4 5 15,-3 10 1-15,3-6 8 0,0-1 0 0,-4 4 0 16,4 3 0-16,0-1 0 0,-3 1 0 0,3 3 0 0,0-4 0 15,-4 4 0-15,1 2 0 0,0 1 0 0,-1 2 0 16,-3 4 8-16,0-4 0 0,0-2 0 0,0-1 0 16,0-2-8-16,0-3 0 0,-3-1 0 0,3-2 0 15,-4-3 0-15,4 5 0 0,0-5 0 0,0-6 0 16,0 0 0-16,0 3 0 0,4-6 0 0,-1 8 0 16,1-5 0-16,-4-6 0 0,0 0 0 15,0 0 0 1,7 0-49-16,0 0-11 0,0-3-3 0,0-3 0 0</inkml:trace>
  <inkml:trace contextRef="#ctx0" brushRef="#br0" timeOffset="14902.675">11839 8492 392 0,'0'0'8'0,"0"0"3"0,0 0 0 0,0 0 0 0,-3 6-11 0,3-6 0 16,0 3 0-16,-4 6 0 0,1-3 0 0,-1 3 0 16,1-3 0-16,3-6 0 0,0 6 24 0,-4-1 4 15,4-5 0-15,0 0 0 0,0 0 3 0,0 0 1 16,0 0 0-16,0 6 0 0,0-6 0 0,0 0 1 15,0 0 0-15,0 0 0 0,0 0 11 0,0 0 3 16,0 0 0-16,0 0 0 0,0 0-19 0,0 0-3 16,0 0-1-16,0 0 0 0,0 0 26 0,0 0 5 15,0 0 1-15,0 0 0 0,0 0-31 0,0 0-5 16,0 0-2-16,0 0 0 0,0 0 3 0,0 0 1 16,0 0 0-16,0 0 0 0,0 0-22 0,0 0 0 15,-3 6 0-15,-5-6 0 0,1-6 0 0,0 6 8 0,0 0-8 0,-3-6 11 16,3 1-11-16,-4-1 0 0,4 0 0 0,-4 0 8 15,4 0-8-15,-3-3 0 0,-1 6 0 0,4 0 0 16,-3-3 0-16,3 6 0 0,-1 0 0 16,-2 0 0-16,10 0 0 0,-7 0 0 0,0 6-9 0,-4-3 9 15,4 9 0-15,0-3-10 0,0 0 10 0,0 8-8 16,0-5 8-16,-7 3-12 0,7 2 12 0,0 1-12 16,0-3 12-16,0-1 0 0,-4 7 0 15,4-3-8-15,-4 2 8 0,4-2 0 0,0 0 0 0,4-4 0 16,-1 1 0-16,1 0 0 0,3 2 0 0,0-5 0 15,0 3-8-15,0-4 0 0,0 1 0 0,3 0 0 16,-3-6 8-16,0 3 0 0,4 0 0 0,-1-1-8 16,-3 1 8-16,4 0 0 0,-1-3 0 0,-3 0 0 15,4 8 0-15,-4-5 0 0,0-9 0 0,0 0 0 16,7 3 12-16,0 0-1 0,4 0-1 0,-4 0 0 0,0-3-2 16,3 3 0-16,-3 3 0 0,7 0 0 0,-3 0 0 15,3-6 0-15,0 0 0 0,0 5 0 0,0 1-8 0,4 0 0 16,0 0 0-16,-1-3 0 0,-3 0 0 0,4 0 12 15,-4-6-12-15,0-3 12 0,0 0-12 0,1 6 0 16,-1-6 9-16,0 6-9 16,3-11-30-16,-3 5-10 0,4 0-3 0,-4 3-343 15,0 0-69-15</inkml:trace>
  <inkml:trace contextRef="#ctx0" brushRef="#br0" timeOffset="15635.757">12315 8704 734 0,'0'0'16'0,"0"0"3"0,0 0 1 0,0 0 1 0,-3-3-21 0,-4-6 0 0,7 9 0 0,0 0 0 16,0 0 32-16,-7 0 3 0,0 6 0 0,0-3 0 15,0-3-6-15,-4 3-1 0,4 3 0 0,-4 0 0 16,1 0 28-16,-4 0 4 0,3-6 2 0,1 0 0 0,3 6 2 0,-4-6 1 16,0-6 0-16,4 6 0 0,0 0-29 15,-3 0-5-15,3 0-2 0,0-6 0 16,-4 6-11-16,4-6-2 0,-4 6-1 0,-3-6 0 15,7 3-7-15,0 0-8 0,0 3 11 0,7 0-11 16,-7 0 0-16,0 3 0 0,3 6 0 0,-3-3 0 16,0 6 0-16,0-7 0 0,4 10 0 0,-4 0 0 0,3 0 0 0,1 8-11 15,-4-5 11-15,3 8-13 0,1-2 13 0,-1 2 0 16,0-2 0-16,1 2 0 0,3-2 0 0,0-1 0 16,0-8 0-16,3 2 0 0,1-5 0 0,0 0 0 15,-4-3 0-15,7-3 0 0,-4 2 0 0,-3-8 0 16,7-8 0-16,4 2 0 0,-4 3 0 0,0-9 0 0,0 6 0 15,0-6 0-15,4-2 0 0,-1 5 0 0,1 0 0 16,3-3 0-16,0-5 0 0,-4 2 13 0,1 3-4 16,-4-5-1-16,4-1-8 0,-4 6 0 0,0-2 9 0,-4 5-9 15,1 6 11-15,-1-9-3 0,-3 0 0 16,0 6 0-16,0 6-8 0,0 0 0 0,0 0 0 0,0-8 0 16,0 2 0-16,0 6 0 0,0 0 0 0,0 0 8 15,-3-3-8-15,-1-3 0 0,4 6 0 16,-3-6-11-16,-1 3 11 0,1-3 0 0,3 6 0 0,0 0-8 15,0-6 8-15,0 6 0 0,0 0 0 0,0 0-8 16,0 0 8-16,0 0-10 0,0 0 10 0,0 0-10 16,0 0 2-16,0 0 0 0,3 0 0 0,1 6 0 15,-1 3 8-15,1 0-12 0,-4 3 12 0,3 8-12 16,-3-2 12-16,0 8 0 0,0-2 0 0,-3 2 0 16,3-2 0-16,-4-1 0 0,4-5 0 0,-3 2 0 15,3-8 0-15,0-6 0 0,-4 6 0 0,4 3 0 0,0-4 0 16,4 1 0-16,-1 0 0 0,4-6 0 15,0 5-44-15,1-8-8 0,2-6 0 0,4 1-1 16,0-7-38-16,0 3-7 16</inkml:trace>
  <inkml:trace contextRef="#ctx0" brushRef="#br0" timeOffset="16460.117">12704 8857 906 0,'0'0'25'0,"0"0"7"0,0 0-32 0,0 0 0 0,-4-12 0 0,4 0 0 15,-4 1 77-15,4 2 9 0,-3 3 2 0,-1-6 0 16,1 1-2-16,-1 5 0 0,1-6 0 0,-1 6 0 16,-3-3-20-16,4 6-4 0,-1-6-1 0,-3 9 0 15,0-5-27-15,0-1-6 0,0 6 0 0,0 0-1 0,-4 0-19 16,1 0-8-16,-1 0 8 0,1 6-8 0,-1-1 0 0,0 4 0 16,4-3-12-16,-3 3 12 0,-1 6-12 0,1 2 12 15,-1-5-12-15,0 0 12 16,1 2-31-1,-1 10 2-15,4-9 0 0,0 11 0 0,0-5 17 0,0 2 12 0,7 4-13 0,-3-4 5 16,3-5 8-16,0 8-10 0,0-8 10 0,3 3-10 16,1-4 10-16,-1 1 0 0,1-1 0 0,-1-2-8 0,4-3 8 0,0 6 0 15,0-13 0-15,4 1 0 0,-4-6 0 0,0 3 0 16,0 0 0-16,0 0 0 0,4-3 0 0,-4 0 0 16,0-3 0-16,0-3-8 0,0-5 20 0,4-1 4 15,-1-6 0-15,1 3 1 0,3-2-8 0,0-7-1 16,4-2-8-16,-1-4 12 0,-3-2-2 0,0-6-1 15,4 3 0-15,-4-9 0 0,0 8-9 0,-3-2 0 0,-1-3 9 16,1-3-9-16,0 6 9 0,-4-4-9 0,3 4 12 16,-6-3-12-16,3 0 0 0,-4 6 0 15,4-4 0-15,-3 10 0 0,-1-6 8 0,1 2-8 16,0 4 0-16,-4 2 0 0,3 1 0 0,-3 8 0 0,0-5 0 0,0 2 0 16,0 4 8-16,0-1-8 0,-3 6 0 0,-1-2 0 15,0-4 0-15,1 12 0 0,-1 0 8 0,-3 0-8 16,4 0 0-16,-4 1 0 0,0-1 0 0,0-3 0 15,3 0 0-15,1 6-11 0,-1-3 2 0,4 6 0 16,0-967-6-16,0 1934-1 0,0-967 0 0,0 0 0 16,0 0-10-16,0 0-2 15,0 0-1-15,-3 9 0 0,-1 0 6 0,4 11 2 0,-3-2 0 0,3 11 0 16,-4-2 9-16,0 8 1 0,1 3 1 0,-1 1 0 16,-3-1 10-16,0 3 0 0,0-3-9 0,0 6 9 15,0-3 0-15,0 4-11 0,0-7 11 0,0 9-8 0,0-9 8 16,3 0-12-16,1-2 12 0,-4-7-12 0,3 3 12 15,1-8 0-15,3 8 0 0,0-11 0 0,0 5 9 0,3-5-9 16,-3 5 12-16,4-2-12 0,3-1 10 0,-4-8-10 16,4 0 8-16,-3-1-8 0,3 4 9 0,-3-9-9 15,3 8 10-15,0-5-10 0,0 0 14 0,0 0-3 16,-4-6-1-16,4-1 0 0,4 4-10 0,-4-3 0 16,0-3 0-16,-3 0-11 15,3 3-55-15,0-6-11 0,0 0-3 0,0 0 0 0</inkml:trace>
  <inkml:trace contextRef="#ctx0" brushRef="#br0" timeOffset="17086.065">12926 8813 1047 0,'0'0'23'0,"0"0"5"0,0 0 0 0,-7 6 2 0,3 0-30 0,1-3 0 0,-4 2 0 0,3 7 0 16,1-6 41-16,-1 0 3 0,4-6 0 0,0 6 0 0,0 0-13 0,0-6-3 15,0 6 0-15,4 0 0 0,-4 5-9 0,0-5-3 16,0-6 0-16,3 9 0 15,1-3-7-15,-1 0-1 0,4 0-8 0,0 2 12 16,0-5-4-16,4 3-8 0,-1 0 11 0,1-3-11 16,0 3 8-16,-1-3-8 0,1-3 0 0,-4 3 0 0,3-3 14 0,-2 0-4 15,-1 0-1-15,-4 0 0 0,4-3 1 0,0 0 0 16,0 0 0-16,4 0 0 0,-4-3 0 0,0 3 0 16,0-6 0-16,0 1 0 0,0 8-10 0,0-6 8 15,0 0-8-15,-3 0 8 0,3-3-8 0,-4 3 0 16,4-5 9-16,-3 2-9 0,-4 6 14 0,3-9-2 15,1 6 0-15,-4 0 0 0,0 6-12 0,-4-12 0 16,1 7 0-16,3 5 0 0,-7-3 0 0,0-3 0 0,0 3-12 0,0 0 12 16,-4 3-10-16,1 0 10 15,2 3-8-15,-6 0 8 0,4 3 0 0,-1 2 0 0,-3 10 0 16,4-6 0-16,-5 6 0 0,5 8 0 0,-4-8 0 16,0 5 0-16,7 4-12 0,-4-4-6 0,4-2-2 15,0 2 0-15,0-2 20 0,3 8 0 16,-3-11 0-16,4 8 0 0,3-2 0 0,-4-1 0 0,4-2 0 0,0 2 0 15,0-11 0-15,4-3 0 0,-4 0-8 0,0 6 8 16,0-4 0-16,3-5 0 0,1 0-8 0,-1 0 8 16,4 3 0-16,0 0 0 0,0-7 0 0,4 4 9 15,0 0 9-15,3 0 2 0,-4 0 0 0,4 0 0 16,1 0-20-16,2 0 0 0,1 0 0 0,3-4 0 16,0-2 0-16,0 0 0 0,4 3 0 0,-4 0 0 15,0-3-132-15,0 3-26 0</inkml:trace>
  <inkml:trace contextRef="#ctx0" brushRef="#br0" timeOffset="17693.288">13561 8986 952 0,'-14'-11'27'0,"10"5"5"0,4 6-32 0,-7-9 0 0,0 6 0 0,-4-3 0 15,4 3 64-15,0 0 7 16,-3 3 1-16,-1 0 0 0,1 3-13 0,-1 3-3 0,4 0 0 0,-4 3 0 16,1 2-36-16,-4 7-7 0,3-6-1 0,-3 8-1 15,0-969-11-15,3 1943 12 0,-6-971-12 0,3 4 12 16,-1 2-12-16,1-6 12 0,4-2-12 0,-1 3 12 15,1-1-12-15,-1-11 8 0,7 8-8 0,-3-8 8 16,4-6-8-16,-1 0 8 0,4-6-8 0,0 0 8 16,0 0 12-16,0 0 3 0,0 0 0 0,0 0 0 15,7 0 0-15,0 0 0 0,4 0 0 0,-4 0 0 16,4-6-10-16,3 6-1 0,-4-6-1 0,4 0 0 16,-3 6-11-16,0-6 0 0,3-2-12 0,0 2 12 15,0-3 0-15,0 3 0 0,-3 3 0 0,-1-9 0 0,4 6 0 16,-3 1 0-16,3-7 0 0,-3 3 0 15,-1-3 14-15,1 6 4 0,-8-5 1 0,1-1 0 16,3-6-6-16,-4 3-1 0,5 4 0 0,-5-1 0 16,4 0-12-16,-7-5-8 0,4 2 8 0,-4 3-13 0,0 0 13 15,0-5 10-15,-4 2-2 0,4 3 0 0,-3 6-8 0,-1-5 0 16,1 5 0-16,3 6 0 0,0 0 0 0,0 0 12 16,0 0-4-16,0 0 0 0,0 11-8 0,-4 1 0 15,0-3 0-15,-3 9 0 0,4 5 0 0,-1-5-16 16,-3 8 4-16,0-2 1 0,4 8 11 0,-1-2 0 15,-3-1 0-15,4 3 0 0,3-8 0 0,-4 2 0 16,4 1 0-16,4-10 0 0,-4 7 0 0,3-6 0 16,1-7 0-16,-1 1 0 0,4 3 0 0,-3-9-8 15,-4-6 8-15,7 0-8 16,0-6-23-16,3-6-4 0,5 3-1 0,-1 0 0 16,3-5-72-16,1 2-14 0,17-18-3 0,-10 10-1 0</inkml:trace>
  <inkml:trace contextRef="#ctx0" brushRef="#br0" timeOffset="18200.239">13762 9030 694 0,'0'0'15'0,"0"0"3"0,0 0 1 0,0 0 1 0,0 0-20 0,0 0 0 16,0 0 0-16,0 0 0 0,0 0 64 0,0 0 8 16,0-8 1-16,0 8 1 0,0 0-11 0,0 0-3 15,0 0 0-15,0 0 0 0,0 0-9 0,0 0-3 16,0 0 0-16,0 8 0 0,-4 4-16 0,4-6-4 15,-3 9-1-15,3 2 0 0,-4 1-5 0,4 0-1 16,-3-1 0-16,-1 10 0 0,4-4-7 0,-3-2-2 16,3 2 0-16,0-5 0 0,3 3-1 0,-3-4-1 15,0-5 0-15,4 3 0 0,-1-4 5 0,1-2 1 0,-1 0 0 16,1-3 0-16,3-6 14 0,0 6 3 0,0-6 1 16,4-6 0-16,-1 6 10 0,1-6 1 0,3-6 1 15,0 4 0-15,0-4-19 0,0 0-4 0,4 0-1 0,-4-5 0 16,0-1-11-16,0 3-3 0,4-2 0 0,-4-1 0 15,-3 3-8-15,3 4 0 0,-4-7 0 0,-3 0 0 16,0 4 0-16,0 2 0 0,0 0 0 16,-3 0 0-16,3 3 0 0,-3-2 0 0,-4-1 0 0,0 0 0 15,-4-8 0-15,1 2 0 0,-1 6-12 0,0-11 12 16,-3 8-44 0,-3-3-2-16,-1 1 0 0,-3-7 0 15,0 1-160-15,0 2-32 0</inkml:trace>
  <inkml:trace contextRef="#ctx0" brushRef="#br0" timeOffset="19329.969">15159 9063 728 0,'0'0'20'0,"0"0"5"0,3-3-25 0,1-3 0 0,3 0 0 0,0 0 0 15,-3-6 69-15,3-2 9 0,3 2 2 0,-3 0 0 16,0-5-15-16,0 5-2 0,0 0-1 0,-3-3 0 16,3 4-4-16,-3-7-1 0,-1 9 0 0,1 0 0 15,-4-2-38-15,3 5-8 0,-6 3-2 0,3-3 0 16,0 6 19-16,0 0 3 0,-7-6 1 0,-1 12 0 16,1-6-44-16,-3 6-8 0,-1-6-1 0,-3 3-1 15,4 11 2-15,-8-2 1 0,0 3 0 0,1-3 0 16,-1 5 19-16,-3-2-10 0,0 3 10 0,0-1-8 15,-1-2 8-15,5-3 0 0,-1 5 0 0,0-5 0 16,8-6 8-16,-4 3 1 0,3 3 0 0,4-4 0 16,0 1-9-16,0-9 0 0,7 0 0 0,0 6 0 0,0-6 0 0,0 0 8 15,0 0-8-15,0 12 0 0,3-6 29 16,1 5 1-16,3-2 0 0,0 9 0 0,0-6-30 16,0 5 0-16,4-8 0 0,3 6 0 0,0 0 0 0,0-4 0 15,0 1-8-15,-3-3 8 0,3 3 0 0,0-9 0 16,4 0 0-16,-4-3 0 0,3-3 15 0,1-3 0 15,0-6 0-15,-1 0 0 0,1-5-6 0,3-13-1 16,-3-2 0-16,3-1 0 0,0-2-8 0,-3 3 8 16,-1-9-8-16,-2 2 8 0,2 4-8 0,-6 3 0 15,-1-6 0-15,1 8 0 0,0-2 0 0,-4 14 15 0,0-8-4 16,-4 8-1-16,1 6-10 0,-1 1 0 16,-3 11 0-16,0 0 0 0,0 0 0 0,-3 6 0 15,-1-1 0-15,-3 13 0 0,0 3 0 0,0 2-12 0,-7 4 0 16,0 8 1-16,3 0 11 0,-3 0 0 15,0 1 0-15,0-1 0 0,3 3 0 0,-3 0 0 16,7-2 0-16,-3 2 0 0,-1-6 0 0,7-2-8 0,1-7 8 0,-1-5 0 16,4-3 0-16,0-4 0 0,0 7 0 0,4-9 0 15,-1-6 0-15,1 3 0 0,-1-1 0 0,5-2 0 16,-1 0 0-16,0-3 9 0,3 0-9 0,4 0 10 16,0 0-10-16,4-3 0 0,0 0 0 0,-1-2-733 15</inkml:trace>
  <inkml:trace contextRef="#ctx0" brushRef="#br0" timeOffset="19904.359">15109 8190 806 0,'0'0'17'0,"-3"-12"4"0,3 6 1 0,-4 0 2 0,1 0-24 0,3 6 0 0,-4-6 0 0,4 6 0 16,0 0 42-16,0 0 4 0,0-5 1 0,0 5 0 15,0 0-7-15,0 0 0 0,0 0-1 0,0 0 0 16,0 0-23-16,-7 5-4 0,7-5 0 0,-3 6-1 16,3-6-11-16,0 12 0 0,0-6 0 0,3 0-11 15,1 3 11-15,-1-4-8 0,1 4 8 0,3-3-8 0,0 3 8 0,4 3 0 16,-4-6-9-16,0 0 9 0,3-1 0 0,1 1 0 16,-1 3 0-16,1 3 0 0,0 0 0 15,3-7 10-15,0 7-1 0,0-6 0 0,0 6-1 16,0 0 0-16,0 2 0 0,0-8 0 0,1 12-8 0,-1-12 8 15,-4 6-8-15,4 2 8 0,-3 4 0 0,-1-3 0 16,1 2 0-16,-4 1 0 16,4-6-64-16,-4 2-12 0,14 16-4 15,-7-19 0-15</inkml:trace>
  <inkml:trace contextRef="#ctx0" brushRef="#br0" timeOffset="21226.324">16115 7987 1148 0,'0'0'25'0,"0"0"6"0,-4-6 1 0,4 6 0 0,0 0-32 0,0 0 0 0,0 0 0 0,0 0 0 15,0 0 66-15,0 0 7 0,0 0 2 0,-7 6 0 16,4-6-37-16,-1 12-7 0,-3 2-2 0,4 4 0 16,-1-6-18-16,4 11-11 0,-3-5 12 0,3 8-12 15,3 10 0-15,-3-4 0 0,4 3 0 0,-1 3 0 16,1 1 0-16,3-1 0 0,0-3 0 0,0 9 0 16,3-6 0-16,1 4 0 0,0-4 0 15,-1 3 0-15,-3 3 0 0,4-12 0 0,-4 4 0 0,0 2 0 16,4-3 10-16,-8-2-10 0,4-7 8 0,-3 3-8 15,-1 1 10-15,1-7-10 0,-4-2 12 0,0-1-12 16,-4-2 20-16,4 0-4 0,-3-7 0 0,-1 7 0 16,1-12 12-16,-1 0 3 0,1 3 0 0,-1 2 0 15,0-5-1-15,4-6 0 0,-3 6 0 0,-4 0 0 16,3 0-18-16,4-6-4 0,-3 6-8 0,3-6 12 0,0 0-1 0,0 0-1 16,0 0 0-16,0 0 0 0,0 0 12 15,0 0 2-15,0 0 1 0,0 0 0 0,-7 0 3 0,0-6 1 16,3-6 0-16,-3 0 0 0,4-2-7 0,-4-1-2 15,3-6 0-15,1-2 0 0,-5-1 0 0,5-2 0 16,-1-3 0-16,-3 2 0 0,4-2-20 0,-1 2-15 16,1-8 3-16,-1 3 0 0,1-7 3 0,3 10 1 15,-4-3 0-15,4 2 0 0,4 1 8 0,-4 2-12 16,3-2 12-16,1 3-12 0,-1-4 2 0,4 4 0 16,0 2 0-16,0-2 0 0,1-4 2 0,2 7 0 15,1 2 0-15,-1-2 0 0,1-1 8 0,-1 4 0 16,1-4 0-16,0 6 0 0,-1-2 0 0,1 8 0 15,-4-5 0-15,3 5-8 0,1 3 8 0,-4-3 0 16,0 6 0-16,0-5 0 0,0-4 0 0,0 9-8 0,0 0 0 0,0 0 0 16,0 6 8-16,0-6 0 0,-3 6 0 0,3-6 0 15,0 6 0-15,-3 6-8 0,3-6 8 0,0 0-8 16,0 6 8-16,0-3 0 0,0 3 0 0,-4 3 0 16,5 6-8-16,-1-4 0 0,0 1 0 0,0 3 0 15,0 2 8-15,0 1 0 0,0 0 0 0,-4-4 0 16,4-2-12-16,-3 6-1 0,3-1 0 0,-3-8 0 15,-1 0 13-15,-3 6 0 0,4-4 0 0,-1 1 0 16,-6 3 0-16,3 0 0 0,-4-1 0 0,-3-2 0 16,0 6 0-16,-4-1-12 0,1 4 0 0,-1-3 0 15,-3-7-8-15,0 10-2 0,0-9 0 0,-7 5 0 16,3-5 14-16,0 0 8 0,1 3-10 0,-1-4 10 16,1-5 0-16,-1 0 0 0,0 0 0 0,1 0 0 15,2-3 0-15,1 0 0 0,0-3 0 0,0 0 0 16,4 0 0-16,3 3 0 0,-1-3 0 0,1 0 0 15,0-3 0-15,7 3 0 0,-7 0 0 0,7 0 0 16,-3-3 0-16,3 3 0 0,0 0 8 0,0 0-8 0,0 0 8 0,0 0-8 16,0 0 12-16,0 0-12 0,0 0 8 0,0 0-8 15,0 0 0-15,0 0 0 0,0 0 0 0,0 0 0 16,0 0 0-16,0 0 0 0,7 6 0 0,0-3 0 16,3 5-12-16,-2-2 3 0,2 6 9 0,-3 0 0 15,4-6 0-15,-4 5 0 0,0 4 0 0,3 3 0 0,-3-4 0 16,1 7 0-16,2 0 0 0,-3-1 0 0,0 1 0 15,0 5 0-15,4-8 0 0,-4 8-8 0,-4-2 8 0,1 2-8 16,3-2 8-16,-3-1 0 0,-4-2 0 0,3 2 0 16,1-2 0-16,-1-3 0 0,1-1 0 15,-4-5 0-15,3 3 0 0,1-1 0 0,-4 1 0 0,3 3 0 16,1-6 9-16,-1-1-9 0,1-5 12 0,-4 0-12 16,3 3 8-16,-3-9-8 0,0 0 0 0,7 0 0 15,0 0 0-15,1-6-22 0,-1 0 3 0,3-3-803 16</inkml:trace>
  <inkml:trace contextRef="#ctx0" brushRef="#br0" timeOffset="21783.348">16528 8822 1335 0,'0'0'29'0,"-4"-3"7"0,-3-3 0 0,-4 0 2 0,4 0-30 0,-3 0-8 16,3 0 0-16,0 1 0 0,0-1 26 0,0 6 4 16,7 0 1-16,-7 0 0 0,3-6-31 0,4 6 8 15,-7 6-8-15,0 0 0 0,3-6 0 0,1 11 0 16,-1 1 0-16,1-3 0 0,-1 3 0 0,4 5 0 15,-3 7 0-15,-1-4 0 0,4-2 0 0,0 5 0 16,0-2 0-16,0 3 0 0,4-1 0 0,-4-2 9 16,3 2-9-16,1-11 8 0,-1 9-8 0,1-10 0 0,3 1 0 15,-4-6-11-15,4 6 11 0,1-3 0 0,-5-7 0 0,4 1 0 16,0-6 56-16,0 1 12 0,4-1 4 0,3-3 0 16,-3 0-15-16,-1-6-2 0,4 6-1 0,0-6 0 15,-3-2-29-15,0 2-5 0,3-6-2 16,-4-5 0-16,1 8-2 0,-1-3 0 0,1-2 0 0,-4 8 0 15,0-3-7-15,0 1-1 0,-3-4-8 0,-1 3 12 16,1-2-12-16,-4 5 0 0,0 0 0 0,0 0 0 16,0 4 8-16,-4-4-8 0,-3 6 0 0,0-6 9 15,0 1-9-15,0 5-17 0,-4 0 4 0,1 0 1 16,-1 0 12-16,-3 0 0 0,4 0 0 0,-5 3 0 16,1 3-25-1,4 0-6-15,-4 3-1 0,3 0 0 0,0 0 20 0,-3 3 3 0,7 3 1 0,0 6 0 16,-3-4 8-16,6 1-8 0,-3-3 8 0,3 3-8 15,4-1 0-15,-3 1 0 0,3 0 0 0,0 3 0 16,0-1 8-16,3 1-10 0,1-3 10 0,3 2-10 16,-3 1-126-16,6-3-24 0,-3 3-6 0,4-4-1 0</inkml:trace>
  <inkml:trace contextRef="#ctx0" brushRef="#br0" timeOffset="22588.891">16831 8190 1220 0,'0'0'27'0,"0"0"5"0,0 0 2 0,0 0 0 0,0 0-34 0,0 0 0 0,0 0 0 0,0 0 0 15,0 0 58-15,0 0 5 0,0 0 1 0,0 0 0 16,0 0-12-16,0 0-1 0,-3 8-1 0,-1 4 0 16,0 0-36-16,1 6-14 0,-1-1 11 0,4 10-11 15,-3-4 13-15,3 1-3 0,-4 8-1 0,4-2 0 16,0 8 3-16,0-6 0 0,4 3 0 0,-1 4 0 0,1-7 6 15,-1 3 2-15,5 0 0 0,2 4 0 0,-3-10-20 16,0 3 0-16,0-5 0 0,0 2 0 0,0-8 0 16,0 8 0-16,0-11 0 0,-3 0 0 0,3 2 0 0,-3-2 0 15,-1-4 0-15,1-2 0 0,-1 0 0 16,-3 6 0-16,4-7 0 0,-4 4 0 0,3-3 10 16,-3 5-2-16,0-5 0 0,0-6 0 15,0-6-8-15,0 0 0 0,0 0 0 0,0 0 0 0,0 0 15 0,0 0 1 16,0 0 0-16,0 0 0 0,0 0 35 0,0 0 7 15,0-6 2-15,0-6 0 0,0-8-8 0,0 8 0 16,0-11-1-16,4-1 0 0,-4 6-29 0,0-2-6 0,3-4 0 16,1 4-1-16,-4 8-15 0,3-6 0 0,1 1 0 0,-1 5 0 15,1-3 0-15,-1 4 0 0,-3-1 0 0,4 3 0 16,-4 9 0-16,0-6 0 0,3 0 0 0,-3 6-10 16,0 0 10-16,4-3 0 0,0-6-9 0,-4 9 9 15,3 0-11-15,4-5 3 0,-3 5 0 0,3 0 0 16,0 0 8-16,3-6-12 0,-3 6 12 0,0 0-12 15,4 0 12-15,-4 6 0 0,0-6-9 0,0 0 9 16,4 0 0-16,-4 0 0 0,0 0 0 0,0 5 0 16,0-5 0-16,0 0 0 0,0 6 0 0,0-3 0 15,0 3 0-15,0 0 0 0,0 3 0 0,0 6 0 16,-3-4 0-16,3 1 0 0,-3 0 0 0,-1 8 0 16,-3-2 0-16,4 0 0 0,-4-1 0 0,-4 4 0 15,1 2 0-15,-1 1 0 0,-3 2 0 0,0-8 0 16,0 0 0-16,-4 2 0 0,1-2 0 0,-4-1 0 15,3-2 0-15,4 3 0 0,-4-12 0 0,4 5 0 16,0-2 8-16,0-6 0 0,7-3 0 0,-3-3 0 0,-4-6-8 0,0-2 8 16,-1 5-8-16,1-6 8 0,0-6-8 0,-7-2 0 15,4 8 0-15,-1-6-11 16,0 1-23-16,4 5-5 0,-3 3-1 0,3 3 0 16,0-5-20-16,3 5-5 0,4 6-1 0,0 0 0 15,-7 6-166-15,0 5-34 0,0 10-6 0,0 2-2 0</inkml:trace>
  <inkml:trace contextRef="#ctx0" brushRef="#br0" timeOffset="24689.979">17385 8878 716 0,'0'0'16'0,"0"0"3"0,0-6 1 0,0-3 0 0,0 3-20 0,3-6 0 0,-3 6 0 0,0-5 0 16,0 5 48-16,4 0 5 0,-4 3 2 0,3-3 0 15,-3 0-2-15,0 6 0 0,0 0 0 0,0 0 0 16,0 0-26-16,0 0-6 0,0 0-1 0,4 6 0 16,3-6-20-16,-3 3 0 0,-1 3 0 0,4 3 0 15,0-1 0-15,-3 4 0 0,3 0 0 0,0-6 0 16,0 0 0-16,0 0 8 0,0-3-8 0,4 0 0 15,-4-3 17-15,3-3-1 0,1 0 0 0,-4-3 0 16,3 6 36-16,1-12 8 0,0 6 0 0,-1-6 1 16,1-2-20-16,-4 2-4 0,0 0-1 0,0-5 0 0,0 5-16 15,0 0-4-15,-3 3-1 0,-4 3 0 0,0-5-5 0,0 5-1 16,0 0 0-16,0 0 0 0,-4-3-9 0,1 3 0 16,-1-3 0-16,-3 6 0 0,0 0 0 0,0 1-20 15,0 2 3-15,-4 0 1 0,1 0 4 0,-4 2 0 16,-1 4 1-16,-2 6 0 0,-4 0 11 0,3-6 0 15,-3 6 0-15,0-1-8 0,7 1 8 0,-4-3 0 16,4 3 10-16,-4-1-10 0,8 1 0 0,-1-6 0 16,4 0 0-16,0-3 0 0,3 0 8 0,4-3-8 15,-7 6 0-15,7-6 9 0,-3 6-9 0,3 2 0 16,0 4 0-16,0-6 0 0,0 0 10 0,0 6-10 16,3 2 12-16,4-2-12 0,-3 0 0 0,3 5 0 15,0 1 0-15,-3 3 0 0,3-4 8 0,-4-2-8 16,1 3 0-16,-1 5 0 0,4-11 0 0,4 3 0 0,-4-1 0 15,0 1 0-15,0-3 0 0,0-6 0 0,0 3 0 0,0-1 0 16,0-5 8-16,4 3 0 0,-4-6 1 0,7 0 0 16,0-3 0-16,0 0 0 0,4-6 0 0,-1-2 0 15,5 5-9-15,-1-6 0 0,0 6 0 0,4-6 0 16,3-2-160 0,-3 2-28-16,24-12-6 0,-14-5-1 0</inkml:trace>
  <inkml:trace contextRef="#ctx0" brushRef="#br0" timeOffset="25259.797">17769 8833 788 0,'0'0'17'0,"-3"12"4"0,3-12 1 0,-4 6 0 0,1 0-22 0,-1 6 0 15,4-9 0-15,0 11 0 0,4-5 13 0,-1 3-1 16,1 0-1-16,-1 5 0 0,1-5 25 0,3 0 6 0,-3 3 1 0,3 2 0 16,0 1 18-16,0 2 4 0,0-8 1 0,-4 0 0 15,4 3-11-15,-3-1-3 0,3 1 0 0,-4 3 0 16,1-7-33-16,0 4-7 0,-1-3-2 0,1 6 0 15,-4-13 26-15,0 1 4 0,0-6 2 0,0 0 0 16,0 0-18-16,0 0-4 0,0 0-1 0,0 0 0 16,-7 0 25-16,-1-6 4 15,1 6 2-15,0-5 0 0,0-13-26 0,0 6-4 0,-3-3-2 0,3 4 0 16,0-7-18-16,-1 3 8 0,1-8-8 0,4 5 0 16,-1-8 0-16,1 8-12 0,3-11 0 0,0 8 0 15,0-2 12-15,0 5-11 0,3-8 11 0,-3 8-10 16,7 0 10-16,-3 1 0 0,-4 2 0 0,3 3-8 15,-3-5 8-15,4 11 0 0,-4-12 0 0,4 9 0 16,-4-3 8-16,0 7 3 0,0-1 1 0,0 0 0 16,0 0-2-16,0 6 0 0,0-6 0 0,0 6 0 15,0 0-10-15,0-6 8 0,0 6-8 0,0-6 8 0,0 0-8 16,0 6 0-16,3-6 0 0,1 4 0 0,-1-4 0 16,4 0-9-16,0 0 9 0,4 6 0 0,-4-6-10 15,3 6 10-15,1 0-8 0,0 0 8 0,3 6-11 0,-4 0 11 16,4-6-13-16,1 6 5 15,-1 0-28-15,3 2-4 0,1 4-2 0,0 0 0 16,3-6-47-16,-4 6-10 0,1 2-1 0</inkml:trace>
  <inkml:trace contextRef="#ctx0" brushRef="#br0" timeOffset="25940.58">18214 7790 961 0,'-14'0'20'0,"7"6"5"0,0-6 1 0,0 0 2 16,0 6-28-16,0-6 0 0,-1 5 0 0,1 1 0 15,0 0 35-15,7-6 1 0,0 0 0 0,-7 3 0 16,7-3-27-16,-3 6-9 0,3-6 0 0,0 0 9 0,0 0 13 0,0 0 2 15,0 0 1-15,0 0 0 0,-4 6 15 0,1 0 4 16,3 6 0-16,0-7 0 0,3 7-29 0,-3-3-6 16,4 0-1-16,-4 6 0 0,3-4-8 0,-3 1 0 15,4 0 9-15,-1 5-9 0,1-2 8 0,-4 9-8 16,3-4 8-16,-3-2-8 0,4 5 9 0,-4-5-9 16,3 9 12-16,-3-4-12 0,0 4 12 0,0 2-12 15,0 0 12-15,0 4-12 0,0-7 19 0,0 3-3 16,0 4-1-16,0 2 0 0,0-3-4 0,4 4-1 15,-4-4 0-15,0-3 0 0,4 10 7 0,-4-10 2 0,3-2 0 16,-3 8 0-16,4-12-10 0,-4 4-1 0,3-1-8 16,-3-2 12-16,0 2 1 0,0-5 0 0,0-1 0 15,0 1 0-15,0-3 0 0,0 5 0 0,0-5 0 0,0-1 0 16,0 4-13-16,0-3 0 0,4 5 0 0,-4-2 0 16,3 2 0-16,-3-5 0 0,0-6 0 0,4 8 0 15,-4-2 9-15,0-3-9 0,3 2 8 0,-3 1-8 16,0-3 17-16,0-4-1 0,4 1-1 0,-4 0 0 15,0 5-15-15,0-11-10 0,0 3 2 0,0 0 0 16,0 0 16-16,0-3 4 0,0-6 1 0,0 0 0 16,0 0-13-16,0 0 0 0,0 0 0 0,0 0 0 15,0 0 10-15,-4-6 6 0,1-3 0 0,-4-3 1 16,3 0-109-16,1-5-21 0,-4-1-5 0,3 3-364 16,-3-2-73-16</inkml:trace>
  <inkml:trace contextRef="#ctx0" brushRef="#br0" timeOffset="26462.37">17939 8442 990 0,'0'0'21'0,"-7"-2"5"0,3-1 1 0,4 3 1 0,-7-6-28 0,0 6 0 0,0-6 0 0,0 0 0 15,7 6 88-15,-7 0 11 0,0-6 2 0,0 0 1 16,7 6-35-16,-7 0-7 0,7 0-2 0,0 0 0 16,0 0-46-16,0 0-12 0,0 0 0 0,0 0 0 15,0 0 0-15,0 0 0 0,0 0 0 0,0 0 0 16,0 0 0-16,0 0 0 0,0 0 0 0,3 6 0 16,4 0 0-16,0 0 0 0,7 0 0 0,1-6 0 15,6 6 0-15,0-6 0 0,4 5 0 0,-1-5 0 0,1 3 16 16,3 0 2-16,0-3 0 0,4-3 0 0,-4 0 0 15,4 3 0-15,-4-5 0 0,1 5 0 0,-1 0 7 16,-3-6 2-16,3 6 0 0,-4-6 0 0,1 0-27 0,0 6 0 16,-4 0 8-16,0 0-8 0,0 0 0 0,-3-6 0 15,0 0 0-15,-4 6 0 0,0 0 0 0,-4 0 0 16,1 6 0-16,0 0 0 16,-1-6-33-16,1 0-9 0,-1 0-2 0,-3 6 0 15,4 0-131-15,0-6-26 0,6 6-6 0,-6-3-1 0</inkml:trace>
  <inkml:trace contextRef="#ctx0" brushRef="#br0" timeOffset="31659.443">18542 9125 1235 0,'0'0'35'0,"0"0"8"0,0 0-35 0,0 0-8 0,0 0 0 0,0 0 0 16,0 0 60-16,0 0 11 0,0 0 1 0,0 0 1 16,0 0-24-16,0 0-5 0,0 0 0 0,0 0-1 15,0 0-35-15,0 0-8 0,0 0 0 0,0 0 0 16,0 0 0-16,0 0 0 0,0 0 0 0,-4 5 0 15,1 1 0-15,3 0 0 0,-4 6 0 0,1-6 0 16,-1 6 0-16,-3-7 0 0,4 1 0 0,-1 0 0 16,1 0-24-16,-1 0 0 0,1 3 0 0,3-3-436 15,0-6-87-15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5-16T14:47:57.1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3588 9324 1648 0,'0'0'36'0,"0"0"8"0,0 0 2 0,0 0 0 0,0 0-37 16,0 0-9-16,7-5 0 0,-4-1 0 0,4 3 0 0,-3-6 0 15,3 3-10-15,-3 0 10 0,-4 6 0 0,0 0 8 16,0 0 1-16,0 0 0 0,0 0 40 0,0 0 8 15,0 0 2-15,0 0 0 0,0 0 13 0,0 0 2 16,0 0 1-16,0 0 0 0,0 0-19 16,0 0-3-16,0 0-1 0,0 0 0 0,3 6-28 0,-3-6-7 15,7 6-1-15,-3 0 0 0,6-3-16 0,-6 0 8 16,-1 3-8-16,4-1 0 0,-3-2 0 0,-1 3 0 16,1 0 0-16,-4 0 0 0,3 12 0 0,-3-10 0 15,4 7 0-15,-4 6 0 0,0-9 8 0,0 2-8 0,-4 7 9 16,4-7-9-16,0 4 22 0,0-3-2 0,0 0 0 0,0 5 0 15,0-2-9-15,-3-7-3 0,6 7 0 0,-3 3 0 16,0-7-8-16,0 7 0 0,-3-6-12 0,-1-4 12 16,1 4 0-16,-1 3 8 0,1-1 2 0,-4 7 0 15,3-9-10-15,-6 2 0 0,-1 7 0 0,0-7-11 16,1 4 11-16,-4 3 0 0,0-4 10 0,0-2-10 16,-1 5 14-16,5-2-3 0,-8 2-1 0,1-5 0 15,-1-9-2-15,4 3-8 0,0 5 12 0,-4-5-4 16,4 0-8-16,-4 0 0 0,4-1 0 0,-3-2 0 15,-1 3 32-15,0-6 0 0,4 0 1 0,-3-1 0 16,6 1-33-16,-7 0 0 0,-3-6 0 0,3 3 0 16,1-3 0-16,3 3 0 0,-4 0 0 0,4-3 0 15,0 0 13-15,0-3-4 0,-7 3-1 0,7 0 0 16,-4-3-8-16,4 0 8 0,0-3-8 0,0 0 8 16,3 1 0-16,-3 5 0 0,3-6 0 0,-6 0 0 0,6 0-8 15,4 0-11-15,-4 0 3 0,4 0 0 16,0-2-31-16,4 2-5 0,3 0-2 15,0 0 0-15,3 0-170 0,4-6-35 0,0-2-6 0</inkml:trace>
  <inkml:trace contextRef="#ctx0" brushRef="#br0" timeOffset="578.594">4015 9345 1493 0,'0'0'42'16,"0"0"10"-16,0 0-42 0,0 0-10 0,0 0 0 0,0 0 0 0,7 6 26 16,-7-6 3-16,7 0 1 0,0 0 0 0,0 0 6 15,-7 0 0-15,0 0 1 0,0 0 0 0,0 0 8 0,3 0 2 16,-3 0 0-16,0 0 0 0,0 0-11 0,0 0-1 16,0 0-1-16,0 0 0 0,0 6 7 0,0 0 2 15,0 2 0-15,-3-2 0 0,-4-3-18 0,0 3-3 16,3 0-1-16,-3 3 0 0,-3-3-21 0,2 0 8 0,1 0-8 0,7-6 0 15,0 0 0-15,-3 5 0 16,3-5 0-16,-7 6 0 0,0 0 15 0,3 0-2 0,-3-3 0 0,0 6 0 16,0-6-13-16,0 3-13 0,0-1 2 0,-4-5 1 31,4 6-14-31,4-6-4 0,-4 6 0 0,0 0 0 16,0-6-150-16,-4 6-30 0,4-6-7 0,7 0-511 0</inkml:trace>
  <inkml:trace contextRef="#ctx0" brushRef="#br0" timeOffset="1773.553">4314 9627 1335 0,'0'0'29'0,"0"0"7"0,-7 0 0 0,7 0 2 0,0 0-30 0,0 0-8 0,0 0 0 0,0 0 0 16,-7-3 17-16,7 3 3 0,0 0 0 0,0 0 0 16,-7 0 19-16,7 0 4 0,-7-3 1 0,0-3 0 15,7 6-21-15,-3 0-4 0,3 0-1 0,0 0 0 16,-7 0 0-16,-4 0 0 0,11 0 0 0,-7 0 0 15,0 0 8-15,7 0 2 0,0 0 0 0,0 0 0 16,0 0-16-16,0 0-4 0,0 0 0 0,0 0 0 16,0 0-8-16,0 0 8 0,0 0-8 0,0 0 8 15,0 0 0-15,0 0 0 0,0 0 0 0,0 0 0 16,0 0-8-16,0 0 0 0,0 0 0 0,0 0 0 16,0 0 0-16,0 0 8 0,-7 3-8 0,0 0 8 15,0 0 4-15,-4 0 1 0,4 0 0 0,-3 6 0 16,2-6 1-16,1 0 0 0,0 0 0 0,4 3 0 15,-4-6 5-15,0 6 1 0,7-6 0 0,-7 0 0 16,0 0-20-16,0 5-9 0,7-5 1 0,-7 0 0 0,3 6 8 16,-3 0 11-16,0-3-3 0,0 9 0 0,0 0-8 0,0-1 0 15,0-5 0-15,-4 6-11 0,0 0 11 0,1 0-12 16,3 2 12-16,-4 4-12 0,1-6 12 0,3 2 0 16,-4 1 0-16,4 0-8 0,3-3 8 0,1-1 0 15,3 7 0-15,0-3 0 0,3-4 0 0,4 4 0 16,1-3 0-16,2 0 0 0,-3-1 0 0,4 7 8 0,-1-9-8 15,1 0 8-15,0-3 3 0,3-1 1 0,-4 4 0 16,1-3 0-16,-1-6-12 0,1 6 12 0,-4-6-12 0,4 0 12 16,-4 6-12-16,0-6 12 0,0-6-12 0,0 6 12 15,-7-6-1-15,7 6 0 0,0-6 0 0,-4-6 0 16,5 4-11-16,-1-1 10 0,0 0-10 0,0-3 10 16,0-2-10-16,3-1 0 0,1 0 0 0,-4-2 0 15,7-4 0-15,-3 3 0 16,3 7 0-16,-11-1-11 0,8 0 11 0,-4 0 0 0,-4 0 0 0,5 4 0 15,-5-4 0-15,1 6 0 0,-4-9 8 0,0 7-8 16,0 2 24-16,0 0 0 0,0 6 0 0,-4-6 0 16,1-3-24-16,-1 3 0 0,0 0 0 0,1 0 0 15,-1 1 0-15,4-1 0 0,0 0 0 0,0 0 0 16,0 0-12-16,0-3-3 0,4 3-1 0,-4 0 0 16,0 6 16-16,0 0-9 0,3-5 9 0,-3 5-8 15,0 0 8-15,0 0 0 0,0 0 0 0,0 0 0 16,0 0 0-16,0 0 0 0,0 0-8 0,0 0 8 15,0 0-8-15,0 0 8 0,0 0-8 0,0 0 8 0,0 0 0 0,0 0 8 16,0 0 0-16,0 0 0 0,0 0-8 0,0 0 0 16,0 0 0-16,0 0 0 0,4 0 16 0,-4 0 1 15,7 5 1-15,0-5 0 0,0 6-18 0,0 3 0 16,-3 3 0-16,-1-3 0 0,4 5 0 16,0-2 0-16,-3 3 0 0,3 0 0 0,-3 5 0 15,-1-2 0-15,8 2 8 0,-8 4-8 0,1-1 0 0,-1-2 0 16,4-3 8-16,-3 5-8 0,-1-11 12 0,-3 3-2 15,4-4 0-15,-1 1 0 0,4 0-10 0,-3-3 12 16,-1-3-12-16,1-1 12 0,-4-5-2 0,0 0 0 16,0 0 0-16,0 0 0 0,0 0-10 0,0 0 0 15,0 0 9-15,0 0-9 0,0 0 8 0,0 0-8 0,0 0 10 16,0 0-10-16,0 0 0 0,0 0 0 0,0 0 0 0,0 0 0 16,0 0 0-16,7 3 0 0,-3 3 0 0,-4-6 0 15,0 0 0-15,0 0 0 0,0 0 0 0,0 0 0 16,0 0 12-16,0 0-3 0,0 0-1 0,0 0 0 15,0 0-19-15,0 0-4 0,0 0-1 0,0 0 0 32,0 0-94-32,-7-9-19 0,-1-2-4 0,5 2-781 0</inkml:trace>
  <inkml:trace contextRef="#ctx0" brushRef="#br0" timeOffset="2364.238">4720 9654 1735 0,'0'0'38'0,"0"0"8"0,0 0 2 0,0 0 0 0,0 0-38 0,-3 6-10 0,-4-1 0 0,0 1 0 15,3 0 0-15,4-6 0 0,0 0 0 0,0 0 0 16,-4 9 0-16,1-3 0 0,3-6 0 0,-4 9 0 16,1-3 0-16,-1 2 8 0,4-2-8 0,0 6 8 15,0-3 15-15,0 3 2 0,0-1 1 0,-3 7 0 16,3 0 11-16,-4-7 3 0,4 10 0 0,0-3 0 0,-3-1-16 15,3 7-4-15,-4-4 0 0,4-2 0 16,0 0-1-16,0-4-1 0,0 4 0 0,0-9 0 0,0 3-2 0,0-4 0 16,0 7 0-16,-3-3 0 0,3-6-6 15,0 3-2-15,-4-4 0 0,4 4 0 0,0-9-8 16,0 6 0-16,0-6 9 0,-3 6-9 0,3-6-8 16,-4 9-7-16,4-9-1 0,0 0 0 15,0 0-33-15,-7 0-7 0,-3 6-2 0,10-6 0 16,0 0-14-16,0 0-4 0,-4-6 0 0,4-3-716 15</inkml:trace>
  <inkml:trace contextRef="#ctx0" brushRef="#br0" timeOffset="2589.241">4695 9357 1962 0,'0'0'43'0,"0"0"9"0,4 12 1 0,0-7 3 0,-1 1-45 0,4 3-11 0,-3-3 0 0,3 6 0 16,-4-6 0-16,4 0 0 0,0-1 0 0,-3 1 8 16,3-6-52-16,-7 0-12 0,0 0-1 15,0 0-491-15,0 0-99 0</inkml:trace>
  <inkml:trace contextRef="#ctx0" brushRef="#br0" timeOffset="8285.937">8700 9530 1695 0,'0'0'37'16,"0"0"8"-16,0 0 2 0,0 0 1 0,0 0-39 0,0 0-9 0,-4-6 0 0,0 0 0 0,1 1 0 0,3-1-11 15,-4 3 3-15,4 3 0 0,0 0 8 0,-7-3 11 16,4 0-3-16,-4-3 0 0,7 6 23 0,-7 6 4 16,-4-3 1-16,1-3 0 0,2 3-20 0,-2-3-3 15,-1 3-1-15,1 3 0 0,3-1-12 0,-4 1 0 16,0-6 0-16,4 6 0 0,4 0 0 0,-4 6 0 15,0-6 0-15,3-3 0 0,1 3 0 0,-1 2 0 16,4 4-8-16,0 3 8 0,0 2 0 0,4-2-10 16,-4 9 10-16,3-1-8 0,1 1 17 0,-4-4 4 15,7 4 1-15,-4-4 0 0,1 4 22 0,3-6 5 0,-4 2 1 16,5-2 0-16,-1-6-21 0,3-1-4 0,-3 4-1 16,0-9 0-16,0 0-6 0,-3 0-2 0,-1 0 0 0,4-12 0 15,-3 6 5-15,3-9 1 0,-3 3 0 16,-1-3 0-16,1-3 15 0,-4 4 3 0,0-10 1 0,0 0 0 15,0 6 0-15,-4 4 0 0,4-4 0 0,-3-6 0 16,3 4-14-16,-4 2-3 0,4-6-1 0,0 1 0 16,0-1-15-16,0-3 0 0,4-5 0 0,-1 2 0 15,4 1 9-15,0-4-9 0,0-2 8 0,4 0-8 16,-1-4-25-16,1 4-11 16,0 2-1-16,-1-8-1 0,-3 9 16 0,0-7 3 0,0 4 1 0,0 5 0 15,-3-8 5-15,-1 9 1 0,-3-10 0 0,-3 16 0 16,-1-10-4-16,1 9 0 0,-4 7 0 0,3-1 0 15,1 0 7-15,-4 0 1 0,3 1 0 0,1 2 0 16,-1 3 8-16,1 0 0 0,3 6 10 0,0 0-10 16,0-12 12-16,0 12-3 0,3 0-1 0,-3 0 0 0,4-6-8 0,-4 6 12 15,3 0-12-15,-3 0 12 0,4 0-12 0,3 0 0 16,0 0 0-16,-4 6 0 0,4 0-8 0,-3 0 8 16,3 0 0-16,-3 3 0 0,-1 3-10 0,-3-1 10 15,4 7-13-15,-1-6 5 0,1 8 8 0,-4 4 9 16,0-1-1-16,0-2-8 0,3 8 20 0,-3-8-2 15,0 8-1-15,4-2 0 0,-1 2-1 0,1 1 0 16,-1-4 0-16,1 9 0 0,-1-8-16 0,1 2 10 16,3-2-10-16,3 8 8 0,-2-6 4 0,2 4 0 0,1-1 0 15,-1-3 0-15,1-2-12 0,-1-4 0 16,-2 4 0-16,-1-4 0 0,3 1 8 0,-3-10 7 0,0-2 1 16,-3 6 0-16,3-12-1 0,-4 6 0 15,1-7 0-15,-1 1 0 0,-3-6-15 0,0 0 9 0,0 0-9 0,0 0 8 16,0 0-20-16,0 0-4 0,0 0 0 15,0 0-1 1,0 0-24-16,0 0-5 0,0 0-1 0,0 0 0 16,0 0-8-16,4-6-1 0,0 6-1 0,3-5 0 15,0-1-139-15,3 6-27 0,1-6-5 0</inkml:trace>
  <inkml:trace contextRef="#ctx0" brushRef="#br0" timeOffset="8846.185">9098 9809 1198 0,'0'0'26'0,"0"0"6"0,0 0 0 0,0 0 3 0,0 0-35 0,0 0 0 16,0 0 0-16,-7 6 0 0,7-6 45 0,-7 6 3 15,0 0 0-15,7-6 0 0,-4 3 4 0,4-3 0 16,0 0 1-16,0 0 0 0,0 0-8 0,0 0-1 15,0 0-1-15,0 0 0 0,0 0 13 0,0 0 2 16,4-9 1-16,7 3 0 0,-1 0-24 0,1-2-5 16,-1 2-1-16,4-6 0 0,1-3 1 0,-5 4 0 15,4-1 0-15,0 6 0 0,-3-6-4 0,0 0-1 16,3 1 0-16,-4-1 0 0,-3-3-6 0,0 3-2 16,0 1 0-16,0-1 0 0,-3-6-6 0,-1 4-2 0,1 2 0 0,-4-6 0 15,0 3-9-15,0 7 0 0,0 8 9 0,0-9-9 16,0-3 0-16,-4 0 0 0,4 6 0 0,-3 1-8 15,3-1 8-15,0 0 0 0,0 6 0 0,0 0-8 16,0 0 8-16,0 0 0 0,0 0 0 0,-7 3 0 16,0 3 0-16,0-3 0 0,0 8 0 0,-4-5-12 15,4 0 12-15,-3 6-10 0,-1 0 10 0,0 2-10 16,4-2 10-16,-3 6 0 0,3-7 0 0,3 4 0 16,-3 3 0-16,4-1-8 0,3-5 8 0,0 6 0 15,0-3 0-15,3-4 0 0,1 7 0 0,-1 0 0 16,1-4 8-16,3 4 6 0,0-6 2 0,3 2 0 15,-3 1 14-15,4 0 3 0,3-3 1 0,-3-7 0 16,-1 10-11-16,4-6-3 0,0 0 0 0,1-3 0 16,-1 0-10-16,0-1-2 0,0-5-8 0,0 0 12 15,0 12-12-15,0-12-8 0,0 0 8 0,0-6-13 16,1 0-18-16,-1 1-3 0,-4 5-1 0,4-6 0 16,-3-3-100-16,-4 3-20 0,0-3-4 0,0-3-1 15,0 9-25-15,0-2-6 0,-3-1-1 0,-1 0-233 16,-3 6-47-16</inkml:trace>
  <inkml:trace contextRef="#ctx0" brushRef="#br0" timeOffset="9337.998">9924 9627 1414 0,'-18'-6'31'0,"11"6"6"0,0-3 2 0,-4 0 1 0,4-2-32 0,0-1-8 0,-3-6 0 0,3 0 0 15,3 3 10-15,-7-2 0 0,4-1 0 0,4-6 0 16,-4 1-10-16,0 2 0 0,0-3 0 0,3 6 0 16,-3 1 12-16,0-1 0 0,0 3 0 0,0 3 0 15,0 0 24-15,0 6 6 0,-4-5 1 0,-3 5 0 16,-3 0-17-16,-1 5-3 0,0-5-1 0,-3 6 0 16,0-6-2-16,0 3-1 0,3 0 0 0,-3 0 0 15,0 3-19-15,3 0-9 0,4-6 1 0,0 3 0 16,3 0 8-16,1 3 11 0,10-6-3 0,0 0 0 15,0 0-23-15,0 0-5 0,0 0 0 0,7 5-1 16,-4 1 21-16,8 6-9 0,-1-6 9 0,1 6 0 16,3-3 12-16,4 8 10 0,-1 1 2 0,8-3 0 15,-4-1-13-15,0 7-3 0,4-4 0 0,-4-5 0 0,4 6 1 0,-4 2 0 16,4-8 0-16,0 0 0 0,-1 0-1 0,-3 2-8 16,4-8 12-16,-7 12-4 15,-1-12 0-15,-2 0 0 0,-1 0 0 0,-7-1 0 0,3 1-8 0,-6 3 0 16,-1 3 0-16,-3-6 8 15,-3 0 9-15,-4 5 2 0,0 4 0 0,-4-3 0 0,-7 6-7 0,-3-7 0 16,0 7-1-16,0-3 0 0,-4-9-11 0,4 5 8 16,3-2-8-16,1-6 8 0,-1 0 3 0,4-3 0 15,0 0 0-15,0-3 0 0,3 0 1 0,1 0 1 0,-4-9 0 16,3 7 0-16,-3-7-5 0,3-3 0 16,1 0-8-16,-1 1 12 15,1 2-125-15,-1-9-26 0,4 7-5 0</inkml:trace>
  <inkml:trace contextRef="#ctx0" brushRef="#br0" timeOffset="10299.457">10806 9580 1522 0,'0'0'33'0,"0"0"7"0,0 0 2 0,0 0 2 0,3 6-36 0,-3-6-8 0,4 12 0 0,-1-6 0 16,1 0 17-16,-1-6 2 0,4 8 0 0,0-5 0 16,0 0-5-16,0 3-1 0,0 3 0 0,1-3 0 15,-5 3 25-15,4-3 5 0,0 5 1 0,0-2 0 16,0-955-22-16,4 1933-4 0,-4-963-1 0,4 2 0 16,-1 4 11-16,1 8 3 0,-1-9 0 0,1 15 0 15,-1-8-6-15,-2 5-1 0,-1 0 0 0,0 0 0 16,0 3-12-16,-4-6-2 0,1-5-1 0,-1 2 0 15,1-3 8-15,-1-2 2 0,-3-1 0 0,4-2 0 16,-4-1 0-16,3-5 0 0,-3 5 0 0,0-14 0 16,0 6 2-16,0-7 1 0,4-2 0 0,-4-3 0 15,0-6 23-15,0 0 5 0,0 0 1 0,0 0 0 16,0 0 10-16,-4-6 3 0,1-3 0 0,-1-5 0 0,1-7-42 16,-1-2-8-16,4-4-2 0,-3-2 0 0,-4-7-12 0,3-2 0 15,1 0 0-15,-1-3 0 16,1 3 9-16,-1-7-1 0,4-4 0 0,-3 4 0 15,-1 10-8-15,4-9-11 0,4 3 3 0,-4 9 0 16,3-7-4-16,4 10 0 0,-3 0 0 0,6 8 0 16,1-8-16-16,-1 5-4 0,1 3-1 0,0-2 0 15,3-1 11-15,0 10 2 0,3-4 1 0,1 6 0 0,-4-2 6 0,4 2 1 16,-4 0 0-16,0 6 0 0,4 0 12 0,-4-2 0 16,0 5 0-16,-4 0 0 0,1 0-12 0,0 3 0 0,-1 3 0 15,-3 3 0-15,4 2 3 0,-1-2 1 0,-3 12 0 16,1-9 0-16,2 5 8 0,-3 1 0 0,0 9-9 0,-3-7 9 15,3 10 0-15,-4-10 0 0,1 4 8 0,-1-3-8 16,1-1 8-16,-1 1-8 0,1-3 8 0,-1-4-8 16,-3 7 16-16,4-12-1 0,-4 0-1 0,0 2 0 15,0-8-14-15,0 0-12 0,0 6 3 0,0-6 0 16,0 0 9-16,-11 3 0 0,-6 0 0 0,-1 3-8 16,-3-6 8-16,-7 0 0 0,0 0 0 15,-4 0 0-15,-3 3 12 0,-1-3-3 0,-3 0 0 0,4 0 0 16,7-3-21-16,0 3-5 0,0-6-1 0,6 3 0 15,5-3 0-15,-1 1 0 0,7 2 0 0,1 0 0 32,-1-3-24-32,4 0-5 0,0-6-1 0,4 0 0 0,3 7 4 0,3-1 0 0,-3 0 0 15,7-3 0-15,-3 3-13 0,3 0-3 0,3 0 0 16</inkml:trace>
  <inkml:trace contextRef="#ctx0" brushRef="#br0" timeOffset="11089.992">11635 9783 1848 0,'0'0'52'0,"0"0"12"0,0 0-52 0,0 0-12 0,0 0 0 0,0 0 0 0,0 0 39 0,0 0 5 16,0 0 0-16,-4-12 1 0,4 12-36 0,-3-6-9 15,-1 1 0-15,-3-1 0 0,0 0 0 0,-4 0 0 16,1 3 0-16,-1-9 0 15,4 6 0-15,-7 6 0 0,3-6-9 0,-3 6 9 16,7-5 0-16,-3 2 0 0,3 3 0 0,0 0 0 0,7 0 8 0,-7 3 0 16,-1 2-8-16,8-5 12 0,0 0-12 0,-7 6 0 15,4 0 0-15,-1 6 0 0,1 0-9 0,-1-1 9 16,4 4-13-16,0 3 5 0,0-4 8 0,0 4 0 16,4 0-9-16,-1-1 9 0,1 4 0 0,3-3 0 15,-4-1 0-15,5 1 0 0,-1 0 0 0,0 2 0 16,-4-8 0-16,4-9 0 0,0 6 12 0,0-6 0 0,0 2 0 15,4-2 0-15,0-3 19 0,-1 6 4 0,4-6 1 16,4 0 0-16,3 3-16 0,0-3-4 16,0-3 0-16,1-3 0 0,2 1-16 0,1-1 0 0,-4 0-11 0,0 0 11 15,0-6 0-15,-3 6 0 0,0-6 0 0,-1 7 0 16,-6-4 0-16,-1 0 11 0,1 0-11 0,0-3 10 16,-4 7-2-16,0-10 0 0,0 6 0 0,-4-6 0 15,1 4 0-15,-4-1 0 0,0-12 0 0,-4 7 0 16,1 2 5-16,-4-9 1 0,3 7 0 0,-3-4 0 15,0 1 0-15,-3-1 0 0,-1 0 0 0,0 1 0 16,-3 2-14-16,4 6 9 0,-1 1-9 0,1-1 8 16,-1 0-8-16,-3 6-14 0,3 0 3 0,-3 3 1 15,4 3-2-15,-5 3 0 0,5 0 0 0,-4 3 0 16,3-3-19-16,1 3-4 16,3 0-1-16,-4 0 0 0,4 0-90 0,7-6-18 0,0 0-4 0,-4 6-393 15,4-1-79-15</inkml:trace>
  <inkml:trace contextRef="#ctx0" brushRef="#br0" timeOffset="15731.551">12908 9765 2318 0,'0'0'66'0,"0"0"14"0,0 0-64 0,0 0-16 0,0 0 0 0,0 0 0 16,0 0 12-16,0 6-1 0,0-6 0 0,0 12 0 31,0-12-53-31,-3 6-10 0,-4 0-3 0,3 0 0 16,-3 0 7-16,0-4 0 0,3 1 1 0,-3 0 0 0,0 0 47 0,0 0 12 0,-3 6 0 0,6-6 1 15,-3 3 9-15,0 0 2 0,0 0 0 0,0 0 0 16,0 2 4-16,0 4 0 0,0 0 1 0,0 0 0 16,0-1-8-16,0 4-1 0,0-3-1 0,3 0 0 15,-3-1-7-15,3 1-2 0,1-6 0 0,3 0 0 16,0-6-2-16,0 6-8 0,0-6 12 0,0 0-4 15,0 0-8-15,0 0 0 0,0 0 9 0,0 0-9 16,0 0 8-16,0 0-8 0,0 0 8 0,0 0-8 0,0 0 15 16,3-6-2-16,1-6 0 0,-1 0 0 0,5-2 3 15,-5 2 0-15,1 0 0 0,-1-5 0 0,4-4-7 16,0 0-1-16,0 7 0 0,0-4 0 0,0-3-8 0,4 10 0 16,0-7 0-16,3 3 0 0,3 1-12 0,-3-1 1 15,4 3 1-15,0 0 0 0,-1 4 10 0,4 2-13 16,-3 0 5-16,0 0 8 15,-1 6-12-15,1-3 12 0,-4-3-10 0,0 6 10 0,0-3 0 0,0 3 0 16,-3 0-8-16,-4 3 8 0,0 3 0 0,4 0 0 16,-8-3-10-16,1 3 10 0,-1 3-9 0,1 2 9 15,-4 1-12-15,0 3 12 0,0 5-8 0,0 1 8 16,0-1 0-16,-4 4 0 0,4 0 0 0,-3-4 20 16,-1-2-2-16,1-1-1 0,-1 4 12 0,4-3 3 0,0-7 0 15,0 1 0-15,0 0-32 0,4-9 8 0,-4 3-8 0,3 0 0 16,1-1 0-16,-4-5 0 0,0 0 0 0,0 0 0 15,0 0 12-15,0 0-3 0,0 0-1 0,7 0 0 16,0 0 0-16,-4 0 0 0,1-5 0 0,3-4 0 16,-3 3-8-16,3-6 8 0,0-6-8 0,0 4 8 15,0 2-8-15,3-6 0 0,4 1 0 0,-3-1 0 16,7-2-12-16,-1 2 0 0,1-3-1 0,0 4 0 16,-1 5 0-16,1-9 0 0,3 10 0 0,-3 2 0 15,-1 0 13-15,-3 3-11 0,1 0 11 0,-1 0-10 16,-4 6 10-16,1-6 0 0,-4 6 0 0,0 0 0 15,0 6 0-15,0 0 0 0,-3-6 0 0,-1 12-8 16,1-6 8-16,-1 3 0 0,-3-1 0 0,4 1 0 16,-1 3 0-16,-3 0 9 0,0-3-9 0,4 2 0 15,-4 1 8-15,0 0-8 0,3-6 0 0,1 6 0 0,-4-1 0 16,3 1 0-16,4-3 0 0,-3 3 0 0,-1-6 10 16,1-1-10-16,0 7 8 0,-4-12-8 0,0 0 8 0,3 3-8 15,-3-3 0-15,0 0 8 16,0 0-146-16,0 0-30 0,0 0-5 0</inkml:trace>
  <inkml:trace contextRef="#ctx0" brushRef="#br0" timeOffset="16382.482">13836 9974 1695 0,'0'0'37'0,"0"0"8"0,0 0 2 0,0-12 1 0,3 6-39 0,5-2-9 0,-5 2 0 0,4 3 0 16,0-3 0-16,0 3 0 0,-3 0 0 0,-1 0 0 16,4 3 21-16,-3 0 3 0,3-6 0 0,-4 0 0 15,4 6 14-15,1-5 3 0,-5-1 1 0,8 6 0 0,-4-6-3 16,7 0-1-16,-4 0 0 0,8-3 0 16,0-3-18-16,-1 1-3 0,5-1-1 0,-5-12 0 0,4 10-8 15,-3-4-8-15,0-3 12 0,-4 4-12 16,0-1 13-16,-7 1-4 0,0-1-1 0,-4 3 0 15,1 3-8-15,-8 7 8 0,1-10-8 0,-4 9 8 0,0-6 7 0,-7 6 1 16,0 0 0-16,-4 6 0 0,0-5-29 0,1 10-6 16,-4-5-1-16,-4 6 0 0,0 3 12 0,0 0 8 15,1 0-12-15,-1 3 12 0,0-1 0 0,4-2-8 16,4 3 8-16,-1 0 0 0,4-1 0 0,0 1 0 16,0 0 0-16,7 3 0 0,-4-1 0 0,4 7 0 15,0-3-8-15,0 2 8 0,0 10 0 0,3-7 11 0,1 4-2 16,-1-4 0-16,4-2 17 0,4 2 3 0,-1-2 1 15,4 2 0-15,0-5 21 0,4 0 4 0,3-1 1 0,4-2 0 16,-1-3-39-16,4-1-7 0,1 1-2 0,2-6 0 16,-3 0-8-16,4-3 10 0,-4 0-10 15,0 0 10-15,1-3-1 0,-5 6 0 0,4-6 0 0,-3 0 0 16,-4-6-9-16,0 6 0 0,0-3 0 16,1 3 8-16,-5-3-8 0,-3 0 0 0,-3 3 0 15,3-3 0-15,-4-3-11 0,1 3-4 0,-4 3-1 0,3-3 0 31,-3 0-34-31,4-9-7 0,-1 7-2 0,1-1 0 16,-1 0-8-16,4-6-1 0,4 0-1 0,0 1-572 0,6 2-115 0</inkml:trace>
  <inkml:trace contextRef="#ctx0" brushRef="#br0" timeOffset="16880.081">14531 9821 1160 0,'0'0'32'0,"0"0"9"0,0 0-33 0,0 0-8 16,0 0 0-16,0 0 0 0,0 0 53 0,0-3 9 15,3-3 2-15,-3 1 0 0,0-1-36 0,0 0-8 16,0-6 0-16,0 0-1 0,0 3-8 0,0 1-2 0,-3-1 0 0,3 3 0 16,0-6 54-16,-4 0 10 0,4 4 3 0,0 2 0 15,-3-6-13-15,3 3-3 0,0 9 0 0,-7-3 0 16,0-3-6-16,-4 0-2 0,1 1 0 0,-5-1 0 15,-2 0-31-15,-4 3-6 0,-1 0-2 0,-2 3 0 16,3 3-13-16,-4-3 0 16,0 0 8-16,4 3-8 0,3 3 0 0,4-6 0 0,0 6 0 0,7-6 0 15,0 0 21-15,7 0-1 0,0 0-1 0,0 0 0 16,0 0-29-16,0 0-6 0,0 5 0 0,0 7-1 16,4-3 17-16,3 0-12 0,3 3 12 0,1 2-10 15,-1 4 26-15,5-6 6 0,2 2 1 0,1 10 0 16,-1-9-10-16,8 2-1 0,0 7-1 0,0-7 0 15,3 1-2-15,-4 3 0 0,5-4 0 0,-1-2 0 16,-3-3-9-16,-1-1 10 0,-3 1-10 0,1 0 10 16,-5 0-10-16,-3 2 0 0,-3 4 9 0,-4-6-9 15,0 0 0-15,-3-4 0 0,-4 7 0 0,0 0 0 16,-7 2-11-16,-4 4 11 0,0-3-13 0,-3 5 5 0,0-8 8 16,-7 3 0-16,0 5 0 0,0-11 0 0,0 5 0 0,-1-5 11 15,1 3-11-15,0-9 12 16,3 0-12-16,1 0 0 0,-1-1-12 0,4-5 12 15,-4-11-24-15,1 5 4 0,3-6 0 0,-8-3-657 16,5-2-131-16</inkml:trace>
  <inkml:trace contextRef="#ctx0" brushRef="#br0" timeOffset="18035.388">12054 9886 2052 0,'0'0'45'0,"0"0"10"0,0 0 1 0,0 0 1 0,-7 3-45 0,7-3-12 0,0 0 0 0,-7 3 0 16,7-3 0-16,-7 9-17 0,0-3 4 0,7-6 1 16,0 0 12-16,-3 5-11 0,3-5 11 0,0 0-10 15,0 0 10-15,-4 6 12 0,1 0-2 0,3-6-1 16,0 0-9-16,0 6 10 0,-4 3-10 0,1-3 10 15,3-6-2-15,-4 9 0 0,4-1 0 0,-3 4 0 16,-1 0-8-16,4-6 12 0,0 3-12 0,0-1 12 16,0 7-12-16,0-3 0 0,-4-6 0 0,4 0 0 15,0 2 0-15,0 4 0 0,-3-3 0 0,3 0 8 16,0-9 7-16,0 6 1 0,0-6 0 0,0 0 0 16,0 0 16-16,0 0 3 0,0 0 1 0,0 0 0 15,7 0-15-15,-3 0-2 0,3-6-1 0,-4-3 0 16,1 0 0-16,-1-3 0 0,-3 4 0 0,4-4 0 15,-1 0 2-15,-3-3 0 0,4-2 0 0,-1 5 0 16,4-14-7-16,0 8-1 0,0-6 0 0,4 7 0 0,0-10-12 0,3 10 9 16,0-1-9-16,0-3 8 0,4 10-8 0,-4-1 0 15,0-6 0-15,-4 7-11 0,4-1 11 0,-3 6-8 16,-4-3 8-16,0 3-8 0,0 0 8 0,0 6 0 16,-7 0-9-16,0 0 9 0,7 0-10 0,-3 0 10 15,3 0-13-15,-4 6 5 0,5 0 8 0,-5 0-12 16,1 3 12-16,-1 0-12 0,1-1 12 0,-1 10 0 15,1 0 0-15,-4-4 0 0,3 10 0 0,-3-6 9 0,0 2 0 16,-3 4 0-16,3-1-1 0,-4-8 0 0,4 2 0 16,-3 1 0-16,-1-6-8 0,1-6 8 0,-1 3-8 0,4-4 8 15,0-5 0-15,0 0 0 0,0 0 0 0,0 0 0 16,0 0-8-16,0 0 8 0,0 0-8 0,0 0 8 16,0 0 0-16,4-5 0 0,-1-4 0 15,1-3 0-15,3 0-8 0,-4-2 0 0,4-1 9 16,0 3-9-16,0-3 0 0,0 4 0 0,0-1 0 0,4 0 0 15,0-3 0-15,-1 4-10 0,1 5 10 0,3 0-13 16,0 0 5-16,0 0 8 0,0 0-13 0,0 6 5 16,4 0 8-16,-4 0-8 0,0 0 8 0,4 6-8 15,-4-3 8-15,4 6 0 0,-1-9-9 0,1 6 9 16,-4 6 0-16,0-7 0 0,0 7 0 0,0-3 0 16,-3 3 0-16,-1 0 0 0,-2-1 0 0,-5 1 0 15,1 3 0-15,-1 2 0 0,-3 1 0 0,4-12 0 16,-4 3 0-16,0-3 0 0,0 2 0 0,0 7 0 0,0-9 0 0,3 0 8 15,1 0-8-15,3 0 0 0,0-3-9 0,0 0-7 16,0-3-2-16,7 0 0 16,0-6-185-16,4 0-37 15,17-6-7-15,-3 6-1 0</inkml:trace>
  <inkml:trace contextRef="#ctx0" brushRef="#br0" timeOffset="18736.947">15007 10374 2574 0,'0'0'56'0,"0"0"12"0,0 0 3 0,7 6 1 0,0-3-57 0,0 0-15 0,4-3 0 0,-4 6 0 16,4-6 0-16,-1 0 0 0,-3-9 0 0,0 6 0 16,-3-3-48-16,-1 3-13 0,1-3-3 0,-1 3 0 15,-3-3-101-15,0 6-21 0,4 0-4 0,-4 0-1 16,0 0-7-16,0 0-2 15</inkml:trace>
  <inkml:trace contextRef="#ctx0" brushRef="#br0" timeOffset="64576.297">5239 9610 799 0,'0'0'17'15,"0"0"4"-15,-7 5 1 0,7-5 1 0,-7 0-23 0,7 0 0 0,-7 3 0 0,7-3 0 0,0 0 63 0,-7 0 8 16,7 0 1-16,0 0 1 0,0 0-15 0,0 0-3 15,0 0-1-15,0 0 0 0,-8-3-22 0,8 3-5 16,0 0-1-16,0 0 0 0,0-5-26 0,0 5 8 16,0 0-8-16,0 0 0 0,0 0 0 0,0 0 0 0,0 0 0 0,0 0 0 15,4 0 16-15,3 0 4 16,-3 0 0-16,3 0 1 0,-7 0 13 0,3 0 2 0,-3 0 1 0,7 5 0 16,0-5-24-16,-3 3-5 15,3 0 0-15,-4 3-8 0,4-3 10 0,0 0-10 0,1 6 8 0,-1-6-8 16,-4 6 9-16,1-3-9 0,-1-1 10 0,4 1-10 15,-3 3 13-15,3 0-3 0,0 0-1 0,-4 0 0 16,4-1-1-16,1-2 0 0,-5 0 0 0,4 0 0 16,0 0-8-16,-3 0 10 0,3 0-10 0,0 0 10 15,0-1-10-15,-4 1 0 0,1 3 0 0,7-3 0 16,-8 0 0-16,4 0 0 0,0 0 0 0,-3-6 0 16,3 3 0-16,0 0 0 0,-4-3 0 0,4 2 0 15,4-2 0-15,-4 3 0 0,0 0 0 0,0 3 0 0,-3-6 0 16,3 6 0-16,-7-6 0 0,7 3 0 15,0-3 0-15,0 0 0 0,0 0 0 0,3-3 0 16,-10 3 0-16,8 0 12 0,-5-6-12 0,1 3 12 0,-1-3-4 0,1 3-8 16,-4 3 12-16,3-5-4 0,1 2 1 0,-1-3 0 15,-3 6 0-15,4-6 0 0,-4 0 6 0,3 0 1 16,1 0 0-16,-4 0 0 0,0 1-5 16,3-1-1-16,-3 0 0 0,0-3 0 0,4 3-10 0,-1 0 0 15,1 0 0-15,-4-5 8 0,3 2-8 0,1 3 0 16,0-3 0-16,-4 0 0 0,3 3 0 0,1 0 0 15,-1 1 0-15,-3-1 0 0,4-3 0 0,-1 3 0 16,1-3 0-16,-1 0 8 0,-3 3-8 0,4 1 0 16,-1-1 0-16,1 0 0 0,-1-6 0 0,-3 6 0 0,0 0 0 15,0 6 0-15,0 0 0 0,0 0 0 0,0 0 0 16,0-9 0 0,0 4-113-16,0-1-19 0,0 6-3 0</inkml:trace>
  <inkml:trace contextRef="#ctx0" brushRef="#br0" timeOffset="65517.724">5817 9762 903 0,'0'0'20'0,"0"0"4"0,0 0 0 0,0 0 2 0,0 0-26 0,0 0 0 0,0 0 0 0,4 6 0 15,-4 9 9-15,0-15-9 0,3 6 10 0,-3-6-10 16,4 6 21-16,3 0-1 0,-4-3-1 0,1 2 0 15,7 1 20-15,-4-3 4 0,0-3 1 0,0 3 0 16,-4 3-16-16,4-3-4 0,0 0 0 0,4-3 0 16,-4 0-24-16,0 0 0 0,4 0 0 0,-1 6 0 0,1-6 0 0,-1-6 0 15,1 6 8-15,3 0-8 0,-3 0 0 0,-1-3 0 16,8 0 0-16,-8-3 0 0,-2 3 8 16,2 0-8-16,1 0 8 0,-1 0-8 0,1-2 0 0,-4 2 8 15,0-3-8-15,-3 0 0 0,3 0 10 0,-4 0-10 16,1-3 12-16,-1 3-12 0,1 1 12 0,-4-4-12 15,-4 0 12-15,4-3-12 0,-3 6 12 0,-4 0-12 16,3-2 12-16,-3 2-12 16,0 0 8-16,0 0-8 0,-4-6 0 0,4 6 0 0,-3-5 0 0,-1 5 0 15,4-3 0-15,-7 6 0 0,-4-9-11 0,4 6-2 16,-3 3-1-16,2 3 0 0,-2-3 14 0,-1 0 0 16,8 3 0-16,-5 0 0 0,-6 0 20 0,4 0 6 15,3 3 2-15,-8 0 0 0,5 3-11 0,-1 0-1 0,4 0-1 0,-7 0 0 16,3 3-6-16,4 2-1 0,0-5 0 0,0 3 0 15,0 6 13-15,3-3 3 0,8 2 0 0,-4-2 0 16,3 0 3-16,1 0 1 0,-1-1 0 0,4 4 0 16,4 3-14-16,-4-7-2 0,7 7-1 0,-4-3 0 15,1 2-3-15,3-2 0 0,0 0 0 0,3 0 0 16,1 2 9-16,3-5 2 0,-3 3 0 0,3 2 0 16,3-5-19-16,1-6 8 0,-4 3-8 0,4-3 0 15,3-1 0-15,-3 4 0 0,-8 0 0 0,8-9 0 16,-1 6 0-16,5-6 0 0,-8 0 0 0,7-6 0 15,0 0-17-15,0 3-1 0,-3-6 0 0,3 1 0 16,-7-1-172 0,4 0-34-16</inkml:trace>
  <inkml:trace contextRef="#ctx0" brushRef="#br0" timeOffset="66693.247">6304 9777 874 0,'0'0'19'0,"0"0"4"0,0 0 1 0,0 0 1 0,0 0-25 0,0 0 0 0,0 0 0 0,4 6 0 15,-4-6 0-15,0 0 0 0,0 0 0 0,0 0 0 16,3 6 0-16,-3-6 0 0,0 0 0 0,0 0 0 16,7 6 0-16,-7-6 0 0,4 6-14 0,-4-6 5 15,7 0 9-15,-7 0 0 0,7 0 8 0,-7 0-8 16,0 0 17-16,0 0-1 0,7 0 0 0,-7 0 0 15,7 0 2-15,-7 0 0 0,4 0 0 0,-4 0 0 16,7 0 13-16,0 0 2 0,0-6 1 0,-4 0 0 16,4 6-11-16,-3-6-3 0,-1 0 0 0,4-3 0 15,-3 3 4-15,-1 1 0 0,1-1 0 0,-4 0 0 0,0 3-4 0,0 0 0 16,4-9 0-16,-4 6 0 0,0 0 8 16,3 1 2-16,-3-1 0 0,0 0 0 0,0-3 10 15,0 0 1-15,0 6 1 0,0-3 0 0,4 0-30 16,-1 1-12-16,-3 5 8 0,0-6-8 0,0-3 0 15,4-3 0-15,-4 6 0 0,0 6 0 0,0-6 0 0,0 6 0 16,3-6 0-16,-3 1 0 0,0 5 0 0,4-6 12 16,-4 0-4-16,0 6 0 0,0 0 8 0,0 0 2 15,0 0 0-15,0 0 0 0,0 0 8 0,0 0 2 16,0 0 0-16,0 0 0 0,0 0-19 0,0 0-9 16,0 0 10-16,0 0-10 0,0 0 0 0,0 0 0 15,0 0 0-15,0 0 0 0,0 0 0 0,0 0 8 16,0 0-8-16,0 0 9 0,0 0-9 0,0 0 10 0,0 0-10 0,0 0 10 15,-4 12-1-15,1-7 0 0,3-5 0 0,-4 6 0 16,4 0-1-16,-3 0-8 0,-1 6 12 0,4-3-4 16,-3-3-8-16,-1 5 0 0,4-5 9 0,0 6-9 15,-7-6 8-15,3 3-8 0,-3 2 10 0,7 1-10 16,-3 0 9-16,3-6-9 0,-4 3 8 0,1-1-8 16,-1 1 24-16,1 3-1 0,-1 0 0 0,4-6 0 15,0 0-23-15,-3 2 0 0,3 4 0 0,-4 0 0 16,1-6 0-16,3 0 0 0,-4 5 0 0,4-5 0 15,-3 6 10-15,-1-6-2 0,4-6-8 0,0 9 12 16,0-3-12-16,0 0 0 0,0-1 0 0,0-5 0 16,0 0 0-16,0 0 0 0,0 0 0 0,0 0 0 15,4 12 0-15,-4-12 0 0,0 0 0 0,0 0 0 16,0 0 0-16,0 0 11 0,0 0-11 0,0 0 10 16,0 0 7-16,3 0 2 0,-3 0 0 0,4-12 0 15,-1 7 11-15,1-1 2 0,-1-3 1 0,1 0 0 0,-4 0-33 0,0-3 0 16,0 1 0-16,0 5 0 0,3-6 0 0,-3 0 15 15,4 0-3-15,-4 4-1 0,3-4-11 0,1 0 0 16,-1 0 0-16,8 4 0 0,-4-4 0 0,-7 0-14 16,7 0 5-16,0-2 1 0,0 2 8 0,4-6 11 15,-4 6-3-15,3 1 0 0,1-1-8 0,-4 0 0 16,4 0-12-16,-4 4 12 0,3 2 0 0,1 0 0 16,-1-6 0-16,1 6 8 0,-8 0-8 0,5 0 0 15,-1 1 0-15,0 2 0 0,0 3 12 0,0-3-2 16,-7 3-1-16,0 0 0 0,7 3-1 0,-7-3 0 15,0 0 0-15,10 0 0 0,-6 3 0 0,3-1-8 0,0 4 12 0,0 0-4 16,0-3-8-16,0 3 0 0,-7-6 9 16,4 12-9-16,3 0 0 0,3-7 9 15,-3 4-9-15,-7 0 0 0,8 3 9 0,-1-3-9 0,0-3 0 0,-4 5 9 16,1-5-9-16,-1 3 0 0,1-3 0 0,-1 3 0 16,1-3 0-16,-4 2 0 0,0-8 0 0,3 6 0 15,1 0 0-15,-4-6 0 0,3 6 0 0,-3-6 0 16,0 0-8-16,0 0-4 0,0 0-1 0,0 0 0 31,0 0-12-31,0 0-3 0,0 0 0 0,0 0 0 0,0 0-18 16,0 0-4-16,0 0-1 0,0 0 0 0,0 0 2 0,0 0 0 0,0 0 0 15,0 0 0-15,0 0-24 0,0 0-5 16,4 6-1-16,3-6 0 0,0 0 3 0,-3 0 0 0,3 0 0 16,0-6 0-16</inkml:trace>
  <inkml:trace contextRef="#ctx0" brushRef="#br0" timeOffset="68239.156">7091 9380 940 0,'0'0'26'0,"0"0"7"0,0 9-33 0,3 3 0 0,1-6 0 0,-1 0 0 16,-3-6 17-16,4 11-3 0,-1-5-1 0,1 0 0 15,0 3-4-15,-1 3-1 0,1-1 0 0,-1-5 0 16,1 6 22-16,-1-6 4 0,1 9 1 0,-1-6 0 15,1-1 6-15,3-2 2 0,-4 12 0 0,1-12 0 16,-1 3-9-16,1-1-2 0,3 7 0 0,-3 3 0 16,3-7-1-16,-4-2-1 0,-3 9 0 0,4-6 0 15,-1 5-8-15,1-2-2 0,-1 0 0 0,-3-1 0 16,0-2-8-16,4 6-3 0,-4-6 0 0,0 2 0 16,3 10-9-16,1-12 0 0,-4 2 0 0,0 4 0 15,3-6 0-15,1-1 0 0,-4 4 0 0,3-3 0 16,-3 0 0-16,0-1 0 0,4 1 0 0,-1-6 0 15,-3 6 0-15,0-6 0 0,0-6 0 0,0 0 0 0,4 8 0 0,-1-2 0 16,-3-6 8-16,0 0-8 0,0 0 0 0,0 0 8 16,0 0-8-16,0 0 0 0,0 0 17 0,0 0-1 15,0 0-1-15,0 0 0 0,4-8-7 0,-4 2 0 16,0 0-8-16,0-3 12 0,0 0-12 0,-4-3 0 16,4 1 0-16,-3-4 0 0,-1 3 0 0,1 0 0 15,-1 1 0-15,1-1 9 0,-1 0-9 0,-3-3 8 0,0 4-8 16,0 5 8-16,0-6-8 0,0-6 0 0,0 7 0 0,-4 2 0 15,8-3 0-15,-4 0 0 0,-7 6-9 16,3-8 9-16,4 5 0 0,-4-6-10 0,-3 9 10 16,4-5-8-16,-4 5 8 0,3 0 0 0,-3 3 0 0,3 0 0 15,-3 0 0-15,0-3 0 0,0 6 0 16,3 0 11-16,-3 0-11 0,0 6 0 16,0-3 0-16,4 0 8 0,-5-3-8 0,5 9 0 15,-4-3 0-15,3-1 8 0,4 1 12 0,0 3 3 0,0 3 0 0,0-3 0 16,0 0-23-16,3 2 0 0,-3 1 0 0,0 3 8 15,4-1-8-15,-4 1 0 0,3 3 0 0,1-4 0 16,3 4 0-16,-4 0 0 0,4-1 12 0,4 4-4 16,-4-3-8-16,3 5 9 0,4-5-9 0,-3 2 10 15,3-2-10-15,0-6 0 0,-4 5 0 0,4 4-11 16,4-9 11-16,0 2 0 0,-1 1 0 0,11 6 0 16,-10-10 0-16,7 4 0 0,-1-6-12 0,1-3 4 0,-1 3 8 0,1-3-8 15,0 5 8-15,3-5-8 0,-3 0-8 0,-1-6-2 16,4 0 0-16,-3-6-500 15,0 6-100-15</inkml:trace>
  <inkml:trace contextRef="#ctx0" brushRef="#br0" timeOffset="68821.185">7225 9715 1105 0,'0'0'24'0,"0"0"4"0,0 0 2 0,0 0 2 0,0 0-32 0,0 0 0 0,0 0 0 0,3 6 0 16,-3-6 21-16,0 0-2 0,4 6-1 0,-4-6 0 16,3 6-10-16,-3-6-8 0,4 6 12 0,0 3-12 15,-4-3 13-15,0 2-4 0,0-2-1 0,-4 9 0 16,4-9 45-16,0 6 9 0,0-6 2 0,0 5 0 16,-4 4 3-16,4-3 1 0,0 0 0 0,0-1 0 15,0 7-33-15,-3-3-7 0,3-4 0 0,0 7-1 16,0-3-5-16,0 2-1 0,3-5 0 0,1 0 0 15,0-6-11-15,-1 6-2 0,1 2-8 0,3-2 12 0,0 0-12 0,-4-6 11 16,8 8-11-16,-4-8 10 0,0 3-10 0,0-6 12 16,4 3-12-16,-1 0 12 0,-3 0 1 0,7-6 1 15,-3 5 0-15,3 1 0 0,0-12 8 0,-3 6 2 16,6-5 0-16,-10 5 0 0,8-6-14 0,-1 0-2 16,0-3-8-16,0 0 12 0,0 3-2 0,0-5-1 15,0 2 0-15,0 3 0 0,-7-6-9 0,4 6 0 16,3-8 0-16,-3 2 0 0,-4 0 0 0,0 0 13 15,3-2-3-15,-3 2-1 0,4 0-9 0,-4 0 12 0,0 1-12 16,-3-7 12-16,3 6-12 0,-4-3 0 16,-3 4 0-16,4-1 8 0,3 3-8 0,-4-3 0 15,-6 3 0-15,3 4 0 0,0 2 0 0,-7-3-12 0,3 0 4 16,4 6 8 0,0 0-136-16,-3-6-20 0,-1-6-4 0,4 12-1 0</inkml:trace>
  <inkml:trace contextRef="#ctx0" brushRef="#br0" timeOffset="70255.592">6622 9733 231 0,'0'0'0'0,"0"0"13"0,0 0-13 0,0 0 0 0,0 0 0 0,0 0 0 15,0 0 20-15,0 0 2 0,-4-6 0 0,4 6 0 16,0 0-14-16,0 0-8 0,0 0 8 0,0 0-8 15,0 0 21-15,0 0 0 0,0 0 0 0,0 0 0 16,4-6 11-16,-4 6 3 0,0 0 0 0,0 0 0 16,0 0-25-16,0 0-10 0,0 0 8 0,0 0-8 0,0 0 0 0,3-6 0 15,-3 6 0-15,0 0 0 0,0 0 11 0,4-5-3 16,-4-1-8-16,0 6 12 0,0 0 42 0,0 0 8 16,0 0 2-16,0 0 0 0,0 0-4 0,0 0 0 15,3-3 0-15,-3 3 0 0,0 0-28 0,0 0-5 16,0 0-2-16,4-6 0 0,-4 6-8 0,0 0-1 15,0 0-1-15,0 0 0 0,0 0-15 0,0 0 0 16,0 0 8-16,3-6-8 0,-3 6 30 0,0 0 3 16,0 0 1-16,0 0 0 0,0-3 18 0,0 3 4 0,0 0 1 15,0 0 0-15,0 0-13 0,0 0-2 0,0 0-1 0,0 0 0 16,0 0-20-16,0 0-4 0,0 0-1 0,0 0 0 16,0 0 11-16,0 0 1 0,0 6 1 0,0 3 0 15,-3-3-17-15,3-6-3 16,0 0-1-16,0 8 0 0,0-8 6 0,-4 6 1 0,4 0 0 0,0 6 0 15,-3-9-3-15,3-3 0 0,0 6 0 0,0 3 0 16,0-4-12-16,-4 1 8 0,4 3-8 0,0 3 0 16,0-12 9-16,-3 6-9 0,3 0 8 0,0 0-8 15,-4-1 9-15,4 4-9 0,0-9 10 0,0 9-10 16,0 0 20-16,-3-3-3 0,3 6 0 0,0-7 0 16,0 1-17-16,0 3-11 0,0-9 2 0,0 9 0 15,0-3 9-15,0-6 0 0,3 9 0 0,-3-9 0 16,0 6 0-16,0-6 0 0,0 0 0 0,4 5 0 0,-4-5 0 15,3 6 0-15,-3-6 0 0,0 0 0 16,0 0 0-16,0 0 9 0,0 0 0 0,0 0 0 0,0 0-9 16,0 0 0-16,0 0 0 0,0 0 8 0,0 6-8 0,0-6 0 15,0 0 0-15,0 0 0 0,0 0 0 0,0 0 8 16,0 0-8-16,0 0 12 0,0 0-12 0,0 0 0 16,0 0-12-16,4 9 12 0,-4-3-12 0,0-6 12 15,0 0-10-15,0 0 10 0,0 0 0 0,0 0 0 16,0 0 0-16,0 0 0 15,0 0-37-15,0 0-11 0,0 0-3 0,0 0 0 16,0 0-131-16,0 0-26 0</inkml:trace>
  <inkml:trace contextRef="#ctx0" brushRef="#br0" timeOffset="71948.173">7045 9821 126 0,'0'0'0'0,"0"0"8"0,0 0-8 0,0 0 0 0,0 0 0 0,0 0 0 16,0 0 24-16,0 0 3 0,0 0 1 0,0 0 0 16,3-3-28-16</inkml:trace>
  <inkml:trace contextRef="#ctx0" brushRef="#br0" timeOffset="72488.603">7264 9804 766 0,'0'0'16'0,"0"0"4"0,0 0 1 0,0 0 2 0,0 0-23 0,0 5 0 0,0-5 0 0,0 0 0 0,0 0 30 0,0 0 2 15,3 6 0-15,-3-6 0 0,4 3 0 0,-4-3 0 16,0 9 0-16,0-6 0 0,0 6-3 0,0-9 0 16,0 0 0-16,0 0 0 0,0 0-13 0,-4 6-2 15,4 0-1-15,-3 0 0 0,3-6-2 0,-4 5-1 16,1 1 0-16,-1 6 0 0,1-6 2 0,-1 0 0 16,4 3 0-16,-7-3 0 0,3-1 14 0,4 1 3 15,-3 3 1-15,3-3 0 0,-4 3-18 0,1-3-3 16,-1 0-1-16,4 2 0 0,0 4 3 0,-3-6 0 0,3 3 0 15,0 0 0-15,0-9 4 0,-4 6 1 0,4-1 0 0,-3 4 0 16,3 3-8-16,0-6 0 0,0 0-8 0,0 3 12 16,-4-4-12-16,8 4 0 0,-4 3 0 0,0-3 0 15,0-9 19-15,0 6 1 0,0 5 0 0,0 1 0 16,0-6-20-16,0 0 0 0,0 0 0 0,0 0 0 16,0 3 12-16,3 2-12 0,-3-5 12 0,0 0-12 15,0 0 12-15,0 0-4 0,0 0 0 0,0 0-8 16,0-6 10-16,0 0-10 0,0 14 8 0,0-14-8 15,0 0 8-15,0 6-8 0,0-6 8 0,4 6-8 16,-4-6 0-16,0 6 0 0,0 0 0 0,0-6 0 16,0 0 12-16,0 0-4 0,0 0 0 0,0 0 0 15,0 0-8-15,0 0 0 0,0 0-10 0,-4 6 10 16,4-6 0-16,0 0 0 0,0 0 0 0,0 0 0 16,0 0 0-16,0 0 0 0,0 6 0 0,0-6 0 15,0 0 0-15,0 0 0 0,0 0-12 0,0 0 12 16,0 0-147-16,0 0-23 0,0 0-5 15,0 0-1-15</inkml:trace>
  <inkml:trace contextRef="#ctx0" brushRef="#br0" timeOffset="-6554.305">3373 12105 1249 0,'0'0'27'0,"0"0"5"0,0 0 2 0,0 0 2 0,0 0-28 0,0 0-8 16,0 0 0-16,3-5 0 0,-3 5 56 0,0 0 11 16,0-3 1-16,0 3 1 0,4-6-9 0,-4 6-3 15,0-6 0-15,0 6 0 0,7-6 4 0,-7 6 1 16,3 0 0-16,-3 0 0 0,4-6 6 0,-4 6 2 15,0 0 0-15,0 0 0 0,0 0-26 0,0 0-4 16,0 0-2-16,0 0 0 0,0 0-7 0,0 0-2 0,0 0 0 0,0 0 0 16,0 0 28-16,0 6 6 0,0 6 1 0,-4-3 0 15,4-1-52-15,-3 4-12 0,-4 3 0 0,3 3 0 16,4-10 11-16,-3 10-1 0,-1-6 0 0,-3 5 0 16,3-5 1-16,1 9 0 0,-4-7 0 0,0 7 0 15,3-3-2-15,-3-1 0 0,0 10 0 0,0-10 0 16,0 7 0-16,4-4 0 0,-5 7 0 0,5-6 0 15,-1 5-9-15,1-11 0 0,-4 8 0 16,3-5 8-16,1-1-8 0,-1 4 12 0,4-3-12 0,-3-7 12 16,3 4 4-16,-4 0 0 0,4-6 1 0,0 2 0 15,-7 1-33-15,4-9-8 0,3 3 0 0,0-6-1 32,0 0-63-32,0 0-12 0,0 0-2 0,-7 3-662 0,-1-6-133 0</inkml:trace>
  <inkml:trace contextRef="#ctx0" brushRef="#br0" timeOffset="-6036.372">3164 12000 1437 0,'0'0'40'0,"-7"8"10"0,4 1-40 0,-4-3-10 0,0 6 0 0,3-6 0 15,-6 3 78-15,6-3 14 0,-3 2 2 0,7-8 1 16,-3 3 0-16,3-3 0 0,0 0 0 0,0 0 0 16,0 0-31-16,7 6-7 0,0 0-1 0,3-6 0 15,4 0 7-15,0-6 1 0,4 3 0 0,3-3 0 16,7-2-5-16,-3-1-1 0,3-3 0 0,-6 0 0 0,6 6-14 15,0-5-2-15,0 5-1 0,-3 0 0 16,-7 3-29-16,6 3-12 0,1 0 11 0,-4 0-11 0,0 3 0 16,0 0 0-16,-6 0 0 0,6 3 0 15,-7-4 0-15,3 1 0 0,-2 3 0 0,2 0 0 0,-3-6 0 0,-3 6 8 16,-4 0-8-16,0-3 0 0,4 0 0 16,-4-3 0-16,-7 0 0 0,0 0 0 15,0 0-191-15,0 0-41 0</inkml:trace>
  <inkml:trace contextRef="#ctx0" brushRef="#br0" timeOffset="-5161.864">3570 12308 1267 0,'0'0'28'0,"0"0"5"0,0 0 2 0,0 0 1 0,0 0-36 0,0 0 0 0,0 0 0 0,0 0 0 16,0 0 109-16,0 0 15 0,0 0 4 0,0 0 0 15,0 0-40-15,0 0-8 0,4 3-2 0,-4-3 0 16,0 9-26-16,0 3-6 0,0-6-1 0,-4 0 0 16,1-1-32-16,3 4-13 0,-4 3 11 0,1 0-11 15,-1 0 36-15,0-1 0 0,1 4 1 0,-1 3 0 16,4-1-24-16,-7 1-5 0,4-3 0 0,-1 5-8 15,1-5 9-15,-1 0-9 0,4 2 0 0,0-2 9 16,0 0-9-16,0-4 0 0,0 1 0 0,4 0-11 16,-1 0 26-16,1-3 5 0,3 2 0 0,-4-5 1 0,8-3-31 0,-4 3-6 15,4-3-2-15,-1 0 0 0,-3 0 33 0,4-3 6 16,-1 3 2-16,-2-3 0 0,2-3-3 0,1 3 0 16,-1 0 0-16,-3-3 0 0,0 0-8 0,0 3-3 15,-3-6 0-15,3 3 0 0,4 0-9 0,-1-9 8 16,-3 7-8-16,4-7 8 0,-1 3-8 0,-3 0 8 15,4-6-8-15,-4 10 8 0,4-7-8 0,-8 0 8 16,4 0-8-16,-3 1 8 0,3 2 0 0,-7-3-8 16,3 0 12-16,-3 0-4 0,0 1-8 0,0 2 8 15,0-3-8-15,0 0 8 16,4 1-33-16,-4 2-7 0,0-3-2 0,0 3 0 16,0-6-100-16,0 10-20 0,3-10-4 0,-3 9-1 15,4-6-71-15,-4 6-14 0</inkml:trace>
  <inkml:trace contextRef="#ctx0" brushRef="#br0" timeOffset="-4300.1">4498 12499 1036 0,'0'0'23'0,"0"0"5"0,0 0 0 0,0 0 1 0,0 0-29 0,0 0 0 0,0 0 0 0,0 0 0 16,0 0 108-16,0 0 16 0,0 0 4 0,0 0 0 0,0 0-24 0,0 0-4 15,0 0 0-15,0 0-1 0,0 0-25 0,0 0-5 16,0 0-1-16,0 0 0 0,0 0-34 0,0 0-7 16,0-5-2-16,0 5 0 0,-4-6 31 0,1 3 7 15,-1-3 1-15,4 6 0 0,-3-3 0 0,-4 0 0 16,0-3 0-16,0 0 0 0,0 0-52 0,-4 6-12 15,4-6 0-15,-4 6 0 0,4-2 0 0,0-1 0 16,-3 3 0-16,3-3 0 0,-7 3 0 0,6 0 0 16,-2 0 0-16,3 3 0 0,-4 0 0 0,4-1 0 15,0 4 0-15,-3-6 0 0,2 12 0 0,1-6 0 16,0-3 0-16,4 6 0 0,-1 0 0 0,-3 5 0 16,4 1 0-16,-4-3 0 0,3-3 0 0,-3 8 0 15,0-5 0-15,7 6 0 0,0-7 0 0,0 4 0 0,0-3 0 16,7 0 0-16,-7 5 10 0,4-11-1 0,-1 3 0 0,1 0 0 15,3 0-9-15,-4 2-12 0,4-5 2 0,-7 0 1 16,7 0 9-16,0-3 0 0,0 0 0 0,1 0 0 31,-1 0-86-31,0 0-15 0,0-3-3 0,0-3-1 16,0 3 4-16,-4-3 1 0,4-3 0 0,0 3 0 0,1-3-115 16,-5-6-22-16,8-2-5 0,-8 5-1 0</inkml:trace>
  <inkml:trace contextRef="#ctx0" brushRef="#br0" timeOffset="-3925.549">4604 12167 1149 0,'0'0'32'0,"0"0"8"0,0 0-32 0,0 0-8 16,0 0 0-16,0 0 0 0,0 0 140 0,0 0 25 15,0 0 6-15,0 0 1 0,0 0-66 0,0 0-13 16,0 0-2-16,0 0-1 0,0 0-42 0,0 0-8 16,0 0-1-16,0 0-1 0,0 0 14 0,0 0 2 15,0 0 1-15,-4 12 0 0,1-3-37 0,3 0-7 16,-4 2-2-16,1 1 0 0,-1 0-9 0,1 0 0 0,-4 2 0 0,-1 4 0 16,5-3 0-16,-4 2 0 0,0 7 0 15,0-7 0-15,3 1 0 0,-6 9 0 0,3-7 0 16,-8 4 0-16,5 5 53 0,-1-8 9 0,1 2 2 0,3 1 0 15,0-10-52-15,0 7-12 0,-4 0 0 16,4-7 0-16,3-2 0 0,1 3 0 0,-1-6 0 0,1 2 0 16,-1-2 0-16,4-9 0 0,0 0 0 15,0 6 0-15,0-6 0 0,0 0 0 0,0 0 0 0,0 0 0 16,0 0-56 0,0 0-15-16,0 0-2 0,4-3-1 0</inkml:trace>
  <inkml:trace contextRef="#ctx0" brushRef="#br0" timeOffset="-3106.09">4568 12508 1497 0,'0'0'32'0,"0"0"8"0,0 0 0 0,0 0 4 0,0 0-36 0,0 0-8 0,0 0 0 0,-3 9 0 16,3-9 104-16,0 6 18 0,0-6 4 0,0 6 1 16,0 0-68-16,0-6-14 0,3 6-2 0,1-1-1 15,3 4-8-15,0-6-2 0,0-3 0 0,4 3 0 16,-1-3-4-16,1 0-2 0,7-3 0 0,-4 0 0 16,-4-3-6-16,4 3-2 0,0 1 0 0,1-4 0 15,-1 6-10-15,-4-3-8 0,1 3 9 0,-1-6-9 0,-3 6 0 0,8-6 8 16,-5 6-8-16,-3-6 0 0,4 6 0 15,-4-6 0-15,3-3 0 0,1 6 0 0,-4 0 0 0,0 1 0 16,-3-1 0-16,3 0 0 0,-7 3 0 16,0 0 11-16,0 0-11 0,0 0 10 0,0 0-10 0,0 0 0 15,0-6 0-15,-4 0 0 0,4 3 0 0,-3-9 0 16,-1 6 0-16,-3-5 0 0,7 5 0 0,-7 0 0 16,4-3 0-16,-5 3 0 0,1-6 0 0,4 6 0 15,-1 1 0-15,-3-1 0 0,4 3 53 0,3 3 9 0,-7-3 2 16,7 3 0-16,-4-3-52 0,-3 3-12 0,7 0 0 15,-7 0 0-15,-7 3 0 0,7-3 0 0,-4 6 0 0,4 0 0 16,-3-1 0-16,-1 1 8 0,4 3-8 0,-4 0 0 16,1 0 0-16,-1 3 0 0,4-1 0 0,4 7 0 15,-4-6 0-15,3 2 0 16,1 10 0-16,-1-12 0 0,4 8 0 0,4-2 0 0,-1 0 11 0,1-1-11 16,-1 1 13-16,4-3-4 0,-3 2-1 0,3-5 0 15,3 3-8-15,-3-4 0 0,4 1 0 0,0-6 0 16,-1 0-9-16,-3 0-4 0,4-3-1 0,-4 0 0 15,3 0 14-15,5 0 0 0,-8-3 0 0,0 0 0 16,-4 0-218 0,1-6-41-16</inkml:trace>
  <inkml:trace contextRef="#ctx0" brushRef="#br0" timeOffset="-2199.382">5221 12385 1299 0,'0'0'28'0,"0"0"7"0,0 0 1 0,0 0 0 0,0 0-28 0,0 0-8 0,0 0 0 0,0 0 0 0,0 0 104 0,0 0 19 15,0 0 4-15,0 0 1 0,0 0-40 0,0 0-8 16,0 0-2-16,0 0 0 0,0 0-30 0,0 0-5 15,0 0-2-15,-7 0 0 16,7 0 9-16,-7 3 2 0,-4-3 0 0,4 6 0 16,0-6-32-16,0 0-7 0,-3 0-1 0,6 5 0 0,-6-5 21 0,3 0 4 15,-8 6 1-15,5-6 0 0,-1 6-30 0,1-6-8 16,-1 3 0-16,-3 0 0 0,7 3 0 0,-4-3 0 16,4-3 0-16,0 3 0 0,4 0 0 0,3-3 0 15,0 0 0-15,-7 3 0 0,7-3 0 0,0 0 0 16,-4 3 0-16,4-3 0 0,-7 3 0 0,0 3 0 0,7-6-8 15,-4 8 8-15,1-2 19 0,3 0 9 0,-4 0 1 16,4 0 1 0,4 3-75-16,-4-3-15 0,3-1-4 0,1 7 0 0,7-6 52 0,-4 0 12 0,0-6 0 0,0 6 0 15,3-6-12-15,1 6-2 0,3-6-1 0,0 3 0 16,-3 0 15-16,3 0 0 0,0-3-10 0,4 2 10 16,-8 1 0-16,-3 3 0 0,4-3 0 15,-1 3 0-15,-3 0 0 0,0 3 0 0,1-3 0 0,-1 0 0 16,-4-1 0-16,1 1 0 0,-1 0 0 0,1 3 0 15,-1-3 9-15,-3 0 7 0,0-6 0 0,0 0 1 16,4 6-17-16,-4-6-14 0,0 6 2 0,0-6 1 16,0 11 26-16,0-11 5 0,-4 6 0 0,1 0 1 15,-1-3 12-15,-3 3 3 0,0-3 0 0,0 3 0 16,-7-3 4-16,3 3 0 0,1-1 1 0,-1 1 0 16,-3 0-13-16,0 0-2 0,0-6-1 0,0 6 0 0,0-3-7 15,3 0-2-15,-3 0 0 0,3 0 0 0,1 0-16 0,3-3 0 16,0 0 0-16,0 0 0 0,7 0 0 15,-11-3 0-15,4 0 0 0,0 0 0 0,0 0 32 0,0 0 2 16,0-3 1-16,-4 0 0 16,4 0-56-16,0 0-11 0,0-5-3 0,0 5 0 15,0 0-125-15,3-3-26 0,1 3-5 16,3 0-1-16</inkml:trace>
  <inkml:trace contextRef="#ctx0" brushRef="#br0" timeOffset="-1082.701">5570 12423 836 0,'0'0'24'0,"0"0"4"0,0 0-28 0,0 0 0 0,0 0 0 0,0 0 0 16,0 0 160-16,0 0 25 0,0 0 6 0,0 0 1 15,0 0-103-15,0 0-20 0,0 0-4 0,0 0-1 16,0 0 28-16,0 0 4 0,0 0 2 0,0 0 0 15,0 0-33-15,0 0-6 0,0 0-2 0,0 0 0 16,0 0-16-16,-7 0-3 0,7 0-1 0,-10 0 0 16,3 3 2-16,0 0 0 0,7 0 0 0,-7 3 0 15,-1-3-21-15,-2 3-4 0,6 2-1 0,-3 4 0 16,4-6-13-16,-4 0 11 0,3 6-11 0,-3-1 10 16,4 4-2-16,-4-3-8 0,3-3 12 0,-3-1-4 15,3 4-8-15,1-3 0 0,-1-3 0 0,4 6 0 16,-3-6 0-16,3-6 0 0,0 5 0 0,0 4 0 15,3-3 0-15,-3 3 0 0,4-3 0 0,-1 3 0 0,1-3 0 16,0 5 0-16,-1-2 0 0,1 0 0 16,3 0-100-16,0-3-23 0,3 5-4 0,1-5-1 15,3 0-102-15,0-6-21 0,0-6-4 0</inkml:trace>
  <inkml:trace contextRef="#ctx0" brushRef="#br0" timeOffset="-292.219">5828 12585 1314 0,'0'0'37'0,"0"0"8"0,0 0-36 0,0 0-9 16,3 6 0-16,-3-6 0 0,7 5 104 0,-3-5 20 15,3 6 3-15,0-3 1 0,-3 0-25 0,3-3-5 16,0-3-1-16,0 3 0 0,0-3-61 0,3-3-13 16,1 6-3-16,-4 0 0 0,0-5-20 0,4 5 8 15,3-6-8-15,-4 6 0 0,5-6 0 0,-5 0 0 16,4 3 0-16,-3 0 0 0,3 0 0 0,-4 0 0 15,-6 0 0-15,3 0 0 0,0-3 0 0,0 3 8 16,-3 3-8-16,-4 0 0 0,7-2 0 0,-7 2 9 16,3-6-9-16,1 3 0 0,-1 3 14 0,1-6-4 0,-4 0-1 15,3 0 0-15,-3 0 1 0,0-3 0 16,0 3 0-16,0 1 0 0,-3-1 3 0,3-3 1 0,-4 6 0 0,1-3 0 16,3-6 10-16,-4 4 1 0,-3-1 1 0,4 3 0 15,-4-3 6-15,0 0 0 0,0 0 1 0,3 3 0 16,-3-5-4-16,-7 5-1 0,7-3 0 0,0 3 0 15,0-3-12-15,0 3-4 0,0-2 0 0,0 2 0 16,-1 6-12-16,1-6 0 0,0 0 0 0,4 6 0 16,-4-6 0-16,0 6 0 0,7 0 0 0,-7 0 0 15,0 0 0-15,0 6 0 0,3 0 0 0,-3 0 0 16,-4 0 0-16,8 2 0 0,-4 1 0 0,0 9 0 16,0-3 12-16,3 2 0 0,-3 1 0 0,0 0 0 15,4 2-12-15,-1-2-16 0,0-4 3 0,1 10 1 16,3-12 12-16,0-1 0 0,0 7 0 0,0-3 0 0,3-3 0 0,-3-7 0 15,4 7 0-15,3-3 0 0,-3 0 0 16,3 0 0-16,-4 2 0 0,4-5 0 16,0 3 0-16,0-3 0 0,-3 0 0 0,6 0 0 15,-2-3 0-15,-1 0 0 0,0 0 0 0,0 0 0 16,3-3-54-16,1 0-8 0,-1 0-2 0,1 0 0 16,3-3-104-16,-3 0-22 0,-1 0-4 0,8 0-686 0</inkml:trace>
  <inkml:trace contextRef="#ctx0" brushRef="#br0" timeOffset="759.135">6262 12702 1476 0,'0'0'32'0,"-4"12"8"0,1-6 0 0,-1 0 1 0,1 0-33 0,-1 0-8 0,1 2 0 0,3-8 0 16,-4 9 89-16,4-9 16 0,0 0 3 0,0 0 1 16,0 0-23-16,0 0-5 0,0 0-1 0,0 0 0 15,0 0-6-15,0 0-2 0,0 0 0 0,0 0 0 16,0 0 5-16,4-9 1 0,-1-2 0 0,1-1 0 16,-1 3-30-16,1-9-7 0,-1-2-1 0,4 2 0 15,0-5-23-15,0 5-5 0,-3-3 0 0,-1 4-1 16,1-7-11-16,3 4 0 0,-3 2 0 0,3-8 0 15,0 8-76-15,0 0-16 0,-4 4-4 0,4 5-1 16,-3 0 1-16,-1 3 1 0,-3 6 0 0,0 0 0 16,0 0 24-16,0 0 5 0,0 0 1 0,0 9 0 15,-3 0-52-15,-1 3-11 0,-3 2-1 16,4-2-1-16,-4 0 55 0,0 2 11 16,3 4 3-16,-3-6 0 0,0-3 49 0,3 2 12 0,-3 4 0 0,0-6 0 15,0 3 46-15,0-1 12 0,4-5 2 0,-1 3 1 0,4-9 31 0,0 0 5 16,0 0 2-16,0 0 0 0,0 0-17 0,0 0-3 15,0 0-1-15,0 0 0 0,0 0-25 0,0 0-5 16,0 0 0-16,7-3-1 0,-3-3-10 0,6 0-1 16,-3 1-1-16,0-7 0 0,-3 3 23 0,3 0 5 15,0-6 1-15,4 4 0 0,-1-1-52 0,1-9-12 0,-1 7 0 16,1-1 0-16,0-3 0 0,-1 4 0 0,4-4 0 16,0 0 0-16,-3 7 0 0,3-7 0 0,0 0 0 0,4 9 0 31,-4-2-20-31,0-1-8 0,-3-3 0 0,3 12-1 0,0-3 29 0,-7 6 0 0,0-2-8 15,4 4 8-15,-4-2 0 0,0 6 0 0,0 0 0 16,-4 6-9-16,4 0 9 0,-3-6 0 0,-1 5 0 0,-3 4 0 16,4 0 0-16,-4-1 0 0,3 4 0 15,-3 0 0-15,0-4 0 0,0 10 9 0,0-9-9 0,0-1 0 16,0 7 10-16,0-6-10 0,-3 2 8 0,3-2-8 16,-4 0 0-16,-3 2 8 0,0-2-8 0,4 0 0 15,-4 5 0-15,3-11 0 0,-3 6 0 0,4-6-11 31,-1 8-35-31,1-11-7 0,3 0-2 0,-4 3 0 0,4-9-147 0,0 0-30 0,0 0-5 0,11-3-572 16</inkml:trace>
  <inkml:trace contextRef="#ctx0" brushRef="#br0" timeOffset="1421.667">7144 12602 1288 0,'0'0'36'0,"0"0"8"0,0 0-35 0,0 0-9 0,0 0 0 0,0 0 0 0,0 0 115 0,0 0 21 16,0 0 4-16,-7 0 0 0,7 0-47 0,-7-6-9 15,0 6-3-15,3-5 0 0,-3-1-18 0,0 6-4 16,3-6-1-16,-3 0 0 0,-3 0-21 0,3 0-4 16,0 3-1-16,0 0 0 15,0-6-4-15,-1 7-2 0,1-4 0 0,0 3 0 0,-7-3-2 0,4 0-1 16,-1 6 0-16,-3-6 0 0,3 0-10 0,-3 3-1 15,-3-3-1-15,3 3 0 0,-4-2 6 0,7 5 2 16,-6 0 0-16,3 0 0 0,3 0-6 0,-3 2-1 16,3 1 0-16,1 0 0 0,-1 6-12 0,4 3 0 15,-4-6 0-15,4 3 0 0,4-1 0 0,-1 7 0 16,-3 3 0-16,0-6 0 0,4 8 0 0,3-2-12 0,0-1 3 16,0 4 0-16,3-6 9 0,4 5-12 0,0-2 12 15,-3-6-12-15,6 2 12 0,1-2 0 0,3 0 0 0,4 0 8 16,-1-1-8-16,5-5 0 15,-5 0 0-15,4-3 0 16,1 0-20-16,-1-3-4 0,0-3-2 0,0 3 0 16,-3-6-16-16,-1 3-3 0,-3-3-1 0,4-5 0 15,-4 5-162-15,-3 0-32 0,-1-9-6 0</inkml:trace>
  <inkml:trace contextRef="#ctx0" brushRef="#br0" timeOffset="1740.84">7207 12229 1760 0,'0'0'39'0,"0"0"8"0,0 0 1 0,0 0 1 0,0 0-39 0,0 0-10 16,0 0 0-16,0 0 0 0,0 9 85 0,0-9 15 16,0 6 4-16,0 0 0 0,0 2-17 0,4-2-3 15,-4 6-1-15,0-6 0 0,0 3-19 0,0 0-3 16,-4-1-1-16,4 10 0 0,0-6-48 0,-3-1-12 15,3 1 0-15,0 6 0 0,0-3 54 0,-4 2 8 16,4-2 2-16,-3 3 0 0,3 5-52 0,-4-5-12 16,1-1 0-16,-1 10 0 15,1-10 0-15,-1 7 0 0,1-3 0 0,-1-1 0 0,0 1 0 0,1-1 0 16,-1-2 0-16,4-3 0 0,0 2 0 0,-3-5 0 16,3-3 0-16,0 0 0 15,0 2-48-15,0-5-13 0,0 0-3 0,0-6 0 16,0 9-48-16,0-9-9 0,0 0-3 0,7 0-586 0,-7 0-118 0</inkml:trace>
  <inkml:trace contextRef="#ctx0" brushRef="#br0" timeOffset="2559.451">7574 12667 1378 0,'0'0'30'0,"0"0"6"0,0 0 2 0,0 0 2 0,0 0-32 0,0 0-8 0,0 0 0 0,0 0 0 16,0 0 88-16,0 0 16 0,0 0 3 0,0 0 1 15,0 0-44-15,0 0-9 0,0 0-2 0,0-6 0 16,0 3 9-16,-3-3 2 0,3-5 0 0,-4 5 0 16,1 3 11-16,-1-3 2 0,-3 0 1 0,3-3 0 15,-3 3-35-15,0-3-7 16,4 4-2-16,-8-7 0 0,1 3-15 0,3 0-3 0,-4-3-1 0,0 4 0 16,4 2-15-16,0 0 0 0,-3 0 0 0,3 0 0 15,0 6 0-15,0-6 0 0,0 6 0 0,-1 0 0 16,8 0 0-16,-10 6 0 0,3 0 0 0,-4 0 0 15,1 3 0-15,3 2 0 0,0 4 0 0,-1 0 0 16,1-3 0-16,4 5 0 0,-1-2 0 0,1 3 0 16,3-1 0-16,0-2 0 0,0-3 0 0,0 5 0 15,3-5 0-15,1-3 0 0,-1-3 0 0,4 3 0 16,-3-1 0-16,3-2 0 0,0 0 0 0,4 0 0 0,-1 0 0 16,-3 0 0-16,0-6 0 0,0 6 0 0,4-6-11 15,0 3-8-15,-4-3-1 0,3 0-1 0,1 0 10 0,-1 0 3 16,-3-3 0-16,4 3 0 0,-4-6-6 0,4 0-1 15,3 0 0-15,-11-6 0 0,4 3 4 0,0-5 1 16,0 5 0-16,1-9 0 0,-1 1 10 0,-4 2 0 16,1 3 0-16,-1-5 0 0,1-1 12 15,-1 3-3-15,-3 3 0 0,4 1 0 0,-4-4-9 16,0 6 0-16,0 3 9 0,0-3-9 0,0 9 36 0,0 0 4 16,0 0 0-16,0 0 0 15,0 0-61-15,0 0-12 0,0 0-3 0,0 12 0 0,0-3 58 0,0 3 11 16,0 0 3-16,3 2 0 15,-3 1-58-15,0 0-11 0,0 2-3 0,0 1 0 0,-3-3 36 0,3 8 0 0,0-11 10 0,-4 3-2 16,4-1-8-16,4 1 12 0,-4-3-4 0,3-3 0 16,1 2-8-16,-1-2 0 0,1-3 0 0,-1 3-8 31,4-3-96-31,-3 0-20 0,3-6-3 0,-7 0-882 0</inkml:trace>
  <inkml:trace contextRef="#ctx0" brushRef="#br0" timeOffset="3237.845">7849 12596 1497 0,'0'0'32'0,"0"0"8"0,0 0 0 0,0 0 4 0,0-5-36 0,0 5-8 0,0 0 0 0,0 0 0 0,0 0 82 16,0 0 14-16,0 0 4 0,0 0 0 15,0 0-16-15,0 0-4 0,0 0 0 0,0 0 0 0,0 0-54 0,0 0-11 16,0 0-3-16,0 0 0 0,-3 5 42 15,-1 7 8-15,1-3 2 0,3 3 0 16,-4 0 0-16,1 5 0 0,-1-5 0 0,1 0 0 0,3 2-52 0,-4-2-12 16,1 0 0-16,-1 0 0 0,0 2 0 0,4-2 0 15,-3 0 0-15,-1 0 0 0,4 2 0 16,-3-2 0-16,-1-3 0 0,4 0 0 0,0 3 0 0,0-4 0 16,0-2 0-16,0-6 0 0,0 3 0 0,0-3 0 15,0 0 0-15,0 0 0 16,0 0-151-16,0 0-33 0,0 0-6 0,0 0-795 0</inkml:trace>
  <inkml:trace contextRef="#ctx0" brushRef="#br0" timeOffset="3515.034">7768 12473 2419 0,'0'0'53'0,"0"0"11"0,0 0 3 0,0 0 1 0,11 0-55 0,-11 0-13 0,3 0 0 0,-3 0 0 0,0 0 105 0,0 0 19 15,0 0 3-15,0 0 1 0,0 0-103 0,0 0-25 16,0 0 0-16,0 0 0 15,0 0-46-15,0 0-14 0,7 0-4 0,0-6-751 16,7-6-150-16</inkml:trace>
  <inkml:trace contextRef="#ctx0" brushRef="#br0" timeOffset="4466.489">8304 12517 1497 0,'0'0'32'0,"0"0"8"0,0 0 0 0,0 0 4 0,0 0-36 0,0 0-8 16,0 0 0-16,0 0 0 0,0 0 139 0,0 0 25 0,0 0 6 0,0 0 1 15,0 0-69-15,0 0-14 0,0 0-2 0,-3-9-1 16,3 9-30-16,-7-6-7 0,7 6 0 0,-4-3-1 16,4 3-24-16,0 0-5 0,-10-3-1 0,3 1 0 15,0 2-17-15,0 0 0 0,-1-968 0 0,1 1938 0 16,7-970 21-16,-7 3 1 0,-3 0 0 0,3 3 0 16,-4-3-22-16,4 3 0 0,0-6 0 15,0 6 0-15,0-6 0 0,0 0 0 16,7 0 0-16,-7 6-12 0,7-6 12 0,-4 6 0 0,4-6-9 0,-7 3 9 15,7-3-8-15,0 6 8 0,0-6-10 0,-10 5 10 16,10-5-10-16,0 9 10 0,0-9-10 0,0 9 10 16,0-9-12-16,0 6 3 0,10 0 1 0,-10 6 0 15,7-12-2-15,0 5 0 0,0 4 0 0,0-6 0 16,4 0-1-16,0 3 0 0,-1-6 0 0,1 3 0 16,-4 0 11-16,3 0 0 0,-3 0 0 0,1 0 0 0,-1 0 0 15,-4 3 0-15,1-1 0 0,3 1 0 0,-7 0 16 16,3 3 8-16,1-6 1 0,-1 6 1 0,-3-3-41 15,0 5-8-15,4-5-1 0,-4 0-1 0,0-6 25 16,0 12 0-16,0-9 0 0,0 6 0 0,0-3 15 16,0-6 8-16,0 8 1 0,0-2 1 0,-4 0-25 0,4 6 0 15,-3-6 0-15,-4 0 0 0,7-3 0 0,-7 5-11 16,3-2 1-16,-3-3 0 0,7-3 10 16,-7 6 14-16,0-3-3 0,0 0-1 0,0 0-10 0,0 0 0 15,0 3 0-15,0-6 0 0,0 0 32 0,0 6 4 16,-1-6 0-16,1 0 1 0,0 6-21 0,0-6-5 15,7 0-1-15,-7 5 0 0,0-5 0 0,0 0 0 16,0 3 0-16,0-3 0 0,0 0 3 0,0 0 1 16,7 0 0-16,-7 0 0 0,0-3-6 0,0 3 0 15,-4 0-8-15,4 0 12 0,0 0-12 0,4 0 0 0,-8-5 0 0,7 5 0 32,-3-6-21-32,7 6-4 0,-3 0-1 0,3 0 0 15,-4-6-145-15,4-3-29 0,0 3-5 0,4 3-2 0</inkml:trace>
  <inkml:trace contextRef="#ctx0" brushRef="#br0" timeOffset="5428.353">8999 12288 1267 0,'0'-6'28'0,"4"0"5"0,-1 0 2 0,-3 0 1 0,4-3-36 0,-1 4 0 0,1-1 0 0,-4 6 0 15,0-3 64-15,0 3 5 0,0 0 2 0,0 0 0 16,0 0 16-16,0 0 3 0,0 0 1 0,0 0 0 15,0 0-26-15,0 0-5 0,0 0 0 0,0 0-1 16,0 0-19-16,0 6-3 0,-4 2-1 0,-3 1 0 16,4 9-4-16,-1-9 0 0,-3 2-1 0,0 7 0 15,4 0-3-15,-4-1 0 0,-4 7 0 0,1-4 0 16,2 4-19-16,-2 0-9 0,3 2 8 0,-4-5-8 16,1 8 31-16,3-11 1 0,-4 5 0 0,0-2 0 15,4-1 0-15,0 1 0 0,-3-1 0 0,3-5 0 16,3 0-32-16,-3 0 0 0,4 2 0 0,-1-5 0 15,0-3 0-15,4 0 0 0,-3 2 0 0,3-5 0 16,0-6 0-16,0 9 0 0,0-9 0 0,3 6 0 16,-3-6 0-16,0 0 0 0,0 0 0 0,0 0 0 15,0 0-166-15,0 0-39 0,0 0-8 0,0 0-750 16</inkml:trace>
  <inkml:trace contextRef="#ctx0" brushRef="#br0" timeOffset="5869.432">9320 12085 1677 0,'0'0'36'0,"0"0"8"0,0 0 2 0,0 0 2 0,0 0-38 0,0 0-10 0,0 0 0 0,0 0 0 0,0 0 104 0,0 0 20 16,0 0 3-16,0 0 1 0,-3 12-61 0,-1-9-12 16,1 5-3-16,-1 4 0 0,-3 0-20 0,4 3-5 15,-4-4-1-15,0 1 0 0,0 3 17 0,-1-3 3 16,1 5 1-16,0-5 0 0,0 3-24 0,0-1-5 16,0 1-1-16,4-3 0 0,-4 0-17 0,3-1 0 15,-3-2 0-15,4 3 0 16,-1-6-99-16,4-6-23 0,0 0-5 0,0 0-581 15,0 0-116-15</inkml:trace>
  <inkml:trace contextRef="#ctx0" brushRef="#br0" timeOffset="6784.984">9324 12635 1497 0,'0'0'32'0,"0"0"8"0,0 0 0 0,0 0 4 0,0 0-36 0,0 0-8 0,0 0 0 0,0 0 0 16,0 0 53-16,0 0 9 0,0 0 2 0,0 0 0 16,0 0-1-16,0 0 0 0,3 6 0 0,1-1 0 15,3 1-23-15,0-6-5 0,-3 6-1 0,3-3 0 16,3 0-25-16,-3 0-9 0,4 0 0 0,-1 0 9 16,1 0-9-16,3 0 0 0,4-3 0 0,-4 0 0 15,4 0 0-15,-4-3 0 0,0 0 0 0,0 0 8 16,4-3-8-16,-8 0 0 0,4 0 0 0,-3 0 0 15,-1-5 0-15,1 5 0 0,0-3 0 0,-4 3 0 16,0 0 13-16,-4 0-2 0,1-5-1 0,-1 5 0 16,1 0 3-16,-4 0 1 0,0 0 0 0,0 0 0 0,-4-6-14 15,1 7 0-15,-1-4 0 0,-3-3 0 16,0 0 43-16,0 0 2 0,0 1 1 0,0 2 0 0,3 3-34 16,-3-6-12-16,0 6 9 0,0 0-9 0,0 4 12 0,0-1-4 15,0 0 0-15,0 3 0 16,0 0-8-16,0 3 0 0,-4-3 0 0,4 3 8 0,-3-1-8 0,3-2 0 15,-4 6 9-15,0 0-9 0,4 0 9 0,-3-6-9 16,3 6 12-16,0 0-12 0,0 0 15 0,-4 0-4 16,4-1-1-16,0 7 0 0,0-3-10 0,0-3 0 15,3 6 0-15,-3-1 8 0,0 1-8 0,4 3 0 16,-1 3 0-16,1-7 0 0,-1 7 0 0,4-3 0 0,0 2 0 16,0-2 0-16,4-3 0 0,-1 0 0 0,1 5 0 0,3-5 0 15,-4-3 0-15,4 0 0 0,0 2 0 0,4-2 0 16,0-3 0-16,-1 6 0 0,1-6 0 0,-1 2 0 15,4 1 0-15,-3-3 8 0,0 0-8 0,-1 0 8 16,1 3-8-16,-4-9-9 0,3 6 9 0,-3 0-13 16,0-1-222-1,1-5-44-15</inkml:trace>
  <inkml:trace contextRef="#ctx0" brushRef="#br0" timeOffset="7767.486">9952 12467 1314 0,'0'0'37'0,"0"0"8"0,0 0-36 0,0 6-9 0,0-6 0 0,0 6 0 0,0-6 129 0,0 0 24 16,-4 6 5-16,4-6 1 0,-7 6-63 0,7-6-13 16,-3 3-3-16,-4 2 0 0,0-2-50 0,0-3-10 15,0 6-3-15,-4-6 0 16,4 3 6-16,0-3 1 0,0 0 0 0,0 0 0 0,0 0-8 0,0 0-2 15,0 6 0-15,-4-6 0 0,4 0-5 0,-4 6-1 16,4-6 0-16,0 0 0 0,0 6-8 0,0 0 0 16,0-3 0-16,0 3 0 0,0-4 12 0,0 7 6 15,7-9 2-15,0 0 0 0,-4 3-20 0,4-3 0 16,0 0 0-16,0 0 0 16,0 0-48-16,0 0-12 0,-3 6-4 0,3-6 0 0,3 6 52 0,1 3 12 0,-4-9 0 15,7 6 0-15,0-6 14 0,0 6 6 0,0-6 0 16,4 5 1-16,-4 1-21 0,0-3-8 0,0 0 0 0,3 3 0 15,1-3-3-15,-4 3 0 0,4-3 0 16,-1 3 0-16,-3-3 11 0,4 3-8 0,-4-6 8 0,4 5-8 16,-1 1 8-16,-3-6 0 0,4 0 0 0,-1 6-8 15,-3-6 8-15,0 0 0 0,4 3 0 0,-4 0 0 16,-3 3 0-16,3 0 0 0,-4-3 0 0,1 6 0 16,-1-1 0-16,-3-2 0 0,4 6 0 0,-4-6 8 15,0-3-8-15,-4 3 0 0,4 0 0 0,0-6 8 16,-3 8-8-16,3-8 11 0,-4 6-11 0,4-6 12 15,-3 6 9-15,-4-3 3 0,7-3 0 0,-7 6 0 16,-4 0 7-16,4-6 1 0,-4 6 1 0,4-6 0 16,0 6-1-16,0-6-1 0,0 3 0 0,0-3 0 15,0 5-10-15,7-5-1 0,-7 0-1 0,0 0 0 0,0 0 5 16,0 0 2-16,0-5 0 0,-4 5 0 0,4 0 5 16,-4-3 1-16,4 3 0 0,-3 0 0 0,-1-6-10 15,4 6-2-15,-3 0 0 0,-1 0 0 0,4-6-20 0,0 6 0 16,0 0 0-16,0-6 0 15,7 6-47-15,-7 0-13 0,0-6-4 0,7 6 0 16,-4-6-124-16,1 0-26 0,-1-2-5 0</inkml:trace>
  <inkml:trace contextRef="#ctx0" brushRef="#br0" timeOffset="8505.847">10358 12585 1728 0,'0'0'38'0,"0"0"8"0,0 0 2 0,0 0 0 0,0 0-39 0,0 0-9 0,0 0 0 0,0 0 0 16,0 0 84-16,0 0 14 0,-4-6 3 0,4 6 1 16,0 0-61-16,-4-6-12 0,4 6-2 0,-7-6-1 15,7 6-26-15,0 0 0 0,-7-3 0 0,7 3 0 16,-7-3 52-16,0 3 4 16,0-3 2-16,0 3 0 0,0 0-42 0,7 0-8 0,-7 3-8 0,-4-3 12 15,4 3-12-15,0-3 0 0,-3 3 0 0,3 0 0 16,0 0 53-16,-4-3 9 0,4 6 2 0,-4-6 0 15,4 6-52-15,0 0-12 0,0-1 0 0,0 1 0 16,0 0 0-16,4 3 0 0,-1 0-12 0,1 6 12 16,-1-4 0-16,1 4 0 0,3-3 0 0,0 5 0 15,0 1 0-15,0-6 0 0,0 5 8 0,3-5-8 16,1 3 0-16,-1-3 0 0,1 2 0 0,-1-5 0 16,1 0 0-16,-1-3 0 0,1 0 0 0,3 0 0 15,-4 0 0-15,4-1 0 0,0-5 0 0,1 0 0 0,-1 0 0 16,0 0 0-16,0 0 0 0,0-5 0 15,3-1-169-15,-3 0-40 16,4-3-8-16</inkml:trace>
  <inkml:trace contextRef="#ctx0" brushRef="#br0" timeOffset="9242.973">10714 12682 1958 0,'0'0'43'16,"0"0"9"-16,0 0 1 0,0-6 3 0,0 0-45 0,0-3-11 0,-4 0 0 0,4 3 0 15,-3-5 44-15,-1 5 8 0,4 0 0 0,-3 0 1 0,-1 0-33 0,4 6-8 16,0 0 0-16,-3-3-1 0,-4-3 42 0,3 6 9 16,4 0 2-16,-7-6 0 0,7 6-52 0,-7 0-12 15,7 0 0-15,-11 0 0 16,4 0 54-16,0 0 8 0,-3 0 2 0,3 6 0 0,0-6-52 0,-4 0-12 15,0 3 0-15,1 0 0 16,3-3 0-16,-4 3 0 0,1 0 0 0,3 0 0 0,-4 0 0 0,4 3 0 16,0-3 0-16,-4 3 0 0,4 5 13 15,0-5 0-15,0 3 0 0,0 0 0 0,0 0-13 0,0 3 0 16,0-1 0-16,3 1 0 0,-3 0-8 0,4 0 8 16,-1-1 0-16,4 4 0 0,0-3-9 0,0-6 9 15,4 5 0-15,-1-2-9 0,1 0 9 0,-1-3-10 0,1 3 10 16,3-3-10-16,0 0 10 0,0-1-12 15,4-2 12-15,-4 0-12 0,3 0 12 0,-3 0 0 16,4-3 0-16,0 3-8 0,-4-3 8 0,3-3 11 16,1 3-3-16,-1-3 0 0,4-3-8 0,-3 3 0 0,3-8 0 15,-3-1 0 1,-1 3-49-16,4-3-12 0,-3-2-3 0,0 5 0 0,-1-3 52 0,-3-3 12 16,4-2 0-16,-8 5 0 0,4 0 0 0,-3-5 0 0,-1 5 0 0,1 0 0 15,-4 3 0-15,4-3 0 0,-4 7 0 0,0-4 0 16,0 3 24-16,0 6 8 0,0 0 2 0,0 0 0 15,0 0-3-15,0 0-1 0,0 0 0 0,0 0 0 16,-4 6-30-16,0 3 0 0,1 2 0 0,-1 1 0 16,1 0 0-16,-1 0 0 0,4 8 0 0,-3-8 0 15,-1 3 0-15,4 5 0 0,-3 1 0 0,-1-1 0 16,4-2 0-16,-3 0 0 0,3-1 0 0,0-2 0 16,3-3 0-16,-3 5 0 0,4-5 0 0,-1-3 0 15,-3-3-45-15,4 6-15 0,-1-9-4 0,4 2 0 16,0-5-173-16,4 0-35 0,21-17-8 15,-8 2-514-15</inkml:trace>
  <inkml:trace contextRef="#ctx0" brushRef="#br0" timeOffset="9971.422">11007 12352 1497 0,'0'0'32'0,"0"0"8"0,0 0 0 0,0 0 4 0,0 0-36 0,0 0-8 0,0 0 0 0,0 0 0 16,-4-3 93-16,4 3 17 0,0 0 3 16,0 0 1-16,0 0-39 0,0 0-8 0,-7 3-2 0,0 0 0 15,7-3-14-15,-3 6-3 0,-1 6-1 16,-3-3 0-16,3 3-15 0,1-7-4 0,-1 7 0 0,1 0 0 16,-4 0-20-16,0 2-8 15,3 4 0-15,-3 0 0 0,4-4 26 0,-4 10-1 0,3-12 0 0,-3 8 0 16,3-5-14-16,1 6-3 0,-1-7-8 0,1 1 12 15,-1 6-4-15,1-4-8 0,3-5 11 0,-4 0-11 16,1 2 10-16,3-2-10 0,-4 0 8 0,4-3-8 16,0 0 8-16,0 2-8 0,0-5 8 0,0-6-8 15,-3 9 8-15,3-9-8 0,0 6 0 0,0-6 8 16,-4 6-8-16,4-6 0 0,0 0 0 0,0 0 0 16,0 0-20-16,0 0-2 0,0 0-1 0,0 0 0 15,0 0-143-15,0 0-29 0,0 0-5 0</inkml:trace>
  <inkml:trace contextRef="#ctx0" brushRef="#br0" timeOffset="10320.999">11144 12564 1616 0,'0'0'36'0,"0"0"7"0,0 0 1 0,0 0 1 0,0 0-36 0,0 0-9 0,0 0 0 0,4 6 0 15,-4 3 78-15,0-3 14 0,0-6 2 0,0 6 1 16,0-6-25-16,0 11-5 0,-4-5-1 0,4 3 0 16,-3-3 52-16,-1 3 9 0,1 0 3 0,-1 2 0 15,-3 1-116-15,4-3-24 0,-1 3-4 0,-3 5 0 16,3-5 16-16,1-3 0 0,-4 6-8 0,3-1 8 15,1-2 0-15,-1 0 0 0,1 5-8 0,-1-8 8 16,1 3 13-16,3 0 7 0,0-6 0 16,-4 5 1-16,4-2-68 15,0-3-13-15,0 0-4 0,0-6 0 16,0 0 30-16,0 6 6 0,0-6 0 0,0 0 1 16,0 0-161-16,0 0-33 0,0 0-7 0,0 0 0 0</inkml:trace>
  <inkml:trace contextRef="#ctx0" brushRef="#br0" timeOffset="10568.994">11116 12444 1969 0,'0'0'43'0,"-4"5"9"0,1 1 1 0,3-6 3 0,0 0-44 0,0 0-12 0,0 0 0 16,0 0 0-16,0 0 51 0,0 0 8 0,0 0 1 0,0 0 1 16,0 0 3-16,3 0 0 0,-3 0 0 0,8 0 0 31,-5 0-205-31,1-6-41 0,3 4-8 0,0-1-2 0</inkml:trace>
  <inkml:trace contextRef="#ctx0" brushRef="#br0" timeOffset="11180.081">11349 12696 1882 0,'0'0'41'0,"7"6"9"0,-4-6 2 0,4 6 1 0,4-6-42 0,0 0-11 15,-1 0 0-15,1 0 0 0,-1 0 68 16,5 0 11-16,-1-6 2 0,-4 6 1 0,4 0-60 0,0 0-12 15,1-6-2-15,-5 6-8 0,4 0 0 0,-3-5 0 16,-1 5 0-16,1 0 0 0,0 0 0 0,-4 0 0 16,0 0 0-16,0 0 0 0,0-3 45 0,0 3 15 15,-4-3 4-15,4 0 0 0,-3 0-52 0,-1-3-12 0,1 0 0 16,0-3 0-16,-1 3 0 0,-3-5 0 0,4 2 0 16,-4 0 0-16,0 3 0 0,0-3 0 0,0 3 0 0,-4 0 0 15,4 1 54-15,-3-1 8 0,-1 0 2 16,0-3 0-16,4 9-52 0,-7-6-12 0,4 0 0 0,3 6 0 15,-7-3 0-15,-4-3 0 0,8 3 0 0,-4 1 0 16,7 2 54-16,-11 0 8 0,4 0 2 0,-4 0 0 16,4 0-52-16,0 0-12 0,0 2 0 0,0 7 0 15,0-6 0-15,0 3 0 0,0 3 0 0,0 3 0 16,0-6 0-16,0 5 0 0,-4 4 0 0,4 0 0 16,-3 5 0-16,3-8 0 0,0 6 0 0,0 2 0 15,-1-2 0-15,1 0 0 0,0 8 0 0,0-8 0 16,4 8 0-16,-1-2 0 0,1-4 0 0,3 1 0 15,3-1 0-15,1-2 0 0,-1-3 0 0,4 2 0 16,-3-5 0-16,3 0 0 0,0-6 0 0,4 3 0 0,-4-4 0 16,3-2 0-16,1 0 0 0,-1-3 0 15,1 0-107-15,0-3-24 0,-1 0-5 0,-3-2-1007 16</inkml:trace>
  <inkml:trace contextRef="#ctx0" brushRef="#br0" timeOffset="12093.162">11811 12870 1384 0,'0'0'39'0,"0"0"9"0,0 0-38 0,0 0-10 16,0 0 0-16,0 0 0 0,0 0 102 0,0 0 18 16,0 0 4-16,0 0 1 0,0 0-26 0,0 0-6 0,0 0-1 0,0 0 0 15,0 0-13-15,0 0-3 0,0 0-1 0,0-6 0 16,4 0-23-16,-1-3-5 0,-3 3-1 0,4-5 0 16,-1-4-21-16,-3 6-4 0,0-6-1 0,4 4 0 15,-4-1-10-15,0-3-2 0,0 3-8 0,3-5 12 16,1 5-12-16,-1 0 0 15,1-8 0-15,-1 5 0 0,4 6 0 0,-3-8-8 0,-1 5 8 16,1 3-10-16,-1 0 1 0,4 3 0 0,-3-3 0 0,-4 4 0 16,0 5-11-16,4 0-1 0,-4-6-1 0,0 6 0 31,0 0-8-31,0 0-2 0,0 0 0 0,0 0 0 16,0 0-5-16,0 0-2 0,-4 6 0 0,0 5 0 0,1 1-15 0,3 0-3 15,-4 3-1-15,1-4 0 0,3 1 26 0,-4 0 6 0,4 0 1 0,-3 2 0 16,3-2 25-16,-4 0 0 0,1-3 0 0,-1 5-8 15,1-5 19-15,-4 3 4 0,3-6 1 0,1 3 0 16,-1-1 0-16,1 1 1 0,-1 0 0 0,1-3 0 0,3 3-6 16,-4-9-2-16,4 0 0 0,0 0 0 0,0 0 3 15,0 0 1-15,0 0 0 0,0 0 0 0,0 0 18 16,0 0 3-16,0 0 1 0,0 0 0 0,0 0 14 0,4 0 3 16,-1-9 1-16,1 3 0 0,-1-3-5 0,1 0-2 15,3-2 0-15,-4-1 0 0,4 0-14 0,4 0-4 16,-1-5 0-16,-3 8 0 15,4-9-9-15,-4 1-3 0,0 5 0 0,4 0 0 0,-4 3-8 0,3-8-8 16,-3 8 12-16,1 3-12 0,-1-3 14 0,0 6-4 16,0-3-1-16,0 0 0 0,3 1 1 0,-3 5 0 15,0 0 0-15,1 0 0 0,-1 0-10 0,3 0 0 16,1 0 0-16,-4 0 0 0,3 5-11 0,1-5-7 16,3 0-2-16,-3 0 0 15,3 6-175-15,3-6-35 0,-3 0-7 0</inkml:trace>
  <inkml:trace contextRef="#ctx0" brushRef="#br0" timeOffset="13037.943">12838 12764 1576 0,'0'0'35'0,"0"0"7"0,0 0 2 0,0 0 0 0,0 0-36 0,0 0-8 0,0 0 0 0,0 0 0 15,3-6 109-15,1 3 20 0,-4-3 4 0,3 0 1 16,-3-5-37-16,0 5-7 0,-3 0-2 0,3 0 0 16,0 0-35-16,-4 0-7 0,4 0-2 0,-3-2 0 15,-1 2-20-15,4 0-5 0,-3 0-1 0,-1 0 0 16,0 0-4-16,-3 6-1 0,4-6 0 0,-1 0 0 15,-3 1 1-15,4 5 0 0,-4-6 0 0,0 3 0 16,0 0-2-16,0 0 0 0,0 0 0 0,-4 0 0 16,4 3-29-16,-4 0-7 0,1 0 0 0,-4 0-1 0,3 3 71 15,0 0 14-15,-3-3 4 0,4 6 0 0,-4-3-52 16,-1 3-12-16,5 5 0 0,-4-2 0 16,3 0-24-16,-3 3-7 0,4 2-1 15,-1-2-1-15,4 0 23 0,0 0 10 0,0 5-8 0,3-2 8 0,1 3-12 16,-1-4 2-16,4 1 1 0,4 0 0 0,-4 2-7 15,3-8-2-15,4 3 0 16,-3 0 0-16,3-1 18 0,0 1 0 0,0-6 0 0,0-3 0 0,4 3 0 0,-1 0 0 16,1 0 0-16,-1 0 0 0,4-3-12 0,1-3 2 15,-5 0 0-15,4 0 0 0,-3-3 10 0,3-3-8 16,0 3 8-16,-3-3-8 0,3-3-1 16,-4 0 0-16,1 3 0 0,0-8 0 0,-1 5-1 0,1 0 0 0,-4-3 0 0,3 1 0 15,-3-1 10-15,0-3 0 0,1 3 0 16,-1-2 8-16,-4 5 8 0,1-3 3 0,-4 0 0 0,3-2 0 15,-3 2-7-15,4 6 0 0,-1-6-1 0,-3 6 0 16,0-5-1-16,-3 5 0 0,3 6 0 0,0 0 0 16,0 0 2-16,0 0 0 0,0 0 0 0,0 0 0 15,0 0-4-15,0 0 0 0,0 0 0 0,-4 11 0 16,4 1-8-16,-3-6 0 0,3 3 0 0,-4 6-11 16,8-1 11-16,-4-2 0 0,0 6 0 15,0-4 0-15,0 1 0 0,-4 6 0 0,4-7 0 0,0 1 0 16,-3 0 0-16,3 2 8 0,0-2-8 0,0-3 8 15,0 3-8-15,3-1 0 0,-3-8 0 0,4 6 0 32,-1-9-50-32,1 0-11 0,-1 6-3 0,4-7 0 0,0-4-92 0,0-1-20 15,4-3-3-15</inkml:trace>
  <inkml:trace contextRef="#ctx0" brushRef="#br0" timeOffset="13893.909">13039 12632 1314 0,'0'0'37'0,"0"0"8"0,0 0-36 0,-4-3-9 0,1 0 0 0,3 3 0 0,-7-6 53 0,3 3 9 15,4 3 2-15,0 0 0 0,-3-3 40 0,3 3 9 16,0 0 2-16,0 0 0 0,0 0-39 0,0 0-8 16,0 0-2-16,0 0 0 0,0 0 7 0,0 0 2 15,0 0 0-15,-4 6 0 0,4-6-9 0,-4 6-2 0,4-6 0 16,0 9 0-16,0 2-51 0,0-5-13 0,0 3 0 0,0-3 0 15,0 3 0-15,4-3 0 0,-4 0 0 0,4 2 0 16,-1-2 0-16,1 6 0 16,-1-6 0-16,1 3 0 0,3 0 0 0,-4 2 0 0,4-2 0 0,0 3 0 15,0-6 0-15,-3 8 0 0,3-2 0 0,0 3 0 16,-3 0 0-16,-1-4 0 0,4 1 0 0,-3 3 0 16,-1-6 0-16,1 5 0 0,-1-2 0 0,1-9 0 15,-1 6 0-15,1-3 0 0,-4-6 0 0,0 0 0 16,0 0 0-16,0 0 0 0,3 0 0 0,-3 0 0 15,0 0 0-15,0 0 0 0,0 0 0 0,0 0 0 16,0 0 54-16,7 0 8 0,-7 0 2 0,4-6 0 16,-1 0-52-16,1 0-12 0,-1 0 0 0,-3 0 0 15,4-8 0-15,0 5 0 0,3-3 0 0,-4 0 0 0,1 4 0 16,3-4 0-16,-4-3 0 0,4 3 0 0,0-2 0 16,0 5 0-16,0-3 0 0,1 3 0 0,-1 0 0 15,3-2 0-15,-3 2 0 0,4 3 0 0,-4-6 0 0,3 6 0 16,-2-8 0-16,2 5 0 0,-3 0 0 0,0 0 0 15,4 0 0-15,-4-2 0 16,0 2-66-16,3-3-16 0,-2 6-3 0,-1-3-717 16,3 0-143-16</inkml:trace>
  <inkml:trace contextRef="#ctx0" brushRef="#br0" timeOffset="14783.673">13483 12743 1663 0,'0'0'36'0,"0"0"8"0,0 0 2 0,0 0 1 0,0 0-38 0,0 0-9 0,0 0 0 0,0 0 0 15,0 0 68-15,0 0 11 0,4 6 2 0,-1 0 1 16,1-3 23-16,-1 3 5 0,1 0 1 0,-1 0 0 16,4-6-24-16,-3 6-5 15,3-3-1-15,0 2 0 0,0-2-65 0,0 0-16 0,0 0 0 0,4 0 0 16,-1-3 0-16,4 0 0 0,-3 3 0 0,3-3 0 31,0 0-24-31,0 0-8 0,0 0-1 0,-3-3-1 0,3 3 34 0,-3-3 0 0,-1 0 0 0,1 0 0 16,0 0 0-16,-4-2 11 0,3 2-3 0,-6-3-8 15,3 6 17-15,-4-6-3 0,1 0-1 0,-1-3 0 16,-3 0-1-16,4 1 0 0,-4-1 0 0,0 0 0 16,-4 3-3-16,4-6-1 0,-3 1 0 0,-4 2 0 15,3 0 0-15,-3 0 0 0,0 3 0 0,0-6 0 16,0 7-8-16,0-4 12 0,-4 3-12 0,4 3 12 16,0-3-28-16,0 3-4 0,-3 0-2 0,3 3 0 15,-1 0 22-15,1-3 0 0,-3 3 0 0,3 0 0 0,-4 0 0 16,4 0 0-16,-7 3 0 0,3-3 0 0,1 3 0 15,-1 0 0-15,-3 0 0 0,4 3 0 0,-4-3 0 16,-1 3 0-16,5 0 0 0,-4 5 0 0,0-5 12 16,3 0 8-16,0 3 0 0,1 3 1 0,3-1-10 0,0 1-3 15,0 0 0-15,0 3 0 0,3 2-8 0,1 1 0 16,-1-3 0-16,0 8 8 0,4-5-8 0,0 2 0 16,4-2 0-16,0 5-11 0,-1-11 11 0,4 3 0 15,0 3 0-15,0-7-8 0,0 1 8 0,0 0 0 16,0-6 0-16,0 5-8 0,1-8-12 0,-1 3-3 15,-4-3 0-15,4 0 0 16,0 0-5-16,-3-3 0 0,3 0-1 0,-4 0 0 16,4-3-210-16,0 0-41 0,8-6-9 0,-5-5-2 0</inkml:trace>
  <inkml:trace contextRef="#ctx0" brushRef="#br0" timeOffset="15323.66">14041 12708 2419 0,'0'0'53'0,"0"0"11"0,0 0 3 0,0 0 1 0,0 0-55 0,-4 0-13 16,-3-6 0-16,7 6 0 0,0 0 54 0,-4-6 8 15,4 6 2-15,-7 0 0 0,7 0-52 0,0 0-12 0,-7-8 0 16,7 8 0-16,-3-3 0 0,3 3 0 0,-7 0 0 15,7 0 0-15,-7 0 0 0,0 0 0 16,7 0 0-16,-11 0 0 0,0 0 34 0,4 0 4 16,-3 3 1-16,3 0 0 0,0 2-22 0,-4 1-4 15,1 0-1-15,-1 0 0 0,0 0-4 0,1 3 0 0,-1 0-8 0,1 2 12 16,-1 4-12-16,0-3 0 0,1-3 0 16,3 5 0-16,0-2 0 0,3 3 0 0,1 2-10 0,3-8 10 15,0 3-10-15,3 3 10 0,1-1-12 0,3-2 12 16,-4-3-12-16,4 3 12 0,4 2-12 0,-4 1 12 15,4-3 0-15,-1-6-8 0,-3 5 8 0,4-2 0 16,-1 0 0-16,-3 0 0 0,4-9 0 0,0 6 0 16,-1 0 0-16,-3 0 0 0,0-6 8 0,0 0-8 15,0 0 0-15,1 0 0 0,-1-6 0 0,0 0 0 16,0 0-135-16,-4-6-29 0,4 0-7 0,-3-2-1 16</inkml:trace>
  <inkml:trace contextRef="#ctx0" brushRef="#br0" timeOffset="16078.07">14647 12535 1048 0,'0'0'29'0,"0"-6"8"0,4 0-29 0,-4 0-8 15,3 0 0-15,-3 6 0 0,0 0 113 0,0 0 22 0,0 0 4 16,0 0 1-16,0 0 4 0,0 0 2 16,0 0 0-16,0 0 0 0,0 0-51 0,0 0-11 0,-7 6-1 15,0 0-1-15,-3 0-26 0,3 0-4 16,0 3-2-16,-4 5 0 0,0-5-10 0,1 3-3 16,-1 0 0-16,1 2 0 0,-1-2-29 0,1 3-8 0,-1 5 0 0,0-5 0 15,4-3 0-15,-3 5 0 0,3 1 0 0,-4-6 0 16,8 5 0-16,-5-2 0 0,5 3 0 0,-1-4 0 15,1 1 0-15,-1 0 0 0,4-3 0 0,-3 5 0 16,3-5 0-16,0 0 0 0,0 2 0 0,0-8 0 16,0 6 0-16,0-9 0 0,0 3 0 0,0-6 0 15,0 0 0-15,0 0 0 0,0 0 0 0,0 0 0 16,0 0-163-16,0 0-33 16,3-3-8-16,1-3-457 0,-1 0-92 0</inkml:trace>
  <inkml:trace contextRef="#ctx0" brushRef="#br0" timeOffset="16330.06">14383 12685 1958 0,'0'0'43'0,"0"0"9"0,0 0 1 0,0 0 3 0,0 0-45 0,3 3-11 15,4 5 0-15,-3-2 0 0,6-6 104 0,-3 6 20 16,4 0 3-16,-4-6 1 0,0 0-52 0,4 0-9 0,-4 6-3 0,0-6 0 16,3 0-51-16,-2-6-13 0,6 6 0 15,-4 0 0-15,1 0 0 0,3-6 0 0,0 6 0 0,0-6 0 32,4 0-108-32,-1-2-24 0,1 2-4 0,0 0-566 0,3 0-113 0</inkml:trace>
  <inkml:trace contextRef="#ctx0" brushRef="#br0" timeOffset="16839.649">15025 12682 1497 0,'0'0'32'16,"0"0"8"-16,0 0 0 0,0 0 4 0,0 0-36 0,7 0-8 0,-7 0 0 0,0 0 0 0,0 0 94 0,0 0 17 16,0 0 3-16,0 0 1 0,0 0-31 0,0 0-5 15,0 0-2-15,0 0 0 0,0 0 41 0,-4-6 8 16,1 0 2-16,-4 3 0 0,0-3-103 0,0 3-25 16,-4 3 0-16,0-6 0 0,1 6 56 0,-1 0 7 15,1 0 1-15,-1 0 0 0,1 0-52 0,-1 0-12 16,0 0 0-16,1 6 0 0,3-3 0 0,-4 3 0 15,1-3 0-15,-1 6 0 0,0 0 0 16,4 5 0-16,-3-2 0 0,-1-6 0 16,4 6-48-16,-3 5-13 0,3-2-3 0,-4 3 0 0,4-1 52 0,0 1 12 15,0-3 0-15,3 5 0 0,1-5 0 0,-1 5 0 16,8-8 9-16,-4 0-9 0,7 0 0 0,-4 0 0 0,4-4 0 16,0 4-10-16,0-6 10 0,4-6 0 0,0 6 0 0,-1-6 0 15,4 0 0-15,-3-6 0 0,3 6 0 0,-3-6 0 16,3 0 0-16,-4 0 0 0,1 0 0 0,-1 1 0 15,1-4 49-15,-4 0 12 0,0 0 3 0,-3 3 0 16,3 0-52-16,-4-8-12 0,1 5 0 0,-4 0 0 16,3-3 0-16,-3 6 0 0,4-5 0 0,-4-1 0 15,0 3-48-15,3 0-13 16,-3 0-3-16,0-2 0 0,0 5 0 0,4 0 0 16,-4-6 0-16,3 3 0 0,1-2-153 0,3-1-31 15,11-12-7-15,-4 1-1 0</inkml:trace>
  <inkml:trace contextRef="#ctx0" brushRef="#br0" timeOffset="18146.479">15106 12990 1728 0,'0'0'38'0,"0"0"8"0,0 0 2 0,0 0 0 0,0 0-39 0,0 0-9 0,0 0 0 0,0 0 0 15,0 0 87-15,0 0 15 0,0 0 3 0,7-3 1 16,-3 0-24-16,3 1-5 0,-4-7-1 0,1 3 0 15,-4 0-52-15,3 0-12 0,1-6-1 0,-4 4-1 16,3-4 36-16,-3 3 7 0,4 0 2 0,-4 3 0 16,0-6-37-16,3 1-7 0,1-1-2 0,-1 0 0 0,1 3-9 0,-1-8 0 15,1 5 0-15,3 0 0 0,0-5 0 16,0 8 0-16,0-9 0 0,0 3 0 0,4 1 0 0,-4-1 0 16,0 9 0-16,-4-11 0 0,4 8 0 15,-3 3 0-15,0 0 0 0,-4 3 0 0,0 3-16 0,0 0-6 16,0 0-1-16,0 0 0 15,0 0-15-15,0 9-3 0,0-3-1 0,-4 3 0 16,-3 8-17-16,3-11-3 0,-3 9-1 0,0-1 0 0,4 7 51 0,-4-9 12 16,0 8 0-16,0-2 0 0,0 0 0 0,-1-1 0 15,5-2 0-15,-4 0 0 0,3 5 0 0,-3-14 0 16,4 6 0-16,3-3 0 0,-4 0 0 0,1-4 0 16,3-5 0-16,-4 9 0 0,1-3 40 0,3-6 10 15,0 0 2-15,0 0 1 0,0 0-33 0,0 0-8 0,0 0 0 0,0 0-1 16,0 0 9-16,0 0 3 0,0 0 0 0,0 0 0 15,0 0-12-15,0 0-3 0,0 0 0 0,3-6 0 16,4 0 13-16,0 3 3 0,0-5 0 0,0-1 0 16,4 0-12-16,0 0-3 0,-1-3 0 0,1-2 0 15,-1 2 24-15,1 0 5 0,0 0 1 0,-1-5 0 16,4 5-25-16,-3-3-5 0,-1 1-1 0,5 5 0 16,-5-3-8-16,1 0 0 0,3 3 0 0,-4-2 0 15,1 5 0-15,3 0 0 0,-3 0 0 0,-1 6 0 16,1 0 0-16,-4-6 0 0,0 6 0 0,3 0 0 15,-2 0 16-15,-1 0 0 0,-4 6 1 0,4-6 0 16,-3 6-17-16,3-3 0 0,-4 3 0 0,1 3 0 16,-1 2 0-16,1-2 0 0,-1 3 0 0,-3 0 0 15,0 2 0-15,0 1 0 0,-3 6 0 0,3-4 0 16,-4 1 0-16,1 2 0 0,-1-2 0 0,-3-3 0 16,7 2 0-16,-3 1 0 0,-1-6 0 0,1 0 0 0,-1-1 0 0,1-2 0 15,-1 3 0-15,1-6 0 0,-1 6 9 0,0-4-1 16,1-2-8-16,-1 3 12 15,4-3-48-15,-3 0-9 0,3 9-3 0,0-15 0 16,0 0-135-16,0 0-27 0,3 0-6 0,4 0-463 16,1-12-93-16</inkml:trace>
  <inkml:trace contextRef="#ctx0" brushRef="#br0" timeOffset="19123.698">16189 12817 1584 0,'0'0'35'0,"0"0"7"0,0 0 2 0,0 0 0 0,0 0-36 0,0 0-8 0,0 0 0 0,0 0 0 0,0 0 104 0,0 0 20 16,0-3 3-16,0 3 1 0,0-6-24 0,0 6-5 15,0 0-1-15,-4-3 0 0,1-3-19 0,3 6-4 16,-4-3-1-16,1-3 0 0,-1 1-24 0,1 2-5 15,-1-3-1-15,1 0 0 0,-4 6-21 0,3-6-5 16,1 0-1-16,-1 0 0 0,-3 3-17 0,4-3 8 16,-1 1-8-16,-3 2 0 0,7 3 8 0,-4-3-8 15,-3 0 0-15,7 3 0 0,-7 0 10 0,7 0-10 16,-7-3 8-16,0 3-8 0,7 0 0 0,-7 3-11 16,0-3 1-16,0 3 0 0,0 0 10 0,0 0 0 15,0 2 0-15,0 1 0 0,0 0 0 0,-4-3 0 16,4 3 0-16,0 6 0 0,-4-6 0 0,4 2 0 0,0 4 0 0,0 0 0 15,0 0 0-15,0 5 0 0,0-2 0 16,4 3 0-16,-1 5 0 0,1-8 9 0,3 6-1 16,0-1-8-16,3-5 0 0,-3 5 0 0,4-5 0 15,3 3 0-15,-4-4-8 0,4 1 8 0,0-6 0 0,0 9-9 16,4-7 9-16,-4-5 0 0,0 3 0 16,0 0 0-16,4 3 0 0,-4-7 0 0,0 4 0 0,0-3 0 15,3 0-12-15,1-6 4 0,-4 0 0 0,4 0 0 31,-4 3-96-31,3-6-18 0,1 3-4 0,-1-6-642 0,1 0-128 0</inkml:trace>
  <inkml:trace contextRef="#ctx0" brushRef="#br0" timeOffset="20135.428">16425 12658 1497 0,'0'0'32'0,"0"0"8"0,0 0 0 0,0 0 4 0,-3-6-36 0,3 6-8 15,-4-6 0-15,4 6 0 16,0 0 53-16,0 0 9 0,0 0 2 0,0 0 0 0,0 0 0 0,0 0 0 16,0 0 0-16,0 0 0 0,-7 6 0 0,4-6 0 15,-4 6 0-15,3 0 0 0,1 0 0 0,-1 0 0 16,1 0 0-16,-1 3 0 0,0 2 0 0,1-5 0 16,-1 6 0-16,1-3 0 0,-4 0-52 0,3 5-12 15,1-2 0-15,-1 6 0 16,1 2-19-16,-1-2-6 0,1 5-2 0,-1-5 0 0,1 8 27 15,3-8 0-15,-4 0 0 0,4 8 0 0,-3-8 0 0,3 2 0 0,-4-2 0 16,4 0 0-16,0-4 21 0,-4-2 3 16,4 0 1-16,0 0 0 0,0-1-40 0,0-5-8 0,0-3-1 15,0-3-1-15,0 0 40 0,0 0 8 0,0 0 1 0,0 0 1 16,0 0-25-16,0 0 0 16,0 0 0-16,0 0 0 0,0 0 0 0,0 0 0 0,0 0 0 15,0 0 0 1,4-3-46-16,-4-3-14 0,4-5-4 0,-4-1 0 0,3 3 52 0,4 0 12 0,-3 0 0 0,3-2 0 15,3-1 0-15,1-3 0 0,-1 1 0 0,5-1 0 16,-5 3 0-16,4-3 0 0,4-2 0 0,0 5 0 16,-4 0-16-16,3 0-1 0,1-5 0 0,-4 8 0 15,0 0 17-15,0 0 0 0,-3-2 0 0,3 5 0 16,-3 0 0-16,-4 0 0 0,3 3 0 0,-3-3 0 16,4 3 0-16,-4 0 8 0,0-3-8 0,-4 6 0 0,5-3 12 0,-8 3-4 15,3-5-8-15,-3 5 12 0,0 0-12 16,0 0 11-16,0 0-11 0,0 0 10 0,0 0 18 0,4 8 3 15,3-2 1-15,-4 0 0 0,-3 6-21 0,4-3-11 16,-4 8 12-16,-4-5-12 0,4 0 8 0,-3 8-8 16,-1-8 0-16,-3 3 0 0,4 3 0 0,-1-1 8 15,0 1-8-15,-3-1 0 0,4-5 0 0,-1 3 0 16,1 3 0-16,-1-10 0 0,1 1 0 0,-1 0 0 16,1 0 0-16,3 0 0 0,-4 2 0 0,4-11 0 15,0 0 0-15,0 6 0 0,0-6 0 0,0 0 0 16,0 0 0-16,0 0 0 15,0 0-45-15,0 0-3 0,0 0-1 0,0 0 0 16,0 0-175-16,0 0-34 0,0 0-7 0</inkml:trace>
  <inkml:trace contextRef="#ctx0" brushRef="#br0" timeOffset="20499.694">16898 12893 1758 0,'0'0'50'0,"0"0"10"0,0 0-48 0,0 0-12 0,0 0 0 0,0 0 0 0,0 0 112 0,0 0 19 16,0 0 4-16,0 0 1 0,0 0-6 0,0 0-1 15,0 0 0-15,0 0 0 0,0 0-103 0,0 0-26 16,0 0 0-16,0 0 0 0,0 0 56 0,0 0 7 15,0 0 1-15,0 0 0 0,-7 6-52 16,7-6-12-16,-4 0 0 0,1 9 0 16,-1-3-19-16,1 0-6 0,3 9-2 0,-4-1 0 15,4-2-8-15,-3 6-1 0,3-1-1 0,0 4 0 0,-4-4 37 0,4 1 0 16,0-3 0-16,0 2 0 0,0-2 0 0,0 0 0 16,4 2 0-16,-4-8 0 0,0 3 0 0,3-6 0 15,-3-6 0-15,0 0 0 16,0 0-59-16,0 0-4 0,0 0-1 0,0 0 0 15,0 0-16-15,0 0-4 0,0 0-1 0,0-6-906 0</inkml:trace>
  <inkml:trace contextRef="#ctx0" brushRef="#br0" timeOffset="20732.751">16842 12720 2098 0,'0'0'46'0,"0"0"10"0,0 0 1 0,0 0 3 0,0 0-48 0,0 0-12 0,0 0 0 0,0 0 0 16,0 0 73-16,0 0 13 0,3 0 2 0,4 0 1 16,-3 0-20-16,3 0-4 0,0 0-1 0,-4 0 0 15,4-6-204-15,-3 6-42 0,3-6-8 0,0 0-2 0</inkml:trace>
  <inkml:trace contextRef="#ctx0" brushRef="#br0" timeOffset="21507.669">17230 13073 1724 0,'0'0'48'0,"0"0"12"0,0 0-48 0,0 0-12 0,0 0 0 0,0 0 0 0,0 0 110 15,0 0 19-15,0 0 4 0,0 0 1 16,0 0-54-16,0 0-10 0,0 0-2 0,0 0-1 0,0 0-41 16,0 0-8-16,7-6-2 0,-4 3 0 15,4 3-16-15,0 0 0 0,4 0-13 0,-4 0 5 0,4 0 8 0,3 0 0 16,0 0 0-16,0 0 0 0,4 0 0 0,-1 0 0 16,1 0 0-16,3 0 0 0,-3 0 0 0,-1-3 0 15,1 3 0-15,-4-3 0 0,4 0 10 0,-4 0 4 16,-4 3 1-16,1-6 0 0,-4 3-15 0,0 0 8 15,0 0-8-15,-7 3 0 0,0 0 14 0,0-5-3 0,4 2-1 16,-8-9 0-16,4 6 1 0,-3 6 0 16,-4-12 0-16,-1 6 0 0,1-3-2 0,-3 4 0 15,-1-4 0-15,-3 0 0 0,4 3 6 0,-5-6 1 0,-2 6 0 16,3 1 0-16,0-4-16 0,-1 6 0 16,1-3 0-16,-3 3 0 0,3 0 0 0,-4 3 0 15,4 0 0-15,3 0 0 0,-3 0 0 0,4 0 0 16,-1 3 0-16,0 0 0 0,1-3 8 0,-4 6-8 0,3-6 0 0,1 6 0 15,-1 3 8-15,0-4-8 0,-3 4 0 0,0 3 0 16,4-6 0-16,-1 6 0 0,-3-4 0 0,3 4-10 16,1 0 10-16,3 6 0 0,0-10 0 0,0 1 0 15,7 3 0-15,-4 3 0 0,4 2 0 0,4-5 0 16,-1 6 0-16,4-4 0 0,4 4 0 0,-1 0 0 16,1-1 0-16,-1-2 0 0,5 3 10 0,-5-4-10 15,4 1 0-15,-3 6 8 0,-1-10-8 0,1 1 0 0,0 3 0 16,-1-3 0-16,4-1 0 0,-3 1 0 15,3-9-112-15,-3 6-15 0,3-6-3 0,3-3-579 16,-3 0-116-16</inkml:trace>
  <inkml:trace contextRef="#ctx0" brushRef="#br0" timeOffset="22542.94">17713 13234 1857 0,'0'0'40'0,"0"0"9"0,0 0 2 0,0 0 2 0,0 0-42 0,0 0-11 15,0 0 0-15,0 0 0 0,0 0 67 0,0 0 11 16,0 0 2-16,0 0 1 0,0 0-23 0,0 0-5 16,0 0-1-16,0 0 0 0,0 0-6 0,0-5-2 15,3-4 0-15,1-3 0 0,0 0-1 0,3 3-1 16,0-2 0-16,3-7 0 0,-3 6-16 0,4-5-3 15,-4-1-1-15,0 3 0 0,0 3-34 0,0-8-8 16,-3 8 0-16,3-3-1 0,-4 1 21 0,1 2 0 16,3-3 0-16,-4 6 0 0,-3 4 0 0,4-4 0 15,-4 9 0-15,0 0 0 0,0 0 0 0,0 0 0 16,0 0 0-16,0 0 0 16,0 0-64-16,0 0-9 0,-4 9-2 0,4-1 0 15,-3 1 17-15,-1 3 3 0,4 0 1 0,-3 2 0 16,-1-5-7-16,-3 6-2 0,7 3 0 0,-7-7 0 0,4 1 51 0,-1 0 12 0,1 3 0 0,-5-4 0 15,5 1 0-15,-1-3 0 0,-3 6 0 0,4-7 0 16,-4 1 12-16,3 0 1 0,1-3 1 0,-1 6 0 16,4-12 8-16,-3 3 2 0,3-3 0 0,-4 8 0 15,4-8 6-15,0 0 2 0,0 0 0 0,0 0 0 16,0 0-8-16,0 0-2 0,0 0 0 0,0 0 0 16,0 0-4-16,0 0-1 0,0 0 0 0,0 0 0 15,0 0-3-15,0 0-1 0,0-5 0 0,0-1 0 16,4 0-5-16,-1-6 0 0,4 3-8 0,0 0 12 15,4 1-12-15,-1-1 0 0,1-6 0 0,3 3 0 16,0 3 48-16,-3-2 12 0,3-1 4 0,0 0 0 0,0 0-52 0,0 1-12 16,0-4 0-16,-3 3 0 0,0 0 0 0,-1 1 0 15,1-1 0-15,-1 0 0 0,-3 3 0 16,0 1 0-16,0-1 0 0,1 3 0 0,-5 6 0 16,1-6 0-16,-4 6 0 0,0 0 0 0,0 0 0 15,7 0 0-15,-7 0 0 0,7-6 0 0,-7 6 0 16,7 6 0-16,-4-6 0 0,4 0 0 0,0 6 0 0,-3-6 0 15,3 3 0-15,-3 6 0 0,-4-9 0 0,7 5 0 16,-4-2 0-16,1 3 0 0,-1 3 54 0,1 0 8 16,-1-3 2-16,1 6 0 0,-1-9-52 0,1 2-12 15,-1 4 0-15,-3-3 0 16,0 3-19-16,0 3-6 0,0-6-2 0,0 5 0 0,-3-5 27 0,-1 6 0 0,-3 0 0 16,4 2 11-16,-4-2-11 0,0-3 0 0,0 6 9 0,-1-1-9 15,1-5 20-15,0 6-1 0,4-6 0 0,-4 3 0 16,7-4-19-16,-4-2 0 0,4 3 0 0,0-9 0 31,0 12-48-31,0-12-12 0,0 0-4 0,4 6 0 16,-4-6 28-16,0 0 6 0,0 0 1 0,0 0 0 0,0 0-215 15,0 0-42-15,10-15-9 0,-10 15-1 0</inkml:trace>
  <inkml:trace contextRef="#ctx0" brushRef="#br0" timeOffset="23347">18292 13302 1074 0,'0'0'30'0,"0"0"8"0,0 0-30 16,0 0-8-16,0 0 0 0,0 0 0 0,0 0 52 0,0 0 10 15,0 0 2-15,0 0 0 0,0 0 0 0,0 0 0 16,0 0 0-16,0 0 0 0,0 0-52 0,0 0-12 16,0 0 0-16,0 0 0 0,0 0 54 0,0 0 8 15,0 0 2-15,0 0 0 0,0 0 0 0,0 0 0 16,0 0 0-16,0 0 0 0,0 0-9 0,0 0-2 16,0 0 0-16,0 0 0 0,-8 6-33 0,8-6-8 0,0 0 0 0,-7 3-1 15,7-3 19-15,0 0 4 0,0 0 1 0,0 0 0 16,0 0-5-16,0 0-1 0,0 0 0 0,0 0 0 15,0 0-29-15,0 0 0 0,0 0 0 0,0 0 0 16,0 0 57-16,0 0 6 0,0 0 1 0,0 0 0 16,0 0-52-16,0 0-12 0,0 0 0 0,0 0 0 15,0 0 0-15,0 0 0 0,0 0 0 0,0 0 0 16,0 0 0-16,0 0 0 0,0 0 0 0,0 0 0 16,0 0-120-16,0 0-26 0,0 0-6 0,4-3-540 15,3-3-109-15</inkml:trace>
  <inkml:trace contextRef="#ctx0" brushRef="#br0" timeOffset="212324.344">2903 16218 673 0,'0'0'14'0,"0"0"3"0,0 0 1 0,0 0 2 0,0 0-20 0,0 0 0 0,0 0 0 0,0 0 0 16,4-6 57-16,-1 3 7 0,-3-2 2 16,0-1 0-16,4 3-13 0,-4-3-2 0,0 0-1 0,0-6 0 15,0 6-27-15,0-2-6 16,0-1-1-16,3 0 0 0,-3 3-16 0,0-9 0 0,0 7 0 0,0-4 0 16,0 3 13-16,0-6-1 0,0 6 0 15,0-2 0-15,0-4 18 0,0 0 3 0,0 4 1 0,0-4 0 16,0 0-8-16,0 0-2 0,0-2 0 0,0-1 0 15,0 3-8-15,0-2-1 0,0-4-1 0,4 4 0 16,-4 2 13-16,0-3 2 0,0 1 1 0,0-7 0 16,0 4-13-16,0 2-2 0,4-9-1 0,-4 4 0 15,0-1-3-15,0-2-1 0,0 8 0 0,3-2 0 16,-3-4 3-16,4 7 1 0,-1-7 0 0,1 6 0 16,-4-8-14-16,0 8 9 0,3-2-9 0,-3 2 8 15,4-5-8-15,-1-1 0 0,1 9 9 0,-4-8-9 0,3 8 20 16,-3-3 0-16,0-2 0 0,4 2 0 15,-1-2-20-15,4 5 0 0,-3-3 0 0,3 1 0 0,-4 5-13 16,1 3-1-16,-4-3 0 0,4 1 0 0,-4 5 25 0,3 0 5 16,-3 0 0-16,0 6 1 0,0 0-29 0,0 0-7 15,0 0-1-15,0 0 0 0,0 0 10 0,0 0 2 16,7 3 0-16,4-3 0 16,-8 3 8-16,4 3 0 0,-3 0 0 0,-4 11 0 0,3-8 0 0,1 6 0 15,-4 2 0-15,3 4-8 0,1-3-3 0,-1-1 0 16,1-2 0-16,-4 3 0 0,0-1 11 0,4 4 0 15,-1 2 0-15,4-8 0 0,0 3 0 0,0 5 0 16,4-11 8-16,-4 9-8 0,3-7 0 0,-2 1 0 16,2 3 0-16,4-7 0 0,-7 1 0 0,0 0 0 0,4 3 0 15,-1-4 0-15,-6-2 0 0,7 0 0 0,-4 3 0 16,3-3 0-16,-3 2 0 0,0-5 8 0,0 3-8 16,0 3 0-16,0-3 0 0,1-1 0 0,-1-2 0 15,7 0 0-15,-7 0 0 0,-4-6 8 0,-3 0-8 16,7 6 0-16,-3-6 0 0,-4 0 9 0,7-6-9 0,-4 0 0 15,1 0 13-15,3-3-4 0,-3 1-1 0,3-7 0 16,-4 3 1-16,1 0 0 0,-1-2 0 0,1-4 0 16,-1 0-9-16,1 1 10 0,-1-1-10 0,1 0 10 15,-1-2-10-15,1 2 8 0,-1-2-8 0,1 2 8 16,3-3-8-16,-3 1 0 0,3-1 0 0,0-2 0 16,0 8 0-16,0-3 8 0,0-5-8 0,0 2 8 15,0 1-8-15,-4 5 0 0,8-5 0 0,-4 2 0 16,4 0 0-16,-4 1 0 0,0 5 0 0,-4 0-11 15,4 3 11-15,-3-2 0 0,3-1 0 0,-4 6 0 16,-3 0 0-16,4 0 0 0,0 0 0 0,-1-3 0 0,8 6 0 16,-11 3 0-16,0 0-10 0,0 0 10 0,0 0 0 0,0 0 0 15,3-2 8-15,-3 2-8 0,0 0 8 0,0 0-8 16,0 0 0-16,0 0 0 0,0 0 0 0,0 0-13 16,4-3 1-16,-4 3 0 0,0 0 12 0,0 0 0 15,0 0 0-15,0 0 0 0,0 0-11 0,0 5 11 16,3 4-12-16,1-3 12 0,-1 6 0 0,-3 3-8 15,4 2 8-15,-1-2 0 0,-3 6-10 0,0 2 2 16,4 1 0-16,-1 5 0 0,-3-3 8 16,4 4 0-16,-1-1 0 0,1-2 0 0,0 2 0 0,-1 0 0 15,1-2 0-15,-1 2 0 0,4-2 0 0,-3-4 0 16,-1 1 0-16,-3 2 0 0,4-2 0 0,-1 8 0 16,1-5 0-16,-1 2-8 0,1 0 8 0,-1 4 0 0,1-4 0 15,-1 9 0-15,-3 1 0 0,4 2 0 0,0 3 0 0,-1-12 0 16,1 6 0-16,-1 1 0 0,1 2 0 0,6-3 0 15,-6-3 0-15,-1 1 0 0,1-1 0 0,-4-3 0 16,3-5 0-16,1-1 0 0,-1-5 0 0,1 5-8 16,-1-14 8-16,-3 3 11 0,4-4-3 0,-4-2 0 15,0-9-8-15,0 0 0 0,7 6 0 0,-7-6 8 16,0 0-8-16,0 0-11 0,0 0 3 0,0 0-496 16,4-6-100-16</inkml:trace>
  <inkml:trace contextRef="#ctx0" brushRef="#br0" timeOffset="213227.851">4156 15960 766 0,'0'0'16'0,"-7"-6"4"0,3 0 1 0,-6-9 2 0,3 3-23 0,-1 4 0 0,1-4 0 0,0 0 0 0,0 3 32 16,0-3 3-16,-3 4 0 0,3 2 0 0,-4-6-13 0,4 6-2 15,-4 0-1-15,4 3 0 0,0 0-9 0,-3-3-2 16,3 6 0-16,-8 0 0 0,5 0-8 0,-1 0 0 16,1 6 0-16,-1-6 0 0,1 6 0 0,-1 0 0 15,-3 0 0-15,7 3 0 0,-4-3 0 0,1 3 0 16,-1 5 0-16,1-5 0 0,2 6 0 0,1-4 0 15,0 4 0-15,4 3 0 16,-4-3 0-16,3-1 0 0,4 7 0 0,-3-6 0 0,3 2 0 16,0 4 0-16,0-7 0 0,3 7 0 0,1-3 0 0,-1-4 0 15,-3 1 0-15,4 0 0 0,3-4 0 0,0 1 0 16,-4 0 0-16,5 0 0 0,-1-6 0 0,3 0 8 16,-3-1-8-16,0 1 8 0,0 0 4 0,0-6 0 15,-3 3 0-15,3-3 0 0,4 0 0 0,-8 0 0 16,4-3 0-16,-3-3 0 0,6 0 0 0,-3-2 0 0,4-1 0 0,-4 3 0 15,0-12-12-15,0 9 8 0,4-2-8 0,-1-1 8 16,-3-6-8-16,-3 7 0 0,3-4-12 0,-4 3 12 16,1-6 0-16,3 4 0 0,-4 2 0 0,1-6 0 15,0 7 0-15,-1-1 15 0,-3 3-1 0,4-3 0 16,-1 3-2-16,-3 1 0 0,0-1 0 0,4 6 0 16,-4 3-12-16,0 0 0 0,0-12 0 0,0 12 0 15,0 0 28-15,0 0 4 0,0 0 0 0,0 0 0 16,0 0-32-16,0 0 0 0,0 0 0 0,0 0 0 15,3 12 0-15,-3-6 0 0,4 5 0 0,-1 1 0 16,1 3 0-16,-1-3 0 0,1 5 0 0,-4-2 0 0,3 0 0 16,4-1 0-16,-3 7 0 0,-1-6 0 15,5 2 0-15,-5 1-13 0,8-3 1 0,-8-1 0 16,4 1 12-16,-3 0 16 0,-1-6-3 0,4-1-1 16,-3 7-12-16,-4-9 0 0,3 0 0 0,-3-6 0 0,4 3 0 0,-4-3 0 15,0 0 0-15,0 0-393 16,0 0-82-16</inkml:trace>
  <inkml:trace contextRef="#ctx0" brushRef="#br0" timeOffset="213796.436">4251 15974 946 0,'0'0'20'0,"0"0"5"0,0 0 1 0,0 0 2 0,0 0-28 0,0 0 0 0,0 0 0 0,0 0 0 16,0 0 47-16,0 0 4 0,0 0 1 0,0 0 0 15,0 0-39-15,0 0-13 0,0 0 9 0,0 0-9 16,0 0 0-16,0 9 0 0,3 0 0 0,-3 3 0 16,4-3 0-16,3 2 0 0,-3 7 0 0,-1-6 0 15,1 5 0-15,-1-2 0 0,1 3 0 0,-1-4 0 0,1 4 0 0,-1-3 0 16,-3-1 0-16,4 4 0 0,-1-6 0 0,-3 0 0 16,4-1 0-16,-4 1 0 0,0-6 0 15,0 0 0-15,0-6 0 0,0 9 0 0,0-9 12 0,0 0-4 16,0 0 0-16,0 0 0 0,0 0-8 0,0 0 8 15,0 0-8-15,-7-9 8 0,3 6 2 0,1-6 0 16,-4-3 0-16,0 1 0 0,3-1-2 16,1 0 0-16,-8-3 0 0,7 1 0 0,1-1-8 0,-1-3 12 15,1 4-12-15,-1 2 12 0,1-9 1 0,-1 7 1 16,1-4 0-16,3 0 0 0,0 4-3 0,0-4-1 16,0 0 0-16,0 4 0 0,0 2-10 0,3-6 8 15,-3 3-8-15,4 4 8 0,-1-4-8 0,1 6-17 0,3-3 4 0,-4 4 1 16,8 2 12-16,-4 3 0 0,0-6 0 0,0 6 0 31,0 3-28-31,0 0-4 0,0 0 0 0,4 3 0 0,0-3 20 0,-4 6 3 0,3-6 1 0,1 3 0 31,3 0-100-31,-3 0-19 0,17 3-4 0,-14-3-1 0</inkml:trace>
  <inkml:trace contextRef="#ctx0" brushRef="#br0" timeOffset="214130.918">4674 15924 1190 0,'0'0'33'16,"0"0"9"-16,0 0-34 0,0 0-8 0,0 0 0 0,0 9 0 0,4 6 8 0,-4-9 0 16,3 3 0-16,-3-1 0 0,0 1-8 0,4 3 0 15,-4 0 0-15,3-3 0 0,1 2 0 0,-1 4 0 16,5-6 0-16,-5 3 0 0,1-1 0 0,-1 4 0 16,-3 0 0-16,4-1 0 0,-1 4 0 0,-3-6 0 0,4 2 0 0,-4-2 0 15,0 6 0-15,0-12 0 0,0 0 0 0,0 0 0 16,0-6 0-16,0 0 0 0,0 0 0 0,0 0-524 15</inkml:trace>
  <inkml:trace contextRef="#ctx0" brushRef="#br0" timeOffset="214305.378">4547 15436 1465 0,'0'0'32'0,"0"0"6"0,0 0 2 0,0 0 2 0,0 6-34 0,0 6-8 0,4-6 0 0,-1 9 0 0,1-7-17 15,-1 4-6-15,-3-3-1 0,4 3 0 0</inkml:trace>
  <inkml:trace contextRef="#ctx0" brushRef="#br0" timeOffset="-213608.021">5285 15880 906 0,'0'0'25'0,"0"0"7"0,0 0-32 0,0 0 0 0,0 0 0 0,0 6 0 15,0-6 17-15,0 12-3 0,0-3-1 0,3-1 0 16,-3 1-5-16,0 0-8 0,4 0 11 0,-4 0-11 16,0 0 0-16,3-1 0 0,1 1 0 0,-1 3 0 15,1-3 14-15,-1 3-4 0,1-4-1 0,-1 1 0 16,1 6-1-16,3-3 0 0,0 5 0 0,0-5 0 16,0 3 0-16,0-3 0 0,0 5 0 0,0-2 0 15,4-3-8-15,-4 2 0 0,4 7 0 0,-1-12 0 16,-3 0 16-16,-3-1 2 0,3 1 0 0,-4 0 0 15,4-3-18-15,-3-3 0 0,-1 0-11 0,4 3 11 16,0-6 28-16,-3 0 13 0,3-6 3 0,-3 3 0 16,3 0 0-16,-4 0 0 0,1-3 0 0,-1-6 0 15,1 1-20-15,-1 2-4 0,4 0-1 0,-3-12 0 16,-1 7-19-16,8-4 0 0,-8 0 8 0,5 1-8 16,-5-1 0-16,1 0 0 0,-4-5 0 0,3 2-9 15,4 4 1-15,-3 2 0 0,-1-6 0 0,1 7 0 0,3 2-14 16,-4-6-2-16,4 9-1 0,0-2 0 15,1 5-25-15,-5-6-5 0,4 12-1 0,0-6 0 16,0 6-104-16,0 0-22 0</inkml:trace>
  <inkml:trace contextRef="#ctx0" brushRef="#br0" timeOffset="-212923.308">6036 16092 1026 0,'0'0'28'0,"-4"-6"8"0,1-3-28 0,-4 3-8 0,0 0 0 0,0-2 0 16,0 2 33-16,3 0 6 0,-3 0 1 0,0-3 0 0,0 3-29 0,-4 0-11 15,4 1 8-15,-3 2-8 16,-1-3 13-16,4 0-2 0,-3 0-1 0,3 3 0 0,0-3 0 15,-8 3 0-15,5 3 0 0,-1 0 0 0,1 3-10 0,3-3 0 16,-4 6 0-16,0 0 0 0,1-3 0 0,3 9 0 16,3-7 0-16,-3 7 0 0,0 0 0 15,4 3-11-15,-1 2 3 0,4-2 0 0,-3 6 8 0,3 5-8 16,0-8 8-16,3 2-8 0,1 4-7 0,3-4-1 16,0 1 0-16,0-6 0 0,0 5 0 0,3-5 0 15,1 0 0-15,0-4 0 0,-1 1-3 0,1-6-1 16,-4 3 0-16,3-3 0 0,5-3 20 0,-8 0 0 15,3-3 0-15,1-3 0 0,-1 0 22 0,-3 0 8 16,4-3 2-16,0-3 0 0,-1 0-16 0,-3-5-4 0,4 2 0 0,-4 0 0 16,0-6-12-16,7 7 0 0,-7-10 0 15,-3 3 0-15,3 1 8 0,-4-1-8 0,4-2 11 0,-3 5-11 16,-1 0 8-16,1-2-8 0,-1 8 0 0,1 0 0 16,-1 0 0-16,1 0 0 0,-4 9 0 0,0 0 0 15,0 0 0-15,0 0 0 0,0 0 0 0,3 9 0 16,1-3 0-16,-4 3 0 0,3 3 0 15,1 5 0-15,-4 1 0 0,4-4 0 0,-1 4 0 0,1 0 0 16,-1-6 0-16,4 8 0 0,-3-5 0 0,-1 0 0 16,4-7 10-16,-3 4-10 0,3-3 8 0,0 0-8 15,0-3 0-15,0-1 0 0,-3 1 0 0,3-6 0 16,0 6 0-16,0-3 0 0,0 0 0 0,0-3-529 16</inkml:trace>
  <inkml:trace contextRef="#ctx0" brushRef="#br0" timeOffset="-208107.802">10058 15960 1443 0,'0'0'32'0,"-4"-6"6"0,-3 0 2 0,4 0 0 0,-4-3-32 0,-1 3-8 15,1-3 0-15,0 4 0 0,0-4 29 0,0 3 4 16,0-3 1-16,-3 0 0 16,-1 3-53-16,0 0-10 0,1 4-3 0,-1-1 0 0,1 3 32 0,-1 0 0 0,-3 0 0 0,3 3 0 15,-3 5 0-15,0-2-9 0,4 0 9 0,-5 6 0 16,1 0 0-16,0-4 0 0,4 4 0 0,-1 6 0 15,1-9 0-15,2 2-13 0,-2 1 3 0,3 3 1 16,3 0-3-16,1-4-1 0,-1-2 0 0,4 9 0 16,-3-9 2-16,6 5 1 0,1-2 0 0,3-3 0 15,0 0-18-15,0 2-3 16,4-5-1-16,-1 9 0 0,1-12 32 0,3 0 0 0,-4 0 13 0,4 0-4 16,1-3-9-16,-5 0 0 0,1 0 0 0,-1 0-11 15,1-3 11-15,0 0 0 0,-4-3 0 0,3 6 0 0,-3-12 0 16,0 6 0-16,0 1-10 0,0-4 10 15,-3 0 19-15,3 0 10 0,-3-3 3 0,3 6 0 16,-4-5 0-16,1 5 0 0,-1-3 0 0,-3 0 0 16,4 0 0-16,-4 6 0 0,3-2 0 0,-3 5 0 15,0 0-32-15,0 0 0 0,0 0 0 0,0 0 0 0,0 0 0 0,4 5 0 16,-4 4 0-16,3 6 0 0,1-3 0 0,-1-1-16 16,1 1 1-16,-1 3 1 0,4 0 14 0,0-4 0 15,4 7 0-15,-4-9 0 0,4 3 0 0,3-4 0 16,-4 4 0-16,4 0-9 0,-3-6-6 0,0 0-1 0,3 0 0 15,0-4 0 1,0 1-64-16,-3-3-12 0,-1-3-4 0,1 1-452 0</inkml:trace>
  <inkml:trace contextRef="#ctx0" brushRef="#br0" timeOffset="-206741.083">9825 15480 1258 0,'0'0'36'0,"0"0"7"0,0 0-35 0,0 0-8 0,0 0 0 0,0 0 0 15,0 0 52-15,0 0 9 0,0 0 2 0,0 0 0 16,0 0-39-16,0 0-7 0,0 0-1 0,0 0-1 16,3 3-4-16,-3-3-1 0,4 3 0 0,3 0 0 15,-7-3 2-15,3 6 1 0,5-3 0 0,-1 3 0 16,-4 0-5-16,4 3-8 0,4-1 11 0,-1 1-11 16,1 0 0-16,3 3 0 0,4 3 0 0,-1-4 0 15,-3 4 0-15,8 0 0 0,-5-1 0 0,4-2 0 16,4 0 0-16,-4 3 0 0,4-1 0 0,-4 1 0 31,4 0-28-31,-4-1-7 0,0-2-1 0,0 3 0 0</inkml:trace>
  <inkml:trace contextRef="#ctx0" brushRef="#br0" timeOffset="-205626.281">11448 15360 990 0,'0'0'21'0,"0"0"5"0,0 0 1 0,0 0 1 0,-4-6-28 0,1 0 0 0,3 0 0 0,-4 0 0 15,4 6 38-15,-7-6 2 0,3-5 0 0,-3 2 0 16,4 3 12-16,-4 0 4 0,0 0 0 0,-4-3 0 16,4-2-12-16,-3 2-3 0,2 3 0 0,-6-3 0 15,0-3-16-15,0 1-3 0,-3-1-1 0,-1 3 0 16,0 6-10-16,-3-9-3 0,0 4 0 0,0 5 0 15,3 0-8-15,0 3 0 0,-3 0-12 0,4 3 12 16,-5 0-9-16,1-1 9 0,0 10 0 0,0-6 0 16,0 3 0-16,3 3 0 0,-3 5 0 0,3 1 0 15,1-3 0-15,-1 2 0 0,0 1 0 0,1 0 0 0,-1 2 0 0,1 1 0 16,-1 5 0-16,4-2 0 0,0 2-18 0,3-2-3 16,1-1-1-16,2 4 0 0,5-10 0 0,-1 4 0 15,4 2 0-15,4-8 0 0,3 6 5 0,0-1 1 16,4-5 0-16,3 3 0 0,0-1 4 0,3 1 2 15,1-6 0-15,3-1 0 0,-3 4 10 0,3 3 8 16,-3-12-8-16,6 2 11 0,5 1-11 0,-5-3 0 16,5 3 0-16,-5 9 0 0,4-13 0 0,1 4 0 0,-1 3 0 0,0 3 0 15,0-3 0-15,-3 2 0 0,0 4 0 0,-4-6 0 32,0 2-22-32,-3 4-6 0,-4-3-2 0,0 2 0 0,0 1 8 0,0 0 2 0,-7-7 0 15,4 10 0-15,-4-6 7 0,0 2 1 0,-4 1 1 16,1 0 0-16,-4 5 11 0,0-11 0 15,-4 2 0-15,1 4 0 0,-1 0 0 0,-3-4 0 0,0 7 10 0,0-6-10 16,-3-1 9-16,-1 4-9 0,0-3 8 0,-3-1-8 16,0 7 0-16,-3-9 0 0,-1 3 0 0,4-4 0 15,-4-2 24-15,4 0 0 0,-3-3 0 0,2 0 0 16,-2-3 10-16,-1-3 2 0,-3 0 0 0,3-3 0 16,-3 0-36-16,0 0 0 0,-4-6 0 0,4 3 0 15,0-14 0-15,0 5 0 0,0 3-12 0,3-3 3 16,-3-2-28-16,3 5-6 0,1-6-1 15,2 4-505-15</inkml:trace>
  <inkml:trace contextRef="#ctx0" brushRef="#br0" timeOffset="-205056.817">11698 15380 1134 0,'0'0'24'0,"0"0"6"0,0 0 1 0,0 0 1 0,0 0-32 0,0 0 0 16,0 0 0-16,0 0 0 16,-3 12 16-16,3-9-3 0,-4 3-1 0,4 0 0 15,-3 3 26-15,3 0 5 0,-4-4 1 0,4 7 0 0,4 0-20 16,-4 6-3-16,-4-4-1 0,4 4 0 0,0 2-10 0,0 1-2 16,0 11-8-16,0-11 12 0,0 14-12 0,0-5 8 15,0 2-8-15,4 0 0 0,-1 4 0 0,1-10 0 16,6 9 0-16,-3-2 0 0,0-4 8 0,4 0-8 15,-4 4 0-15,0-13 0 0,0 7 0 0,4-7 0 16,-4 1 0-16,0-3 0 0,3-1 0 0,-6-2 8 16,3 0-8-16,-4-1 9 0,1 4-9 0,-4-12 0 15,0 3-12-15,0-3 12 16,0 2-45-16,0 1-2 0,0-9 0 0,-4 12-351 16,4-12-70-16</inkml:trace>
  <inkml:trace contextRef="#ctx0" brushRef="#br0" timeOffset="-204773.367">11448 15833 1384 0,'0'0'39'16,"0"0"9"-16,0 0-38 0,0 0-10 0,0 0 0 0,0 0 0 0,0 0 12 0,0 0 0 15,7 3 0-15,3 0 0 0,1-3-12 0,3 0 0 16,0 0 0-16,4 0-11 0,-1 0 19 0,1 0 3 16,3 0 1-16,0-3 0 0,-3 0-4 0,3 3 0 15,0 0 0-15,0 0-429 16,4 0-87-16</inkml:trace>
  <inkml:trace contextRef="#ctx0" brushRef="#br0" timeOffset="-203363.296">11705 15813 594 0,'0'0'12'0,"0"0"4"0,0 0 0 0,0 0 1 0,0 0-17 0,0 0 0 0,0 0 0 0,0 0 0 0,0 0 53 0,0 0 7 15,0 0 2-15,0 0 0 0,0 0-42 0,0 0-8 16,0 0-1-16,0 0-1 0,0 0 0 0,0 0 0 15,0 0 0-15,0 0 0 0,0 0 14 0,0 0 4 16,0 0 0-16,0 0 0 0,0 0 6 0,0 0 2 16,0 0 0-16,0 0 0 0,0 0-23 0,0 0-4 15,0 0-1-15,4 0 0 0,3-6 0 0,0 12 0 16,0-6 0-16,-4 5 0 0,4-5-8 0,1 0 0 16,-8 0 0-16,7 0 0 0,0 0 0 0,0 0 0 15,0-5 0-15,0 5 0 0,0 0 0 0,0 0 0 16,3 0 0-16,-2 0 0 0,2 0 0 0,1 0 0 0,-4 0 0 15,7 0 0-15,-4 0 0 0,-3 0 0 0,4-6 0 16,0 6 0-16,3 0 0 0,-4 0 0 0,1-3 0 16,3 3 0-16,-3-3 0 0,-1-3 0 15,-3 3 0-15,4 3 0 0,-4-3 0 0,0 0-11 0,0 3 3 0,-3 0 0 16,-4 0 8-16,0 0-12 0,0 0 12 0,0 0-12 16,0 0 2-16,0 0 0 0,0 0 0 0,0 0 0 15,0 0-11-15,0 0-3 0,0 0 0 0,0 0 0 16,0 6 0-16,0-6 0 0,0 0 0 0,0 0 0 31,0 0-26-31,0 0-6 0</inkml:trace>
  <inkml:trace contextRef="#ctx0" brushRef="#br0" timeOffset="-202549.163">12471 15963 989 0,'0'0'28'0,"0"0"6"0,0 0-34 0,0 0 0 0,0-3 0 0,-4-3 0 16,4 0 41-16,-3 0 2 0,-1-3 0 0,1 3 0 16,-4 0-35-16,3 0-8 0,-3 1 0 0,-4-1 0 15,4 3 8-15,-3-3-8 0,-1-3 12 0,-3 9-4 16,0-6 4-16,0 0 0 0,0 6 0 0,-4 0 0 16,-3-6-12-16,3 6 0 0,1-2 0 0,-1 4 0 0,-3-2 8 15,0 6 0-15,3 0 0 0,0 0 0 16,1-3-8-16,3 6 12 0,-4 0-12 0,0-1 12 15,4 1-12-15,4 3 0 0,-1 3-12 0,0-1 12 0,4 1-11 0,4 3 11 16,-1-3-8-16,1-1 8 0,3 1 0 16,0 3-8-16,3-4 8 0,1 4 0 0,3 0 0 0,0-1-8 15,0-2 8-15,0-3 0 0,4 2 0 0,3 7 0 16,0-15 0-16,-4 3 0 0,5-1 0 0,-5 4 0 16,4-6 0-16,0-3 0 0,1 0-12 0,-1 0 4 15,3-6 0-15,-3 0 0 0,4-3 8 0,-4-3 0 16,0 0 0-16,0-2 0 0,0 2 0 0,1-9 0 15,-1 4 0-15,0-1 0 0,0 0 0 0,-4-2 0 16,1-1 0-16,-4 3-8 0,0 3 8 0,0 1 0 16,-3-1 8-16,3-3-8 0,-4 9 11 0,1-2-3 15,-4 5 0-15,3-3 0 0,1 0 2 0,-4 6 0 0,3-3 0 16,-3 3 0-16,0 0-10 0,0 0 0 0,0 0 0 0,0 0 8 16,0 0-8-16,0 0 0 15,0 0 0-15,0 9 8 0,4-3 4 0,0 2 0 16,-4 1 0-16,3 3 0 0,1 0 0 0,-1-3 0 15,4 2 0-15,0 1 0 0,0 0-12 0,0 0 0 0,0-1 0 0,0 4 8 16,1-6-8-16,-1 0 0 0,0-1 0 0,3 1 8 16,-3 3 0-16,4-3 0 0,-4-3 0 0,3 0 0 15,1 0-8-15,-4-1 0 0,0-2 0 0,0 0 0 16,0 3-30-16,4-6-8 16,-4 0-2-16,0 0-340 0,-4-6-68 0</inkml:trace>
  <inkml:trace contextRef="#ctx0" brushRef="#br0" timeOffset="-202094.582">12785 16027 774 0,'0'0'16'0,"0"0"4"0,0 9 1 0,-4-3 2 0,1 6-23 0,3-1 0 15,-4-2 0-15,4 6 0 0,0-3 12 0,0-3-3 16,0 2 0-16,4 4 0 0,-4-3-9 0,0-1 12 0,3-2-12 0,1 3 12 16,-4-3-1-16,3-3 0 0,1-3 0 0,-4-3 0 15,0 0 12-15,0 0 2 0,0 0 1 0,0 0 0 16,0 0 14-16,0 0 2 0,3-3 1 0,1-3 0 15,-4-3-5-15,0-3-1 0,0-2 0 0,0-1 0 16,-4-3-10-16,1 4-3 0,-1-1 0 0,1-3 0 16,-1 9-11-16,1-8-2 0,-1-4-1 0,1 7 0 15,-1-1-10-15,-3 0 0 0,3 0 0 0,1 4 8 16,3 2 10-16,-4-9 2 0,1 6 0 0,-1 1 0 16,4 2 9-16,0-3 3 0,0 6 0 0,4 0 0 15,-1-5-32-15,1 5 0 0,3 0 0 0,0 3 0 16,-3-3 0-16,3 3 0 0,3 3 0 0,-3-3 0 0,0 3 0 15,4-3 0-15,-1 3 0 0,1 3 0 16,0-3-26-16,-1 6-11 0,1 0-3 0,-1 0-400 16,4-3-80-16</inkml:trace>
  <inkml:trace contextRef="#ctx0" brushRef="#br0" timeOffset="-201393.189">13137 15651 1354 0,'0'0'38'0,"0"0"10"0,0 0-39 0,0 0-9 0,0 0 0 0,0 0 0 16,0 0 27-16,0 0 3 0,0 0 1 0,0 0 0 15,0 0-31-15,0 0 0 0,0 9 0 0,4-3 0 16,-1 2 0-16,1-2 0 0,0 3 0 0,-1 3 9 16,1 6-9-16,-1-4 12 0,1 4-12 0,-1 0 12 15,4-1-12-15,-3 10 0 0,3-4 0 0,-4 4 0 0,4-4 0 16,-3 4 0-16,3-4 0 0,-3 4 0 0,3-1 0 15,-4-5 0-15,4 5 0 0,0-5 0 16,0-4 0-16,-3 4 10 0,3-6-10 0,-4 2 10 0,4-2-10 0,-3-6-17 16,0-1 4-16,-4 1 1 0,3-6-3 0,-3-3 0 15,0 0 0-15,0 0 0 0,0 0 3 0,0 0 0 16,0 0 0-16,0 0 0 0,0 0 0 0,4-3 0 16,-4-6 0-16,3 4 0 15,-3-4 12-15,4 0-9 0,-4 0 9 0,0-6-8 0,-4 4 8 0,4 2 8 16,0-9-8-16,-3 9 11 0,3-8 9 0,0 5 1 15,0-3 1-15,3 4 0 0,-3-1-8 0,0-3-2 16,4 6 0-16,-1-2 0 0,1 2-12 0,-1 3 9 16,4-6-9-16,-3 6 8 0,3 3 0 0,0 0 0 15,0 0 0-15,4 0 0 0,-1 0-8 0,1 3 0 0,-4 0 0 16,3 3 0-16,1 3 0 0,3 0 0 0,-3 0 0 0,3 6 0 16,-4-3 0-16,1-1 0 0,-1 4 0 0,1 0 0 15,0 3-19-15,-1-4 1 0,-3 1 0 0,4 3 0 16,-1-3 18-16,1-1 0 0,-4-2 0 0,0 3 0 15,-3 0 0-15,3-3-10 0,-4-4 10 0,-3 1-8 16,4 3-4-16,-4-9 0 0,0 0 0 0,-4 9 0 16,-3-3 12-16,0-3 0 0,-3 3 8 0,-1-3-8 15,-3 2-28-15,0-2-9 16,-4 0-3-16,0 0 0 0,-3 0 9 16,4 3 2-16,-1-6 0 0,0 3 0 0,-3-3 18 0,4 3 11 0,-1-3-12 0,0 0 12 15,4 6-30 1,-3-6 1-16,2 0 0 0,5 0-416 0</inkml:trace>
  <inkml:trace contextRef="#ctx0" brushRef="#br0" timeOffset="-200509.999">13758 15910 1026 0,'0'0'28'0,"0"0"8"0,0 0-28 0,0 0-8 0,0 0 0 0,0 0 0 15,0 0 49-15,0 0 9 0,0 0 2 0,0 0 0 16,0 0-36-16,-3 8-6 0,-4-2-2 0,3 0 0 15,1-3-4-15,-1 12-2 0,1-9 0 0,-4 3 0 16,3 2 3-16,1-2 1 0,-1 12 0 0,0-12 0 16,4 5-6-16,-3 4-8 0,3-3 11 0,0-1-11 15,0 4 11-15,3-3-11 0,1-4 10 0,3 4-10 16,-3-3 16-16,6-3-2 0,1-1-1 0,-1-2 0 16,1-3-1-16,0 6-1 0,3-6 0 0,0 3 0 15,0-6-11-15,0 0 10 0,0-9-10 0,0 6 10 16,0-3-10-16,-3 0 0 0,3 0 0 0,0-2 0 15,-3-1-8-15,-4 3 8 0,3-3-10 0,1-6 10 16,-4 4 0-16,4-4 0 0,-1 0 11 0,-3 1-3 16,0-1-8-16,-3-3 0 0,3 4 0 0,0-4 0 15,-4 0 0-15,4 1 0 0,-3 2 0 0,0-3 0 0,-1 4-12 0,-3 2 4 16,0 0 0-16,0 6 0 0,0 0-5 0,0 6-1 16,-3-8 0-16,3 8 0 0,0 0-5 0,0 0-1 15,0 0 0-15,-4 0 0 16,4 0-25-16,-7 0-6 0,7 0-1 0,0 0 0 0</inkml:trace>
  <inkml:trace contextRef="#ctx0" brushRef="#br0" timeOffset="-199906.32">14422 16030 1142 0,'0'0'32'0,"0"0"8"0,0 0-32 0,0 0-8 16,0 0 0-16,0 0 0 0,0 0 39 0,0 0 6 15,0-6 2-15,-4 0 0 0,0 1-38 0,1 2-9 16,-1-9 0-16,1 9 0 0,-1-3 16 0,1 0 2 16,-4 0 0-16,3 0 0 0,-3 0 2 0,0 4 0 15,0-4 0-15,-3 0 0 0,2 6-20 0,-2-3 0 16,3 3 0-16,-4 0 0 0,1 0 0 0,-1 0 0 16,1 0 0-16,-1 6 0 0,0 0 0 0,1-3-9 0,-4 2 1 0,3-963 0 15,-3 1937 8-15,3-970 0 0,1 3 0 0,-1-1 0 16,1 4 0-16,3-3 0 0,-1 0 0 0,1-1 0 15,4 1 0-15,-1 0 0 0,4 0 0 0,0-4-8 16,0 10 8-16,4-12 0 0,3 3 0 0,0 0 0 16,0-1 0-16,4-2 0 0,-1 3 8 0,4 0-8 15,0-9 0-15,4 6 9 0,-4-3-9 0,4 0 0 16,3 0 0-16,-3-3 0 0,-1 0 0 0,1 0 0 16,0-3-12-16,-1 3-2 0,1-3-1 0,-4 3-388 15,0-3-77-15</inkml:trace>
  <inkml:trace contextRef="#ctx0" brushRef="#br0" timeOffset="-199481.538">14598 15633 1263 0,'0'0'28'0,"0"0"5"0,0 0 2 0,0 0 1 0,0 0-36 0,0 0 0 0,0 0 0 0,0 0 0 16,0 0 8-16,0 0-8 0,0 0 0 0,0 0 0 15,0 0 0-15,0 0 0 0,0 0 0 0,0 0 0 16,0 6 16-16,0 0-3 16,-4 3-1-16,1 8 0 0,-1 1 7 0,1 0 1 0,-1-4 0 0,1 4 0 15,-4 6-12-15,3-7-8 0,4 7 12 0,-3-1-12 16,3 4 0-16,0-1 0 0,0-2 0 0,0-4 0 16,0 7 0-16,3-10 0 0,-3 10 0 0,4-9 0 15,3-1 0-15,-4 4-9 0,1-7 9 0,3 4 0 16,-4 0-10-16,1-4 10 0,3 4-12 0,0-6 12 15,0 2-64-15,0-5-5 16,-3 6-2-16,3-3-290 0,-4-9-59 0</inkml:trace>
  <inkml:trace contextRef="#ctx0" brushRef="#br0" timeOffset="-199135.181">14870 15880 990 0,'0'0'21'0,"0"0"5"0,0 0 1 0,0 0 1 0,0 0-28 0,0 0 0 0,0 0 0 16,0 0 0-16,0 0 32 0,0 0 0 0,0 0 0 0,0 0 0 16,-7 0-32-16,-1 6 0 0,1-3 0 0,-3 6 0 15,3 0 16-15,0-3-4 0,-4-1 0 0,4 4 0 16,-3 0 7-16,2 3 1 0,-2-3 0 0,-1-1 0 15,4 1 9-15,-3 0 3 0,3 3 0 0,0-3 0 16,-1 0-32-16,5-1 0 0,-1 1 0 0,1 3 0 16,3-3 17-16,0 0-2 0,0 2-1 0,3-5 0 15,1 9 4-15,-1-6 1 0,8 2 0 0,-4 4 0 16,4-6 0-16,-1 3 0 0,4-3 0 0,1-1 0 16,-1 4-9-16,3 0-2 0,1-6 0 15,0-3 0-15,-1 0-32 16,1 0-8-16,-1-3 0 0,1 0-625 0</inkml:trace>
  <inkml:trace contextRef="#ctx0" brushRef="#br0" timeOffset="-196889.079">15374 15963 990 0,'0'0'21'0,"0"0"5"0,0 0 1 0,0 0 1 0,0 0-28 0,0 0 0 0,0 0 0 0,0 0 0 16,0 0 38-16,0 0 2 0,0 0 0 0,0 0 0 15,0 0-29-15,0 0-11 0,0 0 8 0,0 0-8 16,0 0 15-16,-11 0-3 0,4-3 0 0,0-3 0 16,0 3 37-16,0 3 7 0,-3-3 2 0,3 3 0 15,0-6-37-15,0 6-7 0,-1-6-2 0,-2 6 0 16,3-3-12-16,-4 3 0 0,4 0 8 0,0 0-8 16,0 0 0-16,0 0 0 0,7 0 0 0,-11 3 0 0,11-3 0 0,-7 12 0 15,0-9 0-15,4 3 0 16,-4 0 0-16,3 2-12 0,4-2 12 0,-3 6-10 0,3-6 10 0,0 3-12 15,3 0 12-15,-3-4-12 16,4 4 0-16,3 0-1 0,-4-3 0 0,4 0 0 0,4 0 13 0,0-3-12 16,-1 5 12-16,4-8-12 0,0 6 12 0,4-6-9 15,0 3 9-15,-1 0-8 0,1 3 0 0,0-3 0 16,-1 0 0-16,1 0 0 0,-4 3 0 0,4-3 0 16,-1 3 0-16,1-3 0 0,3 5-4 0,-3 7 0 15,-4-6 0-15,0 0 0 16,0 2-20-16,-3-2-4 0,-4 9 0 0,0-6-1 15,-4-1-7-15,1 4-2 0,-4-3 0 0,0 0 0 16,-4-6 11-16,-3-1 3 0,0 4 0 0,-3-3 0 0,-5 0 40 0,1-3 9 0,0 3 2 16,0-3 0-16,-4-3 20 0,1 3 4 0,-4-3 1 0,3 0 0 15,-3 0-4-15,0 0 0 0,3-3 0 0,0 0 0 16,1 3-12-16,3-6-4 0,0 3 0 0,-1-3 0 16,5 0-24-16,-1-3 0 0,1 4 0 15,3-1 0-15,3 6-19 0,1-9-2 16,3 3-1-16,0 0-514 0</inkml:trace>
  <inkml:trace contextRef="#ctx0" brushRef="#br0" timeOffset="-196243.52">16669 16218 1825 0,'0'0'40'0,"0"0"8"0,0 0 1 0,0 0 3 0,0 0-41 0,0 0-11 0,-4-6 0 15,1-2 0-15,-1 2 0 0,-3-3 0 16,4 0 0-16,-4-3 0 0,-1 3 0 0,1 1 0 16,-3-4 0-16,-1 6 0 0,1-9 15 0,-1 7 1 0,-3-1 0 0,0 0 0 15,0 3-16-15,0-3 11 0,0 3-11 0,-1 6 10 16,-2 0-10-16,3 0 0 0,0 3 0 0,-4 0-11 16,4 6 11-16,0 0-10 0,0 0 10 0,-1-1-10 15,5 7 10-15,-4 0 0 0,3-3-9 0,1 2 9 16,-1 1 0-16,4 0-11 0,3-4 11 0,1 7-8 15,3-6 8-15,3 0 0 0,-3-1 0 0,4 1 0 16,3-3-8-16,-3-3 8 0,3 3-8 0,3-3 8 16,-3 2-12-16,4-8 4 0,-1 6 0 0,1-6 0 15,0 0-11-15,-1 0-1 0,1 0-1 0,-1-6 0 16,1 6 8-16,-4-6 1 0,4 4 1 0,-1-4 0 16,4 3-1-16,-3 0 0 0,3-3 0 0,-3-3 0 15,3-3 12-15,-4 4 0 0,1 2 0 0,-1-9 0 16,1 6 0-16,0-3 0 0,-4 4 0 0,0-1 0 15,0 6 11-15,-4-3 4 0,4 6 1 0,-7 0 0 0,0 0 0 0,0 0 0 16,7-6 0-16,-7 6 0 0,0 0-7 0,4 6-1 16,3-6 0-16,-4 6 0 0,5-3-8 0,-5 6 0 15,1-1 9-15,3 4-9 0,-4 0 12 0,4 0-3 16,0-4 0-16,0 4 0 0,0-3-9 0,0 3 0 16,4-3 0-16,-4 2 0 0,4-2 0 0,-4-3-12 15,3 0 4-15,1 0 8 16,-1-3-36-16,-2 0 1 0,-1 3 0 0,0-6 0 15,0 0-78-15,-4 0-16 0,-3 0-3 0,7-3-1 0</inkml:trace>
  <inkml:trace contextRef="#ctx0" brushRef="#br0" timeOffset="-195672.277">16951 16151 1190 0,'0'0'33'0,"0"0"9"0,0 0-34 0,0 0-8 0,0 0 0 0,0 0 0 16,0 0 0-16,0 0-16 0,0 0 4 0,3 3 1 16,-3 2 2-16,4 1 0 0,0 0 0 0,-4 6 0 15,3 0 17-15,1 0 3 0,3 5 1 0,-4-2 0 16,1 5 3-16,3 1 1 0,0-6 0 0,-4 2 0 16,1 1-16-16,3 3 9 0,-4 2-9 0,1-8 8 15,3 2-8-15,-3 7 0 0,3-6 0 0,0-4 0 16,-4 1 0-16,1 0-17 0,-1 2 4 0,1-8 1 15,-4 0-4-15,3 0-1 0,-3-9 0 0,0 0 0 0,0 0 9 16,0 0 8-16,0 0-12 0,0 0 12 0,0 0-24 16,0 0 3-16,0 0 0 0,0 0 0 0,0-9 7 15,-3-3 2-15,3 6 0 0,-4-11 0 16,1 2 12-16,-4-3 13 0,3 1-2 0,1-10-1 0,-1 1 45 16,-3 2 9-16,4-8 1 0,-1 0 1 15,0 2 24-15,1-2 5 0,-1 0 1 0,1 2 0 0,-1 4-52 0,1 2-9 16,3-2-3-16,-4 8 0 0,1 0-4 0,3 1-2 15,0 5 0-15,0-3 0 0,0 9-26 0,0 1 8 16,0-1-8-16,0 6 0 0,0 0 0 0,0 0 0 16,7 0 0-16,0 0 0 0,3 6-13 0,1-3 5 0,3 2 8 15,0 4-13-15,4 3 13 0,-4-3-12 0,4 0 12 16,3-1-12-16,-4 1 12 0,1 0 0 0,-4 0-10 0,4-3 10 16,-4 0-9-16,-3 0 9 0,-1 2-12 0,1 1 12 15,-1-3-11-15,-3 0 11 0,-3 0-10 0,-4-6 10 16,0 6-25-16,0-6 1 0,-4 6 0 0,1-1 0 31,-8 1-12-31,4 3-1 0,0-6-1 0,-3 0 0 0,-1-3 21 0,0 0 4 0,1 0 1 0,-4 0 0 16,0 0 2-16,-1-3 1 0,1 3 0 0,-3 0 0 15,-1 0-1-15,4 3 0 0,-4-3 0 16,4 0 0-16,0 6-27 16,0-6-6-16,0 0-1 0,7 0-505 0</inkml:trace>
  <inkml:trace contextRef="#ctx0" brushRef="#br0" timeOffset="-195193.357">17466 16071 1501 0,'0'0'32'0,"0"0"8"0,0 0 0 0,0 0 4 0,0 0-36 0,0 0-8 0,0 0 0 0,0 3 0 15,0-3 16-15,4 12 2 0,-4-6 0 0,3 3 0 16,-3 0-18-16,4-1-16 0,-1 7 4 0,1-6 0 16,-1 3 12-16,4 2 0 0,-3 1 0 0,3-3 0 15,-4-3 0-15,1 2 16 16,-1 4-3-16,1-3-1 0,3-3-12 0,-3 2 0 0,3 4 0 0,-4-6 0 15,1 0 0-15,-4-9 0 0,0 0 0 0,0 0 0 16,0 0 0-16,0 0 0 0,0 0 0 0,0 0 0 16,0 0 19-16,0 0 1 0,0 0 0 0,-7-9 0 15,3 0 19-15,1-6 4 0,-5 4 1 0,5-1 0 16,-4-3-18-16,0-2-3 0,3 5-1 0,1-3 0 16,-4 0 3-16,3 1 1 0,-3 2 0 0,4 0 0 15,3 0-6-15,-4 1-2 0,4-1 0 0,0 3 0 16,0-3-8-16,0 6-2 0,0 1 0 0,4-1 0 15,-1 0-8-15,1 0 0 0,3 3-10 0,0-6 10 0,3 9-23 16,1-3 2-16,0 3 0 0,-1-3 0 16,4 0-19-16,0 3-4 0,0 0-1 15,1 0 0-15,-1 3-119 16,0-3-24-16,10 0-5 0,-2 3-1 0</inkml:trace>
  <inkml:trace contextRef="#ctx0" brushRef="#br0" timeOffset="-194801.61">17826 16180 1447 0,'0'0'32'0,"0"0"6"0,0 0 2 0,0 0 0 0,0 0-32 0,0 0-8 0,7-3 0 0,0-3 0 15,0 3-13-15,4 0-5 0,-1 0-1 0,1 0 0 16,3-2-4-16,0 2-1 0,0-3 0 0,0 3 0 15,0-3 45-15,0 3 9 0,-3-3 2 0,3-6 0 16,0 7-11-16,-3-1-1 0,3 0-1 0,-3-3 0 16,-4-3-19-16,3 6 0 0,-3-5 0 0,-3 2 0 15,-1 0 0-15,1-3-12 0,-4 3 1 0,-4 1 1 16,1 5-18 0,-1-3-4-16,-3 0-1 0,0 3 0 0,-3 3 4 0,-5 0 1 15,5 3 0-15,-4 3 0 0,-4 0 28 0,4-1-9 0,0 4 9 0,-4 6 0 16,-3-3 0-16,7 2 0 0,0-2 0 0,-4 9 8 15,4-4-8-15,4 4 11 0,-1 2-11 0,4 1 12 16,0-3-12-16,3-1 8 0,1-2-8 0,3-3 8 16,0 5-8-16,0-5-17 0,3-1 4 0,4 1 1 15,0-3 35-15,4 0 7 0,0-3 2 0,3-4 0 16,0 1-48-16,0 3-10 0,0-9-2 0,4-6-351 16,-1 3-70-16</inkml:trace>
  <inkml:trace contextRef="#ctx0" brushRef="#br0" timeOffset="-194260.403">18482 15998 1148 0,'0'0'25'0,"0"0"6"0,-7-3 1 0,0 0 0 0,3-6-32 0,-6 6 0 0,-1-3 0 0,1 0 0 16,-1 3 12-16,0-2-3 0,1 2-1 0,-4-3 0 15,0 3-8-15,0 3-11 0,-1 0 3 0,1 0 0 16,0 0 16-16,0 0 3 0,4 0 1 0,-5 0 0 16,5 0 28-16,-4 0 7 0,3 3 1 0,1-3 0 15,-1 3-21-15,4 0-4 0,0 0-1 0,0 0 0 16,0-1-22-16,0 4 8 0,0 0-8 0,3 0 0 15,4-6 0-15,-7 9 0 0,7-9 0 0,0 0 0 0,0 6 0 16,0 6 0-16,4-9 0 0,-1 2 0 0,4 1 0 0,0 0-12 16,4 0 12-16,-1 0-12 15,4-3 12-15,1 3-8 0,-1-3 8 0,3 0-8 16,-3 5-10-16,1-8-2 0,2 6 0 0,-3 0 0 16,0 0-9-16,-3 0-3 0,0 3 0 15,-1-3 0-15,-3 2 32 0,0 1 0 0,0 3 0 0,0-3 0 0,-3 0 0 0,-1-1 0 16,-3 1 0-16,0 3 0 0,0-3 0 0,-3-3 0 15,3 3 0-15,-4-4 0 0,1 1 0 0,-1 3 0 16,-3-3 0-16,4 0 0 0,3-6 29 0,-7 6 12 16,-4-3 3-16,4 3 0 0,0 0 12 0,-4-4 2 15,1 1 1-15,-4 6 0 0,0-6-28 0,0-3-6 16,-1 3-1-16,1-3 0 0,-3 3 8 0,3-3 0 16,-1 0 1-16,1-3 0 0,0 0-33 0,0-6 0 0,4 3 0 15,-5 4 0 1,5-4-86-16,3-3-24 0,0 0-5 0,-4 3-1 0</inkml:trace>
  <inkml:trace contextRef="#ctx0" brushRef="#br0" timeOffset="-191848.346">17724 15695 1146 0,'0'0'32'0,"0"0"8"0,-4 0-32 0,4 0-8 0,0 0 0 0,0 0 0 15,0 0 17-15,0 0 3 0,0 0 0 0,0 0 0 16,0 0-20-16,-7-6 0 0,7 6 0 0,0 0-9 16,0 0 31-16,0 0 6 0,0 0 2 15,0 0 0-15,0 0 23 0,0 0 5 16,0 0 1-16,0 0 0 0,0 0-27 0,7 6-4 0,0-6-2 0,0 0 0 16,0 6-12-16,0-6-2 0,4 6-1 0,-1-3 0 15,1 3-11-15,3-1 8 0,0 4-8 0,4-3 8 16,-4 3-8-16,0 9 0 0,4-12-12 0,-4 2 12 15,0-2-8-15,0 0 8 0,0 0 0 0,0 3 0 16,-3 0-13-16,-1-9 1 0,1 5 1 0,-4-5-458 16,4 6-92-16</inkml:trace>
  <inkml:trace contextRef="#ctx0" brushRef="#br0" timeOffset="-189579.814">18948 16398 458 0,'0'0'12'0,"0"0"5"0,0 0-17 0,0 0 0 0,0 0 0 0,0 0 0 15,0 0 74-15,0 0 11 0,7-3 3 0,-4 0 0 16,-3 3 6-16,7-3 2 0,-3-3 0 0,3 3 0 15,3-3-23-15,1 6-4 0,0-9-1 0,-1-2 0 16,1 5-28-16,-1-6-7 0,1 3-1 0,0-6 0 16,-1 4-32-16,1-1 0 0,3-3 0 0,-4-2 0 15,1-1 0-15,0-3 10 0,3 1-10 0,-4-1 8 16,-3-2 6-16,4 2 1 0,0-5 0 0,-1 2 0 16,-3-2 7-16,4-1 2 0,-4 7 0 0,0-7 0 15,0 4-11-15,-4-4-1 0,4 7-1 0,-3-4 0 16,0 9-2-16,-4-5 0 0,0 2 0 0,0 6 0 15,0 1-9-15,-4-10 8 0,0 9-8 0,1 1 8 0,-1 5-8 16,1-6 0-16,-4 0 0 0,3 6 0 0,1 3 0 16,-4-6 0-16,3 4 0 0,-3-1 8 0,0-3-8 15,0 3 0-15,4 6 0 0,-5-6 0 0,1-3 0 0,0 6 0 16,0 3-9-16,0-3 9 0,4 0 0 0,3 3-10 16,0 0 10-16,-11 3-8 0,4 3 8 0,0 3-13 15,0-3 5-15,0 0 8 0,0 9-10 16,0-4 10-16,0 4 0 0,0 6-9 0,3-10 9 15,-3 7 0-15,4 3 0 0,-4-4 0 0,3 7 0 16,4-4 0-16,0 1 0 0,0-1-8 0,4-2 8 0,-4 3 0 16,3-1 0-16,1 1 0 0,3-3 0 0,-4-1 0 15,4 1 0-15,0-1 0 0,0 4 0 0,0-6 0 16,0 2 0-16,1 1 0 0,2-3 0 0,-3 2 0 16,4 4 0-16,-4-9 0 0,3 5 0 0,1-2 0 15,0 3 0-15,-1-10 0 0,1 7 0 0,3-3 0 0,0 0 0 16,-4-4 8-16,5 4 3 0,-1-3 1 0,3-3 0 0,-3 3 0 15,1-3-12-15,-1 0 0 0,0-4 0 0,0 1 0 16,-3 6-15-16,-1-3 2 0,1-6 0 0,-1 0 0 31,-3 0-99-31,0 6-19 0,-7-6-4 0,0 0-1 0</inkml:trace>
  <inkml:trace contextRef="#ctx0" brushRef="#br0" timeOffset="-189243.799">19629 15607 1170 0,'0'0'25'0,"0"0"6"0,0 0 1 0,-7 9 1 0,-1-3-33 0,5-1 0 0,3-5 0 0,-4 12 0 16,1-6 0-16,-1 3 0 0,1 3-12 0,3-7 3 15,3 4-1-15,-3 0 0 0,4 3 0 0,-1-3 0 31,4 2-18-31,-3 1-3 0,7 6-1 0,-4-6-427 0</inkml:trace>
  <inkml:trace contextRef="#ctx0" brushRef="#br0" timeOffset="-188403.993">19861 16204 955 0,'0'0'27'0,"0"0"6"0,0 0-33 0,0 0 0 0,4-3 0 0,3 0 0 0,0 3 32 0,0-3 0 16,0 3 0-16,4-6 0 15,-4 6-24-15,0-6-8 0,0 3 0 0,3-6 0 0,-2 3 40 0,2 0 0 16,-3 1 1-16,0 2 0 0,0-3 24 0,0-3 5 16,0 6 1-16,0-12 0 15,4 7-47-15,-7-1-8 0,3 0-3 0,-4 0 0 0,1-3-13 0,-1 6 0 16,4-5 0-16,-7 5 0 0,4-3-10 0,-4 0-5 15,-4 0-1-15,1 6 0 16,-1-2-12-16,4 5-4 0,-7 0 0 0,0 0 0 0,0 0 20 0,-4 2 3 16,-3 1 1-16,4 0 0 0,-4 3 8 0,0 6 0 15,-1-6 0-15,1 3 0 0,0 2 0 0,-3-5 0 16,2 9 0-16,-2-6-8 0,3 3 8 0,0-4 0 16,-1 10 0-16,1-9 0 0,4 0 0 0,-1-1 0 15,1 4 0-15,3 0 0 0,-1-6 9 0,8 3 4 0,0 2 1 0,0 4 0 16,4-3-14-16,3 3 0 0,0-9 0 0,0 2 0 15,4 4 19-15,-1-3 1 0,4 3 0 0,1-4 0 16,-1 4-20-16,3-3 10 16,1-3-10-16,0 3 8 0,-1-3 0 0,-3 0 0 15,4-1 0-15,0 1 0 0,-1-6-8 0,-3 3-11 0,4-3 3 0,-4-3 0 16,0 3-4-16,0-6 0 0,-3 3 0 0,3 1 0 31,-3-7-44-31,-1 3-10 0,4-3-2 0,-3 3-476 0</inkml:trace>
  <inkml:trace contextRef="#ctx0" brushRef="#br0" timeOffset="-188002.415">20556 16065 1501 0,'0'0'32'0,"-7"0"8"0,0 0 0 0,0 0 4 0,0 0-36 0,0 0-8 15,0 0 0-15,-4 0 0 0,1 0 0 0,-1 0 8 16,4 0-8-16,-7 0 8 0,4 6 5 0,-1-6 1 0,0 0 0 15,-3 3 0-15,4 6-26 0,-4-6-4 0,-1 3-2 0,1 0 0 16,0 3 18-16,4-4 0 0,-4 4 0 0,3 3 0 16,4-3 0-16,-4 0 0 0,4-1-8 0,4 1 8 15,-1 3 0-15,1-3-12 0,3 3 12 0,0-1-10 16,7 1 2-16,0 3 0 0,0-3 0 0,3-1 0 16,5 4 8-16,-1 0-13 0,0-6 5 0,7 2 8 15,-3 1-20-15,3-3 3 0,-4 3 1 0,5-6 0 16,-1 2-45-16,-4-2-9 15,4 3-2-15,1-3-462 0</inkml:trace>
  <inkml:trace contextRef="#ctx0" brushRef="#br0" timeOffset="-187414.671">20955 16121 1090 0,'0'0'31'0,"0"0"6"0,0 0-29 0,0 0-8 0,0 0 0 0,0 0 0 16,0 0 47-16,0 0 8 0,0 0 1 0,0 0 1 16,0 0-47-16,0 0-10 0,0 0 0 0,-7-3 0 15,7 3 0-15,-7-3 0 0,0 0 0 0,0 3 0 16,-4-2 0-16,-3 2 0 0,0 2 0 0,-4 1-9 16,1-3 9-16,-1 6-8 0,-3 6 8 0,-4-9-8 15,4 6 8-15,-4 3 0 0,4-4 0 0,0 4 0 16,0 0 0-16,3-3 0 0,1 2 0 0,-1 4 0 15,7-3 0-15,1 3 0 0,-1-7 0 0,4 7 0 16,0-3 0-16,4 3 0 0,-1-4 0 0,4 1-8 16,0 0 8-16,4-3 0 0,3 0 0 0,3 2 0 15,-3-2-8-15,4-9 0 0,3 6 0 0,0-6 0 16,0 0 8-16,4 0 0 0,-1-6 0 0,1-3 0 16,3 0 8-16,0 4 3 0,1-1 1 0,-1-3 0 0,-4-3-4 15,1 0 0-15,0 1 0 0,-1-1 0 0,-3 3 7 0,1-6 1 16,-1 1 0-16,-4 2 0 0,1-3 12 0,-4 0 2 15,0 4 1-15,0 2 0 0,-4-9-17 16,1 6-3-16,-4 7-1 0,0-4 0 0,-4 0-2 0,1 6-8 16,-4-12 12-16,0 12-4 15,0-2-8-15,0 2-9 0,-4 3 9 0,1-3-13 0,-1 0-3 0,-3 3-1 16,0 3 0-16,0 0 0 16,3 0-46-16,-3-1-9 0,0 1-1 0,3 0-479 0</inkml:trace>
  <inkml:trace contextRef="#ctx0" brushRef="#br0" timeOffset="-186812.422">21043 16509 1504 0,'0'0'43'0,"0"0"9"0,4-6-42 0,3 6-10 0,3-5 0 0,1-1 0 0,0 0 79 0,3 0 13 16,0 0 4-16,3-3 0 0,1-5-55 15,0 5-10-15,-1-3-3 0,1 0 0 0,3-5 12 0,-3 2 3 16,3 3 0-16,0-11 0 0,-3 2-25 0,3 3-5 15,0-11-1-15,-3 3 0 0,6-1-4 0,-6-5 0 16,3-1-8-16,-3 4 12 0,-1-3-12 0,1-1 0 16,-4 1 0-16,0 3-10 0,-3-4 10 0,-4 7-12 15,0-1 12-15,-3 4-12 0,-1 2 12 0,-3 1-8 16,0 2 8-16,-3 3-8 0,-1 1 0 0,0 5 0 16,-3-6 0-16,4 6 0 0,-8 3 8 0,4-2 0 0,0 5 0 15,0 3 0-15,-3-6 0 0,-1 6-13 0,0 0 5 16,-3 0 8-16,0 0-12 0,0 6 12 0,0-3-10 0,0 2 10 15,-4 4-10-15,1-3 10 0,2 3-10 0,-2 3 10 16,3-1-12-16,-4 1 12 0,4 0-13 16,0 9 5-16,3-4 8 0,1 1-10 15,3-1 10-15,0 4-10 0,3 0-1 0,1-1 0 0,3 1 0 0,0-1 0 16,3 1 1-16,1 0 0 0,3-4 0 0,0 4 0 16,3-4 2-16,-3 4 0 0,4-3 0 0,-1-1 0 15,1 1 8-15,3 0-13 0,-3-7 5 0,3 7 8 16,-4-3-10-16,1-4 10 0,0 1 0 0,-1 0-9 15,1-3-19 1,-1-3-3-16,1 5-1 0,0-5 0 0,-4 0 22 0,0 0 10 0,3-3-10 0,-3 0 10 16,0 0-13-16,4 3 3 0,-4-6 1 0,0 3 0 15,0-3-33-15,0 0-6 0,0 0-2 16,0-3-403-16,0 3-81 0</inkml:trace>
  <inkml:trace contextRef="#ctx0" brushRef="#br0" timeOffset="-186375.068">21671 16292 1335 0,'0'0'29'0,"0"0"7"0,7 0 0 0,-3 3 2 0,3-3-30 0,3 0-8 15,-3 0 0-15,4-3 0 0,3 0 8 0,-3 0 0 16,6 0 0-16,-3-3 0 0,1 0 12 0,-1-3 4 15,3 4 0-15,-3-7 0 0,1 3 56 0,-1 0 12 0,0-6 3 0,3 7 0 16,-6-1-67-16,3 3-14 0,-3-15-2 0,-1 12-1 16,1-5-11-16,-1 5 0 0,-3-9 9 0,1 7-9 15,-5-1 0-15,1 3 0 0,-1-3 0 0,1 3 0 16,-4-2 0-16,0 2 0 0,0 3 0 0,-4-6 0 16,1 6 0-16,-1 0 9 0,1 1-1 0,-5 5-8 15,-2-6 8-15,-1 0-8 0,1 3 0 0,-4 3 0 16,0 3 0-16,-1 3 0 0,1-6-10 0,-3 6 10 15,3 2-9-15,-4 1 9 0,4 3 0 0,-4-3 0 16,0 8-9-16,4-8 9 0,0 9 0 0,4-3-9 16,-1-1 9-16,4 7 0 0,4-1 0 0,-1 1-8 15,0 0 8-15,4-1 0 0,4-5 0 0,3 3 0 16,0-1 0-16,0 1 0 0,4-6 0 0,3 5 0 16,0-5 0-16,4 0 0 0,-4-3 0 0,3-4 0 15,5 4 0-15,-5-3-10 0,4-6 1 0,1-6 0 16,-5 3-95-16,4-8-18 0,-3 2-4 0,0 0-544 15</inkml:trace>
  <inkml:trace contextRef="#ctx0" brushRef="#br0" timeOffset="-182687.346">22853 15701 565 0,'0'0'12'0,"0"0"2"0,0 0 1 0,0 0 2 0,0 0-17 0,0 0 0 15,0 0 0-15,0 0 0 0,-7 0 47 0,7 0 5 0,0 0 2 16,0 0 0-16,0 0-16 0,0 0-3 0,0 0-1 0,0 0 0 16,0 0 6-16,0 0 2 0,0 0 0 0,0 0 0 15,0 0-13-15,0 0-2 0,0 9-1 0,-4 0 0 16,8-1 2-16,-4 1 0 0,3 0 0 0,1 3 0 15,-1-3-16-15,1 5-4 0,0 1 0 0,-1 8 0 16,-3-5-8-16,4 6 0 0,-4 2 0 0,3-2 8 16,-3-1-8-16,0 4 0 0,4-4 0 0,-1 4 0 15,1-1 0-15,-4-2 0 0,3-1 0 0,1 1 0 16,-1 2 0-16,1-2 0 0,-4 2 0 0,0-2 0 16,3 2 0-16,-3-2 0 0,4 2 0 0,-4-3 0 15,3 7 0-15,-3-10-17 0,0 4 4 0,0-6 1 16,4 2 12-16,-4-2 0 0,0-6 0 0,3 2 0 15,-3-5 0-15,0-3 0 0,0-6 0 0,0 0 0 16,0 0 10-16,0 0 5 0,0 0 1 0,0 0 0 16,0 0 6-16,8 0 2 0,-5-6 0 0,1 0 0 15,3-8 0-15,-4 5 0 0,-3-9 0 0,4 0 0 0,-1 1 16 0,-3 2 3 16,4-8 1-16,-4 2 0 0,3 3-36 0,-3-2-8 16,0 5 0-16,0-5 0 0,4 5 0 0,-1 3 0 15,-3-6 0-15,4 4 0 0,-1 5-12 0,4 0 12 16,-3-3-12-16,3 3 12 0,0 4-14 0,4-1 5 15,-1 3 1-15,1 0 0 0,-1 3 8 0,4-3 0 16,-3 3 0-16,3 0 0 0,-3 3-13 0,3 3 2 16,-4-3 1-16,1 3 0 0,3 2 10 0,0 4-12 15,-3 0 12-15,-1-3-12 0,-2 2 1 0,2 7 0 16,-3-6 0-16,-3 6 0 0,3-10 0 0,0 7 0 16,-4-3 0-16,1 2 0 0,-4 4 3 0,3-6 0 15,-3 3 0-15,0-1 0 0,0-5 8 0,0 3 0 16,-3 0 0-16,-1 2 0 0,1-2 0 0,-1 0 0 0,1-6 0 15,-4 3 0-15,3 2 0 0,1-5 0 0,-4 0 0 0,0 0 0 16,-1 0 0-16,1-3 0 0,-3 0 0 0,3 3 0 31,-4-1-37-31,1-5-6 0,-1 0-1 0,0-5 0 16,1 5-55-16,-4 0-11 0,-7-12-2 0,-1 9-1 0</inkml:trace>
  <inkml:trace contextRef="#ctx0" brushRef="#br0" timeOffset="-182131.56">23456 16271 936 0,'0'0'20'0,"0"0"5"0,-7 0 1 0,7 0 0 0,-7 0-26 0,7 0 0 0,-7 0 0 0,-4 3 0 15,1-3 17-15,3 3-1 0,-4 0-1 0,4 0 0 16,0 3 20-16,0 0 4 0,0 0 1 0,0-1 0 15,0 7-13-15,3-3-3 0,-3 0 0 0,4 0 0 16,-1 2-24-16,1 7 0 0,3-9 0 0,0 6 0 16,3-7 31-16,-3 7 1 15,4 0 0-15,3-9 0 0,-4 0-32 0,4 5 0 0,4-2 0 0,0-3 0 16,-1 0 0-16,1 0 0 0,-1-6 0 0,4 3 0 16,4-6 0-16,-4 3 0 0,4-3 0 0,-4-3 0 15,0 3 0-15,4-3 0 0,-4 0 0 0,3-3 0 16,-2 4 0-16,-5-1 0 0,4-6 0 0,-3 6 0 15,-1-3 12-15,-3-2-3 0,4 2-1 0,-7-3 0 16,3 3 13-16,-4-6 3 0,-3 7 0 0,0-4 0 16,0 0 56-16,-3-3 12 0,-1 4 3 0,-3-1 0 15,4 0-66-15,-5 0-13 0,5 4-2 0,-4 2-1 16,0-6-13-16,0 6 0 0,-4 0 0 0,4-3 0 0,0 6-16 16,-4 0-7-16,4 0-1 0,0 1 0 15,7 2-15-15,-7 2-3 0,0 1-1 16,0-3 0-16,7 0-117 0,-7 6-24 0,-3 3-5 0,10-9-1 15</inkml:trace>
  <inkml:trace contextRef="#ctx0" brushRef="#br0" timeOffset="-180058.643">23880 16245 1384 0,'0'0'39'0,"0"0"9"0,0 0-38 0,0 0-10 16,0 0 0-16,0 0 0 0,-4 6 37 0,0 2 6 15,4-2 1-15,-3 3 0 0,3 0-20 0,-4 0-3 16,4-3-1-16,0 2 0 0,0 4-20 0,0-3 0 15,0 3 0-15,0 0 0 0,4 2 0 0,-1 1 0 0,-3 0 0 0,4 2 0 16,0-2 0-16,-1 0 0 0,1-4 0 0,3 7 0 16,-4-6-16-16,1-3 3 0,-1 8 0 0,1-11 0 31,-1 0-41-31,1 0-8 0,-4-6-2 0,0 0-344 0,0 0-70 0</inkml:trace>
  <inkml:trace contextRef="#ctx0" brushRef="#br0" timeOffset="-179834.069">23812 15874 1407 0,'0'0'31'0,"0"0"6"0,0 0 2 0,0 0 1 0,0 0-32 0,0 0-8 0,0 0 0 0,0 0 0 0,0 0 0 0,4 6 8 15,-4 0-8-15,4 3 8 0,-4-9-8 0,3 6 0 16,-3-6-8-16,4 6 8 0,3-3-12 0,-4 2 4 16,-3-5 0-16,4 3-610 15</inkml:trace>
  <inkml:trace contextRef="#ctx0" brushRef="#br0" timeOffset="-179054.486">24038 16333 1384 0,'0'0'39'0,"0"0"9"0,0 0-38 0,0 0-10 15,0 0 0-15,0 0 0 0,0 0 18 0,0 0 2 16,0 0 0-16,0 0 0 0,0 0-8 0,4 6 0 15,-4-6-1-15,0 6 0 0,3 0 23 0,1-3 5 0,-4-3 1 16,3 11 0-16,1-2-22 0,3-3-4 0,-4 0-1 0,1 3 0 16,0 2-13-16,3 1 0 0,-4 0 0 0,1 0 0 15,-1-3 0-15,1 2 0 0,3 1 0 16,-4 0 0-16,1-6-8 0,-4 5 8 0,3-5-12 0,1-3 12 16,-4-3 0-16,0 0 0 0,0 0 0 0,0 0 0 15,0 0 0-15,0 0 0 16,0 0 0-16,0 0 0 0,0 0 0 0,0 0 0 0,0 0 12 0,0 0-3 15,0 0-9-15,0 0-12 0,0 0 2 0,0-3 1 16,0-3-5-16,0 1-1 0,0-1 0 0,-4-3 0 16,4 0 15-16,0 0 0 0,0-3 0 0,-3 1 10 15,3-4-10-15,0 0 0 0,0-2 0 0,-4 2 0 16,1-6 0-16,3 4 10 0,0 2-10 0,0 0 10 16,0-2-10-16,0 2 10 0,0-3-10 0,0 7 10 15,0-4 0-15,0 3 0 0,3 0 0 0,-3 4 0 16,4-1-10-16,-1 3-11 0,-3 0 3 0,0 6 0 0,4-6-1 15,3 0 0-15,-4 3 0 0,5 0 0 0,-1 0 1 16,0 3 0-16,3 0 0 0,-3 0 0 0,0 0 8 0,0 3-13 16,4-3 5-16,-4 3 8 15,0 0-31-15,4 3 2 16,-4-3 0-16,3 6 0 0,1-3-32 0,-4-3-7 0,4 3 0 16,-4-1-494-16</inkml:trace>
  <inkml:trace contextRef="#ctx0" brushRef="#br0" timeOffset="-178523.106">24448 16392 1105 0,'0'0'24'0,"0"0"4"0,0 0 2 0,3-3 2 0,4 0-32 0,-3 0 0 0,3 0 0 0,0 3 0 15,-4-6 0-15,1-3 0 0,3 0 0 0,0 4 0 16,-4-1 0-16,1 0 0 0,3-3 0 0,-3 3 0 16,-1 0 32-16,1 0 0 0,-1-2 0 0,1 5 0 15,-4-6 10-15,3 3 2 0,-3-3 0 0,4 3 0 16,-1-3-32-16,-3 4-12 0,0-1 8 0,0 6-8 15,4-9 0-15,-4 9 0 0,0 0 0 0,0 0 0 16,0 0-11-16,0 0 11 0,-4-3-8 0,4 3 8 16,0 0-8-16,-10-3 8 0,3 3-8 0,-8 3 8 0,8 0 0 0,-3 6 0 15,-1-3 0-15,1-4 8 0,-1 4-8 0,4 6 0 16,-4-6 0-16,4 6 0 0,-3-3 0 0,3 5 0 16,0-5 0-16,3 0 0 0,1 0 0 0,-1 2 0 15,1 7 0-15,3-9 8 0,3 6 4 0,1-1 2 16,-1-2 0-16,4 0 0 0,0 0 21 0,0-1 4 15,4-5 1-15,0 3 0 0,-1 0-18 0,4 0-3 16,0-3-1-16,0-1 0 0,1 1 19 0,-1-3 4 16,0-3 1-16,0 3 0 0,0 0-14 0,0-3-4 15,0-3 0-15,0 0 0 0,-3 0-15 0,-1 3-9 0,5-6 10 16,-5 1-10-16,-3-1 0 0,0 3 0 0,0-3 0 16,0 0 0-1,-3 0-98-15,3 0-16 0,0 0-3 0,-3-5-599 0</inkml:trace>
  <inkml:trace contextRef="#ctx0" brushRef="#br0" timeOffset="-176366.338">25668 16462 1162 0,'0'0'25'0,"0"0"6"0,0 0 1 0,0 0 1 0,0-9-33 0,4 4 0 0,-1-1 0 0,-3 0 0 15,4 0 16-15,-4 0-3 0,0 0-1 0,0-6 0 16,-4 4 20-16,4 2 3 0,-3-3 1 0,-1 6 0 16,1-3-4-16,-1-3 0 0,1-2 0 0,-5 2 0 15,1 3-1-15,0-3-1 0,0 3 0 0,0 0 0 16,-3-6-16-16,-1 7-3 0,0 2-1 0,1 0 0 15,-1 0-10-15,-3 0 0 0,0 0 0 0,0 3 0 16,-4 0 0-16,4 0 0 0,0 0 0 0,0 3 0 16,0 0 0-16,0 0 0 0,0 6 0 0,0-1 0 0,-1 1-12 15,1 0 12-15,4 3-12 0,-1 0 12 0,4 8-8 16,-3-11 8-16,2 3 0 0,1-1 0 0,0 4 0 16,4 0 0-16,-1-3 0 0,4-1 0 0,0 1 0 0,0 0-17 15,0-3 4-15,4 2 1 0,-1-2 12 0,1-3-9 16,-1 0 9-16,4 0-8 15,1 0 8-15,-1-3-12 0,0 3 12 0,3-3-12 0,1-3 12 0,-1 0 0 16,1-3 0-16,3 0 0 0,-3-3 9 0,-1 3-9 16,4-3 12-16,1 0-12 0,-1 0 22 0,3 0-2 15,1-5-1-15,0 2 0 0,3-3 2 0,-4 3 1 16,-3-6 0-16,4 4 0 0,0-1-10 0,-4 0-3 16,3-2 0-16,1 2 0 0,-4 0-1 0,0-3 0 0,0-2 0 0,1 2 0 15,-1 0-8-15,-4-2 0 0,4-1 0 16,0 0-11-16,-3 4 11 0,0-4 0 15,-1-3 0-15,1 4 8 0,-4-1-8 0,3-2 11 0,-3 2-11 16,1-3 12-16,-1 4-4 0,0-1-8 0,-4 0 12 16,-3 1-4-16,4-4 0 0,-4 7-8 0,0 5 12 15,0-6-4-15,0 0-8 0,-4 4 0 0,4 2 0 0,-3 3 8 16,-4-6-8-16,3 6 0 0,1 0 0 0,3 6 0 31,-11 0-27-31,4 3-4 0,0 0-1 0,-4 0 0 0,4 6 20 0,0 0 12 0,0-3-13 0,0 5 5 16,4-2 8-16,-5 9-10 0,1-3 10 0,4 2-10 15,-4 7 10-15,3-4-12 0,4 4 12 0,0-4-12 16,0 7 12-16,4-7 0 0,-4 7 0 0,0-9-8 16,3 5 8-16,1-2 0 0,3-7 0 0,0 7 0 15,0-6 0-15,0 2 0 0,0-5 0 0,0 0 0 16,4-3 0-16,-1-1 0 0,1 7 0 0,0-9 0 0,-1 0 0 0,4 3 0 16,0-3-9-16,0-1 9 0,-3 4 0 15,3-3-11-15,-3 0 11 0,-1-3-8 0,1 3 8 0,0-6-13 16,-1 6 5-16,1-6 8 15,-4 0-51-15,3 0-2 0,-3 0-1 0,4-6-375 16,0 6-75-16</inkml:trace>
  <inkml:trace contextRef="#ctx0" brushRef="#br0" timeOffset="-175886.646">26257 16386 1429 0,'0'0'40'0,"0"0"10"0,0 0-40 0,0 0-10 0,0 0 0 0,7-3 0 16,0 0 44-16,4 3 6 0,0-6 2 0,3 6 0 15,-4-9-42-15,4-2-10 0,0 5 0 0,1-3 0 16,-1 3 8-16,0 0-8 0,0-3 12 0,0 3-4 15,-3-5-8-15,-1 5 0 0,1 3 0 0,-1-3 0 16,1 3 0-16,-4-3 0 0,0 3 0 0,0-9 0 16,0 7 0-16,0-1 0 0,-3-3 0 0,-1 0 0 15,1 3-12-15,-8-6-2 0,4 4 0 0,-7 2 0 16,4 0-1-16,-4 0 0 0,-4-3 0 0,0 0 0 16,1 9 1-16,-4 0 0 0,-4 0 0 0,4 6 0 15,-7 0 14-15,3 6-12 0,1-9 12 0,-1 8-12 0,0 4 12 0,4-3 0 16,-3 3 0-16,2-4 0 0,1 7 0 15,4-3 0-15,-1 2 11 0,1-2-3 0,3-3-8 0,-1 0 0 16,8-4 0-16,0 7-8 0,0 0 8 0,4-6 8 16,0 5-8-16,3-5 11 0,0 0 17 0,3 3 3 15,1-6 1-15,3 5 0 0,0-8-24 0,4 3-8 16,-1 0 0-16,1-3 0 0,0-3 0 0,-1 0 0 16,1 0 0-16,-1-3 0 15,1 3-21-15,-4-6-11 0,4 3-1 0,-4-3-1 16,4 0-122-16,-4 1-24 0,14-7-4 0,-7 0-2 0</inkml:trace>
  <inkml:trace contextRef="#ctx0" brushRef="#br0" timeOffset="-175354.546">27432 16265 1177 0,'0'0'25'0,"0"0"6"0,0 0 1 0,0 0 2 0,-4-6-34 0,1 4 0 16,-1-4 0-16,1-3 0 0,-4 0 16 0,-4 3-3 15,4-3-1-15,4 3 0 0,-4 1 15 0,0 2 2 16,-1-3 1-16,1 3 0 0,-3 3-13 0,3-6-2 0,-4 6-1 0,1 0 0 15,-1 0-1-15,0 0 0 16,1 0 0-16,-1 6 0 0,1-6-13 0,-1 9 0 0,1-4 0 0,3 4 0 16,-4 3 0-16,0-3 0 0,1 3 0 0,-1-1 0 15,4 4 0-15,0 0-10 0,-4-1 10 0,4 4-12 16,0-6 12-16,4 3 0 0,-1 2 0 0,4-5 0 16,0 3 0-16,4-4 0 0,-1 1 0 0,1-3 0 15,3 0 0-15,0 3-12 0,4-9 12 0,-4 5-12 16,3-2 0-16,1 0 0 0,-1-3 0 0,1 0 0 15,3 0-35-15,-3-3-7 16,-1-3-2-16,1 3-481 0</inkml:trace>
  <inkml:trace contextRef="#ctx0" brushRef="#br0" timeOffset="-174780.357">27764 16286 1335 0,'0'0'29'0,"0"0"7"0,0 0 0 0,0 0 2 0,0-3-30 0,0-6-8 0,0 0 0 0,0 3 0 16,-4 4 0-16,4-4 0 0,-3-3 0 0,-1 3 0 15,1 0 15-15,3 0 1 0,0 6 1 0,-4-9 0 16,-3 6 21-16,3-2 4 0,1 2 1 0,3 3 0 16,-7-6-29-16,-4 6-6 0,4-3 0 0,0 3-8 15,-3 3 0-15,-1 0 0 0,0 0 0 16,1 5 0-16,-1-2 0 0,1 6 0 16,-1-3 0-16,0 3 0 0,1-6 0 0,-1 8 0 0,1-2 0 0,-1 3 0 15,4-1 0-15,0 1 0 0,0-3-10 0,3 0 10 16,1 2 0-16,3 1 0 0,0-6 0 0,0 0 0 15,3-1 0-15,1 4 0 0,-1-3 0 0,1 0 0 32,0-3-20-32,3-6-10 0,0 6-2 0,0-6 0 0,0 0 32 0,0 0 0 0,3 0 0 0,-3-6 0 15,0 6-12-15,4-6 3 0,-4 0 1 0,0 0 0 16,0 0-4-16,0 3 0 0,4-6 0 0,-4 1 0 16,0 2 12-16,-3-3 0 0,3 6 0 0,0-3 0 0,0-9 0 15,0 10 11-15,0-1-3 0,0-3 0 0,0 6-8 16,-4-3 0-16,5 6 9 0,-5-3-9 0,4 3 0 0,-3-3 0 15,-4 3 0-15,3 3 8 0,4 0 0 16,-3 3 0-16,-1-3 0 0,1 3 0 0,3 3-8 0,-4 2 0 16,1-2 0-16,-1 3 0 15,4-3 0-15,-3 2 0 0,3 1 0 0,0 0 0 0,0 0 0 0,0-3 0 16,4 2 0-16,-4-5 0 0,3 0 0 0,-3 0-15 16,4 0 4-16,0-6 1 15,-4 0-86-15,0 0-18 0</inkml:trace>
  <inkml:trace contextRef="#ctx0" brushRef="#br0" timeOffset="-174279.134">28342 16018 1447 0,'0'0'32'0,"0"0"6"0,-3-5 2 0,-4 2 0 0,-4-3-32 0,4-3-8 0,0-3 0 0,0 3 0 16,-4 3 0-16,1-2 0 0,-1-4 0 0,1 0 0 15,-1 0 0-15,0 3 10 0,1 1 1 0,-1 2 0 0,-3-6 21 0,0 9 4 16,3-3 0-16,-3 0 1 0,-3 6-23 0,2-8-5 16,1 8-1-16,4 0 0 0,-4 0-8 0,3 0 0 15,-3 2 0-15,3 4 0 0,4 0 0 0,-3 0 0 16,3 3 0-16,0 0 0 0,0 0-9 0,0 2 9 16,3 7-12-16,1-6 12 0,-1 2 0 0,0 1 0 15,4 0 0-15,-3 2 0 0,3-2 0 0,0 6 9 16,0-1-9-16,3 1 12 0,1-1-12 0,0 4 0 15,-1-6 0-15,1 5 0 0,-1-2 0 0,1-1 0 16,3-2 0-16,0 3 0 0,0-1 0 0,-4-2 0 16,4-1 0-16,-3 1 0 0,3-3 0 0,-4-4 0 0,1 7 0 0,0-9 0 15,-4 0 0-15,3-3-11 0,-3-6 3 16,4 6 0-16,-4-6-4 0,0 11-1 16,0-11 0-16,0 6 0 15,0 3-40-15,0-9-8 0,0 0-2 0,-4 6-362 0,1 0-73 0</inkml:trace>
  <inkml:trace contextRef="#ctx0" brushRef="#br0" timeOffset="-174007.544">27908 16321 1340 0,'11'-3'38'0,"-11"3"8"0,0 0-37 0,3 0-9 15,8 0 0-15,-4 0 0 0,4 0 16 0,-1-6 2 16,1 6 0-16,-1 0 0 0,1-6-18 0,3 6 0 16,-3-2 8-16,-1 2-8 0,4-3-12 0,0 3-7 15,1 0-1-15,-1 0 0 16,0-3-12-16,-4 3-4 0,4 0 0 0,1 0 0 0</inkml:trace>
  <inkml:trace contextRef="#ctx0" brushRef="#br0" timeOffset="-173467.48">28332 16380 1177 0,'0'0'25'16,"7"0"6"-16,0-6 1 0,3 6 2 0,4 0-34 0,0-9 0 0,1 3 0 0,-1 1 0 16,3-1-9-16,-3 0-9 0,1 0-2 0,-1 0 0 15,-4-3-9-15,4 0-3 0,-3 1 0 0,0-1 0 0,3 6 61 0,-4-3 12 16,1-3 3-16,-1-3 0 0,-3 4-36 0,1 2-8 16,-1-3 0-16,0 0 0 0,-4 0-17 0,1 0-6 15,-4 1-1-15,3-1 0 16,-3 6-7-16,0 3-1 0,0 0-1 0,-7-6 0 0,0 6 8 0,0 0 1 15,0 0 1-15,-4 6 0 0,1 0 23 0,-1 0 0 16,-3-1 0-16,0 7 0 0,0 0 0 0,0 3 15 16,0-9-3-16,3 2 0 0,-3 4-12 0,3-3 0 15,1 0 0-15,3-3 0 0,-4 5 12 0,4-5 0 16,4 3 0-16,-4 0 0 0,7-9 25 0,0 9 5 16,-4-3 1-16,4 2 0 0,0 7-18 0,4-9-3 0,3 0-1 0,3 3 0 15,1 0 19-15,3 2 3 0,0-2 1 0,0 3 0 16,4-6-26-16,3 3-5 0,0 2-1 0,4-2 0 15,-4-3-12-15,4 3-16 0,-4-3 3 0,0 0 1 32,0-1-26-32,0 1-5 0,0-6-1 0,-3 0-505 0</inkml:trace>
  <inkml:trace contextRef="#ctx0" brushRef="#br0" timeOffset="-171564.428">28582 15783 716 0,'0'0'16'0,"0"0"3"0,0 0 1 0,0 0 0 0,0 0-20 0,4 0 0 0,-4 0 0 0,0 0 0 0,0 0 13 0,0 0-1 15,7-3 0-15,-7 3 0 0,0 0-12 0,0 0 0 16,0 0 0-16,0 0 0 0,0 0 19 0,0 0 1 16,0 0 0-16,0 0 0 0,0 0-4 0,0 0 0 15,0 0 0-15,0 0 0 0,0 0 0 0,0 0 0 0,0 0 0 0,0 0 0 16,0 0-16-16,0 0 10 16,0 0-10-16,0 0 8 0,0 0-8 0,0 0 0 0,0 0 0 15,-7 6 0-15,0 3 8 0,-1 3 0 16,-2-1 0-16,3-2 0 0,-4 6-8 0,-3 0 0 15,4 2 0-15,-1-5 0 0,0 6 0 0,-3-7 0 0,4 1 0 0,3 3 0 16,-4-6 0-16,0 0 0 0,4-4 0 0,0 4 0 16,7-9 0-16,-3 3 0 0,3-3 0 0,0 0 0 15,-4 12 0-15,4-12-17 0,0 0 4 0,-3 6-274 16,-1 3-54-16</inkml:trace>
  <inkml:trace contextRef="#ctx0" brushRef="#br0" timeOffset="-170565.669">28900 16512 860 0,'0'0'19'0,"0"0"4"0,0 0 1 0,0 0 0 0,0 0-24 0,0 0 0 0,0 0 0 0,0 0 0 0,0 0 38 0,0 0 3 16,0 0 1-16,0 0 0 0,0 0-31 0,0 0-11 15,0 0 0-15,0 0 9 0,0 0-9 0,0 0 0 16,0-3 9-16,0 3-9 0,0 0 0 0,0 0 0 16,0 0 0-16,0 0 8 0,0 0 4 0,0 0 2 15,0 0 0-15,0 0 0 0,-8 0 1 0,8 0 0 16,-7 0 0-16,7 0 0 0,0 0-15 0,-3 0 0 0,3 0 8 16,0 0-8-16,0 0 0 0,0 0 0 15,0 0 0-15,0 0 0 0,0 0 0 0,0 0 0 16,3 3 0-16,-3-3 0 0,4 6 0 0,-4-6 0 15,7 0 0-15,0 0-10 0,0-3 10 0,-7 3 0 0,0 0 0 0,0 0-8 16,7-3 8-16,-3 0 8 0,-4 3-8 0,0 0 11 16,3 0-11-16,-3 0 0 0,4-6 0 0,-4 6 0 15,3-5 8-15,-3 5 0 0,0-9 0 0,0 9 0 16,-3-6-8-16,-1 0 0 0,-3 3 0 0,7 3 0 16,0 0-9-16,-7 0 9 0,0-3-12 0,-4 6 12 15,4 0-12-15,7-3 12 0,0 0-12 0,-7 3 12 16,0 0 0-16,7-3 0 0,-3 6 8 0,3-6-8 15,0 0 0-15,0 0 0 0,0 0 0 0,0 0 0 16,0 0 0-16,0 0 0 0,7 9 0 0,0-9 0 16,0 5 0-16,4 1 0 0,-1-6 0 0,-3 0 0 15,0 0 0-15,0 0-8 0,0-6-1 0,-3 6 0 0,3 0 9 16,-7 0-8-16,3-5 8 0,-3 5-8 16,0 0 8-16,0 0 0 0,0 0 10 0,0 0-10 15,0 0 12-15,0 0-3 0,0-6-1 0,0 6 0 0,-3-6 0 0,3 6 0 16,-4-3 0-16,4 3 0 0,-7 0-8 0,0-3 0 15,0 0 0-15,0 3 8 0,0 0-8 0,7 0 8 16,-10 0-8-16,2 3 8 0,8-3-8 0,0 0 0 16,-7 3 0-16,7-3 0 15,0 0-34-15,0 0-2 0,0 0-1 0,0-967 0 0</inkml:trace>
  <inkml:trace contextRef="#ctx0" brushRef="#br0" timeOffset="-61816.594">6749 16306 615 0,'0'0'13'0,"0"0"3"0,0 0 1 0,0 0 1 0,0 0-18 0,0 0 0 15,0 12 0-15,0-3 0 0,0-3 0 0,0 3 10 16,0 3-10-16,0-1 8 0,-4-2 5 0,1 3 1 0,-1 0 0 0,1 2 0 16,3-2 2-16,-4 0 1 0,4 0 0 0,-4 2 0 15,1-2 1-15,3 0 0 0,-4 0 0 0,4 5 0 16,-3-5-6-16,3 3-2 0,0 2 0 0,0-2 0 16,-4-3-10-16,4 8 10 0,4 1-10 0,-4-6 10 15,-4 5-10-15,4-5 0 0,0 5 0 16,0-5 8-16,0 0-8 0,0 3 0 15,0-4 0-15,0 1 8 0,4 5 1 0,-4-2 0 0,-4-6 0 0,4 6 0 16,0-1-9-16,0-2 0 0,0 3 9 0,0-4-9 16,0-2 0-16,0 6 0 0,0-7 0 0,4 4 0 15,-8 0 0-15,4-3 0 0,0 2 0 0,-3 1-405 16</inkml:trace>
  <inkml:trace contextRef="#ctx0" brushRef="#br0" timeOffset="-61144.324">6749 16236 518 0,'0'0'14'0,"0"0"5"0,0 0-19 0,0 0 0 0,0 0 0 0,0 0 0 16,0 0 15-16,0 0-1 0,0 0 0 0,-4-6 0 15,4 6-14-15,0 0 0 0,-3-6 8 0,3 6-8 16,3-9 0-16,-3 6 0 0,4-2 0 0,-1 2 0 16,1-3 0-16,3 3 0 0,3-3 0 0,-3-3 0 15,0 0 0-15,0 6 0 0,1 0 0 0,2 0 0 16,-3 3 0-16,4 0 0 0,3-3 0 0,-4 3 0 15,1 0 0-15,3 0 0 0,-3 0 0 0,6-2 0 16,-10-1 0-16,4 3 0 0,3-3 0 0,-3 3 0 0,3-3 0 16,-4 0 0-16,1 0 8 0,0 3-8 0,-1-3 0 15,1 0 11-15,3 3-11 0,-7 3 10 0,3-3-1 0,-2 3 0 16,-5 0 0-16,4 3 0 0,-3-3 9 16,-1 2 2-16,1 1 0 0,-1 6 0 0,-3 0 13 0,0-3 3 15,0 2 1-15,-3 4 0 0,3 0-13 0,-4-3-4 16,4 2 0-16,-7 4 0 0,4-6-9 0,-4 5-3 15,-1-2 0-15,1-3 0 0,0 3-8 0,4-1 12 16,-8 1-12-16,1 0 12 0,-1-1-12 0,1-2 10 16,2 0-10-16,-2 0 10 0,-1 2-10 0,-3-2 0 15,4-3 0-15,-4 0 8 0,3-3-8 0,4 5 0 0,-4-8 0 16,1 3 0-16,3 0 0 0,7-6 0 16,0 0 0-16,-11 3 0 0,11-3 0 0,0 0-9 15,0 0 9-15,0 0-13 16,0 0-22-16,0 0-4 0,0 0-1 0</inkml:trace>
  <inkml:trace contextRef="#ctx0" brushRef="#br0" timeOffset="-60582.679">7200 16218 727 0,'0'0'16'0,"0"0"3"0,0 0 1 0,0 0 0 0,0 0-20 15,0 0 0-15,0 0 0 0,0 0 0 0,0 0 0 0,0 0 0 16,0 0 0-16,0 0-8 0,0 0 8 0,0 0 0 15,0 0 0-15,-3 9 0 0,3-3 0 0,0 3 0 16,0 0 8-16,0-3-8 0,0 2 10 0,-4 7-2 16,4-6-8-16,0 3 12 0,-3 5-4 0,3-5-8 15,-4 3 11-15,1-1-11 0,3 1 0 0,-4-3 0 16,4 0 0-16,-3-4-12 0,3 7 12 0,-4-6 13 16,0 3-2-16,4-6-1 0,0-6-10 0,0 0-11 0,0 0 3 0,0 0 0 15,0 0 8-15,0 0 0 0,0 0 0 0,0 0 0 16,0 0 0-16,0 0 0 0,0 0 0 0,0 0 0 15,0 0 0-15,0-12 0 0,4 3 0 0,0-3 0 16,-1-5-8-16,4 2 0 0,0-3 0 16,0-2 0-16,-3 2 8 0,3-3-8 0,0 1 8 0,3-4-8 15,-3 1 8-15,4-1-8 0,-4 4 8 0,4 2-8 16,-4-2 8-16,3 5 0 0,-3 0 0 0,0 0 0 16,0 4 0-16,1 2 0 0,-1 3 0 0,-4-3 8 15,4 6-8-15,0 0 8 0,0 3-8 0,-7 0 8 16,0 0-8-16,4 3 8 0,3 6-8 0,-4 0 8 15,1-3-8-15,-1 3 9 0,-3-4-9 0,0 1 10 16,0 9-10-16,4-6 8 0,0 0-8 0,-1-1 8 16,-3 1-8-16,4 3 0 0,-1-3 0 0,-3 3-340 15</inkml:trace>
  <inkml:trace contextRef="#ctx0" brushRef="#br0" timeOffset="-60057.841">7486 16374 365 0,'0'0'10'0,"7"-9"3"0,-3 0-13 0,3 1 0 0,-4-1 0 0,1 3 0 16,-1-3 56-16,1 3 8 0,-4 0 1 0,0-5 1 15,3 2-31-15,-3 0-7 0,0 0 0 0,0-3-1 16,7 1-11-16,-7 2-1 0,0-3-1 0,-7 0 0 16,4 3-14-16,-1 1 9 0,1 2-9 0,-1 0 8 15,1-3-8-15,-4 0 0 0,3 3 0 0,-3 3 8 16,0-2-8-16,0 2 0 0,0 0 0 0,0 3 0 15,-4 3 0-15,1-3-12 0,3 5 2 0,-4-2 1 16,0 6-6-16,-3 3-1 0,7 0 0 0,-3-3 0 0,-1 5 16 16,0 1-9-16,4 3 9 0,0-7-8 15,0 10 8-15,4-6 9 0,-1 5-1 0,1 1-8 16,3-1 12-16,0 4-12 0,3-1 12 0,-3 1-12 16,0-3 9-16,4-1-9 0,3-2 0 0,-4 2 9 15,4-2-9-15,0-6 0 0,0 8 0 0,1-8 0 16,-1-3 0-16,0 0 0 0,0 2 0 0,3-2 8 0,-3-3 3 0,0 6 0 15,4-12 0-15,0 6 0 0,-1-3-11 0,1-3 8 16,3 0-8-16,-4-3 8 0,5 3 4 0,-5 0 1 16,-3-6 0-16,7 6 0 0,-7-9-1 0,4 0-1 15,-1 3 0-15,1-5 0 0,0 2 1 0,3 3 0 16,-4-6 0-16,-3 6-407 0</inkml:trace>
  <inkml:trace contextRef="#ctx0" brushRef="#br0" timeOffset="-59442.195">7652 16224 248 0,'0'0'0'0,"0"0"11"0,0 0-3 0,0 0-8 0,0-12 0 0,3 7 0 0,-3 5 0 0,0 0 0 16,0-3 36-16,0 3 0 0,0 0 0 0,0 0 0 0,0 0 27 0,0 0 5 15,0 0 2-15,0 0 0 0,0 0-24 0,0 0-5 16,0 0-1-16,0 0 0 0,0 3-23 0,0 5-5 16,0 4 0-16,0 0-1 0,4 0-3 0,-4-4 0 15,3 10 0-15,1-6 0 0,-4 3-8 0,0 2 10 16,3-2-10-16,-3 3 10 0,4 2-1 0,-1-2 0 15,1-4 0-15,0 7 0 0,-1 0 3 0,-3-4 1 16,4-2 0-16,-4 3 0 0,7-4-5 0,-7 1-8 16,3-3 11-16,1 2-11 15,-1-2 0-15,-3-6 0 0,4 0 0 0,-4-6 0 0,0 0 12 0,0 0-12 16,3 6 12-16,-3-6-12 0,0 0 0 0,0 0 0 16,0 0 0-16,0 0 0 0,0 0 34 0,0 0 0 15,0 0 0-15,0 0 0 0,0-6-21 0,0 0-4 16,4 0-1-16,-4-11 0 0,3 8-8 0,1-3 0 0,-1-3 0 15,1 1 0-15,-1-1 0 0,4-3-12 0,1 1 2 16,-1-1 1-16,3 3 9 0,1-2 0 0,-4 2 0 0,3 6-8 16,1-9 8-16,3 7 0 0,-3 2 0 0,3 0 0 15,-4 3 0-15,1 3 0 0,-4-3 0 0,4 0-8 16,-1 6 8-16,1 0 0 0,-4 6 0 0,0-6-8 16,0 0 8-16,0 6 0 0,4-3 0 0,-4 3 0 15,0 3 0-15,0-6 0 0,0 3 0 0,0 3 0 16,0-4 0-16,-4 10 8 0,1-6-8 0,-1 6 0 15,1 2 8-15,-4-2-8 0,4-3 8 0,-4 8-8 16,0-5 8-16,0 6-8 0,0-1 10 0,-4-5-10 16,4 0 8-16,0 2-8 0,-4-5 0 0,1 0 0 15,3-1 0-15,0-2 0 0,-4 0 0 0,4 0-498 16</inkml:trace>
  <inkml:trace contextRef="#ctx0" brushRef="#br0" timeOffset="-58746.901">8234 16354 741 0,'0'0'16'0,"-7"0"3"0,3-3 1 0,-3-3 2 0,4 3-22 0,-4-3 0 0,3 3 0 0,1-3 0 15,3 0 8-15,-8-3-8 0,5 9 10 0,-4-6-10 16,0 1 0-16,0 5 0 0,0 3 0 0,3-1 0 16,-10-2 9-16,4 6-9 0,-1 6 8 0,4-3-8 15,-4 0 0-15,1 3 0 0,-1 8 0 0,4-8 0 16,-4 6 0-16,4 2 0 0,0 4 0 0,0-1 0 16,0-2 0-16,0 5 0 0,0-2 0 0,4 5 0 15,3-5 0-15,0 2 0 0,0-5 0 0,3 2 0 16,4-5 0-16,-3 5 0 0,3-5 0 0,0 0 0 15,0-4-11-15,0-5 11 0,0 0-8 0,0 0 8 16,0 0-8-16,4-9 8 0,-4 2-8 0,0-2 8 16,3 0 0-16,-3-2 0 0,1-7 0 0,-5 3 0 15,4 3 0-15,-3-6 14 0,-1 0-2 0,4-2 0 16,-3-4 10-16,-1 3 2 0,1-3 0 0,-4-5 0 16,0 5-3-16,0-3 0 0,3-5 0 0,1 5 0 0,-4-5-9 0,3 2-3 15,-3 1 0-15,0-4 0 0,0 1-9 0,4-1 0 16,-4-2 0-16,-4 5 8 0,4-5-8 0,0 5 0 15,-3-8 0-15,-1 5 0 0,1-8 0 0,-1 8-11 16,4-5 11-16,-3 2-8 0,-1 7 8 0,4-10-12 16,0 10 12-16,-7-4-12 0,4 7 12 15,-1-1-8-15,1 3 8 0,3 1-8 0,0-1 8 0,-4 3 0 16,4 0 0-16,0 4 0 0,0 2 0 0,4-3 9 16,-4 3-9-16,3-3 0 0,1 6 9 0,-4 3-9 15,3-3 0-15,-3 3 9 0,7-3-9 0,-7 3-12 16,0 0 2-16,4 6 1 0,-1 0 9 0,1 6 0 15,-1-3 0-15,-3 5 0 0,4-2 0 0,-1 9 0 0,-3-1 0 16,4-2-8-16,-1 0 8 0,1 8 0 0,3-8 0 16,-3 8-8-16,-1-2 8 0,4 2 8 0,-3 4-8 0,3-4 11 15,-4 3-2-15,1 4 0 0,3 2 0 0,-4-9 0 16,1 4-9-16,-4-1 0 0,3-2 0 0,1 2 0 16,-4-5 0-16,0 2 0 0,3-2 0 0,-3-1 8 15,0-2-8-15,4-1 8 0,-4 1-8 0,0-4 8 31,4-2-32-31,-4 0-6 0,3 8-2 0,-3-23 0 0</inkml:trace>
  <inkml:trace contextRef="#ctx0" brushRef="#br0" timeOffset="-58242.641">8389 16683 493 0,'0'0'10'0,"0"0"2"0,0 0 1 0,0 0 3 0,0 0-16 0,0 0 0 16,0 0 0-16,0 0 0 0,0 0 12 0,0 0-1 0,0 0 0 0,0 0 0 15,0 0 15-15,4 6 3 0,-1 2 1 0,-3-2 0 16,4 3-5-16,-1-3-1 0,1 0 0 0,-4 3 0 16,3 0-12-16,-3-1-2 0,0-8-1 0,4 6 0 15,-4 0 8-15,0 3 2 0,0-9 0 0,0 0 0 16,0 9-8-16,0-9-2 16,0 0 0-16,0 0 0 0,0 0 8 0,0 0 2 0,0 0 0 0,0 0 0 15,0 0 9-15,0 0 1 0,3-9 1 0,1-3 0 16,-1-2-10-16,1-4-1 0,3 0-1 0,0-2 0 15,0-1-18-15,0 3 0 0,0-5 0 0,0 5-9 16,4-2 9-16,-4 2 0 0,3-5 0 0,1 5 0 16,0 3 0-16,-1-2 0 0,1 2 0 0,-1 3 0 15,-3 0 0-15,4 1 0 0,-4 5 0 0,0-6 0 16,4 6 0-16,-4 0 0 0,0 3 10 0,0-6-10 16,-4 7 0-16,4 2 0 0,0-3 0 0,1 0 0 15,-1 3 0-15,0-3 0 0,0 3 0 0,0 0 0 0,0 3 0 16,-4 0 0-16,4 0 0 0,0-1 0 0,-3 7 0 15,0-6 0-15,-1 3 0 0,1 6-485 16</inkml:trace>
  <inkml:trace contextRef="#ctx0" brushRef="#br0" timeOffset="-57708.905">8650 16812 846 0,'0'0'18'0,"0"0"4"0,0 0 1 0,0 0 1 0,0 0-24 0,0 0 0 0,0 0 0 0,0 0 0 15,0 0 16-15,7 0-1 0,0-6-1 0,-3 3 0 16,-4 3-14-16,7-3 0 0,3 3 0 0,-3-3 0 16,1 3 12-16,-5 0-4 0,4 3-8 0,4-3 12 15,-4 3-4-15,-4 0-8 0,4 3 11 0,-7-6-11 16,7 0 10-16,0 0-10 0,-7 0 8 0,11 0-8 15,0-6 8-15,-4 3-8 0,0-3 8 0,0 3-8 16,0 1 20-16,3-7 0 0,-3 6-1 0,-3-6 0 16,7 0-1-16,-4 3 0 0,0-8 0 0,0-1 0 15,0 3-9-15,0 3-1 0,-4 0-8 0,1 1 12 16,-1-4-12-16,1 3 9 0,-4 0-9 0,0 0 8 16,0 7-8-16,-4-7 8 0,4 6-8 0,-3 0 8 15,-4-3 0-15,0 6 0 0,0-9 0 0,0 9 0 16,0-3-8-16,-4 0 12 0,0 3-12 0,1 0 12 0,-1 0-12 0,1 3 0 15,-1-3 0-15,1 3 0 0,-1 6 0 0,0-3 0 16,1 0-12-16,-1 5 12 0,-3-2 0 16,4 0 0-16,2 0 0 0,-2 3 0 0,3 2 0 0,0-2 0 15,3 3 0-15,1 5 0 0,-4-8 0 0,3 3 0 16,4 2 0-16,0 1 0 0,0-3-9 0,4 2 9 16,-1-2 0-16,-3 0 0 0,4 0 0 0,-1-4 0 15,4 1 0-15,-3 0 0 0,3 5-8 0,-4-8 8 16,4 3 0-16,1 3 0 0,-1-6 0 0,0-4 0 0,0 7 0 15,0-12 0-15,0 3 0 0,0 0 0 0,0 0 0 16,0 0 0-16,0-3 8 0,0 0-8 0,0 0 0 16,-3 0 0-16,-4 0 0 0,7 0 0 0,0-3-13 0</inkml:trace>
  <inkml:trace contextRef="#ctx0" brushRef="#br0" timeOffset="-56057.369">9352 16595 266 0,'0'0'0'0,"0"0"11"0,0 0-3 0,0 0 0 0,-7 0-8 0,-4 0 0 0,11 0 0 16,0 0 0-16,-7-3 54 0,4 0 9 16,-4 0 1-16,7 3 1 0,0 0 6 0,0 0 1 15,0 0 0-15,-7 0 0 0,7 0-24 0,0 0-4 16,0 0 0-16,-7 3-1 0,7-3-18 0,0 0-3 16,-4 6-1-16,-3 2 0 0,4-2-9 0,-1 0-3 0,1 0 0 0,-1 0 0 15,4 3-9-15,-3-3 12 0,-1 2-12 0,4 1 12 16,-4 0-12-16,1 0 8 0,3 3-8 0,-4-4 8 15,1 1-8-15,3 0 0 0,-4-3 0 0,1 3 8 16,3 3-8-16,-4-4 0 0,4-2 0 0,0-6 8 16,0 0-8-16,0 0 0 0,0 6 0 0,0 3 0 15,0-9 0-15,0 6 0 0,0-6 0 0,0 0-11 16,0 0-41 0,0 0-8-16</inkml:trace>
  <inkml:trace contextRef="#ctx0" brushRef="#br0" timeOffset="-55686.483">9327 16586 500 0,'0'0'11'0,"0"0"2"0,0 0 1 0,0 0 0 0,0 0-14 0,0 0 0 0,4 3 0 0,3 0 0 16,-7-3 24-16,7 3 3 16,-3 2 0-16,3 1 0 0,0-3-7 0,-4 3-2 0,4-3 0 15,-3 6 0-15,-4-9 2 0,7 6 0 0,-4-3 0 0,1 3 0 16,-1 5 13-16,-3-5 3 0,4 0 1 0,0 3 0 16,-1 0-1-16,4 3 0 0,-3-1 0 0,3-2 0 15,-4 3-12-15,1-3-2 0,-1 5-1 0,4-8 0 16,-3 3-13-16,-1-3-8 15,4-3 8-15,-3 3-8 0,3 6 0 0,-3-10 0 16,3 4 0-16,-4-3 0 0,1 6 0 0,-1-3 8 0,1-6-8 0,-4 0 0 16,7 3 8-16,-4 3-8 0,-3-6 10 0,0 0-10 15,0 0 0-15,0 0 8 0,0 0-8 0,0 0-328 16,0 0-68-16</inkml:trace>
  <inkml:trace contextRef="#ctx0" brushRef="#br0" timeOffset="-53609.741">9352 17353 450 0,'0'0'9'0,"0"0"3"0,0 0 0 0,0 0 1 0,0 0-13 0,0 0 0 0,0 0 0 0,0 0 0 16,0 0 34-16,0 0 4 0,0 0 1 15,0 0 0-15,0 0-1 0,0 0 0 0,0 0 0 0,0 0 0 16,0 0-2-16,0 0-1 0,0 0 0 0,-7 0 0 15,7 0-11-15,0 0-3 0,0 0 0 0,0 0 0 16,0 0-5-16,0 0 0 0,0 0-1 0,0 0 0 16,0 0-15-16,0 0 9 0,0 0-9 0,0 0 8 15,0 0-8-15,0 0 0 0,0 0 0 0,0 0 0 16,0 0 0-16,0 0 0 0,0 0 0 0,-3-9 0 16,6 3 0-16,-3 0 8 0,0 1-8 0,0 5 8 15,0 0 3-15,0 0 0 0,0-3 0 0,0 3 0 16,0 0-1-16,0 0 0 0,-3-6 0 0,3 6 0 15,-4-6-10-15,4 6 0 0,-4-6 0 0,1-3 8 16,3 9-8-16,-4-3 0 0,4 3 0 0,-7-6 8 16,4 1-8-16,-1 2 0 0,4 3 0 0,-7-3 0 15,7 3 0-15,-7-3 0 0,0 0 0 0,0 3 8 16,-3-3-8-16,2 3 0 0,1-3 0 0,-3 3 0 0,6 3-12 0,-6-3 1 16,3 0 1-16,-4 3 0 0,1 3 2 0,-1-3 0 15,4 2 0-15,0 1 0 0,0 0-4 0,-4 3-1 16,1 0 0-16,3-3 0 0,-4 3-10 0,4-4-1 15,0 4-1-15,0 0 0 0,-4 3 16 0,4-3 9 16,4-1-10-16,-4 1 10 0,3 3 0 0,-3-6 0 16,7-6 0-16,-4 6 0 0,4-6 0 0,0 9-9 15,-3 2 9-15,3-5 0 0,3 3 0 0,-3-9-8 16,0 0 8-16,4 6 0 0,3-3 0 0,-3 0-8 16,3 0 8-16,0 0 0 0,0-3 0 0,0 0 0 15,0 0 0-15,0 0 0 0,3 0 0 0,-2-3 0 16,2 3 0-16,1 0 0 0,-1-3 0 0,1 3 0 0,-1 0-8 15,1 0 8-15,3 0 0 0,-3 0 0 0,3 0 9 16,-4-3-9-16,5 3 0 0,-5 0 0 0,1 0 0 0,-1 0-12 16,1 3 12-16,-4 0 0 0,0-3 0 0,4 3 0 15,-4-3 0-15,3 3 0 0,-3-3 0 0,-3 3 0 16,3 0 0-16,0 2 0 0,-7-5 0 0,3 6 0 16,1 3 0-16,-1-3 0 0,1 0 8 0,0 0-8 15,-4 0 0-15,0 0 10 0,3 2-10 0,-3 1 8 16,0-9-8-16,-3 9 10 0,-1 3-10 0,4-9 10 15,-4 5-2-15,1-2 0 0,-1 3 0 0,1 0 0 16,-1 0 0-16,1 3-8 0,-4-7 12 0,3 4-4 16,-3 0-8-16,4-3 8 0,-4 3-8 0,3-3 8 15,-3 0-8-15,0-1 0 0,0 7 0 0,3-9 8 0,-3 3-8 16,0-3 0-16,0 0 0 0,-3 3 8 16,3-3-8-16,0-3 0 0,7 0 0 0,-11 3 8 15,0 0-8-15,4 0 0 0,-3-3 0 0,3 0 0 16,7 0 0-16,-11 2 0 0,1-2 0 0,2 0 0 15,8 0-20-15,-10 0 1 0,3 0 0 0,7 0 0 16,0 0-33-16,-7 6-8 0</inkml:trace>
  <inkml:trace contextRef="#ctx0" brushRef="#br0" timeOffset="-52813.638">9603 17362 734 0,'0'0'16'0,"0"0"3"0,0 0 1 0,0 0 1 0,-7 0-21 0,-1 0 0 15,8 0 0-15,-7 0 0 0,0 0 40 0,0 3 3 16,0 0 1-16,0 3 0 0,4-3-16 0,-4 0-2 0,-4 2-1 0,4 4 0 15,3 3-15-15,-3-3-10 0,0 3 12 0,0-1-12 16,0 1 11-16,4-3-11 0,-1 6 10 0,1-4-10 16,-4 7 8-16,3-6-8 0,1 5 0 0,-1 1 0 15,1-3 0-15,-1-1 0 0,0 7 0 0,4 0 0 16,0-7 0-16,0 4 0 0,0-3 0 16,4 5 0-16,0-8 0 0,3 3-8 0,-4-1 8 0,4 1-10 15,0 3 10-15,0-9 0 16,4 2 0-16,-1-2 0 0,1-3 0 0,0 3 0 0,3-3 0 0,-4-3-8 15,4-3 8-15,-3 3 0 0,7 2 0 0,-4-5 0 16,0 0 11-16,-4-5-3 0,5 2 0 0,-5 0 0 16,1 3 6-16,-1-6 1 0,1-3 0 0,-1 3 0 15,-2-3 8-15,-1-2 1 0,0-1 1 0,0 3 0 16,0-3-9-16,-4 3-1 0,1-8-1 0,-1 2 0 16,1 0-6-16,-4-2-8 0,0 2 11 0,0 0-11 15,-4 1 10-15,1-4-10 0,-1 3 8 0,-3 1-8 16,0 5 0-16,0-3 8 0,0 0-8 0,0 0 0 15,0 7 0-15,0-4 8 0,-4 3-8 0,4 0 0 0,0 0 0 16,-3 6-20-16,3-12 3 0,-1 9 1 0,1 3-7 0,0 0-1 16,0 0 0-16,7 0 0 15,0 0-23-15,0 0-5 0,0 0 0 0,0 0-252 16,0 0-51-16</inkml:trace>
  <inkml:trace contextRef="#ctx0" brushRef="#br0" timeOffset="-52268.701">10008 17362 781 0,'0'0'16'0,"-3"6"4"0,-4 0 1 0,0-3 3 0,7-3-24 0,-4 5 0 0,1 1 0 0,-1 0 0 15,1 3 20-15,-1-3 0 0,4-6 0 0,-3 9 0 16,-1 2-20-16,4-2 0 0,-4 6 0 0,1-3 0 16,3-3 0-16,0 5 0 0,-4 1 0 0,4-3 0 15,0 0 0-15,0 5 8 0,0 4-8 0,0-7 0 16,0 7 8-16,0 0-8 0,0-4 8 0,0 1-8 0,4 0 8 16,-4-1-8-16,0-2 10 0,3-6-10 15,-3-1 11-15,0 1-11 0,4 3 12 0,-4-6-12 16,0-6 10-16,0 3-10 0,0-3 8 0,0 0-8 0,0 0 11 0,0 0-3 15,0 0-8-15,0 0 12 0,0 0 2 0,0 0 0 16,0 0 0-16,4-3 0 0,-1-3 5 0,-3-3 1 16,4-3 0-16,-4 1 0 0,3-1-20 15,-3 0 0-15,4-8 0 0,-1 5 0 0,1 0 0 0,3-2-9 16,0-1 9-16,0 3 0 0,0-2 0 0,0 5-10 16,4-3 10-16,-4 3 0 0,3 1-20 0,-3 2 4 15,4 0 0-15,-4 3 0 0,7-6 16 0,-3 6 0 16,3 4-8-16,-4 2 8 0,4 0 0 0,-3 2 0 15,3 1 0-15,-3 0 0 0,3 9 0 0,-4-6 0 16,1 0 0-16,3 3 0 0,-3 2 0 0,-1 1 14 0,1-6-2 16,-4 6-1-16,0-6 1 0,0 5 0 0,-4 1 0 15,5 3 0-15,-5-6 7 0,1 5 1 0,-1 1 1 0,-3 0 0 16,0-3-2-16,0 8-1 0,0-8 0 0,0 0 0 16,-3-1-8-16,3 4-2 0,-4-3 0 0,4 0 0 15,0-3-8-15,0 2 0 0,0-2-12 0,0-9-532 16</inkml:trace>
  <inkml:trace contextRef="#ctx0" brushRef="#br0" timeOffset="-51801.758">11003 17503 468 0,'0'0'10'0,"0"0"2"0,0 0 1 0,-3-6 0 0,-1-3-13 0,-3 6 0 16,0 0 0-16,3 0 0 0,-3-2 50 0,-3 2 7 0,3 3 2 0,-4-3 0 15,1 3-11-15,-1 0-1 0,0 0-1 0,1 0 0 16,-1 3-20-16,-3 0-4 0,4 0-1 0,-5-1 0 16,1 1-21-16,0 12 0 0,0-9 0 0,0 0-8 15,0 0-13-15,0 3-3 0,0-1 0 0,3 7 0 16,-3-3 15-16,3 0 9 16,4-1-12-16,-3 7 12 0,6-3 0 0,-3-1 0 15,4 4 0-15,-1-3 0 0,4-1 0 0,0 7 0 0,0-6 9 0,0 2-9 16,4-2 0-16,3-3 8 0,0 3-8 0,3 2 0 15,8 1 0-15,-4-9 0 0,0 5 0 0,-3-2 0 16,3-6 0-16,0 3 0 0,0-6 0 0,0 6 0 16,0-4 0-16,0-5 0 0,-3 0 0 0,0 0 0 15,-1 0 0-15,4 0 0 0,-3-5 0 0,-4-1 0 16,4 0-32-16,-1 3 0 16,-3-3 1-16</inkml:trace>
  <inkml:trace contextRef="#ctx0" brushRef="#br0" timeOffset="-51096.761">11007 17177 630 0,'0'0'17'0,"0"6"6"0,0-6-23 0,0 8 0 0,3 4 0 0,-3 0 0 15,0-3 24-15,0 0 0 0,0 8 0 0,4-5 0 16,-4 3-16-16,3 2-8 0,-3 4 10 0,4-4-10 15,-1 7 15-15,1-3-3 0,-1 5-1 0,1-5 0 16,-1 5 21-16,4 1 5 0,1-1 1 0,-1-2 0 16,-4 2-18-16,4-3-4 0,0 4-1 0,0-4 0 15,-3 1-5-15,-1-3-1 0,4-1 0 0,0-5 0 16,-3 0-9-16,-1 8 8 0,1-11-8 0,0 3 8 16,-1-1-8-16,1-2 0 0,-1 3 0 0,1-4 0 15,-1-2 0-15,-3 0 0 0,0-3 0 0,0-6 0 16,0 6 28-16,0-6 3 0,0 0 1 0,0 0 0 15,0 0-20-15,0 0-3 0,-3 6-1 0,3-6 0 16,0 0 7-16,0 0 1 0,0 0 0 0,0 0 0 0,0 0-16 0,-4-3 0 16,1-6 0-16,-1 0 0 0,4 0 0 0,0-5 0 15,4-1 0-15,-4 3-10 0,0-5 10 0,0 8 0 16,3 0 0-16,1 0 0 0,-1-6-8 0,1 4 0 16,-1-1 0-16,1 0 0 0,6 0-8 0,-3-2 0 15,0 2-1-15,1 3 0 0,2 0 2 0,-3 0 1 16,0 1 0-16,4 2 0 0,-1-3 14 0,1 6-9 15,0 0 9-15,-1 0-8 0,1-3 8 16,-1 3 0-16,1 3-9 0,-1 0 9 0,1 3 0 0,0 0 0 16,-4 0 0-16,3 3 0 0,-3 3 0 0,0 0 0 0,0 8 0 0,-3-2 0 15,3 0 0-15,-3 5 16 0,-4-8-2 16,3 3-1-16,-3 5 23 0,0-5 4 0,4 3 0 0,-4-1 1 16,0-2-10-16,3 0-3 15,-3-1 0-15,0 1 0 0,0 0-9 0,0-1-3 0,0-2 0 0,0 0 0 16,-3-3-16-16,3 3 0 0,0-1 0 0,0-5 0 15,0-6 0-15,0 0-12 0,0 0 12 0,0 0-12 32,0 0-21-32,0 0-4 0,0 0-1 0,0 0-518 0</inkml:trace>
  <inkml:trace contextRef="#ctx0" brushRef="#br0" timeOffset="-50824.977">11568 17750 835 0,'0'0'18'0,"0"0"4"0,-4 3 1 0,1 3 1 0,3-6-24 0,-4 9 0 16,0-1 0-16,1-2 0 0,3-6 15 0,0 9-2 16,0-3 0-16,0 3 0 0,-4 0-13 0,4 2 8 15,0-2-8-15,0 0 0 0,0-3 8 0,4 3-8 16,-4 5 0-16,3-8 0 0,-3 3 12 0,0 0-3 15,4 0-1-15,0 3 0 0,-4-1-8 0,0-5 0 16,0-6 0-16,0 0 0 0,3 6 0 0,-3-6 0 16,0 0 0-16,0 0 0 15,7 3-34-15,-7-3-9 0</inkml:trace>
  <inkml:trace contextRef="#ctx0" brushRef="#br0" timeOffset="-50613.338">11543 17503 906 0,'0'0'25'0,"0"0"7"0,0 0-32 0,0 0 0 0,0 0 0 0,0 0 0 0,0 0 0 15,0 0-14-15,0 0 1 0,7 3-363 16</inkml:trace>
  <inkml:trace contextRef="#ctx0" brushRef="#br0" timeOffset="-50046.177">11688 17850 759 0,'0'0'16'0,"0"0"4"0,0 0 1 0,0 0 1 0,0 0-22 0,0 0 0 0,0 0 0 0,0 0 0 16,0 0 0-16,0 0 0 15,7 3 0-15,0 0 0 0,0-3 8 0,0 3-8 0,-4 0 8 0,8 3-8 16,-4-6 0-16,0 5 0 0,4-5 0 0,-4 0-8 15,3 0 8-15,-3 0 0 0,4 0 0 0,-4 0 0 16,3-5 0-16,1 5 0 0,0-9 0 0,-1 6 0 16,1-3 30-16,-1-3 8 0,-3 3 2 0,4-6 0 15,-4 1-28-15,4-1-12 0,-4 0 10 0,0-5-10 16,3 5 11-16,-3 3-11 0,-3-9 12 0,3 4-12 16,-3-1 11-16,-4 3-11 0,0-3 10 0,-4 4-10 15,4-1 8-15,-4 3-8 0,-3 0 0 0,0 0 0 16,0 4 8-16,-3-4-8 0,3 6 0 0,-4 0 0 15,0 0 8-15,-3 3-8 0,4 0 0 0,-4 3 0 16,3 3 8-16,1-3-8 0,-5 3 0 0,5 2 0 16,-4 4 16-16,3-3-4 0,-3 6 0 0,3-4 0 15,1 7-20-15,-4-3-5 0,3-1-1 0,1 7 0 16,3-6 3-16,-4 8 1 0,4-5 0 0,0 5 0 0,3-2 10 16,1 3 0-16,-1-7 8 0,4 1-8 15,4 2 20-15,-1-5 0 0,1 3 0 0,3-1 0 0,3-5 0 0,-2 0 0 16,2 3 0-16,4-7 0 0,4 1-9 0,-4 0-3 15,0-3 0-15,4 0 0 0,-4-3-8 0,3 3 8 16,-2-3-8-16,-1-3 8 0,3-3-8 0,1-3 0 16,-4 3 0-16,4 0 0 0,-4 0 0 0,3 0 0 15,-2-3 0-15,-1 0 0 0,0 0 0 0,3-2 0 16,-2-1 0-16,-1 0 0 0,3 3 0 0,-3-9-17 0,4 4 4 0,-4-4-486 16</inkml:trace>
  <inkml:trace contextRef="#ctx0" brushRef="#br0" timeOffset="-49429.662">12107 17656 702 0,'0'0'15'0,"0"0"3"0,0 0 1 0,0 0 1 0,4-3-20 0,3 0 0 0,0 0 0 0,0 0 0 0,0 0 43 0,-3 0 4 15,3 0 1-15,-7 3 0 0,7 0-29 0,0 0-6 16,0 3-1-16,0-3 0 0,0 3-4 0,-7-3-8 16,3 3 11-16,5 0-11 0,-5 3 44 0,1 0 1 15,-1 0 1-15,1 3 0 0,-1 5-21 0,1-5-4 16,-4 0-1-16,3 0 0 0,-3 5-6 0,4 1-2 15,-1-6 0-15,1 6 0 0,-1-1 16 0,1 1 4 16,-4 0 0-16,3-4 0 0,1 1-20 16,-4-3-3-16,3 3-1 0,-3 0 0 0,4-4-8 15,-4 1 0-15,0-3 0 0,0-6 0 0,0 0 0 0,0 0 0 16,0 0 0-16,0 0 0 0,0 0 0 0,0 0 8 0,0 0-8 16,0 0 8-16,0-6-8 0,0-3 8 15,0-5-8-15,4-1 8 0,-1 3-8 0,4-5 0 16,-3-1-12-16,3 3 12 0,0-5 0 0,3 5 0 15,-3-6 0-15,4-2 0 0,3 5 0 0,-3-8-11 0,6 8 11 0,-3 0-12 16,0-2 12-16,1 8-12 0,-5-3 12 0,4 7-12 16,0 2-6-16,1 0-2 0,-1-3 0 0,-4 6 0 15,4 3 20-15,-3 0 0 0,3 3 0 0,-3 6 0 16,3-3 0-16,-4-3 9 0,1 8-1 0,-1 1 0 16,1 0 8-16,-4 0 2 0,4-1 0 0,3 4 0 15,-7 3-7-15,0-1-2 0,3 1 0 0,-2 0 0 16,-1 2 6-16,3 1 1 0,-3-3 0 0,4 5 0 15,-4 1-3-15,0-1 0 0,0-2 0 0,0-1 0 16,-3-2 3-16,3 2 0 0,-4-2 0 0,1-3 0 0,-4-1-16 16,3 1 0-16,-3 0 0 0,4-6 0 0,-4 0 0 0,0-1 9 15,0-8-9-15,0 0 8 16,0 0-60-16,0 0-13 16,0 0-3-16,0 0-560 0</inkml:trace>
  <inkml:trace contextRef="#ctx0" brushRef="#br0" timeOffset="-19571.871">22281 17074 716 0,'-7'0'16'0,"-3"3"3"0,-1-3 1 0,4 0 0 0,-3 0-20 0,10 0 0 0,0 0 0 0,-7 3 0 15,7-3 20-15,0 0 0 0,0 0 0 0,0 0 0 16,0 0-11-16,0 0-1 0,-8 0-8 0,8 0 12 0,0 0 9 0,0 0 2 16,0 0 0-16,0 0 0 0,0 0 12 0,0 0 2 15,0 0 1-15,0 0 0 0,-7 6-10 0,-3-1-3 16,-1 4 0-16,4 3 0 15,0 3-25-15,-3 5 0 0,-1 1 0 0,-3 2 0 0,0 4 0 0,0-1 0 16,0 1 0-16,-1-4 0 0,5 4 0 0,-1-7 0 16,1 1 0-16,3-3 0 0,0 2 0 0,-1-8 12 15,5 0-12-15,-4-1 12 0,3-8-12 0,4-3 12 16,0 12-12-16,0-12 12 0,0 0-12 0,0 0 0 16,4-9 0-16,-1 3 8 0,1-2-8 0,-1-4 12 15,5-9-12-15,-1 7 12 0,0-4-12 0,0-3 0 0,3 4 0 0,-3-7 8 16,4 7-8-16,0-1 0 0,-1 3 0 15,1-5 8-15,3 2-8 0,0-3 8 0,0 4-8 0,0-4 8 16,-3 4 2-16,3 8 0 0,3-15 0 0,-2 9 0 16,-1 4-10-16,0-1 8 0,3 6-8 0,-6-3 8 15,3 3-8-15,-3 1 0 0,-1 2 0 0,1 3 8 16,-1 3-8-16,-2 2 12 0,-1-5-12 0,0 6 12 16,0 3-12-16,-4-3 12 0,4 3-12 0,-3 3 12 15,3 2 3-15,-4 7 1 0,1-6 0 0,-4 2 0 16,0 7 6-16,0-4 2 0,0 4 0 0,0-1 0 15,0 4 3-15,0-4 1 0,-4 1 0 0,4-7 0 16,0 7-28-16,0-9-14 0,0-4 2 0,0 4 0 16,0-3 12-16,0 0 0 0,0-7 0 0,0-5 0 15,0 0-16-15,0 0-8 0,0 0 0 0</inkml:trace>
  <inkml:trace contextRef="#ctx0" brushRef="#br0" timeOffset="-19161.246">22073 17794 1108 0,'-17'12'24'0,"10"-6"6"0,-4 5 1 0,0-2 0 0,1 3-31 15,-1 0 0-15,4 5 0 0,-3-2 0 0,3 0 8 0,-4 5-8 0,0 1 0 0,4 2 0 16,-3 1 0-16,3 2 0 0,-4 1 0 0,4 5 0 16,-3 1 0-16,-1-4 0 0,4 0 0 0,-4-2 0 15,8 5 0-15,-4 1 14 0,3-7-4 0,-3 3-1 16,4-2 1-16,-1-1 0 0,4-2 0 0,-3-4 0 31,3-2-39-31,0 3-8 0</inkml:trace>
  <inkml:trace contextRef="#ctx0" brushRef="#br0" timeOffset="-18798.704">21982 17997 1206 0,'-15'0'26'0,"12"0"6"0,-4 0 0 0,0 0 3 0,7 0-35 0,-7 0 0 0,7 0 0 0,0 0 0 16,0 0 0-16,0-6 0 0,3-3 0 0,1 0 0 15,3 1 0-15,0-4 0 0,0 3 0 0,4 0 0 16,3-3 0-16,-4 1 0 0,1 8 0 0,3-3 0 16,-3-3 0-16,3 3 10 0,0 3 0 0,0-3 0 15,-4 3-10-15,5 3 0 0,-1 0 0 0,0 3 8 16,-4 0-8-16,1 3 0 0,-4 0 0 0,4 0-11 16,-1 3 19-16,-3 0 3 0,4 2 1 0,-4-5 0 15,3 0-12-15,-6 0 0 0,0 3 0 0,-1 0 8 16,1-7 7-16,-4-2 1 0,0 0 0 0,-4 9 0 15,-3-3-16-15,3 3 0 0,-3-9 0 0,-3 6 0 16,-1 3 0-16,-3 0 9 0,0-4-1 0,0 1 0 16,-7 0-8-16,7 3 0 0,0-6 0 0,-1 6 0 15,1 0 0-15,0-7 0 0,4 1 0 0,3 0-11 16,7-3-12 0,-8 3-2-16,8-3-1 0,0 0-542 0</inkml:trace>
  <inkml:trace contextRef="#ctx0" brushRef="#br0" timeOffset="-18287.599">22521 17950 1328 0,'0'0'29'0,"0"0"7"0,0 0 0 0,-7-3 1 0,-3 0-29 0,3 0-8 0,0 0 0 0,0 0 0 32,-1-3-23-32,1 6-5 0,-3 0-2 0,3 0 0 0,0 0 48 0,-4 0 10 0,4 6 1 0,-3-6 1 15,-1 3 2-15,4 3 0 0,0 0 0 0,-4 3 0 16,4 2 17-16,-3-2 4 0,3 3 1 0,-4 0 0 16,4 5-45-16,-4 1-9 0,4 6 0 0,-3 2 0 15,-4 6-9-15,-1 7 1 0,5-7 0 0,-1 6 0 16,1-3 8-16,3 1 0 0,0-7 0 0,3 0-8 15,1-5 8-15,3 0 0 0,0-1 0 0,3-8 0 16,1-1 0-16,3-2 0 0,0 3 0 0,0-6 0 16,3-3 0-16,-3-3 0 0,4-1-11 0,0-4 11 15,-1-1 0-15,1 0-9 0,3-3 9 0,-4-9 0 16,1 3 0-16,0 1 0 0,-1-4 0 0,1-3 0 16,-1 1 0-16,1-4 11 0,-4 6-11 0,0-5 12 15,0-1-4-15,-3 4 0 0,3-4 0 0,-4 6 0 16,1 1 0-16,-1 5 0 0,-3-3 0 0,0 6 0 15,4 0 12-15,-4 6 3 0,0-6 0 0,0 6 0 0,0 0 15 16,0 0 3-16,0 0 1 0,0 0 0 0,0 0-20 0,0 0-4 16,0 0-1-16,0 0 0 15,0 0-37-15,0 0-7 0,0 0-1 0,0 0-1 16,3-6-27-16,-3 1-6 0,4-1-1 0,3-6 0 16,0 3-23-16,4-9-5 0,-1-2-1 0,1-1-333 15,-1 4-67-15</inkml:trace>
  <inkml:trace contextRef="#ctx0" brushRef="#br0" timeOffset="-17693.204">22648 18044 1105 0,'0'0'24'0,"-3"0"4"0,-8 0 2 0,11 0 2 0,0 0-32 0,-3 3 0 0,3-3 0 0,-4 3 0 16,4-3 16-16,-3 9-3 0,-4-4-1 0,3 1 0 15,1 3-3-15,-1 0-1 0,0 3 0 0,1 2 0 0,-1 1-8 0,1 3 0 16,3-1 0-16,-4 4 0 0,1 5 0 0,-1-2 0 15,1 5 0-15,-1 4 0 0,1-7 0 0,-1 7-11 16,4-1 3-16,4-9 0 0,-1 4 8 0,1-10 0 16,-1-2 0-16,4 6 0 0,4-12 0 0,-4-1 11 15,0-2-3-15,0-3 0 0,4 0-8 16,-4-6 0-16,3 0 0 0,-3-3 0 16,4-2 0-16,-4-1 18 0,4 0-3 0,-4-9-1 0,3 7 19 0,1-7 4 15,-1-6 1-15,1 7 0 0,0-7-16 0,-1 4-3 16,4-1-1-16,-3-2 0 0,3-1-18 0,-3 3 0 15,-1 4 0-15,-3-4 0 0,0 7 0 0,0 5 0 16,-3-3 0-16,-1 6 0 0,-3 6-12 0,0 0 12 16,0 0-13-16,0 0 5 0,0 0 8 0,-3 6-12 15,3 6 12-15,-4-3-12 0,1 5 12 0,3 1 0 0,-4 3 0 16,1-1 0-16,3 4 0 0,0-1 0 0,0-2 8 0,0 6-8 16,0-4 0-16,0 4 0 0,-4-7 0 15,4 4 0-15,4-6 0 0,-4-1 14 0,3 1-3 0,1 0-1 16,-4-7-1-16,3 1 0 0,1 0 0 0,-1 0 0 15,1-3-9-15,-4-6 8 0,0 0-8 0,3 3 8 16,4 0-8-16,-7-3 0 0,0 0 0 0,0 0 8 16,4 0-28-1,3-3-5-15,-3-3-2 0,-1 3 0 0,1-6-141 16,3 3-29-16</inkml:trace>
  <inkml:trace contextRef="#ctx0" brushRef="#br0" timeOffset="-17304.298">22966 18602 948 0,'0'0'27'0,"0"0"5"0,0 0-32 0,0 0 0 15,0 0 0-15,0 0 0 0,3-5 52 0,1 2 3 0,-1-6 1 0,1 3 0 16,3-6 13-16,0 3 3 0,0-2 1 0,4-1 0 16,-4-3-20-16,3 0-4 0,1 1-1 0,-4-1 0 15,4 0-26-15,-1 1-6 16,4 5 0-16,-3-9-1 0,3 6-15 0,-3 1 0 16,3-4 0-16,0 0 0 0,3 4 12 0,-2-4-3 0,2-3-1 0,1 4 0 15,3-7-8-15,-3 6-11 0,3 1 3 0,0-1 0 16,4-9 8-16,-1 7 0 0,-3-4 0 0,4 1 0 15,0-1 0-15,0 3 0 0,-1 1 0 0,1 2 0 16,-4 3 0-16,-3 6 0 0,-4 0 0 0,0 3-8 16,-3 1-2-16,-1 4 0 0,-6 4 0 0,-4 6 0 31,0 3-17-31,-7 8-3 0,0 1-1 0,-1 2 0 0,-2 4-17 16,-1-7-4-16,1 7-1 0</inkml:trace>
  <inkml:trace contextRef="#ctx0" brushRef="#br0" timeOffset="-125191.767">26360 15792 664 0,'0'-6'13'0,"0"6"5"0,0-6-18 0,0 6 0 0,0 0 0 0,0 0 0 15,0 0 52-15,0 0 6 0,0 0 2 0,0 0 0 16,0 0 9-16,0 0 3 0,0 0 0 0,0 0 0 16,0 0-7-16,0 0-1 0,0 0 0 0,0 0 0 15,0 0 0-15,0 0 0 0,-8-3 0 0,8 3 0 16,0 0-16-16,0 0-4 0,0 0-1 0,0 0 0 15,0 0 0-15,-7 0 0 0,7 0 0 0,0 0 0 16,-7 3-17-16,7-3-3 0,-7 0-1 0,7 0 0 16,-7 3-2-16,7-3 0 0,0 0 0 0,-7 0 0 15,7 0-20-15,0 0-15 0,-7 0 3 0,7 0 0 16,0 0 12-16,-7 3 0 0,7-3 0 0,-3 6 0 16,3-6 0-16,-7 3-9 0,7-3 9 0,0 0 0 15,0 0 0-15,-4 6 16 0,4-6-3 0,-4 12 0 16,1-12-13-16,-1 11 0 0,4-8 8 0,-3 6-8 15,-1-3-13-15,1 6-6 0,-1-3-1 0,4 2 0 16,-3-5 31-16,3 0 5 0,-4 6 2 0,4-3 0 16,-3-1-18-16,-1 1 0 0,1 3 0 0,-1 3 0 15,1-3 12-15,-1-1-12 0,1-2 12 0,-1 6-12 16,4 0 8-16,-3-1-8 0,-1 1 0 0,4 0 0 16,0-1 10-16,0 1-10 0,0-3 8 0,0 2-8 0,4 1 0 15,-4 0 0-15,3-3 0 0,-3-1 0 16,4 4 0-16,-4 0 0 0,3-6 8 0,-3 2-8 15,0 4 0-15,4-6 0 0,-4 3 0 0,0-6 0 0,3-1 8 16,-3-5 0-16,0 0 0 0,0 12 0 0,0-3 0 0,4 0 0 0,-4 3 0 16,0-4 0-16,0 7 0 0,0-6 0 0,0-9 0 0,0 9 0 15,0 0 0-15,0-4 0 0,3 10 0 0,-3-9 0 16,4-3-8-16,-1 6 0 0,-3-3 0 0,4 0 0 16,-1 2 17-16,1-2-1 0,-1-3-1 0,4 3 0 15,-7-6-3-15,7 3 0 0,-3 3 0 0,0-6 0 16,3 0 8-16,-4 6 2 0,4-6 0 0,-3-6 0 15,3 6 10-15,-4 0 1 0,4 0 1 0,0 0 0 16,-3-6-34-16,-1 6 0 0,4-3 0 0,-7 3 0 16,4-3 12-16,-4 3-4 0,4-6 0 0,-1 3-8 15,1-6 10-15,3 7-10 0,-4-4 8 0,1 3-8 16,3-3 11-16,-4 0-3 0,1 3-8 0,3-3 12 16,-4-3 2-16,4-5 0 0,-3 2 0 0,3 3 0 15,-3-3 13-15,-1 0 2 0,1 1 1 0,-1-1 0 16,1 3-14-16,-1-8-4 0,1 5 0 0,-4 0 0 15,3-3-1-15,1 4-1 0,-1-1 0 0,1-3 0 16,-1 0-10-16,1 4 0 0,-1 2 0 0,-3-3 0 16,0-3 0-16,4 4 8 0,-4-4 0 0,-4 0 0 15,4 3-8-15,-3-5 0 0,3-1 0 0,-4 1 0 16,4 2 0-16,-3-3 0 0,3 1-10 0,0 5 10 16,0-6-8-16,0 3 8 0,0 4 0 0,3 2-9 15,-3-3 9-15,4 0 0 0,-1 6 0 0,-3 1 0 0,0 5 0 16,0 0-8-16,0 0 0 0,4-6 0 0,-4 6 8 0,0-6-10 0,-4-3 10 15,4 9-10-15,0 0 0 0,0 0 0 16,0 0 0-16,0 0 0 0,0 0 10 0,0 0 0 16,0 0 0-16,0 0 8 0,0 0-8 0,0 0 0 15,0 0 0-15,0 0 0 16,0 0-24-16,0 0-7 0,0 0-1 0,0 0 0 0,0 0 32 0,0 0 0 0,0 0 0 0,0 0 0 16,0 0 0-16,0 0 0 0,0 0-8 15,0 0 8-15,0 0 0 0,0 0 0 0,0 0 0 0,0 0 0 16,0 0 0-16,0 0 0 0,0 0 0 0,0 9 0 15,-3-3 0-15,-1 0 0 0,1 5 0 0,-1-5 0 16,4 0 0-16,0 6 0 0,0-3 0 0,0-1 0 16,0 4 0-16,0 3-16 0,-3-6 5 0,3 5 1 15,-4-2 10-15,4 6 0 0,-3-3 0 0,-1 2-8 16,4 1 8-16,0-3 0 0,-3-1-9 0,3 7 9 16,0-6-8-16,-4 2 8 0,4 1-10 0,0-4 10 15,0 7-8-15,0 0 8 0,0-4 0 0,4 4-9 16,-4-3 9-16,0 2 0 0,0-5 0 0,0 5 0 15,0-5 0-15,0 0 0 0,0-1 0 0,0 4 0 16,0-6 0-16,0 0 0 0,-4-4 0 0,4 4 8 16,-3 0-8-16,-1 0 0 0,4-6 0 0,-3-1 0 15,-1 7 0-15,4-3 11 0,-3-3-11 0,-1 3 12 16,4 5-12-16,-4-5 0 0,1 6 0 0,-1-3 0 0,1-3 0 16,-4 8 0-16,3-11 0 0,1 6 0 15,-1 0 0-15,1 2 0 0,-1 4-9 0,1-9 9 16,3 3 0-16,-4-4 0 0,4-8 0 0,0 0 0 15,0 0 0-15,0 0 11 0,0 0-3 0,0 0-8 16,-7-6 38-16,0-2 1 0,0-1 0 0,0-3 0 16,0 0-39-16,3 3-10 0,-3-2-1 0,4-1 0 0,-4 0 11 0,3 6 0 0,1-11 0 0,-1 5 0 15,1 3 0-15,-1-3 0 0,1 1 0 16,-1-1 0-16,0 3 0 0,1 0 0 0,-1 0 0 0,1 1 0 16,-1-1-11-16,1 3 0 0,-1-3 0 0,1 0 0 15,-1-3 3-15,4 7 0 0,0-4 0 0,-3 0 0 16,3 6 8-16,0-9 0 0,0 3 0 0,0 1-8 15,0-1 8-15,0-3-12 0,0 3 12 0,0-6-12 16,0 4 12-16,0 2 0 0,0-3 8 0,-4-3-8 16,4 7 0-16,0-4 8 0,0 0-8 0,-3-3 0 15,3 4 0-15,-4-1 0 0,1-6 0 0,-4 6 8 16,3 1-8-16,1 2-12 0,-1-3 4 0,-3 0 0 16,3 4-1-16,1-1 0 0,-1 0 0 0,1-3 0 15,-1 6 9-15,4 0-13 0,0-5 5 0,-3 5 8 16,3 0-13-16,0 0 5 0,0-3 8 0,0 9-13 15,0-6-15-15,0 0-4 0,0 1 0 0,0 5 0 16,0-6 32-16,0 6 0 0,0 0 8 0,-4-6-8 16,4 3 8-16,0 3-8 0,0-6 0 0,0 6 0 15,-3-9 8-15,3 9-8 0,0 0 0 0,0 0 0 16,0 0 0-16,-4-6 0 0,4 6 0 0,0 0 0 16,-3-3 8-16,3 3-8 0,-4-6 0 0,4 6 0 15,-3-5 0-15,3 5-12 0,-4-6 0 0,4 6 0 0,-3-3 12 16,3 3 13-16,0-3-2 0,-4-9-1 0,4 12-10 0,0-6 0 15,0 0 0-15,0 0 0 0,0 1 0 0,4-1 0 0,-4 0-9 16,0-6 9-16,0 9-10 0,0-3 2 0,0 0 0 16,0 6 0-16,3-8 8 0,-3 8 14 15,0 0-3-15,0 0-1 0,0 0-10 0,0 0 0 0,0 0 0 16,0 0 0-16,0 0 0 0,0 0-9 0,0 0 9 16,0 0-13-16,0 0 13 0,0 0 10 0,0 0-2 0,0 0 0 15,0 0-8-15,0 0 0 0,0 0 0 16,0 0 0-16,0 0 0 0,0 0 0 0,-3-6 0 0,3 6 0 15,0-6 0-15,0 0 0 0,0-6 0 0,0 12 0 16,0-6 0-16,3 0 0 0,1 0 0 0,-1 6 0 16,-3-5-14-16,4-4 5 0,-1-3 1 0,-3 6 0 15,4 0 8-15,-4 6 9 0,3-3-1 0,-3 3-8 16,0 0 0-16,0 0 0 0,0 0 0 0,0 0 0 16,0 0 0-16,0 0-11 0,0 0 11 0,0 0-13 15,-3 9 4-15,3 0 1 0,-4 3 0 0,1-1 0 16,3-2-4-16,-4 3 0 0,1 3 0 0,-1-3 0 15,1 2 12-15,3 1-10 0,-4 0 10 0,0-1-10 16,4-2 10-16,-3 3 0 0,-1-3 0 0,4-4 8 16,0 4-8-16,0 0 0 0,0-3 0 0,0 0 0 15,0 2 0-15,0 4 0 0,4-6 0 0,-4 3 8 16,0-1-8-16,3 4 0 0,-3-6 0 0,0 3 0 16,4-4 0-16,-4 4 0 0,4 0 0 0,-1-3 0 15,1 2 0-15,-4-2 0 0,3 3 0 0,1 3 0 16,-4-9-8-16,3 5 0 0,-3 1 0 0,0-3 0 15,4 3 8-15,-4 0 12 0,0 2-2 0,0-2-1 16,0 0-9-16,3-1-11 0,-3 4 3 0,0-3 0 0,4 0 8 0,-4-3 9 16,0 5-1-16,3-2-8 15,1-3 0-15,-4 0 0 0,7-1 0 0,-4 1-12 0,1 0 12 0,3-3 0 0,0 6 0 16,-3-12-9-16,3 6 9 0,0-1 0 0,-4 4 0 16,4-6 0-16,0 0 0 0,0 3 0 15,0-3 0-15,0-3 0 0,1 0 0 0,-5 0 0 0,4-3 0 0,-3-3 0 16,-1 0 10-16,1-3-2 0,3 4-8 0,-4-1 12 15,-3-6-12-15,4 0 0 0,-1 0 0 0,-3 1 0 16,4-1 0-16,-1 3 0 0,1-6 0 0,-4 7 0 16,3-4 12-16,1 0-3 0,-4-3-1 0,3 4 0 15,1-4-8-15,-4 3 0 0,4-5 0 16,-1 5 0-16,-3 0 0 0,4-3 0 0,-1 4 0 0,1 2 0 16,-4 0 0-16,3 0 0 0,-3-3 0 0,0 6 0 15,4-2 0-15,-4 2 0 0,0 0 0 0,-4 0 0 16,4-3 0-16,0 0 0 0,-3 3 11 0,3 1-11 15,-4-4 0-15,1 3 0 0,-1 0 0 0,1-3 0 16,-1 3 0-16,4 0 0 0,0-5 0 0,-4-1 0 16,4 0 0-16,0 3 0 0,-3-2 0 0,3-1 0 15,0-3 0-15,0 6-8 0,0-2 8 0,0-1 0 16,0 3 0-16,0-6 0 0,3 6-8 0,-3 1 8 16,0-1 0-16,0 3 0 0,4-3-8 0,-4 9 8 15,0 0 0-15,0 0-8 0,0 0 8 0,0 0 0 16,0 0-16-16,0 0 4 0,0 0 1 0,0 0 0 15,0 0-60-15,-4 9-12 0,1-3-2 0,-1 3-1 16,4-1 2-16,-3-2 1 0,3 0 0 0,0 6 0 16,0-12-1-16,0 6 0 0,3 0 0 0,-3-6 0 15,4 3-33-15,3 0-7 0,-3-3-2 0,3 0 0 16,0 0 23-16,-4-3 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5-16T15:18:29.4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15752 11256 946 0,'0'0'20'0,"0"0"4"15,0 0-24-15,0 0 0 0,0 0 0 0,0 0 0 16,0 0 51-16,0 0 5 0,3-3 2 0,4 0 0 15,4 3-22-15,-4-6-5 0,3 3-1 0,4 0 0 16,-3 3 51-16,3-6 11 0,4 6 1 0,-4 0 1 16,4 0-46-16,-1 0-10 0,1 0-2 0,-1 0 0 15,1 0 4-15,0 6 0 0,-1-3 0 0,5 0 0 16,-8 0-40-16,3 0 0 0,1-3-9 0,-4 3 9 16,0-3 0-16,4 0 0 0,-4 0 0 0,0 0 12 15,-3-3-26-15,3 0-5 0,-4-3-1 0,1 3 0 16,-1-3-112-16,1 0-24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5-16T15:17:01.6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5038 7214 387 0,'0'0'16'0,"0"0"-16"16,0 0 0-16,0 0 0 0,0 0-11 0,0 0 11 15,0 0 37-15,-7-3 15 0,3-3 2 0,1 3 1 16,-1-3-7-16,4 0 0 0,-7-6-1 0,14 6 0 16,-7 1-14-16,0 5-2 0,0 0-1 0,0-6 0 15,0 6 7-15,4-9 2 0,-4 0 0 16,0 9 0-1,0 0-16-15,0 0-3 0,0 0-1 0,0 0 0 0,0 0-7 0,0 0-2 0,3-3 0 0,-3 0 0 16,0 3 2-16,0 0 0 0,0 0 0 0,0 0 0 16,4 6 10-16,-1 12 2 0,1-12 1 0,-1 11 0 15,-3 1-5-15,4 2-2 0,-1-2 0 0,1 3 0 16,-1 2-10-16,1 1-8 0,3-4 12 0,-4 4-12 16,1 5 20-16,3-2-4 0,-3 2 0 0,3-2 0 15,-4 2 12-15,4-6 3 0,-3 4 0 0,3-4 0 16,0 4-1-16,0 2 0 0,0-2 0 0,4 2 0 15,-4-11-38-15,0 8-8 0,0-14-2 0,-4 6 0 16,1 2 46-16,-1-2 8 0,1 5 3 0,-4-8 0 16,0 3-26-16,0-1-5 0,0-2 0 0,-4 3-8 15,1 5 11-15,-1-11-11 0,1 9 10 0,-1-4-10 16,-3 1 11-16,-3-1-11 0,-1-8 12 0,0 9-12 16,1-6 12-16,-1-1-4 0,1 1 0 0,-5 0-8 15,5 3 10-15,-4-4-10 0,3-5 8 0,-3 0-8 16,0 0 16-16,0-6-1 0,3 0-1 0,1 0 0 15,-1 0 9-15,1 0 1 0,-1-6 1 0,-3 0 0 16,3-5-5-16,4-4 0 0,-3 0-1 0,-1 0 0 16,-3-2-19-16,3-4 0 0,1 4 8 0,-1-1-8 15,-3-3 0-15,3 4 0 0,-3 5 0 0,0-6 0 16,0 1-69-16,-4 5-18 0,1-3-3 0</inkml:trace>
  <inkml:trace contextRef="#ctx0" brushRef="#br0" timeOffset="511.128">4417 6943 850 0,'0'0'17'0,"0"0"6"16,0 0-23-16,0 0 0 0,0 0 0 0,0 0 0 15,0 0 77-15,0 0 11 0,0 0 3 0,0 0 0 16,0 0-43-16,0 0-9 0,0 0-2 0,0 0 0 15,0 0-17-15,0 0-4 0,0 0-1 0,0 0 0 16,3 6-15-16,1 0 0 0,-1 3 0 0,4-3 0 16,0 0-9-16,8-1-5 0,-5 1-1 0,4 0 0 0,0 0 23 15,0-6 4-15,4 12 0 0,0-9 1 0,-4 3-13 16,4-3 0-16,3-1 8 0,0 4-8 16,4 0 0-16,-4 0 0 0,0-6 0 0,4 6 0 15,-1-6 0-15,1 0 9 0,7 0-9 0,-11 6 8 16,4-6-8-16,-4 6 8 0,3 0-8 0,1-6 8 0,-7 6-24 0,6-4-6 0,1 1-1 15,-4 3 0-15,-3-3 43 0,7 0 9 0,-8 0 2 16,1 3 0-16,0 0-50 16,-4 0-9-16,0 0-3 0,0-6 0 0,0 6 55 0,-3-6 12 0,-4 0 1 0,3 0 1 15,-3 5-38-15,4 1-20 0,-4 0 3 0,4 3 0 16,-4 3-174-16,0-6-34 0</inkml:trace>
  <inkml:trace contextRef="#ctx0" brushRef="#br0" timeOffset="872.124">5408 6952 664 0,'-3'12'13'0,"3"-9"5"0,-4 6-18 0,4-4 0 0,0 1 0 0,-3 6 0 31,3-6 9-31,0 0-1 0,0 0-8 0,0 2 12 0,0 4 29 0,3-6 6 0,-3 12 1 0,4-6 0 16,-1-1 8-16,1 10 1 0,-1-3 1 0,1-1 0 15,3 10-14-15,0-4-2 0,0-2-1 0,0 8 0 16,0-5 3-16,0 8 0 0,0-9 0 0,0 4 0 15,-3-4-6-15,3 4-1 0,-4-4 0 0,1 1 0 16,-1-1-10-16,-3 4-3 0,0-4 0 16,0 4 0-16,4-4-33 0,-4 1-7 0,3-3-2 15,-3 2 0-15,4-5 66 0,-1-4 12 16,-3 4 4-16</inkml:trace>
  <inkml:trace contextRef="#ctx0" brushRef="#br0" timeOffset="1532.065">6209 7784 763 0,'0'18'16'0,"0"-18"4"0,0 0-20 15,0 0 0-15,-7-6 0 0,3-6 0 0,1 3 73 0,-1-3 11 0,1-5 3 16,-4 11 0-16,0 0 0 0,7 6 0 0,-7 6 0 0,0-6 0 16,-4 0-7-16,-3-6-2 0,3 0 0 0,1-6 0 15,-1 4-41-15,-3 2-8 0,0 3-1 16,0 3-1-16,0 3 29 15,-1 3 7-15,-6 2 1 0,4-2 0 0,-1 0-52 0,0-6-12 0,-3 0 0 0,4 0 0 16,6 6 0-16,-7 6 0 0,4-3 0 16,4 5 0-16,-1 1 21 0,-3-9 2 0,3 6 0 0,1-1 0 15,6-2-37-15,-3 0-7 0,4 0-2 0,-1 3 0 16,4-1 31-16,4-5 5 0,-4 0 2 0,3 0 0 16,4 3-24-16,-3 3-5 0,6-7-1 0,1 7 0 15,0-12 15-15,3 6 0 0,-4-6 0 0,4 0 0 16,4 0 0-16,-7 0 0 0,6 0 0 0,4 0 0 15,-3 0 0-15,0 0 0 0,-1 0 0 0,1 0 0 16,-4 0 0-16,0 6 0 0,-3-6 0 0,3-6 0 16,0 6 0-16,-3-6 0 0,-1 0 0 0,1-5 0 15,-4-1 0-15,-4 6 0 0,1-3 0 0,3-3 0 16,-7 6 22-16,3-11 7 0,-3 8 2 0,-3-3 0 16,3 6-50-16,-7-5-9 0,7 5-3 0,-4 0 0 15,1 0 50-15,-1 0 9 0,-3-3 3 0,4 6 0 16,3 3-41-16,0 0-8 0,0 0-2 0,0 0 0 15,0 0 8-15,0 9 0 0,0 6 1 0,0 2 0 16,3 4 11-16,-3 8 0 0,4-8 0 0,-1 3 0 16,4-7-8-16,4-5 8 0,-4-6-8 0,0 0 8 15,0 8 0-15,0-2 0 0,0 6 0 0,0-1 0 0,0-5 0 16,0 3 0-16,0 3 0 0,0-7 0 0,-3 1 0 0,3 0 0 16,0 3 0-16,0-4 0 0,0-5 0 15,4 6 0-15,-1-3 0 0</inkml:trace>
  <inkml:trace contextRef="#ctx0" brushRef="#br0" timeOffset="1836.187">6470 7831 1333 0,'-7'44'28'0,"3"-29"6"16,4 2-34-16,0-5 0 0,0 0 0 0,4 0 0 16,-4-3 24-16,0-1-1 0,3 1-1 0,1 3 0 15,-4-6 12-15,3 6 2 0,1-1 1 0,0 1 0 16,-4 3-12-16,3 2-2 0,1-5-1 0,-1 0 0 15,-3 9-14-15,4-10-8 0,-1 1 8 0,-3-3-8 16,4 3-63-16,-4-4-17 0,0 1-3 0</inkml:trace>
  <inkml:trace contextRef="#ctx0" brushRef="#br0" timeOffset="2026.998">6265 7390 1437 0</inkml:trace>
  <inkml:trace contextRef="#ctx0" brushRef="#br0" timeOffset="2927.021">7003 7728 906 0,'0'0'25'0,"-7"0"7"16,7 0-32-16,-4 6 0 0,1 0 0 0,3-6 0 15,0 0 69-15,0 0 7 0,0 0 2 0,0 0 0 16,0 6-38-16,3 0-7 0,1 2-1 0,-1-5-1 16,1 0 35-16,6-6 7 0,-3 3 2 0,7-3 0 15,-3-5-34-15,0 8-6 0,3 0-2 0,3-6 0 16,-3 6-10-16,4 0-3 0,0 0 0 0,3 0 0 15,-7 0-20-15,4 6 0 0,-1-6 0 0,1 0 0 16,-4 8 0-16,4-5 0 0,-4 0 0 0,-4 0 0 16,4 0 0-16,-3 0 0 0,-4 0 0 0,4-3 0 15,-4 6 0-15,-4-6 0 0,-3 0 0 0,0 0 0 0,4-6 36 16,-1-3 2-16,1 0 1 0,-4-5 0 0,0 2-28 0,0 0-11 16,-4-2 8-16,1-965-8 0,-1 1934 0 0,1-967 0 0,-1-8-12 15,1 8 12-15,-4 0-12 0,0-5 12 16,-1 5-10-16,-2 0 10 0,-1 3-13 0,1-3 3 15,-1 1 1-15,1 5 0 16,-5 0 9-16,5 6-13 0,-1 0 5 0,-3 6 8 16,0 0-20-16,4 0 4 0,-5-1 1 0,8 10 0 0,-7 3 2 0,4-1 0 0,-1 4 0 15,0 2 0-15,4 1 13 0,0-3 0 0,0 2-10 0,0 1 10 16,0-7 0-16,4-2 0 0,-1 3 0 0,4-7 0 16,0 1 0-16,0 0 0 0,0-3 0 0,4 2 0 15,-4-11 12-15,3 6 0 0,-3-6 0 0,4 12 0 16,6-9 6-16,-3 3 2 0,0 0 0 0,4 6 0 15,0-1-8-15,-1 1 0 0,1 0-1 0,3-6 0 16,-4 8-11-16,5-2 10 0,-1 0-10 16,0-6 10-16,-4 11-10 0,4-5 0 0,1 3 0 0,-5 3 0 15,1-7 8-15,-1-2-8 0,-3-3 8 0,0 3-8 16,4 0 0-16,-4-9 8 0,4 0-8 0,3 0 0 16,-4 0 0-16,1-9 0 0,3 6 0 0,-3-3 0 15,10-3-44-15,-11-3-2 0,5-5 0 0,-1-4 0 16,3 4-46-16,-3-1-10 0,4-6-2 0</inkml:trace>
  <inkml:trace contextRef="#ctx0" brushRef="#br0" timeOffset="3411.034">7655 7649 1337 0,'0'0'28'0,"-10"6"6"0,3-1-34 0,3 1 0 0,-3 0 0 0,0 6 0 16,3-6 58-16,1 3 5 0,-4 0 1 0,3 5 0 15,1-2-29-15,3 0-6 0,-4 2-1 0,1 1 0 16,3 0-2-16,-4 8-1 0,4-5 0 0,0 8 0 16,0-8-9-16,0 3-3 15,0 2 0-15,0 1 0 0,4-7 4 0,-4-2 1 0,0 9 0 0,3-16 0 16,-3 1 10-16,0-9 3 0,0 0 0 0,0 0 0 15,0 0 29-15,0 0 5 0,0 0 2 0,7 0 0 16,-3-9-10-16,-1 1-1 0,1-10-1 0,-1 0 0 16,1-2-34-16,0 2-6 0,3 0-2 0,-4-5 0 15,1 8-5-15,3-8-8 0,0 2 11 0,-4 3-11 16,1 7 0-16,-1-7 0 0,1 9 0 0,3-5 0 16,-4 5 0-16,1 3 0 0,0 0 0 0,-4 6 0 15,3 0 0-15,-3 0 0 0,7 0 0 0,0 0 0 16,0 6-15-16,0 0-9 0,0 0-3 15,4 5 0-15,-4 1-8 0,4 3-1 0,-4 2-1 16,3 4 0-16,4-3 37 0,-7 5 0 0,4-8 0 0,-1 8 0 16,1-5 0-16,-4 0 0 0,4-4 0 0,-4 4 0 15,-4 0 0-15,4-4 0 0,-3 1 0 0,-1 0 0 16,1-3 11-16,-4-1 9 0,0-11 3 0,0 0 0 16,3 6-37-16,-3-3-7 0,0 3-2 0,0-6 0 15,0 0-84-15,0 0-17 0,0 0-3 0</inkml:trace>
  <inkml:trace contextRef="#ctx0" brushRef="#br0" timeOffset="3936.406">8103 7716 1086 0,'-3'6'46'16,"-1"0"-37"-1,4-6 12-15,-3 6 3 0,3-6 0 0,0 12 0 16,0-6 40-16,0 2 9 0,0-2 2 0,3 3 0 16,1 0-4-16,-1 3-1 0,1-6 0 0,3 5 0 15,0 1-29-15,0-3-5 0,4 3-2 0,-1 5 0 16,1-5-7-16,-1 0-2 0,1 8 0 0,3-2 0 15,-3 0-3-15,-1 2-1 0,1-2 0 0,-1 0 0 16,1-1-21-16,0-2 0 0,-1 3 0 0,1-7-8 16,-4 4 16-16,3 3 4 0,-3-7 1 0,0 1 0 15,-3 0-13-15,-1-3 0 0,1 0 0 16,0-4 0-16,-1-2 40 0,-3-3 4 0,4 6 2 0,-4-6 0 16,7-6-22-16,-4 3-5 0,1-5-1 0,-1 2 0 15,1-3 30-15,-1 3 7 0,4 0 1 0,-3 0 0 0,3-5-37 16,-4-4-7-16,1 3-2 0,0 0 0 0,-1-5 0 15,1-1 0-15,-1 0 0 0,1 4 0 0,-1-4-10 0,-3-3 0 16,4 4 0-16,-1-7 0 0,1 1 0 0,-1 2 0 16,1-2 0-16,-4-1 8 0,3-2-8 15,1 2 0-15,-4-2 0 0,3 2 0 0,1-2 8 16,-4 2-8-16,3-2 0 0,1 8 8 0,3-5-8 16,-3 5 0-16,3-3-12 0,0 4 12 0,-4 5 0 0,1-11 0 0,3 8 9 15,-4 3-1 1,1-6-39-16,3 7-7 0,-4 2-2 0,4 3 0 15,-3 0-116-15,0 0-23 0,3 0-5 0</inkml:trace>
  <inkml:trace contextRef="#ctx0" brushRef="#br0">8788 7705 1429 0,'0'0'40'0,"0"0"10"0,0 0-40 0,-7 0-10 15,7 0 0-15,-7 0 0 0,7 0 101 0,-7 0 19 0,-1-3 3 16,1 0 1-16,0 3-48 0,0 0-10 15,-3 0-2-15,3 3 0 0,-7 0-32 0,3 0-6 16,0 2-2-16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5-16T15:17:36.8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8696 7584 801 0,'-7'0'16'0,"-4"3"5"0,11-3-21 0,-7 0 0 0,0 0 0 0,7 0 0 15,-7 0 32-15,7 0 1 0,-10 0 1 0,3 0 0 16,7 0-20-16,-8 6-4 0,8-6-1 0,0 0 0 15,-7 6-9-15,7-6 12 0,0 0-12 0,0 0 12 16,0 0-1-16,-7 0 0 0,7 0 0 0,-7 6 0 16,0 0-11-16,4 5 0 0,-4-5 0 0,3-3 0 15,-3 6 0-15,4-3 8 0,-1 8-8 0,0-2 8 16,-3-6 4-16,0 6 1 0,0-6 0 0,0 6 0 16,4 2 41-16,-4-2 8 0,3 0 2 0,1-6 0 15,-4 8-52-15,3-2-12 0,1 0 0 0,-1 0 0 16,0 2 24-16,1 1 3 0,-1 0 0 0,1 2 0 15,-1-2-43-15,4 3-9 0,-3 5-2 0,-1-5 0 16,1 2 47-16,3-2 8 0,0 6 3 0,-4-13 0 0,4 1-31 16,0 3 0-16,0 2 0 0,0-11 0 15,4 6-19-15,-1-3-9 0,1 9-3 0,-1-13 0 16,4 1 52-16,0 0 11 0,1 6 1 0,-1-12 1 16,7 0-4-16,-4 0-1 0,8-6 0 0,-4 0 0 15,7 0-29-15,-3 0 8 0,3 1-8 0,0-1 0 0,-3-9 19 0,3 3 1 16,0 0 0-16,0-5 0 0,-3-1-10 0,0 3-2 15,3-2 0-15,0 5 0 0,-7-6-8 0,4 4 0 0,-4-4 9 0,0 0-9 16,-4 1 11-16,1 2-3 0,0 3 0 0,-4-11 0 16,-4 8-8-16,4-3 0 0,-3 1 9 0,-4-1-9 15,0-2 11-15,0 2-3 0,-4-8 0 0,-3 8 0 16,4 6-8-16,-4-6 10 0,-4 10-10 0,0-4 10 16,1 3-2-16,-4 0-8 0,-4-2 12 0,0 5-4 15,-3 0-8-15,4 0 12 16,-4 3-12-16,-1 0 12 0,1 6 1 15,4 0 1-15,-5 3 0 0,5-6 0 0,-1 6-14 0,0 0 0 0,4-6 0 0,0 0 0 16,0 11-14-16,4-5-6 0,-1 6 0 0,0-3-1 16,1 2 7-16,3 1 2 0,0 0 0 0,0-3 0 15,3 3 12-15,1 5 0 0,3-5 0 0,-4 0 10 16,4 2-10-16,4 1 0 0,-4 6 0 0,3-4 0 16,1-5-12-16,-1 0 3 0,1 3 0 0,3 2 0 15,0-11-29-15,0 3-6 0,0-3 0 0</inkml:trace>
  <inkml:trace contextRef="#ctx0" brushRef="#br0" timeOffset="583.554">9169 7769 816 0,'-11'3'16'0,"1"-3"6"16,2 0-22-16,-2 3 0 0,3-3 0 0,0 3 0 16,7-3 22-16,-11 6 0 0,4 0 0 0,0-6 0 15,7 0-2-15,0 0-1 0,0 0 0 0,0 0 0 16,-7 6 7-16,7-6 2 0,0 0 0 0,0 0 0 15,0 0 16-15,0 0 4 0,0 0 1 0,0 0 0 16,0 0-9-16,0 0-1 0,0 0-1 0,0 0 0 16,0 0-21-16,0 0-4 0,0 0-1 0,0 0 0 15,0 0-12-15,-4 6 0 0,4 5 0 0,4-5-10 16,-4 3 10-16,4 0 0 0,-1 0 0 0,1 2 0 16,-1 1 0-16,4 0 0 0,-3 0 0 0,-1 2 0 0,4-2 0 15,-3 6 0-15,3-6 0 0,0 2 0 0,-4 4 0 0,5 0 0 16,-1-10 0-16,0 7 0 0,0 0 0 0,0-3 0 15,0-1 0-15,0 1 0 0,3-3 0 0,-2 3-12 16,2-6 12-16,-3-1-12 0,4 7 12 0,-4-6 0 16,3 0 0-16,1 9 0 0,-4-9 0 0,4-1 0 0,-1 1 0 0,-3 0 0 15,4 0 9-15,-4 0-9 0,0 0 12 0</inkml:trace>
  <inkml:trace contextRef="#ctx0" brushRef="#br0" timeOffset="1183.582">9412 7578 273 0,'0'0'0'0,"0"0"12"0,0 0-12 16,0 0 0-16,0 0 0 0,0 0 0 0,-3 9 41 0,3-3 7 0,0 0 0 0,-4 0 1 15,1 0 10-15,3-6 1 0,-4 11 1 0,0-5 0 16,1-3 2-16,-1 3 0 16,4-3 0-16,0-3 0 0,-3 6-27 15,3-6-6-15,0 0-1 0,-4 6 0 0,4 2 6 0,-3 4 1 0,-1-6 0 0,1 0 0 16,-1 3-12-16,1 3-3 0,3-1 0 0,-4 1 0 16,4 6-7-16,-3 5-2 0,3-2 0 0,-4 5 0 15,1 4-3-15,-1-1-1 0,-7 9 0 0,8 1 0 16,-4 2 2-16,0 3 0 0,3 3 0 0,-6 9 0 15,3-6-10-15,0 0 8 0,0 5-8 0,-4-5 8 16,4 0-16-16,-4 0-4 0,4 3-1 0,0-9 0 16,-3-5 61-16,3-4 13 0,-4-6 3 15,0 4 0-15,4-7 0 0,0-8 0 0,0-1 0 16,0 1 0-16,0-6-52 0,0-3-12 0,4-3 0 0,3-6 0 16,-4 5 52-16,4-5 8 0,0 0 2 0,0 0 0 15,0 0-48-15,0 0-14 0,0 0 0 0,0 0 8 16,0 0-8-16,0 0 0 0,0 0 0 0,0 0 0 15,-7 6 0-15,7-6 0 0,-4 6 8 0,1 0-8 16,3 0-51-16,0 3-14 0,0-3-3 0,0 5-1 16,0-11-97-16,0 0-19 0,3 6-4 0</inkml:trace>
  <inkml:trace contextRef="#ctx0" brushRef="#br0" timeOffset="2052.792">9504 7813 908 0,'0'0'19'0,"0"0"4"0,0 0-23 0,0 0 0 0,0 0 0 0,0 0 0 16,0 0 25-16,0 0 1 0,-7 0 0 0,7 0 0 15,0 0-1-15,0 0 0 0,0 0 0 0,0 0 0 16,0 0-4-16,-7 0-1 0,7 0 0 0,0 0 0 16,-4 9-12-16,4-9-8 0,0 0 10 0,4 6-10 15,-4-6 9-15,3 6-9 0,4 0 8 0,0 0-8 16,0-6 15-16,0 0-3 0,4 0 0 0,-4 0 0 16,4 0 23-16,-1-6 4 0,4 3 1 0,-3 0 0 0,3 0-26 15,0 0-5-15,0 3-1 0,0-3 0 0,1 3-8 16,-5-3 8-16,1 3-8 0,3 0 8 0,-4 0-8 15,1 0 0-15,3 0 0 0,0 3-11 16,-3 0 11-16,-1-3 0 0,1 3 0 0,-4 0 0 16,4 0 8-16,-4-3-8 0,0 0 10 0,-4 3-10 0,4-3 12 0,0 0-3 0,-3 0-1 15,-1-3 0-15,1 0 4 0,3-3 0 0,-7 0 0 16,3-3 0-16,1-2 0 0,-4 5 1 0,4-6 0 0,-8 0 0 16,4 0-5-16,-4-8-8 0,1 8 11 0,-4-11-11 15,0 8 0-15,-4-3 0 0,4 6 0 0,-7-2 0 16,4 2 0-16,-1 0 0 0,0 1 0 0,-3 5 0 15,0 0 0-15,0 0 13 0,0 0-1 0,0 3 0 16,0 3-35-16,0 0-7 0,-4 3-2 16,4 3 0-16,0 0 32 0,0 0 0 0,-1 0 0 0,5 11 0 15,-4-8 0-15,3 3-16 0,1 5 4 0,-1 1 0 16,4-6 12-16,0 8 0 0,-4-8 0 0,8 6-9 16,-4-4 9-16,3 1 0 0,1 0 0 0,-1-3-8 15,1-1 8-15,3 4-10 0,-4-6 10 0,4 6-10 16,0 2 10-16,-3-8 0 0,3 3 0 0,0 5-8 15,0-5 8-15,0 0 0 0,0 0 0 0,0 2 0 16,3-2 0-16,-3 6 9 0,4-6-9 0,-1-4 0 16,1 7 12-16,3 0-12 0,-4 2 12 0,1-5-12 15,3 0 12-15,0 3-12 0,0-4 12 0,0-5-12 16,0 6 10-16,0-3-10 0,4 6 8 0,-4-7-8 16,0 4 8-16,3-6-8 0,-3 6 8 0,1-6-8 15,2 2 13-15,-3-5-2 0,4-3-1 0,-1 3 0 0,-3-6-10 0,4 0 0 16,0 1 0-16,-1-4 0 0,1 6 0 0,-1-12 0 15,4 6 0-15,1 0 0 0,-1 0 16 0,0 0 2 16,0 1 0-16,0-1 0 16,0 3-98-16,0-6-20 0</inkml:trace>
  <inkml:trace contextRef="#ctx0" brushRef="#br0" timeOffset="2583.398">9825 7211 1067 0,'-11'11'45'0,"4"-5"-36"16,-3 0 30-1,3 6 5-15,0-6 2 0,-1 0 0 0,5 0-16 16,-1-1-3-16,4-5-1 0,-3 6 0 0,3-6-8 15,0 3-2-15,0-3 0 0,3 12 0 0,-3-12-3 16,0 6-1-16,4 0 0 0,-1 0 0 0,1 0-12 0,0-1 11 16,3-2-11-16,-4 0 10 0,4 3 3 15,-7-6 1-15,7 6 0 0,0-3 0 16,0-3 14-16,0 0 4 0,0 0 0 0,4-3 0 0,-4-6 4 0,4 0 0 0,-1-2 1 0,4-1 0 16,0-9-8-16,1 4-1 0,-1-7-1 15,3 4 0-15,1-4-13 0,0 6-2 0,3-5-1 16,-4-3 0-16,1 8-11 0,0-9 0 0,3 10 0 0,-4-7 0 15,1 4 0-15,0 2 8 0,-4 6-8 16,4 1 8-16,-4-4-8 0,0 3 0 0,0 6 0 0,-4 0-11 16,5 0-27-16,-5 6-6 0,1 0 0 15,-1 0-1-15,-3 0-39 0,4 0-7 0,-4 6-1 16</inkml:trace>
  <inkml:trace contextRef="#ctx0" brushRef="#br0" timeOffset="11513.635">11543 6661 380 0,'-7'6'10'0,"0"6"4"0,0-1-14 0,0 1 0 0,0 0 0 0,-4 8 0 16,4-8 0-16,0 0 0 0,-4-3 0 0,4 5 0 16,-3-5 11-16,3 3-1 0,0 0 0 0,3-3 0 15,-3-1 19-15,3-5 4 0,4-3 1 0,-7 9 0 16,7-9 5-16,-3 9 1 0,3-9 0 0,-7 6 0 15,7-6-20-15,-4 12-3 0,4-12-1 0,0 0 0 16,-3 6-16-16,3-6 0 0,0 0 0 0,0 0 0 16,0 0 0-16,-4 5 10 0,4-5-10 0,0 0 8 15,0 0-8-15,0 0 0 0,0 0 9 0,0 0-9 16,0 0 0-16,0 0 8 0,0 0-8 0,0 0 0 16,0 0 0-16,0 6 0 0,0-6 0 0,0 0 0 15,-3 6 0-15,-1 3 0 0,4-9 8 0,-3 12-8 16,3 0 0-16,-4-7 0 0,1 1 0 0,3 6-8 15,-4 3 20-15,1-3 4 0,-1 5 0 0,0 1 1 16,1-6-6-16,-4 2-2 0,7 10 0 0,-7-10 0 16,3 1-1-16,1 6 0 0,3-9 0 0,-4 2 0 15,4 4 1-15,0-6 0 0,0 5 0 0,4-2 0 16,-1 0-9-16,1-1 8 0,-1 4-8 0,4-6 8 16,0-1-8-16,-3 4 0 0,3-3 0 0,4 0 8 0,-4-1 1 15,3-2 0-15,1 3 0 0,-4-6 0 0,4 0 3 0,-1 0 0 16,1-6 0-16,-1 0 0 0,1 6 3 0,-1-6 1 0,1 0 0 0,0-6 0 15,-1 6-16-15,4-6-8 0,-3 0 8 0,3 0-13 16,0-3 45-16,-3 0 8 0,3 1 3 0,0 2 0 16,-4-6-20-16,5 0-4 0,-5-3-1 0,4 4 0 15,-3-1-5-15,7-6-1 0,-4 4 0 0,0 2 0 16,0-6-12-16,0 6-12 0,0 1 3 0,0-7 0 16,0 9 22-16,-3-2 5 0,-1-1 1 0,1 0 0 15,0-6-11-15,-4 10-8 0,3-10 12 16,-3 6-12-16,0-6 16 0,-3 4-3 0,-1-10-1 0,1 4 0 15,-4 2-12-15,0 0-13 0,0-5 2 0,0 8 1 16,-4 3-19 0,1 1-4-16,-4-7-1 0,0 3 0 0,0 4 6 0,-4-1 2 0,1 6 0 0,-1 0 0 15,-3 0-2-15,3 6-1 0,1-6 0 0,-1 6 0 16,1 0-1-16,3 6 0 0,-1 0 0 0,1 0 0 16,4 0 10-16,3 3 1 0,0-3 1 0,3-1 0 15,1 1-7-15,-1 0-2 0,5 0 0 0,-1 0 0 16,3-6-7-16,1 0-2 0,3 6 0 0</inkml:trace>
  <inkml:trace contextRef="#ctx0" brushRef="#br0" timeOffset="12383.14">12051 6964 664 0,'0'0'19'0,"0"0"4"16,0 0-23-16,0 0 0 0,0 0 0 0,0 0 0 16,0 0 24-16,0 0 0 0,0 0 0 0,0 0 0 15,-7 3-12-15,7-3-3 0,0 0 0 0,-4 9 0 16,1-4-9-16,-1 7 0 0,4-6 0 0,0 9 0 15,0-4 28-15,0 7 3 0,0-6 1 0,0 6 0 16,0-7-32-16,0 4 0 0,0 3 0 0,-3-7 0 16,3 4 22-16,0 3-2 0,-4-1 0 0,4 1 0 15,-3-3 20-15,-1-4 3 0,-3 1 1 0,4 6 0 16,-1-9-12-16,4-1-1 0,-3 1-1 0,3-3 0 16,-4 6 10-16,0-6 1 0,4-6 1 0,0 6 0 15,0-6-22-15,0 0-4 0,0 0 0 0,0-970-1 0,0 1940 17 16,0-970 4-16,-7-6 1 0,4 0 0 0,-1-6-12 0,1 0-2 0,-1-2-1 15,4 2 0-15,0-6-22 0,0-2 0 0,0 2 0 16,0 0 0-16,4 7 0 0,-1-7 8 0,-3 3-8 0,4 4 0 16,-1-1 0-16,1-3 0 0,-1 0 0 0,1 7 0 15,0-10 0-15,-1 12 0 0,1-9 0 0,-1 7 0 16,-3-1 0-16,0 3 0 0,4 0 0 0,-4 0 0 16,0 0 0-16,0 6-12 0,0 0 12 0,0 0-12 15,0 0 12-15,0 0 0 0,7-6-9 0,-7 6 9 16,3 0 0-16,1-5 0 0,-4 5 0 0,7 0 0 15,-4 0 0-15,4 0 0 0,0-6 0 0,-3 6 0 16,3-3 0-16,0 3 0 0,-3-3 0 0,3 3 0 16,3 0 0-16,1 0-11 0,-4 0 3 0,3 0 0 15,-3 0 8-15,4 3 0 0,-4-3 0 0,4 9-8 16,-4-4 8-16,0 1 0 0,0 6 0 0,0 0-8 16,0 2 8-16,-3 4 0 0,3 6 0 0,-4-7-8 15,1 4 8-15,-1 2 0 0,1-2-9 0,-1 2 9 16,-3-5 0-16,0 9 0 0,0 2 0 0,-3-6 0 15,-1 4 0-15,1-4 0 0,-1 4 0 0,-3-4 0 16,0-5 10-16,0 3 3 0,-4-10 1 0,4 7 0 16,4-12 3-16,-4 3 1 0,3 0 0 0,4-9 0 15,-3 5-18-15,3-5 10 0,0 0-10 0,0 0 8 0,0 0 0 16,0 0-8-16,0 0 12 0,0 0-4 0,0 0 14 16,0 0 2-16,0 0 1 0,0 0 0 0,0 0-25 0,0 0-20 15,3 0 3-15,4 3 1 16,4-3-24-16,-1 0-5 0,1 0-1 0</inkml:trace>
  <inkml:trace contextRef="#ctx0" brushRef="#br0" timeOffset="17894.943">12855 7123 618 0,'0'0'12'0,"0"0"5"0,0 0-17 0,-7-6 0 0,7 6 0 0,0 0 0 15,0 0 24-15,0 0 2 0,0 0 0 0,0 0 0 16,0 0-14-16,0 0-2 0,0 0-1 0,0 0 0 16,0 0-9-16,0 0 0 0,0 0 0 0,0 0 0 15,0 0 0-15,0 0 0 16,0 0 0-16,0 0 0 0,7 0 0 0,0 0 0 0,0 0 0 0,0 0 0 16,0 0 0-16,0 0 18 0,4 0-2 0,-4 0 0 15,4-6 13-15,-4 6 3 0,3 0 0 0,1 0 0 16,-4-6-8-16,4 6-2 0,-4 0 0 0,3 0 0 15,1-6-10-15,-4 6-1 0,0-6-1 0,0 6 0 16,0-3 18-16,-7 3 3 0,7-6 1 0,-3 3 0 16,3 0-32-16,0 0 0 0,-4 1 0 0,4-4 0 15,-3 0 8-15,-1 0-8 0,1 0 0 0,-1 0 9 16,1 0 0-16,3 0 0 0,-3 0 0 0,-1 4 0 16,1-4-9-16,-1 0 8 0,1 0-8 0,-1 0 8 15,1 0-8-15,-1-6 0 0,4 7 0 0,-7-4 8 16,4-3-8-16,-4 6 0 0,0 0 0 0,0 0 8 15,0 0-8-15,-4 1 12 0,1-1-12 0,-4 6 12 16,0-12-12-16,0 9 12 0,-4 0-12 0,0 0 12 16,1 3-12-16,-4 0 0 0,3 3 0 0,-3 0 0 15,-4 0 0-15,4 3 8 0,-3 0-8 0,-1 5 8 16,0-5-8-16,1 0-11 0,3 3 3 0,-4 6 0 16,4-1 8-16,-4 4-8 0,-3 0 8 0,3 2-8 15,4-2 8-15,-3 0 0 0,3-4 0 0,-1 10-8 0,1-7 8 0,4-2 0 16,-1 9 0-16,4-7-8 0,0 4 8 0,4-4 0 0,-1-5 0 15,0 6-8-15,4-6 8 0,0-1 0 0,4-2 0 16,0 3 0-16,-1 0 14 0,4-6-2 0,4-1 0 0,-1 1 0 16,4 0 16-16,-3 0 4 0,3-3 0 0,0 3 0 15,0 0-32-15,0-6 0 0,1 0 0 0,2 0 0 16,-3 0 0-16,4 0 9 0,-4 0-9 0,4 0 12 16,-4 0-4-16,0 0 0 0,0-6 0 0,0 6 0 15,0 0 0-15,4 0 0 0,-4 0 0 0,4 0 0 16,-4 0-96-16,0 0-19 0</inkml:trace>
  <inkml:trace contextRef="#ctx0" brushRef="#br0" timeOffset="18915.79">13286 6961 691 0,'0'0'14'0,"0"0"4"0,0 0-18 0,0 0 0 0,0 0 0 0,0 0 0 15,0 0 46-15,0 0 6 0,0 0 0 0,-7 3 1 16,7-3-15-16,0 0-3 0,0 0-1 0,-7 3 0 16,7-3-19-16,0 0-4 15,0 9-1-15,0-4 0 0,0 7-1 0,0-6 0 0,3 6 0 0,-3-3 0 16,0-4-1-16,4 7 0 0,-4-6 0 0,0 6 0 16,3 0 8-16,-3-4 2 0,0 4 0 0,0 6 0 15,0 0-9-15,0-4-1 0,-3 10-8 0,3-7 12 16,-4 4 7-16,1-3 1 0,-1-1 0 0,0 7 0 15,1-10 12-15,-1 4 4 0,-3 0 0 0,4-7 0 16,-1-2-14-16,1 9-2 0,-1-6-1 0,1-6 0 16,3-1 6-16,0-5 2 0,0 0 0 0,0 0 0 15,0 0 9-15,0 0 3 0,0 0 0 0,0 0 0 16,0 0 1-16,0 0 0 0,0 0 0 0,0 0 0 16,0-5-21-16,3-1-4 0,-3 0-1 0,4-6 0 15,-1-3-14-15,-3 4 11 0,4-1-11 0,-1-6 10 16,-3 3-10-16,4-2 0 0,-1-1 0 0,1 1 8 15,-4 2-8-15,3-3 0 0,1 1 0 0,0 2 0 16,-4 0 0-16,3 1 8 0,1 2-8 0,-1-9 0 16,-3 9 0-16,4 1 0 0,-1-1 0 0,1 0 0 15,-4 6 0-15,3-3 0 0,-3 4 0 0,0-1 0 16,0 6 0-16,4-3 0 0,-4 3 0 0,0 0 0 16,0 0-12-16,0 0 3 0,3 0 0 0,-3 0 0 15,7 3 9-15,-3 0-13 0,3 0 5 0,-4 2 8 16,1 4 0-16,-1 3 0 0,1 0 0 0,0 0 0 0,-1-4-12 15,-3 1 12-15,4 6-10 0,-4-3 10 0,3-1 0 16,-3 4 0-16,-3 9 0 0,3-7 0 0,0 1 0 0,-4 2 0 0,4-2 0 16,0 3 0-16,0-4 0 0,-3 1 0 0,3 0 0 15,0-10 0-15,-4 7 0 0,4-6 0 0,0-3 0 16,0-6 0-16,0 0 0 0,0 0 0 0,0 0 0 0,0 0 10 16,0 0 2-16,0 0 0 0,0 0 0 0,0-6 0 15,0 0-12-15,0-9 10 0,4 4-10 0,-1 5 10 16,-3-12-10-16,4 3 0 15,-1 1 0-15,1-1 8 0,-1-3-8 0,1 7 0 0,-1-4 0 16,-3-3 8-16,4 6-8 0,-4 1 0 0,0-1 0 0,3 0 0 16,-3 9 0-16,0 3 0 0,0 0 0 0,0 0 0 15,0 0 0-15,0 0 0 0,0 0 0 0,0 0 0 16,0 0 0-16,0 0 0 0,0 0 0 0,0 0 0 16,0 0 0-16,0 0 0 0,0 0-9 0,0 0 9 15,0 0 0-15,0 0 0 0,0 0 0 0,0 0 0 16,0 0-10-16,0 0 10 0,0 0-8 0,0 0 8 15,0 0-11-15,7 0 11 0,-7 0-13 0,4 3 5 16,-1 9 8-16,4 0-10 0,-3-1 10 0,-1 7-10 16,1 0 10-16,-4 2 0 0,4-2 0 0,-4 5 0 15,0 4 0-15,3-9-8 0,-3 8 8 0,0-2 0 16,0-7 0-16,0 1-8 0,0-3 8 0,0-4 0 16,4 1 0-16,-4-3 0 0,0-9 0 0,0 0 8 0,0 0-8 15,0 0 0-15,0 0 0 0,7 0 0 0,-4-3 14 16,4-9-2-16,0 0 0 0,0 1 0 0,4-4-12 15,-4-3-12-15,4 7 3 0,-4-7 0 16,3 0-139-16,-3 4-28 0</inkml:trace>
  <inkml:trace contextRef="#ctx0" brushRef="#br0" timeOffset="19635.985">13645 7234 801 0,'-3'-12'34'16,"-1"-2"-34"-1,1 2 72-15,3 0 7 0,-4 0 1 0,1 7 1 16,-1-1-27-16,1 0-6 0,3 6 0 0,-7-6-1 16,0 6 5-16,0-6 2 0,7 6 0 0,-7-3 0 15,-1 3-35-15,-2 0-7 0,3 3-2 0,0 3 0 16,-4 0 18-16,4 6 3 0,0-1 1 0,-3 1 0 15,2 0-32-15,-2 3 0 0,-1 2 0 0,4 1 0 0,0-6 8 0,0 2-8 16,0 4 0-16,4-6 0 0,3-6 8 0,-4 2-8 0,4-2 0 16,0 6 0-16,0-12 0 0,0 0 0 0,0 0 0 0,4 6 0 15,3 0 8-15,0 0 1 0,0 0 1 16,3-1 0-16,-3 1-10 0,0 0 12 0,0-3-12 16,4 3 12-16,-4-3-12 0,0 3 0 15,4-6 0-15,-4 3 0 0,3-3 9 16,1 6 0-16,-4-6 0 0,4-6 0 0,-1 6-1 0,1-3-8 15,-4-3 12-15,3 0-4 0,-3 0 4 0,0 0 1 16,-3-5 0-16,0-1 0 0,-1-3-3 0,1 0-1 0,-1 1 0 16,-3 2 0-16,4-9-9 0,-4 4 10 0,0 5-10 15,-4-12 10-15,4 10-10 0,-3-4 0 0,-1 0 0 0,4 7 8 16,-3-1-8-16,3 0 0 0,-4 9 0 0,0-3 8 16,4 6-8-16,-7-5 0 0,7 5 9 0,0 0-9 15,0 0 0-15,0 0 0 0,0 0 0 0,-7 5 0 16,0 1 0-16,4-3-10 0,-4 3 10 0,3 12-13 15,1-7 13-15,-1 1 0 0,4 6 0 0,-3 2 10 16,-1-2-10-16,4 0 0 0,4-4 0 0,-4 4 0 16,3 0-8-16,1-7-4 0,-1 1-1 0,-3 3 0 15,4-9 13-15,-1 6 0 0,1-7 0 0,-1 1 0 16,1 6 0-16,-1-6 0 0,4 0 0 0,0 3 0 16,1-9 0-16,-1 6 0 0,0-1 0 0,0-5 0 15,3 0 0-15,1 6 0 0,-1-6 10 0,5-6-10 16,-1 6-104-16,0 0-25 0,0-5-6 0</inkml:trace>
  <inkml:trace contextRef="#ctx0" brushRef="#br0" timeOffset="20059.1">13797 7172 948 0,'0'0'27'0,"0"0"5"15,0 0-32-15,0 0 0 0,0 0 0 0,0 0 0 16,0 0 48-16,0 6 4 0,-3 0 0 0,3 6 0 16,-4 0-16-16,4-3-2 0,0 8-1 0,-3-5 0 15,3 3 1-15,0 2 0 0,-4 7 0 0,4-7 0 16,-3 1-7-16,3 3-2 0,0-4 0 0,-4 7 0 16,4-4-17-16,0-2-8 0,4-3 8 0,-4-3-8 15,0-1 16-15,3 1-3 0,-3-12 0 0,0 0 0 16,0 0 4-16,4 0 1 0,3 0 0 0,-4 0 0 15,1-6 3-15,3 6 1 0,-4-12 0 0,1 4 0 0,3 2-22 16,-4-3 0-16,1 6 0 0,-1-9 0 16,1 6-101-16,-1 0-25 0,1 1-5 0</inkml:trace>
  <inkml:trace contextRef="#ctx0" brushRef="#br0" timeOffset="20282.845">13652 6814 1026 0,'-10'9'28'0,"-1"-1"8"0,4 1-28 0,0-3-8 0,4 6 0 0,-1-12 0 15,4 0 0-15,0 0 0 0,0 0 0 0,0 0 0 16,0 0 0-16,0 0 0 0,0 0 0 0,4 6 0 15,3-6 0-15,0-6-15 0</inkml:trace>
  <inkml:trace contextRef="#ctx0" brushRef="#br0" timeOffset="20703.587">13945 6590 505 0,'-3'15'21'0,"-4"-3"-21"15,3 5 100-15,-3-5 16 0,0 3 4 0,4 8 0 16,-5-8-39-16,5 3-7 0,-1 5-2 0,1-2 0 15,-1 8-24-15,1-11-4 0,-1 8-2 0,4-2 0 16,0 5-12-16,0 4-2 0,4-10-1 0,-4 10 0 16,3-10-5-16,4 6-1 0,-3 4 0 0,3-10 0 15,-3 10-10-15,3-10-3 0,-4 9 0 0,1-2 0 16,-1-4 12-16,1-2 3 0,-1-7 0 16,-3 4 0-16,4-3 1 0,-4-1 1 0,0 4 0 15,0-9 0-15,3 5-7 0,-3-8-2 0,0 0 0 0,0 0 0 16,0 3 0-16,0-7-1 0,0 1 0 0,0 6 0 15,0-12-15-15,0 0 11 0,0 0-11 0,0 0 10 16,0 0-10-16,0 0 8 0,0 0-8 0,0 0 8 16,0 0-25-16,0 0-6 0,0 0-1 0,0 0 0 15,0 0-152-15,0 0-30 0</inkml:trace>
  <inkml:trace contextRef="#ctx0" brushRef="#br0" timeOffset="27277.559">11388 8207 414 0,'0'0'17'0,"0"0"-17"16,0 0 49-16,0 0 7 0,0 0 0 16,0 0 1-1,0 0-34-15,0 0-7 0,0 0-2 0,0 0 0 16,0 0-6-16,0 0 0 0,-4 6-8 0,4-6 12 0,-3 9-12 0,3-9 0 0,0 0 0 0,-4 6 0 16,1 0 0-16,3 6 0 0,-4-7 0 0,0 1 0 15,4 3 0-15,-3 0 11 0,3 0-3 0,-4 2-8 16,4-5 20-16,-3 6-4 0,3-3 0 0,-4 0 0 15,1 0 3-15,3 2 0 0,-4-5 0 0,4 12 0 16,0-12-7-16,0 6 0 0,0 2-1 0,0-2 0 16,0 0-11-16,4-1 12 0,-1 1-12 0,1 3 12 15,-1-3-12-15,1-6 10 0,-1 5-10 0,5-5 10 16,-5 6-10-16,4-6 8 0,4 3-8 0,-4-3 8 16,3-1 0-16,1-5 0 0,0 0 0 0,3-5 0 15,-4 5 8-15,1-6 0 0,3-3 1 16,-3 0 0-16,-1-3 14 0,1 3 2 0,-1-2 1 0,1-1 0 15,-4-3 3-15,-4 3 1 0,4 1 0 0,-3-1 0 16,0-6-3-16,3 7-1 0,-4-4 0 0,1 3 0 16,-1 0-15-16,1-2-3 0,-1 2-1 0,1 0 0 15,-1 6-15-15,-3-6 9 0,0 7-9 0,0-1 8 16,4-3-8-16,-4 0 0 0,0 3 0 0,0 0 8 16,0 3-8-16,3-2 8 0,1-1-8 0,-4 0 8 15,0 6-8-15,0-6 10 0,0 0-10 0,0-3 10 16,0 9-10-16,0-6 0 0,0 0 0 0,0 1 8 15,0 5-24-15,0-6-6 0,0 0-1 0</inkml:trace>
  <inkml:trace contextRef="#ctx0" brushRef="#br0" timeOffset="28014.205">11818 8210 679 0,'0'0'19'0,"0"0"5"16,-7 6-24-16,0 0 0 0,-4 0 0 0,4 6 0 16,0-6 40-16,0-1 3 0,0 4 1 0,0 0 0 15,0 6-13-15,0-9-3 0,3 5 0 0,-3 1 0 16,7-3-16-16,-3 0-3 0,-1 0-1 0,4 2 0 16,0 1 0-16,0 0-8 0,0-6 12 0,0 3-4 15,4 2-8-15,-4 1 0 0,3 0 0 0,1-6 8 16,-4 0-8-16,3 2 8 0,-3-8-8 0,4 9 8 15,-4-9 17-15,0 0 3 0,0 0 1 0,0 0 0 0,0 0-16 16,0 0-3-16,4 3-1 0,-4-3 0 0,0 0 4 0,0 0 1 0,0 12 0 16,0-12 0-16,3 6-14 15,-3 0 0-15,7 0 8 0,-7-6-8 0,0 0 0 0,0 0 0 0,0 0 8 16,0 0-8 0,0 0 17-16,0 0 1 0,0 0 0 0,4 0 0 0,-1-6 15 0,1-6 3 0,-1 0 1 0,-3 3 0 15,4-2-15-15,-1-1-3 0,-3-6-1 0,4 1 0 16,-1 2-7-16,-3-3-2 0,4 1 0 0,-4-1 0 15,3-3-9-15,1 4 0 0,-1-4 0 0,4 4 8 16,-3-1-8-16,3 0 0 0,-3 4 0 0,3-4 0 16,0 6 0-16,-4 6 0 0,4-8 0 0,-3 8 0 15,3-6 0-15,-4 12 0 0,1-6 0 0,-4 6 0 16,0 0-9-16,0 0 9 0,0 0 0 0,0 0 0 16,7 0-12-16,0 0 12 0,0 6-12 0,0 3 12 15,-3-6-10-15,-1 6 10 0,4-4-8 0,-3 7 8 16,-1 0 0-16,4 0-8 0,-3-1 8 0,-1 4 0 15,-3 3-12-15,4-1 4 0,-4-5 0 0,0 9 0 16,3-4 8-16,-3 4 0 0,-3 2 0 0,3-5 0 16,0 9 0-16,0 2 0 0,-4-11 0 0,4 8 0 15,-3-2 0-15,-1-1 0 0,1-2 0 0,-1 2 0 16,4-5 0-16,-3 2 0 0,-1-2 0 0,4-3 0 16,-3-3 8-16,3 5-8 0,0-11 8 0,-4 6-8 15,4-12 9-15,0 0-9 0,0 0 12 0,0 0-12 16,0 0 12-16,0 0-12 0,0 0 12 0</inkml:trace>
  <inkml:trace contextRef="#ctx0" brushRef="#br0" timeOffset="28749.12">12704 8213 558 0,'0'15'24'16,"0"-3"-24"-1,0-1 65-15,0 4 9 0,0 3 2 0,0-7 0 16,-4-5-4-16,4 6 0 0,0-12 0 0,0 9 0 0,0-9-1 16,0 0-1-16,0 0 0 0,0 0 0 15,0 0 2-15,0 0 0 0,0 0 0 0,0 0 0 16,0 0 1-16,0 0 1 0,0 0 0 0,0 0 0 16,0 0-50-16,-4-6-9 0,4-3-3 0,0 3 0 0,-3 0 0 0,3-5 0 0,-4-4 0 0,4 6 0 15,-3 0-12-15,-1 4 0 0,4-7 0 0,-3 0-10 16,-1 3-2-16,1 0 0 0,-1 1 0 0,-3 2 0 15,0 0 0-15,0 0 0 0,0 0 0 0,-4 6 0 16,4 0 4-16,-3 0 0 0,-1 0 0 0,-3 6 0 16,4 0 8-16,-5 0 0 0,1 0 0 0,0 2 0 15,0 1 0-15,-4 0 0 0,4 9 0 0,0-7 0 16,0-2-28-16,4 6-3 0,-5 0-1 16,5 2 0-16,-1-2 32 0,4 0 0 0,-3-1 0 0,3 10 0 15,-1-12 0-15,1 2 0 0,4 4 0 0,-1 0 0 16,1-4 0-16,3 10 0 0,3-12 0 0,-3 2 0 15,4 4 0-15,-1-6 0 0,1-1-12 0,3-5 3 16,0 6 9-16,0-6 0 0,0 3 0 0,0-3 0 16,4-3 0-16,-1 5 0 0,1-2 8 0,0 0-8 15,-1 0 14-15,1-6-2 0,3 0 0 0,-4 0 0 16,5 0-12-16,-5 0 0 0,1 0 0 0,-1 0 0 16,1 0 19-16,3-6 1 0,-3 6 0 0,3 0 0 15,3 0-45-15,1-6-9 0,0 6-2 0</inkml:trace>
  <inkml:trace contextRef="#ctx0" brushRef="#br0" timeOffset="29376.825">12972 8278 908 0,'-7'-3'19'0,"-4"-3"4"0,4 6-23 16,0 6 0-16,0-6 0 0,0 3 0 0,0 3 27 0,0-6 1 0,3 6 0 0,-3-6 0 16,0 5 0-16,3-5 0 0,1 6 0 0,-4 0 0 15,3 0-10-15,-3 3-2 0,4 0 0 0,-4 0 0 16,3 2-16-16,-3 1 0 0,4 0 0 0,-1 0 0 15,-3-1 10-15,4 10-2 0,-5-9 0 0,1-3 0 16,4 5 13-16,-4 1 3 0,3 3 0 0,1-7 0 16,-1 1 6-16,4-3 2 0,-3 3 0 0,3-6 0 15,0 5-14-15,0-11-2 0,0 0-1 0,3 12 0 16,1-6 5-16,-1 0 0 0,1-3 1 0,3 3 0 16,-7-6-7-16,3 3-2 0,4-3 0 0,1 3 0 15,-5-3 3-15,4 0 0 0,0-3 0 0,0 3 0 16,-3-3 1-16,3 0 1 0,0 0 0 0,0-3 0 15,-4 3-7-15,4-3-2 0,1 0 0 0,-5 0 0 16,4-5 0-16,-3 5 0 0,3 0 0 0,-4-3 0 16,1 3-8-16,3-6 0 0,-4 1 0 0,1 5 0 15,-1-6 0-15,1-6 0 0,-1 7 0 0,1 2-11 16,0-3 19-16,3-9 3 0,-4 7 1 0,1 5 0 16,-1-9-12-16,-3 6-17 0,4 1 4 0,-4-1 1 15,0 3 35-15,-4-3 7 0,4 6 2 0,-7-5 0 0,4 2-32 16,-4 0 0-16,-1 3 0 0,-2 3 0 0,-1-3 0 0,1 6-13 0,-1 0 1 0,1 0 0 15,-5 0 12-15,5 6 15 0,-4 0-3 0,0 6-1 16,0-3-24-16,3 2-5 0,-3 1-1 0,0 3 0 16,0 0 9-16,0-1 2 0,3 4 0 0,-3-3 0 15,3 2 8-15,1 7 0 0,3-12 0 0,0 5 0 16,-1 4 0-16,5-9 0 0,3-1 0 0,-4-5-8 16,8 6 0-16,-1-6 0 0,5 3 0 0,-1-3 0 15,3-1-34-15,4 1-6 0,0 6-2 16</inkml:trace>
  <inkml:trace contextRef="#ctx0" brushRef="#br0" timeOffset="29889.323">13141 8295 680 0,'-11'12'28'15,"4"-3"-28"-15,0 3 62 0,0-3 6 0,-3-1 2 0,6 4 0 16,-3-6-35-16,4 6-7 0,3-3-2 0,-4 0 0 15,4-1 5-15,-4 4 1 0,4 0 0 0,0 0 0 16,0-7-32-16,4 7 0 0,-4 3 0 0,4-3 0 31,-1-1 16-31,1-5-4 0,-1 6 0 0,1-3 0 0,-1 3 0 0,4-6 0 0,-3 5 0 0,3-5 0 16,0 0-3-16,-4 3-1 0,4-3 0 0,0-3 0 16,1 3 20-16,2-3 3 0,-3 2 1 0,0-5 0 15,0 0-3-15,0 0 0 0,0-5 0 0,0 2 0 16,1 0-1-16,-1-3-1 0,-4 0 0 0,4 0 0 15,0 3-6-15,-3-9-1 0,-1 6 0 0,1 1 0 16,-1-1 2-16,1-6 0 0,-1 6 0 0,-3-3 0 16,0 3-3-16,0 0-1 0,4-5 0 0,-4 5 0 15,0-6-6-15,3 0 0 0,-3 3-1 0,0 4 0 16,0-7-11-16,0-6 8 0,0 9-8 0,0-5 8 16,0-1-8-16,0-3 0 0,0 1 0 0,0-4 0 15,0 3 0-15,-3 1 0 0,3-4 0 0,0 4-11 16,0-1-137-16,0 0-28 0,0 4-6 0</inkml:trace>
  <inkml:trace contextRef="#ctx0" brushRef="#br0" timeOffset="30551.688">13462 8263 680 0,'0'0'14'0,"0"0"3"0,0 0-17 0,-7 6 0 0,3 9 0 0,1-9 0 15,3-6 22-15,-4 5 1 0,4-5 0 0,-3 6 0 16,3 6 26-16,0-12 6 0,0 3 1 0,0 9 0 16,0-3-16-16,0-1-2 0,0 4-1 0,0-6 0 15,0 9-10-15,0-3-3 0,3-1 0 0,-3 7 0 16,0-6-3-16,4-1-1 0,-4 4 0 0,0 3 0 16,0-1 10-16,0-5 2 0,0 6 0 0,0-3 0 15,0 2-13-15,-4-2-3 0,4 0 0 0,0-1 0 16,0-2 2-16,0 0 0 0,0-6 0 0,0-6 0 15,0 0 10-15,0 0 1 0,0 0 1 0,0 0 0 16,0 0-8-16,0 0-2 0,0 0 0 0,0 0 0 16,0 0 0-16,0 0 0 0,0 0 0 0,0 0 0 15,0 0 15-15,0 0 2 0,0 0 1 0,0 0 0 16,-3-6-13-16,3 0-2 0,-4-6-1 0,4 0 0 16,0 4 5-16,0-4 1 0,0 0 0 0,0 0 0 15,0 1-28-15,0-4 0 0,0-3 0 0,0 1 0 16,-3 5 0-16,3-12 0 0,-4 10 0 0,4-4 0 15,-3-3 0-15,3 4 0 0,-4-1 0 0,4 0 0 16,-3 1 0-16,-1 2 0 0,4-3 0 0,-3 7 0 16,3-7 0-16,-4 3 0 0,4 4 0 0,0-1 0 0,4 6 0 0,-4-6 0 0,0 6 0 0,0 6 0 15,3-8-11-15,-3 8-7 0,0 0-2 0,0 0 0 16,7-3 10-16,-7 3 2 0,4 0 0 0,3 0 0 16,0 3 8-16,0-1 0 0,0 4 0 0,4-3 0 15,-4 3-10-15,3 3 0 0,-3-3 0 0,0 6 0 16,0-6 10-16,0-1-12 0,-3 4 12 0,3 0-12 15,0 6-6-15,0-4-2 0,4 1 0 0,-1 3 0 16,1 0-67-16,-1-1-13 0,1 4-4 0</inkml:trace>
  <inkml:trace contextRef="#ctx0" brushRef="#br0" timeOffset="30925.321">13674 8425 950 0,'0'0'20'0,"0"0"4"0,0 0-24 16,0 0 0-16,0 0 0 0,0 0 0 15,0 0 24-15,0 0 1 0,0 0 0 0,0 0 0 0,0 0 31 0,0 0 7 0,0 0 1 0,0 0 0 16,0 0-12-16,0 0-1 0,0 0-1 0,0 0 0 16,0 0-40-16,0 0-10 0,-7 6 0 0,3 0 0 15,1-1 0-15,-1 1-11 0,0 3 3 0,4 3 0 16,-3 0 8-16,-1-1 0 0,4 7 0 0,-3-3 0 16,3 2 11-16,0 1-3 0,-4 0 0 0,4 2 0 15,0-2-8 1,0-6 0-16,0 2 0 0,0 4 0 0,0-6 0 0,0-6 8 15,0 5-8-15,0-2 8 0,0-9 0 0,0 0 0 0,0 0 0 0,0 0 0 16,0 0-8-16,0 0-14 0,4-6 3 0</inkml:trace>
  <inkml:trace contextRef="#ctx0" brushRef="#br0" timeOffset="31167.752">13578 7999 1006 0,'-10'5'20'0,"3"1"7"0,0 0-27 15,3 3 0-15,1 3 0 0,-1 0 0 16,1-7 0-16,-1 1 0 0,4 0 0 0,-3 3 0 0,3-9 0 0,0 0 0 15,0 6 0-15,0-6 0 0,7 0-17 16,0 0 4-16</inkml:trace>
  <inkml:trace contextRef="#ctx0" brushRef="#br0" timeOffset="31782.653">13801 8398 1036 0,'0'0'21'0,"0"0"7"15,0 0-28-15,0 0 0 0,0 0 0 0,0 0 0 16,0 0 77-16,0 0 11 0,0 0 1 0,0 0 1 15,0 0-16-15,0 0-3 0,-4 9-1 0,1 3 0 16,3-6-46-16,-4 0-10 0,4 0-2 0,4-1 0 16,-4 1-12-16,3 0 0 0,-3-6 0 0,4 9 0 15,-1-3 9-15,1 0-1 0,3 0 0 0,0-6 0 16,-4 6 2-16,4-6 0 0,0 0 0 0,-3 0 0 16,3-6-2-16,-3 0 0 0,6 0 0 0,-6 0 0 15,3-3 16-15,0 3 2 0,-4-2 1 0,1-1 0 16,3 3-27-16,-4-6 0 0,1 0 8 0,-4 4-8 15,3 2 0-15,-3 0 0 0,4 0 0 0,-4 6 0 16,0 0 0-16,0 0 10 0,-4 0-10 0,4 0 10 0,-7-12-10 0,0 12 0 0,4-6 0 16,-4 6 8-16,0-6-8 0,0 6 0 15,-4 0 0-15,1 0 0 0,2 0 0 0,-2 0 0 16,-1 0 0-16,1 0 0 0,-1 0 0 0,4 0 0 16,-3 0 0-16,2 0 0 0,1 0 0 0,0 0 0 15,7 0 0-15,-7 6 0 16,4-6 0-16,-1 6-9 0,1 6 9 0,-1-6-13 0,4 3 13 0,-3 2 0 0,3 7 0 0,0-6 0 15,3 5-22-15,-3 4 2 0,4-3 0 0,-1-1 0 16,1 10 20-16,-1-10 0 0,1 7 0 0,-4-4 0 16,3 4 0-16,1-6 0 0,-4 8 0 0,3-8 0 15,1-7 0-15,-4 4 0 0,3-3 0 0,1 0 0 16,0-6 12-16,-4-6 6 0,3 5 2 0,1 4 0 16,3-6-20-16,-4-3 0 0,4 0 0 0,4 0 0 15,-4-3 0-15,3 0 0 0,1-3 0 0,0 1 0 16,6-1 0-16,1-6 0 0,-1 0 0 0,-2-3 0 15,2 4-128-15,1-1-32 0</inkml:trace>
  <inkml:trace contextRef="#ctx0" brushRef="#br0" timeOffset="32171.209">14065 7954 998 0,'-21'15'20'0,"11"-9"7"0,2 6-27 0,1 0 0 0,4-1 0 0,-4 4 0 16,3 3 15-16,1-1-3 0,-1-5 0 0,1 9 0 15,3 2 26-15,0-2 5 0,0 2 1 0,0 7 0 16,0-7 6-16,0 10 2 0,3-10 0 0,-3 9 0 16,4 4-16-16,-1 2-4 0,4-6 0 0,-3 1 0 15,-1 2-1-15,1-6-1 0,-1 9 0 0,1-8 0 16,-4 2-13-16,4-5-2 0,-1 2-1 0,-3-5 0 16,0-4-2-16,0-2 0 0,0-1 0 0,0 1 0 15,0-6 20-15,0 3 4 0,0-4 1 0,0 1 0 16,0 0-28-16,0-3-9 0,-3 2 0 0,3 1 0 15,0-6 8-15,-4 6-8 0,4-3 0 0,-4 2 0 16,4-2-99-16,-3 0-23 0</inkml:trace>
  <inkml:trace contextRef="#ctx0" brushRef="#br0" timeOffset="32972.849">12266 10797 971 0,'0'0'20'0,"0"0"6"0,0 0-26 0,0 0 0 0,0 0 0 0,0 0 0 15,0 0 10-15,0 0-10 0,0 0 12 0,-3 6-12 16,3-6 0-16,0 0 0 0,0 6 0 0,0-6 0 16,0 12 9-16,0-12-9 0,0 12 0 0,3-7 9 15,-3 1-1-15,0 0 0 0,4 0 0 0,-4-6 0 16,0 0 4-16,0 0 1 0,0 0 0 0,0 0 0 15,0 0 21-15,0 0 4 0,0 0 1 0,0 0 0 16,0 0 21-16,0 0 4 0,0 0 0 0,0 0 1 16,0 0-42-16,0 0-9 0,0 0-2 0,0 0 0 15,0 0-22-15,0 0-5 0,0 0-1 0,0 0 0 16,0 0-116-16,0 0-24 0</inkml:trace>
  <inkml:trace contextRef="#ctx0" brushRef="#br0" timeOffset="33790.632">12153 11035 360 0,'0'0'0'0,"0"0"16"0,0 0-16 0,-7 0 0 0,0 0 0 0,0 6 0 15,0-6 49-15,0 9 7 0,0-6 2 0,-4 6 0 16,1-3 10-16,-1 0 3 0,-3 5 0 0,0-5 0 16,0 6 45-16,0-6 8 0,0 0 3 0,-4 3 0 15,4-4-50-15,0 1-9 0,0 6-3 0,-1-6 0 16,1 0-17-16,4 0-3 0,3 0-1 0,-4-6 0 15,4 6-33-15,0-1-11 0,3-2 0 0,-3 6 0 16,4-3 0-16,3 3 0 0,-4 3 0 0,4-7 0 16,0 7 0-16,0 3 0 0,0-3-10 0,4 5 10 15,3 1 0-15,-4 0 0 0,5 2 0 0,-1 1 0 16,0 5-9-16,3 1 9 0,1-4 0 0,-1 4 0 16,1-1 15-16,-4-5 9 0,4 5 3 0,-1-11 0 15,-3 3-73-15,0-7-14 0,0-5-4 0,0 6 0 16,1-6 103-16,2 0 20 0,-3 5 4 0,0-5 1 15,4-6-52-15,-1 0-12 0,-3-6 0 0,4 3 0 16,0 1-48-16,-1 4-13 0,1-2-3 0</inkml:trace>
  <inkml:trace contextRef="#ctx0" brushRef="#br0" timeOffset="34760.86">10633 11265 768 0,'0'0'21'0,"0"0"7"0,0 0-28 0,0 0 0 0,0 0 0 0,0 0 0 16,0 0 0-16,0 0 0 0,0 0 0 0,0 0 0 16,0 0 0-16,0 0 0 0,0 0 0 0,0 0 0 15,0 0 0-15,3-3 0 0,4 3 0 0,-3 0 0 16,-4 0 0-16,7 3 0 0,-7-3 0 0,7 6 0 16,-4-1 0-16,1 7 0 0,3-6 0 0,-3 6 0 15,-1 0 9-15,-3 8 3 0,4-8 1 0,-4 6 0 16,0 2 9-16,0-2 2 0,0 5 0 0,0-5 0 15,3 3 0-15,-3-1 0 0,4-2 0 0,-1 5 0 16,-3-8 3-16,4 3 1 0,-1 5 0 0,1-11 0 16,-1 6-28-16,1-4 0 0,3-2 0 0,0 0-11 15,4 0 60-15,-1-7 12 0,1 1 3 0,3 0 0 16,-4 0-75-16,5-3-14 0,2 3-3 0,-3-3-1 16,0-3 46-16,0-3 10 0,1-3 1 0,-1 3 1 15,-4-3-17-15,1-3-4 0,-1 3-8 0,1-2 12 0,0-4 36 0,-1-9 8 16,-3-2 0-16,4 5 1 0,-4-8 9 0,0 8 2 15,-3-11 0-15,3 8 0 0,-4-2-58 16,1 2-10-16,-1 0 0 0,1 1 0 0,-1-4 24 0,1-2 12 0,-4 8 2 16,3-8 1-16,-3 8-28 0,0-5-11 0,0 5 8 0,-3-3-8 15,3 4 0-15,0 2 0 0,-4-3 8 16,4 7-8-16,0-7 0 0,0 3 0 0,0 6 9 0,0-2-9 16,-3 2 0-16,3 3 0 0,0-6-10 15,0 12 10-15,0 0-142 0,0 0-22 0,0 0-4 16</inkml:trace>
  <inkml:trace contextRef="#ctx0" brushRef="#br0" timeOffset="35266.919">11303 11153 546 0,'-11'6'11'0,"-3"0"4"16,4 0-15-16,-1 0 0 0,-3-1 0 0,3 4 0 16,1-3 16-16,-1 0 0 0,1 0 0 0,3 0 0 15,-4 0 36-15,4-1 8 0,0 1 2 0,0 0 0 16,3 3-27-16,1-3-6 0,3 3-1 0,-4 0 0 16,4 2-43-16,0 1-9 0,0-3-1 0,0 0-1 15,0 5 45-15,4 4 9 0,-1-3 1 0,1 5 1 0,-1 1-14 16,1-3-2-16,-1 2-1 0,1 4 0 15,0-7 7-15,-4-8 0 0,3 0 1 0,-3 3 0 0,4 2 10 16,-4-8 1-16,0 6 1 0,0-6 0 0,3-3 1 16,-3 3 0-16,0-6 0 0,0 0 0 15,0 0 4-15,0 0 1 0,0 0 0 0,0 0 0 16,4-9-3-16,-4-3-1 0,3-5 0 0,1-4 0 0,-4 3-19 0,3-5-4 0,4 2-1 0,-3-2 0 16,-1-1-11-1,4 1 12-15,-3 2-12 0,-1-2 12 16,5 5-34-16,-5 3-6 0,4-2-2 0,-3-1 0 0,3 6 42 0,-4 3 8 0,1 3 1 0,3 1 1 15,-4-1-22-15,-3 6 0 0,7 0-10 0,0 6 10 16,4-1-12-16,-4-5 4 0,0 12 8 0,4 0-13 16,-4 0 13-16,0 8-12 0,-4 1 12 0,4 2-12 15,-3 7 12-15,3-1-9 0,-4 4 9 0,1-1-8 16,0 0 8-16,-1-5 0 0,1 5 0 0,-1-5 0 16,1-4 0-16,-1 1 0 0,1-4 8 0,-1-2-8 15,1-4 8-15,-1-2-8 0,1-3 8 0,3-6-8 16,0 3 0-16,4-3 0 0,-1-3-12 0</inkml:trace>
  <inkml:trace contextRef="#ctx0" brushRef="#br0" timeOffset="35957.936">12450 11250 691 0,'0'0'14'0,"0"0"4"0,0 0-18 0,-8 0 0 0,1 0 0 0,0 0 0 16,0 0 88-16,-3 0 15 0,-1 0 2 0,1 3 1 16,-1-3-2-16,0 0 0 0,1 3 0 0,-1 0 0 15,-3-3-13-15,0 3-3 0,3 0-1 0,-3 3 0 16,0-6-69-16,4 5-18 0,-1 1 0 0,0 6 0 15,1-9 0-15,-1 6 0 0,1 0 0 0,-1 0 0 16,4 5 0-16,4-2 0 0,-5 0 0 0,5 5 0 16,3 4 0-16,-4-3 0 0,4-4 0 0,0 4 0 15,0 0 0-15,4 2 0 0,-1-5 0 0,1 5 0 16,0-2 0-16,3-3 0 0,0 2 0 0,0-5 0 16,0 6 0-16,0-12 0 0,-4 5 0 0,4-5 0 15,0 0 0-15,-3 3 0 0,-4-9 0 0,7 0 0 16,0-6 0-16,0 3 0 0,4-6 0 0,-4-5 0 0,3 2 57 15,-3-6 6-15,4-5 1 0,-4-4 0 0,0 1-64 16,0-4-12-16,0-5-2 0,0 3-1 0,-3 5 24 0,-1 4 5 16,1-7 1-16,-4 10 0 15,0 2-15-15,0 1 0 0,0-1 0 0,-4-3 0 0,4 10 0 0,-3 5 0 16,-4-6 0-16,0 6 0 0,0 3 0 0,0 3 0 0,0 0 0 0,-4 6 0 31,-3 3-48-31,0-3-13 0,0 5-3 0,-4 10 0 0,0-3 52 0,-3 5 12 0,0 1 0 0,0 8 0 16,0-8 15-16,-1 8 5 0,1 0 2 0,0-2 0 15,4-4-35-15,2-2-7 0,1-1-2 0,4-8 0 16,-1-3 22-16,4-1 0 0,0 1 0 0,4-6 0 16,3-6 0-16,0 0 0 0,0 0 0 0,7 0 0 15,3 0 0-15,4-6 0 0,4 6 0 0</inkml:trace>
  <inkml:trace contextRef="#ctx0" brushRef="#br0" timeOffset="36451.739">12598 11226 1485 0,'-18'-5'31'0,"11"5"7"0,0 0-30 0,3 5-8 0,-3-5 0 0,4 6 0 15,3-6 8-15,-4 6 0 0,1 0 0 0,-1 0 0 16,1-3 7-16,3-3 1 0,-4 9 1 0,4 0 0 16,0-9-17-16,0 0 0 0,-3 5 0 0,3 7 0 15,0-6 27-15,0 6 1 0,0-3 1 0,0 2 0 16,3 7-46-1,1-6-10-15,-1-3-1 0,1 8-1 0,-1 1 29 0,4 0 0 16,-3-1 0-16,3 4 0 0,-4-9 0 0,5 5 0 0,-5-5 0 0,1 0 0 16,3 2 25-16,-4-2 11 0,1-3 3 0,-1 0 0 15,1-3-15-15,-4-6-4 0,0 0 0 0,7-3 0 16,-4 3 21-16,4-6 4 0,-3 0 1 0,3-3 0 16,0-3-18-16,-3-11-4 0,3 2-1 0,0-2 0 15,-4 2 17-15,1-2 4 0,3-4 1 0,-4 1 0 16,1 5-29-16,-4-5-5 0,0 2-2 0,3 1 0 15,-3 5-9-15,4 3 0 0,-4-2 0 0,3 5 0 16,-3 0 12-16,0 0-2 0,0 4-1 0,0 2 0 16,0 0-58-16,0 6-12 0,0-6-3 0,0 6 0 15,0 0-79-15,0 0-16 0,0 0-3 0</inkml:trace>
  <inkml:trace contextRef="#ctx0" brushRef="#br0" timeOffset="36974.951">12845 11215 1094 0,'0'0'23'0,"0"0"5"0,0 6-28 0,0-1 0 0,0 1 0 0,3 6 0 16,-3-6 41-16,0 3 3 0,4 3 1 0,-4-7 0 16,3 13 11-16,1-9 3 0,-1 6 0 0,1 5 0 15,-1-2-28-15,1-3-6 0,-1 2-1 0,1 1 0 16,-1 2 11-16,1 1 1 0,-1 0 1 0,-3-1 0 16,4 1-9-16,-4-1-1 0,0-2-1 0,0 3 0 15,0-4-26-15,0-5 0 0,0-3 8 0,0 2-8 16,0-11 42-16,0 0 6 0,0 0 2 0,0 0 0 15,0 0 7-15,0 0 2 0,0 0 0 0,-4-2 0 16,-3-10-32-16,4 6-7 0,-4-12 0 0,3-2-1 16,-3 2-2-16,4-5 0 0,-1-4 0 0,1 4 0 15,-1-1-27-15,1-2-6 0,-1 8 0 0,1-9-1 16,3 10 17-16,0 5 0 0,0-8 0 0,0 8 0 16,0 0 0-16,0 0 0 0,0 0 0 0,0 7 0 15,3-7 0-15,-3 3 0 0,0 3 0 0,4 0 0 16,-4-6 0-16,3 7 0 0,1-1 0 0,-1-6 0 15,-3 3 0-15,7-3 0 0,-3 4 0 0,3-1 0 0,-4-9 0 16,4 0 0-16,0 1 0 0,-3-4 0 0,3 4-11 16,0 2 2-16,4-3 0 0,-4 7 0 15,0-1-37-15,3 6-7 0,1 0-2 0,0 3 0 16,-1-3-8-16,4 12-1 0,-3-3-1 0,3 6 0 16,0 0-50-16,-3 8-9 0,3-2-3 0</inkml:trace>
  <inkml:trace contextRef="#ctx0" brushRef="#br0" timeOffset="37325.337">13201 11265 1124 0,'0'0'48'16,"0"0"-39"0,-4 6 76-16,1-1 15 0,-4 1 4 0,7 6 0 15,-4-3-32-15,4 0-7 0,0 5-1 0,-3 10 0 16,3-9-35-16,0 8-7 0,-4 1-2 0,4 2 0 0,0-2-10 0,0-4-2 0,4 1-8 15,-4-1 12-15,3-2-12 0,-3 0-15 0,0 2 3 0,0-8 1 16,0 0 11-16,4 0 0 0,-4-4 0 0,0-2 0 16,0-6 24-16,0 0 6 15,0 0 2-15</inkml:trace>
  <inkml:trace contextRef="#ctx0" brushRef="#br0" timeOffset="37504.389">13144 10827 1824 0,'-17'6'38'0,"3"-1"8"0,0 1-37 0,3 0-9 0,4 0 0 0,0 6 0 16,0-9 23-16,7-3 2 0,0 0 1 0,0 0 0 15,0 0-42-15,0 0-9 0,0 0-2 0</inkml:trace>
  <inkml:trace contextRef="#ctx0" brushRef="#br0" timeOffset="38012.451">13314 11215 1447 0,'-4'17'61'15,"1"1"-49"1,-1-9-20-16,1 3-5 0,-1-7-1 0,4-5 0 16,-3 6 41-16,3-6 8 0,0 0 1 0,0 0 1 0,0 0 47 0,0 0 10 0,0 0 2 0,0 0 0 15,0 0-64-15,0 0-12 0,0 0-2 0,3 6-1 16,1-6-17-16,3 6 0 0,-4-6 0 0,1 3 0 16,3 3 0-16,0-3 0 0,0 6-9 0,0-3 9 15,0-1 0-15,0 1 0 0,0 0 0 0,0 0 0 16,0-6 0-16,-3-6 0 0,3 6 0 0,0-6 11 15,0 0 8-15,-3-2 1 16,-1-4 1-16,4 3 0 0,-3 0-12 0,-1-8-9 0,4-1 12 0,-3-3-12 16,-1 10 25-16,-3-7-1 0,4 0-1 15,-4 4 0-15,-4-4-13 0,4 0-2 0,-3 4-8 0,-1-1 12 32,1 0-33-32,-1 9-7 0,1-2-2 0,-4 2 0 0,0 3 49 0,3 0 9 0,-3 3 3 0,-4 3 0 15,4 0-31-15,-3 3 0 0,-1 2-13 0,1 10 4 16,-5-6 0-16,1 5 0 0,4 10 0 0,-4-7 0 15,0 10 9-15,-1-1 0 0,5 4 0 0,-1 2 0 16,1 3 0-16,-1-9 0 0,8 10 0 0,-4-7 0 16,7-3 0-16,0 1 0 0,0-4 0 0,3 1 11 15,1-4 1-15,-1 1 1 0,4-7 0 0,0-2 0 16,0-3-1-16,0 0-1 0,0-4 0 0,0-2 0 16,4 0 0-16,0 0 0 0,-1 0 0 0,1-3 0 15,3 0-11-15,0 0 12 0,0 0-12 0,0-3 12 16,4-3-57-16,-4 0-11 0,4-3-3 0</inkml:trace>
  <inkml:trace contextRef="#ctx0" brushRef="#br0" timeOffset="38510.379">13585 11106 1337 0,'-7'18'56'0,"0"5"-44"16,0-5 41-16,4 2 9 0,-4 4 2 0,0-1 0 15,3 7-8-15,1-4-2 0,-1 1 0 0,1 8 0 16,3-6-35-16,3 4-7 0,1-4-2 0,-1-2 0 16,1 2 33-16,-1-3 6 0,1-8 2 0,3 3 0 15,-4 2-16-15,1-5-3 0,3 5-1 0,-4-2 0 16,1-3-8-16,-1-10-2 0,1 1 0 0,0 0 0 15,-1-3-6-15,-3-6-2 0,0 0 0 0,0 0 0 16,4 6 1-16,-4-6 0 0,0 0 0 0,0 0 0 16,0 0 11-16,0 0 3 0,0 0 0 0,-4-6 0 15,4-3-10-15,-3-3-2 0,-5 1 0 0,5-7 0 16,-4-6-8-16,0 4-8 0,3-4 12 0,-6-5-12 16,3 2 9-16,-4-2-9 0,1 3 0 0,-1-4 9 15,0 4 0-15,4 2 0 0,0 1 0 0,0 8 0 16,0-9-9-16,4 13 0 0,-1-1 0 0,1 3 0 15,3-3 0-15,-4 6 0 0,4 1 0 0,0-4 0 16,0 9-49-16,0-3-12 0,0 3-3 0,7-6 0 16,-3 3 52-16,3 0 12 0,0 0 0 0,0-3 0 0,3 0 0 15,-3 0 0-15,4 1 0 0,3-1 0 0,-3-6 11 16,3 0 5-16,3 0 0 0,-2 4 1 0,2-4-28 0,1 0-5 16,3-6-2-16,-3 10 0 15,3-4-26-15,0 0-4 0,-3 0-2 0,3-2 0 16,0 2-99-16,-3 3-20 0,-1-6-4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5-16T15:18:26.5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14404 11276 656 0,'-7'21'13'0,"3"-12"5"0,4-3-18 0,0-6 0 0,-3 9 0 0,3 2 0 15,0-11 56-15,0 6 8 0,0 6 2 0,0-12 0 16,0 6-27-16,0-6-6 0,3 3-1 0,-3-3 0 15,4 6-12-15,-1-3-2 0,4 0-1 0,-3-1 0 16,-4-2 38-16,7 6 7 0,-3-3 2 0,3 0 0 16,0-3-52-16,0 3-12 0,0-3 0 15,0 6 0-15,0 0-9 0,0 0-5 0,-4 0-1 0,5 3 0 16,-1-1-4-16,0-5-1 0,0 0 0 0</inkml:trace>
  <inkml:trace contextRef="#ctx0" brushRef="#br0" timeOffset="327.409">14323 11659 1242 0,'0'0'52'15,"0"0"-41"-15,0 0 11 0,0 0 2 16,0 0 1-16,0 0 0 0,0 0 20 16,0 0 4-16,0 0 1 0,0 0 0 0,3 6-34 15,1-1-6-15,-1-2-2 0,4 3 0 0,-3-3-8 0,3 0 12 0,4 0-12 16,-4 3 12-16,0-3-12 0,3 0 0 15,1 0 0-15,-1 3 0 0,1-1 0 0,0 1 0 0,-1-6 0 0,1 6 0 16,-1-6-14-16,1-6 2 0,0 6 0 0</inkml:trace>
  <inkml:trace contextRef="#ctx0" brushRef="#br0" timeOffset="945.579">15215 10783 1241 0,'-17'0'25'0,"10"5"8"0,0 1-33 0,-1-3 0 0,1 6 0 0,0 6 0 15,0-3 0-15,0-1 0 0,0 1 0 0,4 6 0 16,-4-7 12-16,3 10-12 0,-3-6 12 0,4 2-12 15,-1 7 26-15,0-6-2 0,4-4 0 0,-3 7 0 16,3-1 6-16,0 4 1 0,0 2 0 0,0 1 0 16,3-4-6-16,1 7-1 0,-4-4 0 0,4 4 0 15,-1-4-1-15,-3-2-1 0,4 5 0 0,-4-3 0 16,0-2 6-16,0-1 2 0,0 4 0 0,-4-1 0 16,4-2 1-16,-3 5 0 0,-5-11 0 0,1 8 0 15,4-5-17-15,-4 3-3 0,3-7-1 0,-3 1 0 16,4 2-10-16,-4-2 0 0,3-6 0 0,1 0 8 15,3-4-8-15,-4 1 0 0,4-3-12 0,0-6 12 16,0 0-160-16,0 0-25 0,0 0-5 0</inkml:trace>
  <inkml:trace contextRef="#ctx0" brushRef="#br0" timeOffset="1485.383">15367 11271 1337 0,'0'0'28'0,"-11"0"6"0,11 0-34 0,-7 5 0 0,4 1 0 0,-4 0 0 16,0 3 58-16,0-3 5 0,0 3 1 0,3 0 0 15,-3 8 0-15,4-5 0 0,-1-6 0 0,0 9 0 16,4-4-64-16,-3 1 0 0,3 0-12 0,3-6 2 16,-3 0 10-16,4 5 12 0,0-5-2 0,-1-3-1 15,1 3-1-15,-1-3-8 0,1 0 12 0,3 3-4 16,-4-6 4-16,4-9 0 0,4 6 0 0,-4-3 0 16,0-3-3-16,4-2 0 0,-4-1 0 0,0 0 0 15,0-9-9-15,0 7 8 0,0 5-8 0,0-9 8 16,0 1-31-16,0 5-6 0,-4 3-2 0,5-9 0 15,-5 13 47-15,1-7 8 0,-1 3 3 0,-3 3 0 16,4 0-43-16,-4 6-9 0,0-6-2 0,0 6 0 16,0 0 27-16,0 0 0 0,-11-6 0 0,4 12 0 15,-4-6 0-15,1 6-8 0,-1 0 8 0,1 3 0 16,-4 0 0-16,-1 5 0 0,1-2 0 0,0 3 0 16,0-3 0-16,0 5 0 0,3 1 0 0,1 0 0 0,-1 2 0 15,1 4 0-15,3-7 0 0,0 1 0 0,3 3 16 0,1-4 1 16,-1 1 1-16,0 2 0 0,4-8-29 15,0 0-5-15,0 0-2 0,4-1 0 0,0 4 43 0,-1-9 9 16,4 0 2-16,-3 0 0 0,6 0-25 16,-3 0-11-16,4-1 10 0,-1-2-10 15,5 0-27-15,-1-3-11 0,3 0-2 0,1 0-1 16,0-6-83-16,-1-5-17 0</inkml:trace>
  <inkml:trace contextRef="#ctx0" brushRef="#br0" timeOffset="1859.701">15780 10630 936 0,'0'0'26'0,"0"0"7"16,-4 9-33-16,1 5 0 0,-1-2 0 0,4 0 0 16,-3 2 55-16,3 4 4 0,-4 0 1 0,4-1 0 0,-3 1 6 0,-1 8 2 15,4-8 0-15,-3 14 0 0,3-8-10 16,0 8-2-16,-4-5 0 0,4 8 0 16,0-3-28-16,-4 10-7 0,4-4-1 0,0 6 0 15,-3-3 2-15,3 0 0 0,0 3 0 0,0 0 0 0,0-2-22 0,0-1 9 16,0 6-9-16,0-9 0 0,-4 0 27 15,4-3-2-15,0-2 0 0,0-4 0 0,-3 1 0 0,3-10 0 16,0-2 0-16,0-1 0 0,0-5-12 0,0-3-2 0,0 0-1 16,0-9 0-16,0 0-1 0,0 0 0 0,0 0 0 0,0 0 0 31,0 0-31-31,0 0-6 0,3-9-2 0</inkml:trace>
  <inkml:trace contextRef="#ctx0" brushRef="#br0" timeOffset="2178.729">15543 11153 1425 0,'0'0'60'15,"0"0"-48"1,0 0-12-16,0 0 0 0,0 0 0 0,0 0 8 15,0 0-26-15,0 0-6 0,0 0 0 0,0 0-1 16,0 0 55-16,0 0 11 0,-3 6 3 0,3-6 0 16,-4 6-23-16,4 0-4 0,0-6-1 0,0 6 0 15,4-1-2-15,-4 4-1 0,7-6 0 0,-4 3 0 16,5-3 5-16,-5 3 1 0,4-6 0 0,0 6 0 16,4-6 13-16,-4 0 4 0,3 0 0 0,4 0 0 15,1 0-36-15,2-6 0 0,-3 6 0 0,4-9 0 16,0 3 12-16,-1-3-12 0,4 3 12 0,1-2-12 0,-1 2-10 15,-4 0-9-15,5-6-1 0</inkml:trace>
  <inkml:trace contextRef="#ctx0" brushRef="#br0" timeOffset="2580.187">16140 10639 774 0,'-7'8'16'0,"3"-2"4"15,0 0-20-15,1 0 0 0,3-6 0 0,-4 9 0 16,1-3 66-16,-1 0 9 0,4-6 1 0,0 8 1 15,-3 1-2-15,-1 3-1 0,4 0 0 0,-3-3 0 16,3 2-18-16,-4 13-4 0,4-7-1 0,-3 1 0 16,3 14-11-16,0-5-1 0,0 2-1 0,-4 10 0 15,4 2-2-15,-3-3 0 0,3 3 0 0,-4 9 0 16,4-6-7-16,-3-6-1 0,-1 9-1 0,1-3 0 16,-4-2 6-16,3-1 2 0,-3 0 0 0,0-3 0 15,3-3 11-15,-3-2 2 0,4 2 1 0,-1-6 0 0,-3-2-6 16,4-1-2-16,-1-2 0 0,4-4 0 15,-3-2-26-15,3-3-6 0,-4 5-1 0,4-11 0 0,0 3-8 16,0-6 0-16,0-6 0 0,0 0 0 16,0 0-68-16,4 3-16 0,-4-3-4 0</inkml:trace>
  <inkml:trace contextRef="#ctx0" brushRef="#br0" timeOffset="10703.165">15868 11065 770 0,'0'0'16'0,"0"0"4"16,0 0-20-16,0 0 0 0,0 0 0 0,0 0 0 16,0 0 38-16,0 0 3 0,0 0 1 0,0 0 0 0,3 0 6 0,5 0 2 0,-5 0 0 15,4 0 0-15,4-3-11 0,-1 0-3 0,1 0 0 0,3 0 0 16,4-9 19-16,3 6 3 0,0 1 1 0,0-1 0 16,0-6-23-16,0 3-4 0,1-3 0 0,-8 3-1 15,3 7-18-15,1-10-3 0,0 6-1 0,-4-6 0 16,0 6 1-16,3 0 0 0,-2 3 0 0,2-2 0 15,1 5-10-15,0-3-9 0,-4 3 9 16,-4 3-13-16,1-3-94 16,-1 3-18-16</inkml:trace>
  <inkml:trace contextRef="#ctx0" brushRef="#br0" timeOffset="11291.065">16192 11356 1007 0,'0'0'42'0,"0"0"-34"31,0 0 42-31,0 0 8 0,0 0 2 0,0 0 0 0,0 0-15 0,0 0-2 0,0 0-1 16,0 0 0 0,0 0-26-16,0 0-4 0,0 0-2 0,0 0 0 0,0 0-10 0,0 0 0 0,4 6 0 0,3 0 0 15,-3-3 0-15,3 5 0 0,0-5 0 0,-4 3 8 16,4 0-8-16,0-6 0 0,0 6 0 0,0-6 0 15,-3 6 0-15,3-6 8 0,0 0-8 0,-3-6 8 16,-1 0 9-16,1 0 2 0,-1-3 0 0,1-2 0 16,-4-1 17-16,3 0 4 0,-3-6 1 0,0 7 0 15,0-4-31-15,0 3-10 0,-3-5 0 0,3 8 0 16,-4-3 10-16,1 0-10 0,-1 0 8 0,1 1-8 16,-4 5 8-16,3-6-8 0,-3 0 8 0,0 6-8 15,3 4 11-15,4 2-3 0,-10 0-8 0,3 0 12 16,0 2-12-16,3 4 0 0,-3 6 0 0,0 0 0 15,0 0 0-15,0-1-8 0,0 10 8 0,0-3-13 16,0 5 3-16,3-2 1 0,1 8 0 0,-4-5 0 16,3 2 9-16,4 1-8 0,-3 2 8 0,3 0-8 15,0-8 8-15,0 2 0 0,0-2 10 0,3 3-10 16,-3-7 16-16,4-5-4 0,-1 0 0 0,1 5 0 16,-1-2-12-16,1-9 11 0,3 12-11 0,0-10 10 15,-4-2-10-15,4 3 10 0,1-6-10 0,2 3 10 16,-3-3-26-16,4-3-6 0,-1 3-1 0</inkml:trace>
  <inkml:trace contextRef="#ctx0" brushRef="#br0" timeOffset="11725.296">16570 11200 1424 0,'-7'3'29'0,"0"3"8"0,-4 0-29 15,4 0-8-15,0-1 0 0,-3 10 0 0,3-3 49 0,-1 6 9 0,-2-1 2 0,-1 7 0 16,4 2-32-16,0-2-7 0,0 8-1 0,0-8 0 16,0 5 4-16,3-3 1 0,4-2 0 0,-3 2 0 15,3-8-25-15,-4 0 0 0,4 2 0 0,0-8 0 16,0 0 0-16,4 0 0 0,-4-4 0 0,0-2 0 16,0-6 0-16,0 0 0 0,0 0 0 0,0 0 0 15,0 0 48-15,0 0 4 0,0-6 0 0,0-2 1 16,0-4-35-16,0 0-7 0,-4-9-2 0,4 1 0 15,-3 5-9-15,-1-14 0 0,1 5 0 0,-1 4 0 16,1-4 21-16,3 4-1 0,-4-4 0 0,1 3 0 16,3 4-32-16,0 5-6 0,0-8-2 0,0 8 0 15,0 0 20-15,3 6 0 0,-3-6 0 0,0 1 0 16,4 11-13-16,-4 0 1 0,0-9 0 0,0 9 0 16,3-6 12-16,-3 6 0 0,4-3 12 0,-4 3-12 15,3-3 0-15,4 3 0 0,-3-3 0 0,3 3 0 16,0 0 0-16,0 0 0 0,4 0 0 0,-1 3 0 15,1-3 0-15,-1 0 0 0,5 3 0 0,-5-3 0 16,4 3 0-16,0-3 0 0,-3 3-12 0,3-3 12 16,0 3-27-16,-3-3 1 0,6 0 0 0,-6 0 0 15,0 0-164-15,3 0-33 0</inkml:trace>
  <inkml:trace contextRef="#ctx0" brushRef="#br0" timeOffset="13479.833">13000 11197 363 0,'0'0'0'0,"0"0"16"0,0 0-16 0,0 0 0 0,0 0 0 0,0 0 0 15,0 0 65-15,0 0 10 0,0 0 1 0,0 0 1 16,0 0-16-16,0 0-3 0,3-3-1 0,-3 3 0 15,0 0-57-15,0 0 0 0,0 0 0 0,0 0 0 16,0 0 0-16,0 0 0 0,0 0 0 0,0 0 0 16,0 0 44-16,0 0 16 0,-3 6 3 0,-1 3 1 15,4-3-52-15,-3 0-12 0,-1-1 0 0,4-5 0 16,-3 6 0-16,3-6 0 0,0 0 0 0,0 0 0 16,-4 9 54-16,4-9 8 0,0 0 2 0,0 0 0 15,0 0-52-15,0 0-12 0,0 0 0 0,0 0 0 16,0 0 0-16,0 0 0 0,0 0 0 15,0 0 0-15,0 0 0 0,4-3 0 0,3-3 0 0,-4 6 0 16,-3 0 0-16,4-6 0 0,-1 6 0 0,-3 0 0 16,0 0 0-16,0 0 0 0,0 0 0 0,0 0 0 15,0 0 0-15,0 0 0 0,0 0 0 0,0 0 0 16,0 0 0-16,4 6 0 0,-4-6 0 0,0 0 0 16,0 0 0-16,0 0 0 0,0 0 0 0,0 0 0 15,0 0 54-15,0 0 8 0,0 0 2 0,0 0 0 16,0 0-52-16,0 0-12 0,0 0 0 0,0 0 0 15,0 0 47-15,0-6 6 0,0 6 2 0,3-5 0 16,-3 5-37-16,4 0-7 0,0-6-2 0,-4 6 0 16,0 0-9-16,0 0 0 0,0 0 0 0,0 0 0 15,0 0 0-15,0 0 0 0,0 0 0 0,0 0 0 16,0 0 0-16,0 0 0 0,3 6 0 0,-3 5 0 16,-3-2 0-16,3 0 12 0,-4 0-12 0,0 3 12 0,1-7-12 15,-1 13 0-15,4-12-12 0,-3 6 12 16,-1 0 0-16,4 2 0 0,-3 4 0 0,-1-3 0 0,4 2 0 15,-3 1 0-15,3-6 14 0,-4 5-4 0,4-2-10 0,0-3 8 16,0 5-8-16,0-5 8 16,0 0-16-16,0 3-4 0,0-4-1 0,0 1 0 0,4-3 13 0,-4 0 0 0,0 2 0 0,0 4 0 15,0-9 0-15,0 0 0 0,0 3 0 0,0 0 0 16,0-4 0-16,-4 1 0 0,4 0 0 0,0 3 0 16,0-9 0-16,0 0 0 0,0 6 0 0,0-6 0 15,0 0 0-15,0 0 0 0,0 0 0 0,0 0 0 16,0 0 48-16,0 0 13 0,0 0 3 0,0 0 0 15,-7-6-24-15,4-3-4 0,-1 6 0 0,1-3-1 16,3 0-25-16,0-2-10 0,0 2 8 0,0 0-8 16,0 0 0-16,0 0 0 0,0 0 0 0,0 0 0 15,0 1 0-15,3-4 0 0,-3 3 0 0,4 0 0 16,-1 0 0-16,-3 6 0 0,4-6 0 0,-1 0 0 16,-3 0 0-16,4-5 0 0,-4 5 0 0,3-3 0 15,-3 0 0-15,4 0 0 0,-4-2 0 0,3-1 0 16,-3-3 12-16,4 3-4 0,-4-5 0 0,3 5 0 15,-3 0 8-15,0-3 0 0,4 1 1 0,-4 5 0 16,0-3-17-16,0-2 0 0,0 5 0 0,0-3 0 16,3 6-10-16,-3-3-6 0,0 3 0 0,0 0-1 15,0 6 17-15,0 0-10 0,0-5 10 0,0 5-8 16,0 0 8-16,0 0 0 0,0 0 0 0,0 0 0 16,0 0 0-16,0 0-8 0,0 0 8 0,0 0-8 15,0 0-25-15,0 0-5 0,0 0-1 0,0 0 0 0,0 0 39 0,4 5 0 16,-4 7 0-16,4-6 0 0,-4 0 0 0,0 0 0 15,0 3 0-15,0-3 0 0,0-1 0 0,-4 7 0 16,4-6 0-16,0 0 0 0,0 3 0 0,-4 0 0 0,4-4 0 16,-3 7 0-16,-1-3 0 0,4 3 0 15,-3 0 0-15,-1-4 0 0,4 1 0 0,-3 3 0 0,3-3 0 16,-4 8 0-16,1-2 11 0,3 0 9 16,-4 5 3-16,1-8 0 0,3 0-23 0,-4 0 0 15,4-1 0-15,0 4 0 0,0-3 0 16,0-6 0-16,0 6 0 0,0-1 0 0,0-5 0 0,0 3 0 0,4-3 0 0,-4-6 0 15,0 0-14-15,0 0-7 0,0 0-2 0,0 0 0 16,0 0 40-16,0 0 8 0,0 0 2 0,0 0 0 16,0 0-19-16,0 0-8 0,3 0 8 0,-3 0-8 15,7-6-27-15,-3 6-10 0,3-9-3 0</inkml:trace>
  <inkml:trace contextRef="#ctx0" brushRef="#br0" timeOffset="21200.116">10968 12258 608 0,'0'0'25'0,"-4"12"-25"16,1-6 56-16,-1 0 7 0,4 3 1 0,-3 0 0 31,3-1-28-31,-4 4-6 0,4 0-1 0,-3 0 0 16,3-4-9-16,0 7-1 0,0 0-1 0,0 2 0 15,0-5 11-15,0 3 3 0,0 0 0 0,0-1 0 0,0 4 13 0,3-6 3 16,1 2 1-16,-4 4 0 0,3-6-39 0,1 0-10 16,-4 2 0-16,3-2 0 0,1 0 0 0,-1 0 0 0,1-7 0 0,-1 7 0 15,1-6 33-15,0 0 5 0,-1 0 1 0,-3-6 0 16,0 0-19-16,4 3-3 0,-4-3-1 0,7 0 0 15,-7 0-5-15,7-3-2 0,0-3 0 0,-4 0 0 16,4 0 28-16,-3-6 6 0,3 1 1 0,-4-4 0 16,1 3-25-16,-1-8-5 0,1 5-1 0,0 0 0 15,-1-5-13-15,1 5 9 0,-1-3-9 0,-3 4 8 16,4-1-8-16,-1 0 0 16,-3 3 0-16,4 1 0 0,-1-1 0 0,-3 3 0 0,0-3 0 0,4 6 0 15,-4 1 0-15,0 5 0 0,3-6 0 0,-3 6-11 31,0 0-17-31,4 0-4 0,-4 0-1 0,0 0 0 0,0-6-31 0,0 6-5 16,3-6-2-16,-3-6 0 0,0 6-26 0,-3 0-6 0,3 1-1 16</inkml:trace>
  <inkml:trace contextRef="#ctx0" brushRef="#br0" timeOffset="21756.368">11222 11326 672 0,'-4'976'19'0,"4"-964"4"0,-3 0-23 0,3 0 0 0,0-1 0 0,0 1 0 16,0 3 53-16,3 3 7 0,-3-7 0 0,0 7 1 16,4-6-14-16,-4 8-3 0,3-2-1 0,1-3 0 15,-4-1-22-15,3 7-4 0,1-3-1 0,0 2 0 16,-1-2-6-16,1-1-2 0,-1 4 0 0,1-6 0 16,-1-1 0-16,1-2-8 0,-1-6 12 0,1 0-4 15,-4-6 20-15,0 0 3 0,0 0 1 0,0 0 0 16,0 0 59-16,0-9 12 0,-4 0 2 0,4-8 1 15,0-1-65-15,0-3-13 0,0 4-2 0,0-13-1 16,0 4-15-16,0-3-10 0,0 2 12 0,0-5-12 16,4 2 0-16,-1 4 0 15,1-4 0-15,-1 7 0 0,1-1 0 0,-1 10 0 0,1-4 0 0,-1 3 0 16,1 4 0-16,-1 5 0 0,1 0 0 0,3 3 0 16,-7 3-12-16,4 0 12 0,3 3-13 0,0 3 5 15,0 0-4-15,0 5-1 0,3 10 0 0,-3-6 0 16,0 5 13-16,4 7 0 0,-4-4-10 0,0 10 10 15,4-4 0-15,-4-3 0 0,0 4-9 0,0-1 9 16,0-2 0-16,0-4 0 0,0 4 0 0,0-7 0 16,0 1 0-16,0-6 0 0,-3 5 0 0,3-5 0 0,-4-3 0 15,1 2 11-15,3-2-11 0,-3-6 10 16,-1 3-10-16,4-6 0 0,-3 3 0 0,3-1 0 16,-7-5-148-16,7 0-31 0</inkml:trace>
  <inkml:trace contextRef="#ctx0" brushRef="#br0" timeOffset="22295.653">12005 12332 1337 0,'0'0'28'0,"0"0"6"16,0 0-34-16,0 0 0 0,0 0 0 0,0 0 0 15,0 0 44-15,-7 0 1 0,7 0 1 0,0 0 0 16,0 0-22-16,-7 0-5 0,7 0-1 0,-7 6 0 0,0-6-18 0,7 0 0 0,-7 6 0 0,7-6 0 16,-7 5 55-1,0 1 7-15,3 0 2 0,-3 0 0 0,0 0-52 0,0 0-12 0,0-3 0 16,7-3 0-16,-7 6-12 0,0 0-4 0,-4-1-2 0,4-5 0 16,0 6 29-16,-4-6 5 15,4 6 2-15,-3 0 0 0,-1 0-18 0,1-3 0 16,3 3 0-16,0 3 0 0,-4-3 0 0,4 8 0 15,0-2 0-15,3-3 10 16,1 3-10-16,-1 5 0 0,1-5 0 0,3 3-11 0,0-4 11 0,3 4 0 16,-3 0-9-16,4-3 9 0,3-1 0 0,-4 4 0 0,8-6 0 15,0 6 0-15,-1-4-9 0,1-2 9 0,3 0-12 16,-4 0 12-16,1 0-8 0,3 5 8 0,-3-8 0 0,-1 0 0 16,1 0 0-16,-1-3 0 0,1 0 0 0,0 0 0 15,-1 0 0-15,1 0 0 0,-1-3 0 0,5 3 0 16,-5-6-16-16,4 3-8 0,-3-3-3 0</inkml:trace>
  <inkml:trace contextRef="#ctx0" brushRef="#br0" timeOffset="22834.788">12263 12485 1079 0,'-7'9'45'15,"-1"-1"-36"-15,1 7 67 0,0-9 14 0,-3 0 2 0,3 3 1 16,0-1-43-16,0 1-9 0,3 0-1 0,-3-3-1 15,3 3 14-15,1-3 3 0,-1 0 1 0,4-1 0 16,-3 1-41-16,3 3-16 0,0-3 11 0,0 3-11 16,0-3 0-16,0 3 0 0,0 2 0 0,0-5 0 15,3-3 0-15,1 6 0 0,-1-3 0 0,1 0 0 16,0 0 0-16,3 2 0 0,0-2 0 0,0 0 0 16,3-6 0-16,1 6 0 0,-1 0 0 15,1-6 0-15,0 3 8 0,-1-3-8 0,1 3 0 0,-4-3 0 16,3-3 19-16,-3 3-3 0,4-3 0 0,-4-3 0 15,0 0 6-15,0 0 1 0,0-5 0 0,-3 2 0 16,-4 0 1-16,3 0 0 0,-3-3 0 0,0 1 0 16,0-4-24-16,-3 6 0 0,-1-3 0 0,1-2 8 15,-4 2-8-15,0 0 0 0,0 3 0 0,0-5 0 16,-4 5 24-16,0-3 4 0,1 6 1 0,-1-9 0 16,-3 9-21-16,4-2-8 0,-5 2 0 0,5 0 0 15,-4 3 0-15,3-3 0 0,1 0 0 0,-1 6 0 16,0-6 0-16,4 6-10 0,0 0 10 0,0 6-12 15,4 0-1-15,-4-6-1 0,7 0 0 0,-4 6 0 16,4 0 1-16,-3 3 0 0,-1 2 0 0,4 1 0 16,4 0-11-16,-4 3-1 0,3 2-1 0</inkml:trace>
  <inkml:trace contextRef="#ctx0" brushRef="#br0" timeOffset="23376.02">12481 12596 964 0,'-7'0'20'0,"0"-5"5"15,7 5-25-15,0 0 0 0,0 0 0 0,0 0 0 16,-3 0 59-16,3 0 6 0,0 0 2 0,-7 0 0 16,7 0 8-16,0 0 1 0,0 0 1 0,0 0 0 15,0 0-49-15,0 0-11 0,0 0-1 0,0 0-1 16,0 0-15-16,-7 5 8 0,7-5-8 0,-4 6 0 15,4 3 0-15,-4-3 0 0,4 0 0 0,0 3 0 16,4 0 0-16,-4 2 0 0,4-5 0 0,-1 0 0 16,1 0 42-16,-1 3 2 0,1-3 1 0,-1 0 0 15,4 5-21-15,0-5-4 0,0 0 0 0,0-6-1 16,0 6-19-16,1-3 0 0,-1 0 0 0,3 0 0 16,-3-3 0-16,0 0 0 0,4 0 0 0,-4-3 0 15,0 0 33-15,0 0 10 0,0-3 1 0,0 6 1 0,-3-6-8 16,3-6-1-16,-4 4-1 0,1 2 0 0,-1-3-15 0,1 3-2 15,-1-3-1-15,-3 3 0 0,4-5-8 16,-4 5-1-16,0-3-8 0,-4 3 12 0,1-3 12 16,3 3 1-16,-4-3 1 0,1 4 0 0,-1-1-38 0,1 0-8 15,-1 6-2-15,1-9 0 0,-1 3 8 0,4 0 2 16,-3 3 0-16,-1-6 0 0,4 1-48 16,0 5-8-16,-3-3-3 0</inkml:trace>
  <inkml:trace contextRef="#ctx0" brushRef="#br0" timeOffset="23915.247">12771 12555 1370 0,'0'0'39'0,"-4"6"8"15,1 0-38-15,3 6-9 0,-4-6 0 0,0 0 0 0,4 5 71 0,0-2 12 0,-3 0 2 0,3 3 1 16,0-3-47-16,0 2-10 0,0-2-1 0,3 0-1 16,-3 0 8-16,0 0 1 0,4 5 1 0,-4-8 0 15,0 0-8-15,0 0-1 0,0-6-1 0,0 6 0 16,0-6-27-16,0 6 0 0,0-6 0 0,0 0 0 31,0 0 0-31,0 0 0 0,0 0 0 0,0 0 0 0,0 0 28 0,0 0 1 16,0 0 0-16,0 0 0 0,0 0 5 0,0 0 1 0,0 0 0 0,0 0 0 15,0 0-35-15,0 0 0 0,4-3 0 0,-1-3 0 16,1 3 0-16,-4-3 0 0,3 0-15 0,-3-6 5 16,0 1 10-16,0 2 0 0,0 0 10 0,0 0-10 15,0 3 9-15,-3-5-9 0,3-4 8 0,-4 6-8 16,1 0 0-16,3 3 0 0,-4-5 0 0,0 5 0 15,1 0 0-15,-1-3 0 0,1 3 0 0,3 6 0 16,-4-3 0-16,4 3 0 0,0 0 0 0,0 0 0 16,0 0 0-16,0 0 0 0,0 0 0 0,0 0 0 15,4-3 0-15,-1 0-9 0,4-3 0 0,1 3 0 16,-1 3 9-16,3 0 12 0,1 0-2 0,-1 0-1 16,1 0-18-16,-1-2-4 0,1 2-1 0,0 0 0 15,-1 0 14-15,1 0-11 0,-1 0 11 0,1 2-10 16,0-2-130-16,-1 3-27 0,4-3-5 0</inkml:trace>
  <inkml:trace contextRef="#ctx0" brushRef="#br0" timeOffset="24371.52">13067 12696 665 0,'0'0'28'0,"0"0"-28"16,0 0 70-16,0 0 9 0,-4 12 1 0,4-12 1 16,-3 6 12-16,3 0 3 0,0-6 0 0,-4 3 0 15,4 3-52-15,-3 3-11 0,3 2-1 0,0-5-1 16,0 3-1-16,0 3 0 0,0-6 0 0,0 8 0 15,0-5 1-15,0 3 0 0,3-3 0 0,-3 3 0 16,0-4-5-16,0 1-1 0,4 0 0 0,-4 3 0 16,0-1-13-16,3-5-2 0,-3 0-1 0,0 3 0 15,4-3-9-15,-1 0 0 0,-3 0 0 0,0-6 8 16,0 0-114-16,0 0-23 0</inkml:trace>
  <inkml:trace contextRef="#ctx0" brushRef="#br0" timeOffset="24545.969">12929 12191 1314 0,'-7'17'37'0,"0"-5"8"0,0 6-36 0,4-4-9 0,-1 4 0 0,1 0 0 16,-1-12 0-16,4 2 0 0,-4 1 0 0</inkml:trace>
  <inkml:trace contextRef="#ctx0" brushRef="#br0" timeOffset="25177.935">13264 12658 1698 0,'-7'0'48'0,"7"0"11"0,0 0-47 15,-7 3-12-15,7-3 0 0,0 0 0 0,0 0 44 0,0 0 6 0,0 0 2 0,0 0 0 16,0 0-40-16,0 0-12 0,0 0 8 0,7 6-8 16,0-3 0-16,1 3 0 0,-1 0 8 0,0 0-8 15,3-3 0-15,-3 2 0 0,0 1 8 0,4 0-8 16,-4-6 0-16,0 6 0 0,-3-6 8 16,3 0-8-16,-7 0 26 0,7 6 2 0,-7-6 0 15,0 0 0-15,0 0-28 0,0 0-16 16,0 0 3-16,0 0 0 0,0 0 13 0,0-6 16 0,3 0-3 0,1 0-1 15,-4-5-2-15,-4 5-1 0,4-3 0 0,-3 3 0 16,-1-3-9-16,1 0 10 0,-4-2-10 0,-1-1 10 16,1 3-2-16,0 0-8 0,-3 0 12 0,-1 3-4 15,1 1-8-15,-1-1 0 0,0 0 0 0,1 0 0 16,-1 3 0-16,4 3-11 0,-3 0 11 0,3 3-8 16,0-3 0-16,-1 6 0 0,1 0 0 0,4 0 0 15,-4-1 8-15,0 4-13 0,3 0 5 16,1 3 8-16,-1-3-12 0,1 2 12 0,3 1-10 0,0 0 10 15,0-3-8-15,0 8 8 0,0-5 0 0,0 0-9 16,3 3 9-16,-3 5-8 0,4-5 8 0,-1 5-8 16,4-2 8-16,-3 0 0 0,3 2-9 0,0 1 9 15,0-1 0-15,0-2 0 0,4-3 0 0,-1 2 0 16,-3-5 0-16,4 0 0 0,-1-3 0 0,-2 0 0 16,2-1 0-16,1-5 0 0,-4 0 0 0,3 0 0 15,1 0 0-15,-4 0 8 0,4-3-8 0,-1 3 0 16,1-3 8-16,-4-3-8 0,3 3 8 0,1-3-8 15,-1-3-16-15,1 3-9 0,0-3-2 0</inkml:trace>
  <inkml:trace contextRef="#ctx0" brushRef="#br0" timeOffset="25582.8">13444 12126 1310 0,'0'0'37'0,"0"0"8"16,0 0-36-16,0 0-9 0,0 0 0 0,0 0 0 15,0 0 47-15,0 0 7 0,0 0 2 0,-3 9 0 16,-1-3-38-16,4 0-7 0,0 5-2 0,0-2 0 16,0 6-9-16,4-3 0 0,-1 2 0 0,1 7 0 15,-1 0 53-15,4 11 9 0,1-3 2 0,-1 9 0 16,0 1-52-16,3 5-12 0,-3-3 0 0,0 3 0 16,0-3 0-16,-3-8 0 0,3 5 0 0,-3 0 0 15,-1-3 0-15,-3-8 0 0,4 8 0 0,-4-6 0 16,3-2 0-16,-3 2 0 0,0-5 0 0,0 2 0 15,0-11 13-15,-3 3 0 0,3-7 0 0,0 1 0 16,0 0-5-16,0-9 0 0,0-3-8 0,0 0 12 0,0 0-12 16,0 0 0-16,0 0 8 0</inkml:trace>
  <inkml:trace contextRef="#ctx0" brushRef="#br0" timeOffset="26021.541">14305 12508 1314 0,'-7'3'37'0,"0"3"8"0,7-6-36 16,-3 6-9-16,3-6 0 0,-8 0 0 15,1 6 97-15,7-6 18 0,-7 0 3 0,7 0 1 16,0 0-74-16,0 0-14 0,0 0-3 0,0 0-1 15,0 0-27-15,0 0 0 0,0 0 0 0,0 0 0 0,0 0-11 0,0 0 3 0,0 0 0 16,0 0 0 0,0 0 8-16,4 6 0 0,-1-3-9 0,4 0 9 0,-3 0 0 0,3-1 0 15,-3 1 0-15,3-3 0 0,0 6 0 0,-4-6-11 0,4 0 11 0,-7 0-8 16,7 0 8-16,-7 0 0 0,7-6 0 0,-3 6 0 31,3-3-88-31,0 3-15 0,-3-2-3 0</inkml:trace>
  <inkml:trace contextRef="#ctx0" brushRef="#br0" timeOffset="26275.505">14231 12720 1337 0,'-28'12'28'0,"17"-6"6"0,4-1-34 0,0 1 0 0,0 0 0 0,4 3 0 15,-1-3 0-15,4-6 0 0,0 0 0 0,0 0 0 16,0 0 58-16,0 6 5 0,0-6 1 0,0 0 0 16,4 0-41-16,3 6-8 0,0-3-2 0,0 2 0 15,0-2 13-15,3-3 2 0,-3 3 1 0,4-3 0 16,0 3-14-16,-1-3-3 0,-3 3-1 0,4-3 0 16,-4 0 0-16,0 0 0 0,0 0 0 0,0 0 0 15,0 0-60-15,-3 0-12 0,3 0-3 0</inkml:trace>
  <inkml:trace contextRef="#ctx0" brushRef="#br0" timeOffset="27203.008">14813 12605 1060 0,'-3'6'44'0,"-4"0"-35"16,7-6-9-16,0 0 0 0,-4 3 0 0,4-3 0 16,0 0 0-16,0 0 0 0,0 0 0 0,0 0 0 15,-7 0 16-15,7 0 7 0,0 0 1 0,0 0 1 16,0 0 20-16,0 0 4 0,-7-3 1 0,7 3 0 16,0 0 5-16,0-6 1 0,3 3 0 0,-3-3 0 15,4 0-41-15,3 6-15 0,0-5 11 0,0 5-11 16,0 0 8-16,4 0-8 0,-4 0 0 0,3 0 9 15,1-6 30-15,0 6 5 0,-1 0 2 0,1 0 0 16,-4-6-23-16,3 6-5 0,-6 0-1 0,-4 0 0 16,7-6-17-16,-7 6 0 0,7-6 0 0,-3 3 0 15,-4-3 0-15,3-6 0 0,-6 4 0 0,3-1 0 16,-4-3 34-16,-3-9 0 0,3 7 0 0,-3-1 0 16,0-3-23-16,0 4-11 0,0-1 10 0,-3 0-10 15,3 9 9-15,-4-5-9 0,0 5 8 0,1 3-8 16,3 3 11-16,0 3-3 0,0 3-8 0,0 5 12 0,0 1-12 15,0 6-8-15,-1 2 8 0,1 7-13 0,0-4 3 16,4 7 1-16,-4-4 0 0,3 4 0 0,-3-4 9 16,4 4-8-16,-1-4 8 0,1-2-8 0,-1 5 8 15,4-6 0-15,-3 4 0 0,6-4 0 0,-3 1 0 0,0-3 0 16,4-4 0-16,-1 4 0 0,1-4 0 0,-1-5 9 16,4 3-1-16,0-3-8 0,0-4 12 0,4 1-12 15,-4-3 12-15,4 6-12 16,3-12 13-16,0 3-4 0,0 0-1 0,4 3 0 0,3-6-8 0,-4 3 0 0,4-1 0 15,1-2 8-15,2 0-25 0,-2 0-6 16,2-2-1-16,-3-1 0 16,1 3-60-16,-1-6-12 0,0 0-2 0</inkml:trace>
  <inkml:trace contextRef="#ctx0" brushRef="#br0" timeOffset="28124.535">15254 12585 1094 0,'-7'0'46'16,"0"0"-37"-16,-4 0 73 0,4 0 14 0,0 0 4 0,0 0 0 16,0 0-44-16,7 0-8 0,-7 0-1 0,0 6-1 15,7-6-29-15,0 0-5 0,0 0-2 0,-7 0 0 16,7 0-10-16,-4 5 0 0,4-5 0 0,-7 6 0 15,7-6 0-15,-3 9 0 0,3-3 0 0,-4 3 0 16,4-3 0-16,-3 3 0 0,3 2 0 0,0-2 0 16,0 0 11-16,3 0 0 0,-3 0 0 0,0 5 0 15,4-2 11-15,-4-3 2 16,0 0 1-16,3 5 0 0,-3-2 0 16,0 0 0-16,0-6 0 0,0 3 0 0,0 2 5 0,0-11 1 0,0 0 0 15,0 0 0-15,0 0 4 0,0 0 1 0,0 0 0 0,0 0 0 16,0 0-1-16,4-11 0 0,-4 8 0 0,0-9 0 15,3 6-16-15,-3-9-3 0,0 1-1 0,0 2 0 16,4 3-15-16,-4-3 0 0,0 1 0 0,0 2 0 16,0 0 0-16,0 0 0 0,0 3 0 0,0 0 0 15,0 0 0-15,0 6 0 0,0 0 0 0,0 0 0 16,0 0 0-16,0 0 0 0,0 0 0 0,0 0 0 16,0 0-11-16,0 0 2 0,0 0 0 0,0 0 0 15,7-5 9-15,-7 5-12 0,7 0 12 0,0 0-12 16,-3 0 12-16,3 5 0 0,0-5 0 0,0 6-8 15,-4-6 8-15,4 6 0 0,1-3 0 0,-5 0 0 16,4 0 0-16,-3 0-8 0,-1 3 8 0,4 0-8 0,-3 0 8 16,-1 8 0-16,-3-8 0 0,4 6 0 0,-1-3 0 15,-3 8 0-15,0-5 0 0,4 6 0 0,-4-1 0 0,0-2 0 16,-4 3 0-16,4-1 0 16,0-8 0-16,-3 3 8 0,-1 0-8 0,4-1 11 15,-3-5-11-15,3-6 0 0,0 0 9 0,0 0-9 16,0 0 23-16,0 0 0 0,0 0 0 0,0 0 0 15,0 0-13-15,0-6-2 0,0-11-8 0,0 8 12 0,0-3-12 0,3 1 9 0,-3-7-9 0,4 6 8 16,-1-3-8-16,-3 4 8 0,4-1-8 0,-1 0 8 31,1 3-36-31,-1-2-8 0,1 5-2 0,0 0 0 0,-4 6 38 0,0 0 0 0,0 0 0 0,0 0 0 16,0 0 0-16,0 0 13 0,7 3 0 0,-4 6 0 16,1 5-13-16,-1-2 0 0,-3 6-12 15,4 2 12-15,-4 4 0 0,0-1 0 16,0 1 0-16,0 2 0 0,3-5 0 0,-3 2 0 0,4 1 0 15,-4-7 0-15,3-5 0 0,1 3 0 16,-1-9 0-16,1 6 0 0,-1-12-12 0,-3 0 4 0,7 3 8 0,0-1-13 16,4-2 13-16,-4 0 0 0,4-2 0 0,-1-1 0 15,1-9 0-15,3 6 0 0,4-6 9 0,-4 0-9 16,0-2-134 0,7 2-33-16,-3 0-6 0</inkml:trace>
  <inkml:trace contextRef="#ctx0" brushRef="#br0" timeOffset="28691.788">15787 12667 1181 0,'0'0'24'0,"0"0"7"0,0 0-31 0,0 0 0 0,0 0 0 0,0 0 0 16,-7 3 32-16,7-3 0 0,-7 6 0 0,3-3 0 16,4-3-2-16,-7 3 0 0,7-3 0 0,-7 3 0 15,0-3 28-15,0 3 6 0,-4-3 0 0,4 3 1 16,0 2-18-16,0-5-4 0,0 6-1 0,0-6 0 16,0 6 18-16,-4 0 3 0,4-6 1 0,-3 9 0 15,3-3-52-15,-4 8-12 0,4-5 0 0,-3 3 0 16,2 6 0-16,-2-4 0 0,3 1 0 0,0 0 0 15,3 2 0-15,-3-2 0 0,4 0 0 0,-1 5 0 16,4-8 0-16,0-3 0 0,0 0 0 0,4 3 0 16,-1-4 0-16,1-2 0 0,-1 0 0 0,4 0 0 15,-3-6 0-15,6 0 0 0,-3 0 0 0,4-6 0 16,0 0 40-16,-4 0 6 0,3 0 1 0,1-5 0 16,-1-1-25-16,1 3-5 0,3-3-1 0,-7-5 0 15,4 5-16-15,-4 0 0 0,0-2 0 0,0 2 0 16,0 0 0-16,-3 0 0 0,-1 3 0 0,1 1 0 15,-1 5 0-15,-3-3 0 0,0 6 0 0,0 0 0 16,0 0 0-16,0 0 0 0,0 0 0 0,0 0 0 16,0 0 0-16,0 0 0 0,0 0 0 0,0 0 0 15,0 0 0-15,0 0 0 0,0 0 0 0,0 0 0 0,0 0 0 0,0 0 0 16,0 0 0-16,0 0 0 0,0 0 0 16,0 0 0-16,0 6 0 0,0 5 0 0,0-2 0 15,4 0 0-15,-1 6 0 0,1-3 0 16,3-4 0-16,0 7 0 0,0-3 0 0,0 2 0 15,4-2-44-15,3 0-16 0,0 0-4 0,0 0 0 16,0-4-141-16,4-2-29 0</inkml:trace>
  <inkml:trace contextRef="#ctx0" brushRef="#br0" timeOffset="29140.843">15960 11976 836 0,'-14'-3'24'0,"-1"3"4"16,8 0-28-16,-3 0 0 0,6 0 0 0,4 0 0 15,0 0 0-15,-7 3 0 0,7-3 0 0,-3 6 0 16,-1 3 0-16,1 0 0 0,3-3 0 0,-4 5 0 16,4-5 57-16,4 6 6 0,-4 0 1 0,3-3 0 15,1 2 0-15,-1 7 0 0,1-3 0 0,3-1 0 16,-4 7 0-16,4-3 0 0,0 8 0 0,4-2 0 0,-4 2-52 16,0 0-12-16,4 7 0 0,-4 5 0 0,0-9 54 15,3 15 8-15,1-8 2 0,-4 5 0 0,0 0-52 16,0-12-12-16,0 10 0 0,-3-4 0 0,3 3 0 15,0-11 0-15,0 8 0 0,-4-3 0 0,5-2 0 0,-5-1 0 0,1 3 0 16,-1-5 0-16,4 2 0 0,-3-11 0 0,-1 5 0 16,-3-2 0-16,4-3 0 15,-1-4 0-15,-3 4 0 0,0-6 0 0,4-3 0 16,-4 2 0-16,3-2 0 0,1 0 0 16,-4-3 0-16,3 6 0 0,-3-7 0 0,4 1 0 0,-4-6-16 0,3 0-5 0,-3 0-2 0</inkml:trace>
  <inkml:trace contextRef="#ctx0" brushRef="#br0" timeOffset="30688.463">15840 12682 580 0,'0'0'12'0,"0"0"4"0,0 0-16 0,0 0 0 0,0 0 0 0,0-6 0 15,0 3 0-15,0-3 0 0,3 0 8 0,-3 6-8 16,0 0 8-16,0-3 0 0,0 3-8 0,0 0 12 15,0 0-12-15,0 0 0 0,0 0 0 0,0 0 0 16,0 0 0-16,0 0 9 0,0 0-9 0,0 0 12 16,-3 6 36-16,3-6 7 0,0 6 1 0,-4 3 1 15,4-9-45-15,0 0-12 0,0 0 0 0,0 0 0 16,0 0 64-16,0 0 10 0,0 0 2 0,0 0 1 16,0 0-41-16,0 0-8 0,0 0-1 0,0 0-1 15,0 0-2-15,0 0 0 0,0 0 0 0,0 0 0 16,0 0-24-16,0 0 0 0,4 0 8 0,-4 0-8 15,0 0 0-15,0 0 0 0,3 0 0 0,-3 0 0 16,0 0 0-16,4 6 0 0,3-3 9 0,-7-3-9 16,0 8 0-16,3-2 0 0,-3 6 0 0,0-6 0 15,0 0 0-15,-3 0 0 0,3 5 0 0,-4-2 0 16,4 3 38-16,-3-6 13 0,3 0 2 0,0 3 1 16,0-1-35-16,0 1-7 0,0-3-2 0,0 3 0 15,0 0-10-15,0-3 0 0,0-6 0 0,3 6 0 16,1-1 30-16,-1 1 4 0,1 0 1 0,-1 0 0 0,4-3-27 15,-3 3-8-15,0-3 0 0,3 3 0 0,-4 2 0 16,1-2 0-16,3-6 0 0,-4 6 0 0,1 0 0 0,3-3 0 16,-4 6 0-16,1-3 0 0,-1 6 28 0,1-4 0 0,-1 4-1 15,1-6 0-15,-4 3-27 0,3 5 0 0,-3-5 0 0,0 0 0 16,-3 0 0-16,3 3 0 0,0-3 0 0,-4-4 0 16,1 1-46-1,3-6-14-15,0 0-4 0,0 0 0 0,0 0 103 0,0 0 20 0,0 0 4 0,0 0 1 16,0 0-52-16,0 0-12 0,0 0 0 0,0 0 0 15,0 0-100-15,0 0-22 0</inkml:trace>
  <inkml:trace contextRef="#ctx0" brushRef="#br0" timeOffset="31084.272">15769 12291 931 0,'0'0'39'0,"0"0"-31"16,-7 0 79-16,7 0 16 16,-7 3 3-16,7-3 1 0,-7 0-51 0,0 3-9 15,7-3-3-15,-7 3 0 0,7-3-8 0,0 0-3 0,0 0 0 0,0 0 0 16,-7 2-33-16,7-2-14 0,0 0 1 0,0 0 0 15,0 0 13-15,0 0 0 0,0 0 0 0,0 0 0 16,7 0-54-16,0-2-8 0,4-1-2 16</inkml:trace>
  <inkml:trace contextRef="#ctx0" brushRef="#br0" timeOffset="43708.054">15159 8331 922 0,'0'0'19'0,"-4"0"5"0,-3 0-24 0,0-3 0 0,0 0 0 0,0 0 0 31,0-3 53-31,4 3 6 0,-5 3 1 0,1-6 0 0,0 0-10 0,0 6-2 0,4-6 0 0,-4 6 0 16,0-5-19-16,0 5-4 0,3-6-1 0,-3 0 0 16,7 6-11-16,-7-3-2 0,0-3-1 0,7 6 0 15,-11 0-2-15,4 0-8 0,-3 0 12 0,3 6-4 16,-4-3-8-16,4 3 0 0,0 5 0 0,-4-5 8 15,4 6-8-15,-3 0 0 0,-1 0 0 0,-3 2 0 16,3-2 0-16,1 3 0 0,-1-3-9 0,1-1 9 16,-1 7 0-16,1-6 0 0,-1-3 0 0,4 2 0 15,-4 1 0-15,4 0 0 0,-3 0 0 0,3-1 9 16,3-5-9-16,-3 9 0 16,4-3 0-16,-1-1 0 0,0-5 0 0,1 9 0 0,3-6 0 0,-4 0 0 15,4 2 20-15,0 1 1 0,4 0 1 0,-1-3 0 16,-3-3-35-16,4 2-7 0,3-2-2 0,-3 3 0 15,3-3 22-15,-7-6 0 0,7 0 0 0,0 0 0 16,3-6 10-16,1-3 0 0,-1 1 0 0,1-1 0 16,0 3-1-16,-1-6 0 0,1 0 0 0,-1-2 0 15,-3 5-9-15,0 0 0 0,4-3 0 0,-4 0 0 16,0 7 0-16,0-1 0 0,0-3 0 0,-3 3 0 16,-1 3 0-16,1 0 0 0,-1-3 0 0,-3 6 0 15,0 0 0-15,0 0 0 0,0 0 0 0,0 0 0 16,0 0 0-16,0 0 0 0,0 0 0 0,0 0 0 15,0 0 0-15,0 0 0 0,0 0 0 0,0 0 0 16,0-3 0-16,0 0 12 0,0-3-12 0,0 1 12 16,0-1-12-16,-3 0 0 0,3 0 0 0,0 0 8 15,0 6 4-15,0 0 0 0,0 0 0 0,0 0 0 0,0 0-24 0,0 0-5 16,-4 6-1-16,1 6 0 0,-4 5 7 16,3-2 2-16,4 9 0 0,-7-1 0 0,4-5 9 15,-4 2 9-15,0 7-1 0,3 2-8 0,-3-5 0 0,0-1 0 16,3 4 0-16,1-7 0 0,3-2 0 15,0 0 0-15,3-1 0 0,1-8 0 0,-1 0 0 0,4 0 0 0,1 2 0 16,-1-5 0 0,3 0-33-16,4-6-14 0,0 0-2 0</inkml:trace>
  <inkml:trace contextRef="#ctx0" brushRef="#br0" timeOffset="44171.676">14834 7708 801 0,'0'0'34'0,"-3"8"-34"15,3-8 32-15,-7 6-1 0,3 0 0 0,1 0 0 16,-4 6-31-16,3-6 0 0,1-3 0 0,-4 8 0 15,3-5 20-15,0 6 8 0,4-12 2 0,0 6 0 16,-3 6-16-16,3-12-3 0,0 5-1 0,3 7 0 16,-3-6-10-16,4 3 0 0,0-3 0 0,-1 6 0 15,1-7 0-15,-1 7 0 0,4-6-9 0,0 3 9 16,0 0 0-16,0 5 0 0,0-8 0 0,0 6 0 16,0 0 0-16,4 0 0 0,-4-1-8 0,0 4 8 15,4-3 0-15,-4 8 0 0,0-2 0 0,3 6 0 16,1-4 0-16,3 4 0 0,-3-1 0 0</inkml:trace>
  <inkml:trace contextRef="#ctx0" brushRef="#br0" timeOffset="45367.668">15681 8007 1026 0,'-7'-8'28'0,"7"8"8"0,-7 0-28 0,7 0-8 15,0 0 0-15,0 0 0 0,0 0 0 0,0 0 0 0,0 0 0 16,0 0 8-16,-4 0-8 16,4 0 0-16,0 0-8 0,-3 5 8 15,3-5 0-15,-4 6-8 0,4 0 8 0,-3 0 0 16,3 3-8-16,0-3 8 0,0 6-8 0,0-7 8 0,0 7 0 0,0-6 0 0,0 0 0 16,0 9 0-16,0-15 0 0,0 0 0 0,0 0 9 0,-4 6-9 15,1-1 33-15,3 1 0 0,0 6 0 0,-4-6 0 16,4 9 3-16,-3-4 1 0,-1 7 0 15,4 0 0-15,-3-4-7 16,-1 4-2-16,1 6 0 0,-5-1 0 0,1 9-5 0,0-2-2 0,0 2 0 16,-3 3 0-16,3 4-2 0,-4-7-1 15,1 3 0-15,-1 3 0 0,0-5 10 0,4 2 1 16,0-8 1-16,0 8 0 0,4-9-15 0,-1-2-3 0,1-7-1 16,-4 7 0-16,7-9-2 0,-4 2 0 15,4-5 0-15,-4 0 0 0,4-6-1 0,0 0-8 0,-3-4 12 0,3-2-4 16,0 0 19-16,0 0 3 0,0 0 1 0,0 0 0 15,0 0-8-15,-4 6-2 0,4-6 0 0,0 0 0 16,-3 0 0-16,-1 0 0 0,1-6 0 0,-1 6 0 16,1-2-1-16,-1-1 0 0,1 0 0 0,-4-3 0 15,3 3-20-15,4-3 0 0,-3 3 0 0,3-3 8 16,-4-6 0-16,1 1 1 0,3 2 0 0,0-6 0 16,-4 0-9-16,4-2 0 0,-4-1 0 0,1-8 0 15,3 2 0-15,0-2 0 0,0-4 0 0,-4 1 0 16,4-3 0-16,0-1 0 0,-3 4 12 0,3-4-4 15,0-2-8-15,0 6 0 0,0-4 0 0,0 1 8 16,0 3-8-16,3-4 10 0,1 4-10 0,-1 3 10 16,1 2-10-16,0 1 0 0,-1 2 0 0,4-3-11 15,-3 4 11-15,3 5 0 0,0 0 10 0,0-8-10 0,0 8 0 16,0 3 0-16,4-5-13 0,-4 5 4 0,3-3 9 16,-3 4 0-16,4-1 0 0,-1 0 0 15,-3 0 0-15,4 6 0 0,0-8 0 0,-1 2 0 16,1 6 0-16,-1 0 0 0,1-6 0 0,0 7 0 15,-1-1 0-15,4 0 0 0,-3 0 0 0,-1 3 0 0,1 0 0 0,3 3-10 0,-3 0 10 16,-1 0 0-16,1 3 0 0,-1 0-8 0,1 0 8 0,0 6 0 16,-4 2-9-16,3 1 9 0,-3 0-13 0,4 3 5 15,-4 8 8-15,-4-5 0 0,5 8 0 0,-5 10 0 16,1-13 0-16,-1 15 0 0,-3-5 0 0,0 5 0 16,0 3 0-16,0 0 0 0,-3 6 0 0,3 6 0 15,0-9-28-15,-4 0-3 0,4 3-1 0,0 3 0 16,0-6 32-16,-3-2 0 0,3 2-8 0,0 0 8 15,0-15 0-15,0-2 0 0,0-1 0 0,0-2 0 16,0-7 26-16,0-2 5 0,0 0 1 0,0-1 0 16,0-2-32-16,0-6 0 0,0-6 0 15,0 12 0-15,0-12 0 0,0 0 0 0,0 0 0 0,0 0 0 16,0 0-140-16,0 0-32 0,0 0-5 0</inkml:trace>
  <inkml:trace contextRef="#ctx0" brushRef="#br0" timeOffset="45660.11">15529 8463 1220 0,'0'0'27'0,"0"0"5"0,0 0 2 0,0 0 0 0,0 0-34 0,0 0 0 0,0 0 0 0,0 12 0 16,0-6 0-16,4-6 0 0,-4 0 0 0,3 6 0 15,1-1 0-15,3 1 0 0,-4-3 0 0,8 9 0 16,-4-3 0-16,4 0 0 0,-1-3 0 0,4 5 0 16,-3-5 0-16,0 0 0 0,-1 0 0 15,4 0 0-15,-3-3 0 0,-1 3 0 0,4-3 0 0</inkml:trace>
  <inkml:trace contextRef="#ctx0" brushRef="#br0" timeOffset="46240.656">15893 8519 1165 0,'-18'-18'24'0,"18"18"7"0,-7-3-31 16,7 3 0-16,-7 0 0 0,7 0 0 15,0 0 41-15,0 0 3 0,0 0 0 0,0 0 0 0,-7 3-20 16,0 0-3-16,7-3-1 0,-7 12 0 0,3 3-20 0,1-9 0 16,3 5 0-16,-4 7 0 0,1 0 0 15,3 2 0-15,0-2 0 0,0 2 0 0,0 4 0 16,0-6 0-16,0 2 0 0,0-2 0 15,0-1 12-15,0 1-1 0,0-6-1 0,0 3 0 0,0-10 10 0,0-5 1 16,0 0 1-16,0 0 0 0,0 0 63 0,0 0 13 16,0 0 2-16,0 0 1 0,0-5-46 0,0-1-10 15,3-6-1-15,-3 0-1 0,0-3-22 0,4 4-4 0,-1-10-1 16,-3 3 0-16,4 1-16 0,3 5-16 0,-4-11 4 0,1 8 0 16,3-3 12-16,0-2 0 0,0 8 0 15,-3 0 0-15,3-6 0 0,-4 7 0 0,4-7 0 0,-3 3 0 16,-1 4 0-16,1 5 0 0,-1-6 0 15,4 0 0-15,-7 3 48 0,4 3 13 0,-1 1 3 0,-3 5 0 16,0 0-55-16,0 0-9 0,0 0 0 16,0 0 0-16,0 0-63 0,0 0-5 0,0 0 0 15,4 0-1-15,-1 3 102 0,1-1 21 0,3 4 4 0,-3-3 1 16,3 9-103-16,-4-6-21 0,4 6-4 16,-3-1-1-16,3-2 54 0,-4 6 16 0,1 0 0 0,-4 2 0 15,3 7-9-15,1 2 9 0,-1 1 0 0,-3 2 0 16,0 1 0-16,0 2 0 0,0-3 0 0,0-2 0 15,4-4 0-15,-4 1 0 0,0 2 0 0,0-14 0 16,0 3-10-16,0-6 10 0,0 2-8 0,0-11 8 16,0 0 0-16,0 0 0 0,0 0 9 0,0 0-9 15,0 0 8-15,0 0-8 0,7 0 0 0,-3-3 0 16,3-5-102-16,0-1-27 0</inkml:trace>
  <inkml:trace contextRef="#ctx0" brushRef="#br0" timeOffset="46913.117">16154 8487 896 0,'0'0'20'0,"-4"11"4"0,1-8 0 0,-1 9 1 0,4-3-25 0,-3 0 0 0,-1 2 0 0,4 7 0 15,-3-9 26-15,3 3 0 0,0 5 0 0,0-5 0 16,0 0 21-16,0 0 4 0,-4-1 1 0,4 10 0 16,-4-9 3-16,4-1 1 0,0 4 0 0,-3 3 0 15,3-1-4-15,-4-5 0 0,1 3 0 0,-1-3 0 16,1 5-32-16,-1-5-6 0,-3-6-2 0,4 6 0 15,-1 2 0-15,1-2 0 0,-1-6 0 0,1 6 0 16,-1-9-3-16,1 6-1 0,-1-1 0 0,1-2 0 16,3 6-8-16,0-12 0 0,0 6 0 0,0-6 0 15,0 0 0-15,0 0 0 0,0 0 0 0,0 0 0 16,0 0 28-16,0 0 3 0,7-6 1 0,0-6 0 16,-4-2-20-16,1 2-3 0,-1-6-1 0,1-5 0 15,-1 5 4-15,1-3 0 0,-4-2 0 0,0-4 0 16,3 10-12-16,-3-4 8 0,0 4-8 0,0-7 8 15,-3 6 0-15,3 4 0 0,-4 2 0 0,4-6 0 0,-3 4-8 16,-1 2 0-16,4 0 0 0,-3-970 0 0,-1 1941 28 0,4-971 3 0,-3 3 1 0,3-3 0 31,0 6-52-31,0 0-9 0,0 1-3 0,0-1 0 0,3 6 32 0,-3-6-9 0,4 0 9 0,-4 6 0 16,0-6 0-16,0 6 0 0,3-9 0 0,-3 9 0 16,0 0 0-16,0 0 0 0,0 0 0 0,0 0 0 15,0 0 0-15,0 0 0 0,11 3 0 0,-11-3 0 16,10 12 0-16,-3 0-12 0,0-1 4 0,1-2 0 15,-1 6 8-15,-4 0 0 0,4-4 0 0,-3 7 0 16,-1 0 0-16,4 2 0 0,-3 4 0 0,3-1 0 16,0 4 0-16,0-1-8 0,0-2 8 0,-3-1-8 15,3-2 8-15,0 2 0 0,0-5 0 0,-4 0 0 16,4 2 0-16,-3-8 0 0,3 0 8 0,-4 0-8 16,-3 2 0-16,4-2 0 0,-1-6 0 0,-3-6 0 15,0 0 0-15,0 0 0 0,0 0 0 0,0 0 0 16,0 0-82-16,0 0-21 0,0 0-4 0</inkml:trace>
  <inkml:trace contextRef="#ctx0" brushRef="#br0" timeOffset="47530.393">16281 8625 874 0,'0'0'36'0,"0"0"-28"16,0 0 61-16,0 0 13 0,0 0 2 0,0 0 1 15,0 0-23-15,0 0-5 0,0 0-1 0,0 0 0 16,0 0-40-16,3 6-8 0,-3 0-8 0,4 2 12 16,3 1-12-16,0 3 0 0,3-6 0 0,-3 0 0 15,4 2 0-15,3-2 12 0,-3 3-12 0,3-3 12 16,0-3-4-16,0 3 0 0,4-6 0 0,-1 0 0 16,-3 0 4-16,4-9 1 0,0 3 0 0,3-6 0 15,-7 1 7-15,0-1 0 0,0 0 1 0,-3-8 0 16,-1 8 6-16,-2 0 1 0,-1-6 0 0,-4 4 0 15,1 2-10-15,-1 6-2 0,-3-12 0 0,0 13 0 16,0-7-4-16,-3 3-2 0,-1-3 0 0,1 6 0 16,-8 0-10-16,4 1 0 0,-7-1 0 0,3 6 0 15,-3 0 0-15,4 6-11 0,-5-6 3 0,1 5 0 16,0 4 8-16,4 3 0 0,-5 0 0 0,5 5 0 16,-1 1-15-16,4-3-1 0,-3 2 0 0,3 7 0 15,0-3 16-15,0 8 0 0,-1-9 0 0,1 10-9 16,4-12 9-16,-1 8-12 0,1-2 12 0,-1-1-12 15,4-5 12-15,0 2 0 0,4-2 0 0,-4-3-8 16,7-1 8-16,-4 1 0 0,4-3 0 0,1-1 0 0,-1-2 0 0,0 0 11 16,0-3-3-16,0 0 0 0,3-3 5 0,1 3 1 15,3-6 0-15,0 0 0 0,0 0 14 0,4-6 4 0,0 3 0 16,-1 0 0-16,4-3-20 0,-3-3-3 0,3 0-1 0,0 1 0 16,0-4-8-16,1 0 8 0,-1 0-8 0,3 1 8 15,-2 2-38 1,-1-3-8-16,0 6-2 0</inkml:trace>
  <inkml:trace contextRef="#ctx0" brushRef="#br0" timeOffset="47899.261">17043 8925 1609 0,'0'0'35'0,"0"0"7"0,0 0 2 0,0 0 2 0,-4 5-37 16,-3-2-9-16,0 3 0 0,4-3 0 0,3-3 11 0,0 0 0 0,-8 6 0 0,8-6 0 15,0 0-11-15,0 0 0 0,0 0 0 0,0 0 0 16,0 0 0-16,0 0 0 0,0 0 0 0,0 0 0 31,0 0-161-31,0 0-25 0,0 0-5 0,11-6-1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0DF30-7C24-4696-8135-826B7B25F743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A5A47-CC47-4AB0-BA08-47F0851CD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12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A5A47-CC47-4AB0-BA08-47F0851CDD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99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ustomXml" Target="../ink/ink4.xml"/><Relationship Id="rId7" Type="http://schemas.openxmlformats.org/officeDocument/2006/relationships/customXml" Target="../ink/ink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customXml" Target="../ink/ink5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seize mai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04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139" y="166659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Translate </a:t>
            </a:r>
            <a:r>
              <a:rPr lang="fr-FR" dirty="0" err="1"/>
              <a:t>into</a:t>
            </a:r>
            <a:r>
              <a:rPr lang="fr-FR" dirty="0"/>
              <a:t> French: I sent Anne an e-mail.</a:t>
            </a:r>
          </a:p>
          <a:p>
            <a:pPr marL="0" indent="0">
              <a:buNone/>
            </a:pPr>
            <a:endParaRPr lang="fr-FR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14F955F-E851-47DD-A36C-9C7AB6C8B6EB}"/>
                  </a:ext>
                </a:extLst>
              </p14:cNvPr>
              <p14:cNvContentPartPr/>
              <p14:nvPr/>
            </p14:nvContentPartPr>
            <p14:xfrm>
              <a:off x="1590120" y="2422440"/>
              <a:ext cx="1573920" cy="515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14F955F-E851-47DD-A36C-9C7AB6C8B6E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80760" y="2413080"/>
                <a:ext cx="1592640" cy="53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D051587-4BA5-405F-B2DE-C563228C3102}"/>
                  </a:ext>
                </a:extLst>
              </p14:cNvPr>
              <p14:cNvContentPartPr/>
              <p14:nvPr/>
            </p14:nvContentPartPr>
            <p14:xfrm>
              <a:off x="3051720" y="2281680"/>
              <a:ext cx="2012040" cy="19317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D051587-4BA5-405F-B2DE-C563228C310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042360" y="2272320"/>
                <a:ext cx="2030760" cy="195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69B5540-AD1D-4936-9A16-F59977FC9BCA}"/>
                  </a:ext>
                </a:extLst>
              </p14:cNvPr>
              <p14:cNvContentPartPr/>
              <p14:nvPr/>
            </p14:nvContentPartPr>
            <p14:xfrm>
              <a:off x="3940920" y="2728080"/>
              <a:ext cx="2194920" cy="19846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69B5540-AD1D-4936-9A16-F59977FC9BC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931560" y="2718720"/>
                <a:ext cx="2213640" cy="200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gave Robert a gift.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EADA709-6366-4628-AD5E-BA5AD7F8378F}"/>
                  </a:ext>
                </a:extLst>
              </p14:cNvPr>
              <p14:cNvContentPartPr/>
              <p14:nvPr/>
            </p14:nvContentPartPr>
            <p14:xfrm>
              <a:off x="1680120" y="2499480"/>
              <a:ext cx="5031000" cy="889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EADA709-6366-4628-AD5E-BA5AD7F8378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70760" y="2490120"/>
                <a:ext cx="5049720" cy="908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582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seize mai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la révision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4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4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107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Flora </a:t>
            </a:r>
            <a:r>
              <a:rPr lang="en-US" sz="2800" b="1" dirty="0" err="1"/>
              <a:t>Devantine</a:t>
            </a:r>
            <a:r>
              <a:rPr lang="en-US" sz="2800" b="1" dirty="0"/>
              <a:t> is a leading poet and literary figure in French Polynesia.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F36E00D-0EF9-4246-8322-44A0D09D40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6752" y="1829321"/>
            <a:ext cx="3953088" cy="418882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B8A8F73-CFED-49F8-8CA3-6B92C5F7D5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6746" y="2206489"/>
            <a:ext cx="4564503" cy="302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903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AA90F-50B9-495A-8979-B0DA43AB4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191D3-BD60-474C-82E1-6B974B52A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Indirect object pronouns</a:t>
            </a:r>
          </a:p>
          <a:p>
            <a:pPr marL="0" indent="0">
              <a:buNone/>
            </a:pPr>
            <a:r>
              <a:rPr lang="en-US" dirty="0"/>
              <a:t>Verbs which can take an indirect object</a:t>
            </a:r>
          </a:p>
          <a:p>
            <a:pPr marL="0" indent="0">
              <a:buNone/>
            </a:pPr>
            <a:r>
              <a:rPr lang="en-US" dirty="0"/>
              <a:t>RE verbs</a:t>
            </a:r>
          </a:p>
        </p:txBody>
      </p:sp>
    </p:spTree>
    <p:extLst>
      <p:ext uri="{BB962C8B-B14F-4D97-AF65-F5344CB8AC3E}">
        <p14:creationId xmlns:p14="http://schemas.microsoft.com/office/powerpoint/2010/main" val="1504090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8D3E8-965D-479A-85CC-3BB7476BA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314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1EBE7-2D5B-4832-A925-6D07D87FB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6691"/>
            <a:ext cx="10515600" cy="48202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of at least four words using a regular « RE » verb in the mode indicated.</a:t>
            </a:r>
          </a:p>
          <a:p>
            <a:pPr marL="0" indent="0">
              <a:buNone/>
            </a:pPr>
            <a:r>
              <a:rPr lang="en-US" dirty="0"/>
              <a:t>(passé compose)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imparfait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futur</a:t>
            </a:r>
            <a:r>
              <a:rPr lang="en-US" dirty="0"/>
              <a:t> </a:t>
            </a:r>
            <a:r>
              <a:rPr lang="en-US" dirty="0" err="1"/>
              <a:t>proche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F6EC94A-7756-4873-8D3B-215D8C1ADC84}"/>
                  </a:ext>
                </a:extLst>
              </p14:cNvPr>
              <p14:cNvContentPartPr/>
              <p14:nvPr/>
            </p14:nvContentPartPr>
            <p14:xfrm>
              <a:off x="1045080" y="3144240"/>
              <a:ext cx="9378000" cy="3552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F6EC94A-7756-4873-8D3B-215D8C1ADC8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35720" y="3134880"/>
                <a:ext cx="9396720" cy="357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96531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0C74C29-D3E1-44A7-8395-66B775439E74}"/>
                  </a:ext>
                </a:extLst>
              </p14:cNvPr>
              <p14:cNvContentPartPr/>
              <p14:nvPr/>
            </p14:nvContentPartPr>
            <p14:xfrm>
              <a:off x="5670720" y="4041360"/>
              <a:ext cx="160200" cy="111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0C74C29-D3E1-44A7-8395-66B775439E7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61360" y="4032000"/>
                <a:ext cx="178920" cy="2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8483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46086</TotalTime>
  <Words>126</Words>
  <Application>Microsoft Office PowerPoint</Application>
  <PresentationFormat>Widescreen</PresentationFormat>
  <Paragraphs>70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Pourquoi tombons-nous?</vt:lpstr>
      <vt:lpstr>PowerPoint Presentation</vt:lpstr>
      <vt:lpstr>Flora Devantine is a leading poet and literary figure in French Polynesia.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560</cp:revision>
  <cp:lastPrinted>2017-05-02T16:37:55Z</cp:lastPrinted>
  <dcterms:created xsi:type="dcterms:W3CDTF">2016-10-03T16:25:09Z</dcterms:created>
  <dcterms:modified xsi:type="dcterms:W3CDTF">2023-05-16T17:48:02Z</dcterms:modified>
</cp:coreProperties>
</file>