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6" r:id="rId2"/>
    <p:sldId id="383" r:id="rId3"/>
    <p:sldId id="499" r:id="rId4"/>
    <p:sldId id="498" r:id="rId5"/>
    <p:sldId id="373" r:id="rId6"/>
    <p:sldId id="413" r:id="rId7"/>
    <p:sldId id="402" r:id="rId8"/>
    <p:sldId id="417" r:id="rId9"/>
    <p:sldId id="422" r:id="rId10"/>
    <p:sldId id="419" r:id="rId11"/>
    <p:sldId id="33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6"/>
            <p14:sldId id="383"/>
            <p14:sldId id="499"/>
            <p14:sldId id="498"/>
            <p14:sldId id="373"/>
            <p14:sldId id="413"/>
            <p14:sldId id="402"/>
            <p14:sldId id="417"/>
            <p14:sldId id="422"/>
            <p14:sldId id="419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E82A3-4AAB-4A3E-AB13-87CA11D139E2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E0F48-0D49-4A24-AD99-E1876664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9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dix-sept mai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662348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622" y="157849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quelqu’un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à M. </a:t>
            </a:r>
            <a:r>
              <a:rPr lang="en-US" dirty="0" err="1"/>
              <a:t>Dybzynski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ne </a:t>
            </a:r>
            <a:r>
              <a:rPr lang="en-US" dirty="0" err="1"/>
              <a:t>peut</a:t>
            </a:r>
            <a:r>
              <a:rPr lang="en-US" dirty="0"/>
              <a:t> plus </a:t>
            </a:r>
            <a:r>
              <a:rPr lang="en-US" dirty="0" err="1"/>
              <a:t>enseigner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anglais</a:t>
            </a:r>
            <a:r>
              <a:rPr lang="en-US" dirty="0"/>
              <a:t>, que sera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réaction</a:t>
            </a:r>
            <a:r>
              <a:rPr lang="en-US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320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est-ce</a:t>
            </a:r>
            <a:r>
              <a:rPr lang="en-US" dirty="0"/>
              <a:t> que </a:t>
            </a:r>
            <a:r>
              <a:rPr lang="en-US" dirty="0" err="1"/>
              <a:t>c’est</a:t>
            </a:r>
            <a:r>
              <a:rPr lang="en-US" dirty="0"/>
              <a:t> la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5980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dix-sept mai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0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CB0C-5AB4-41EA-AA59-2AAAB9A0D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ECC7-2F69-42DC-A5F9-6291A2B7D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Final Exam: Cumulative for Semester 2: Tuesday, May 17</a:t>
            </a:r>
            <a:r>
              <a:rPr lang="en-US"/>
              <a:t>, 12:10 – 1:50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If you wish to go to another classroom after you finish the final exam, you must have a pass from another teacher before the test begins:    i.e. you may not leave 206A to go to ask another teacher for a pass.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are welcome to attend quiet study hall Tuesday and Wednesday 2:00 – 2:45 in Room 206A.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3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Himene</a:t>
            </a:r>
            <a:r>
              <a:rPr lang="en-US" sz="2800" b="1" dirty="0"/>
              <a:t> </a:t>
            </a:r>
            <a:r>
              <a:rPr lang="en-US" sz="2800" b="1" dirty="0" err="1"/>
              <a:t>tārava</a:t>
            </a:r>
            <a:r>
              <a:rPr lang="en-US" sz="2800" b="1" dirty="0"/>
              <a:t> is a type of chorale music common to French Polynesia and the Cook Islands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15362" y="3101546"/>
            <a:ext cx="4543756" cy="1767016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72074" y="2496065"/>
            <a:ext cx="4570031" cy="300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0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9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une</a:t>
            </a:r>
            <a:r>
              <a:rPr lang="en-US" sz="2800" b="1" dirty="0"/>
              <a:t> redingote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08511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7222" y="1989438"/>
            <a:ext cx="294090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13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L’histoire</a:t>
            </a:r>
            <a:r>
              <a:rPr lang="en-US" sz="2800" b="1" dirty="0"/>
              <a:t> </a:t>
            </a:r>
            <a:r>
              <a:rPr lang="en-US" sz="2800" b="1" dirty="0" err="1"/>
              <a:t>sainte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7787" y="2782094"/>
            <a:ext cx="18764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56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F674-3DED-41E2-801E-625856B5E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37C58-C34A-42CF-B58F-100D836B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D’habitude</a:t>
            </a:r>
            <a:r>
              <a:rPr lang="en-US" dirty="0"/>
              <a:t>, </a:t>
            </a:r>
            <a:r>
              <a:rPr lang="en-US" dirty="0" err="1"/>
              <a:t>quand</a:t>
            </a:r>
            <a:r>
              <a:rPr lang="en-US" dirty="0"/>
              <a:t> M. Hamel </a:t>
            </a:r>
            <a:r>
              <a:rPr lang="en-US" dirty="0" err="1"/>
              <a:t>porte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redingote </a:t>
            </a:r>
            <a:r>
              <a:rPr lang="en-US" dirty="0" err="1"/>
              <a:t>verte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dit</a:t>
            </a:r>
            <a:r>
              <a:rPr lang="en-US" dirty="0"/>
              <a:t> M. Hamel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commençant</a:t>
            </a:r>
            <a:r>
              <a:rPr lang="en-US" dirty="0"/>
              <a:t> la </a:t>
            </a:r>
            <a:r>
              <a:rPr lang="en-US" dirty="0" err="1"/>
              <a:t>classe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Franz, </a:t>
            </a:r>
            <a:r>
              <a:rPr lang="en-US" dirty="0" err="1"/>
              <a:t>est-il</a:t>
            </a:r>
            <a:r>
              <a:rPr lang="en-US" dirty="0"/>
              <a:t> </a:t>
            </a:r>
            <a:r>
              <a:rPr lang="en-US" dirty="0" err="1"/>
              <a:t>heureux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entend</a:t>
            </a:r>
            <a:r>
              <a:rPr lang="en-US" dirty="0"/>
              <a:t> la nouvelle?</a:t>
            </a:r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sont</a:t>
            </a:r>
            <a:r>
              <a:rPr lang="en-US" dirty="0"/>
              <a:t> les </a:t>
            </a:r>
            <a:r>
              <a:rPr lang="en-US"/>
              <a:t>personnes</a:t>
            </a:r>
            <a:r>
              <a:rPr lang="en-US" dirty="0"/>
              <a:t> </a:t>
            </a:r>
            <a:r>
              <a:rPr lang="en-US" dirty="0" err="1"/>
              <a:t>assises</a:t>
            </a:r>
            <a:r>
              <a:rPr lang="en-US" dirty="0"/>
              <a:t> au fond de la salle?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40234</TotalTime>
  <Words>199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  Travail de cloche  </vt:lpstr>
      <vt:lpstr>Bonjour!</vt:lpstr>
      <vt:lpstr>PowerPoint Presentation</vt:lpstr>
      <vt:lpstr>Himene tārava is a type of chorale music common to French Polynesia and the Cook Islands</vt:lpstr>
      <vt:lpstr>PowerPoint Presentation</vt:lpstr>
      <vt:lpstr>une redingote</vt:lpstr>
      <vt:lpstr>L’histoire sainte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485</cp:revision>
  <cp:lastPrinted>2017-05-05T15:44:53Z</cp:lastPrinted>
  <dcterms:created xsi:type="dcterms:W3CDTF">2016-10-03T16:25:09Z</dcterms:created>
  <dcterms:modified xsi:type="dcterms:W3CDTF">2023-05-11T18:14:47Z</dcterms:modified>
</cp:coreProperties>
</file>