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409" r:id="rId3"/>
    <p:sldId id="430" r:id="rId4"/>
    <p:sldId id="272" r:id="rId5"/>
    <p:sldId id="261" r:id="rId6"/>
    <p:sldId id="432" r:id="rId7"/>
    <p:sldId id="412" r:id="rId8"/>
    <p:sldId id="433" r:id="rId9"/>
    <p:sldId id="428" r:id="rId10"/>
    <p:sldId id="429" r:id="rId11"/>
    <p:sldId id="418" r:id="rId12"/>
    <p:sldId id="431" r:id="rId13"/>
    <p:sldId id="419" r:id="rId14"/>
    <p:sldId id="421" r:id="rId15"/>
    <p:sldId id="422" r:id="rId16"/>
    <p:sldId id="410" r:id="rId17"/>
    <p:sldId id="352" r:id="rId18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A88AA40-827E-4603-9E57-693A0D01EFF6}">
          <p14:sldIdLst>
            <p14:sldId id="331"/>
            <p14:sldId id="409"/>
            <p14:sldId id="430"/>
            <p14:sldId id="272"/>
            <p14:sldId id="261"/>
            <p14:sldId id="432"/>
            <p14:sldId id="412"/>
            <p14:sldId id="433"/>
            <p14:sldId id="428"/>
            <p14:sldId id="429"/>
            <p14:sldId id="418"/>
            <p14:sldId id="431"/>
            <p14:sldId id="419"/>
            <p14:sldId id="421"/>
            <p14:sldId id="422"/>
            <p14:sldId id="410"/>
            <p14:sldId id="352"/>
          </p14:sldIdLst>
        </p14:section>
        <p14:section name="Untitled Section" id="{6B2FDA42-E83C-46BA-9F96-D3ED0EDCB642}">
          <p14:sldIdLst/>
        </p14:section>
        <p14:section name="Untitled Section" id="{3566B86B-9392-4958-8144-1A959BA37BD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3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9/16/2023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378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9/16/2023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854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9/16/2023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85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9/16/2023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56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9/16/2023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92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9/16/2023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838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9/16/2023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55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9/16/2023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76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9/16/2023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062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9/16/2023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75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9/16/2023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205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FA4E6-1A48-4782-8997-A24A22606861}" type="datetimeFigureOut">
              <a:rPr lang="en-US" smtClean="0"/>
              <a:t>9/16/2023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80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Bonjour!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lundi, le dix-huit septembre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15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42E30-A4AC-460A-A36C-9E15447C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25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4C5FF9-6D60-432D-BE95-E8507EE26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0317" y="412072"/>
            <a:ext cx="3929131" cy="560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23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819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p. 72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2173"/>
            <a:ext cx="10515600" cy="485479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avoir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to have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je</a:t>
            </a:r>
          </a:p>
          <a:p>
            <a:pPr marL="0" indent="0">
              <a:buNone/>
            </a:pPr>
            <a:r>
              <a:rPr lang="en-US" dirty="0" err="1"/>
              <a:t>tu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elle</a:t>
            </a:r>
            <a:r>
              <a:rPr lang="en-US" dirty="0"/>
              <a:t> / </a:t>
            </a:r>
            <a:r>
              <a:rPr lang="en-US" dirty="0" err="1"/>
              <a:t>il</a:t>
            </a:r>
            <a:r>
              <a:rPr lang="en-US" dirty="0"/>
              <a:t> / on</a:t>
            </a:r>
          </a:p>
          <a:p>
            <a:pPr marL="0" indent="0">
              <a:buNone/>
            </a:pPr>
            <a:r>
              <a:rPr lang="en-US" dirty="0"/>
              <a:t>nous</a:t>
            </a:r>
          </a:p>
          <a:p>
            <a:pPr marL="0" indent="0">
              <a:buNone/>
            </a:pPr>
            <a:r>
              <a:rPr lang="en-US" dirty="0" err="1"/>
              <a:t>vous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ils</a:t>
            </a:r>
            <a:r>
              <a:rPr lang="en-US" dirty="0"/>
              <a:t> / </a:t>
            </a:r>
            <a:r>
              <a:rPr lang="en-US" dirty="0" err="1"/>
              <a:t>elles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457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819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p. 72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2173"/>
            <a:ext cx="10515600" cy="485479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avoir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to have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j’ai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tu</a:t>
            </a:r>
            <a:r>
              <a:rPr lang="en-US" dirty="0"/>
              <a:t> as</a:t>
            </a:r>
          </a:p>
          <a:p>
            <a:pPr marL="0" indent="0">
              <a:buNone/>
            </a:pPr>
            <a:r>
              <a:rPr lang="en-US" dirty="0" err="1"/>
              <a:t>elle</a:t>
            </a:r>
            <a:r>
              <a:rPr lang="en-US" dirty="0"/>
              <a:t> / </a:t>
            </a:r>
            <a:r>
              <a:rPr lang="en-US" dirty="0" err="1"/>
              <a:t>il</a:t>
            </a:r>
            <a:r>
              <a:rPr lang="en-US" dirty="0"/>
              <a:t> / on  a</a:t>
            </a:r>
          </a:p>
          <a:p>
            <a:pPr marL="0" indent="0">
              <a:buNone/>
            </a:pPr>
            <a:r>
              <a:rPr lang="en-US" dirty="0"/>
              <a:t>nous </a:t>
            </a:r>
            <a:r>
              <a:rPr lang="en-US" dirty="0" err="1"/>
              <a:t>avons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avez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ils</a:t>
            </a:r>
            <a:r>
              <a:rPr lang="en-US" dirty="0"/>
              <a:t> / </a:t>
            </a:r>
            <a:r>
              <a:rPr lang="en-US" dirty="0" err="1"/>
              <a:t>elles</a:t>
            </a:r>
            <a:r>
              <a:rPr lang="en-US" dirty="0"/>
              <a:t> </a:t>
            </a:r>
            <a:r>
              <a:rPr lang="en-US" dirty="0" err="1"/>
              <a:t>ont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599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405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/>
              <a:t>C’est</a:t>
            </a:r>
            <a:r>
              <a:rPr lang="en-US" sz="2800" b="1" dirty="0"/>
              <a:t> Candace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0389"/>
            <a:ext cx="10515600" cy="491657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Elle a un </a:t>
            </a:r>
            <a:r>
              <a:rPr lang="en-US" dirty="0" err="1"/>
              <a:t>ornithorynque</a:t>
            </a:r>
            <a:r>
              <a:rPr lang="en-US" dirty="0"/>
              <a:t> triste.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876" y="1396314"/>
            <a:ext cx="3954162" cy="343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7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4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pp. 72 - 73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8606"/>
            <a:ext cx="10515600" cy="49783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/>
              <a:t>J’ai</a:t>
            </a:r>
            <a:r>
              <a:rPr lang="en-US" dirty="0"/>
              <a:t> </a:t>
            </a:r>
            <a:r>
              <a:rPr lang="en-US" dirty="0" err="1"/>
              <a:t>soixante</a:t>
            </a:r>
            <a:r>
              <a:rPr lang="en-US" dirty="0"/>
              <a:t> et </a:t>
            </a:r>
            <a:r>
              <a:rPr lang="en-US" dirty="0" err="1"/>
              <a:t>onze</a:t>
            </a:r>
            <a:r>
              <a:rPr lang="en-US" dirty="0"/>
              <a:t> ans.</a:t>
            </a:r>
          </a:p>
          <a:p>
            <a:pPr marL="0" indent="0">
              <a:buNone/>
            </a:pPr>
            <a:r>
              <a:rPr lang="en-US" dirty="0" err="1"/>
              <a:t>Tu</a:t>
            </a:r>
            <a:r>
              <a:rPr lang="en-US" dirty="0"/>
              <a:t> as </a:t>
            </a:r>
            <a:r>
              <a:rPr lang="en-US" dirty="0" err="1"/>
              <a:t>besoin</a:t>
            </a:r>
            <a:r>
              <a:rPr lang="en-US" dirty="0"/>
              <a:t> d’un </a:t>
            </a:r>
            <a:r>
              <a:rPr lang="en-US" dirty="0" err="1"/>
              <a:t>stylo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Elle a de la chance: </a:t>
            </a:r>
            <a:r>
              <a:rPr lang="en-US" dirty="0" err="1"/>
              <a:t>elle</a:t>
            </a:r>
            <a:r>
              <a:rPr lang="en-US" dirty="0"/>
              <a:t> a </a:t>
            </a:r>
            <a:r>
              <a:rPr lang="en-US" dirty="0" err="1"/>
              <a:t>gagné</a:t>
            </a:r>
            <a:r>
              <a:rPr lang="en-US" dirty="0"/>
              <a:t> la </a:t>
            </a:r>
            <a:r>
              <a:rPr lang="en-US" dirty="0" err="1"/>
              <a:t>lottérie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Nous </a:t>
            </a:r>
            <a:r>
              <a:rPr lang="en-US" dirty="0" err="1"/>
              <a:t>avons</a:t>
            </a:r>
            <a:r>
              <a:rPr lang="en-US" dirty="0"/>
              <a:t> </a:t>
            </a:r>
            <a:r>
              <a:rPr lang="en-US" dirty="0" err="1"/>
              <a:t>chaud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Arizonie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avez</a:t>
            </a:r>
            <a:r>
              <a:rPr lang="en-US" dirty="0"/>
              <a:t> </a:t>
            </a:r>
            <a:r>
              <a:rPr lang="en-US" dirty="0" err="1"/>
              <a:t>envie</a:t>
            </a:r>
            <a:r>
              <a:rPr lang="en-US" dirty="0"/>
              <a:t> </a:t>
            </a:r>
            <a:r>
              <a:rPr lang="en-US" dirty="0" err="1"/>
              <a:t>d’une</a:t>
            </a:r>
            <a:r>
              <a:rPr lang="en-US" dirty="0"/>
              <a:t> tranche de la </a:t>
            </a:r>
            <a:r>
              <a:rPr lang="en-US" dirty="0" err="1"/>
              <a:t>tarte</a:t>
            </a:r>
            <a:r>
              <a:rPr lang="en-US" dirty="0"/>
              <a:t> à la </a:t>
            </a:r>
            <a:r>
              <a:rPr lang="en-US" dirty="0" err="1"/>
              <a:t>citrouille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Elles</a:t>
            </a:r>
            <a:r>
              <a:rPr lang="en-US" dirty="0"/>
              <a:t> </a:t>
            </a:r>
            <a:r>
              <a:rPr lang="en-US" dirty="0" err="1"/>
              <a:t>ont</a:t>
            </a:r>
            <a:r>
              <a:rPr lang="en-US" dirty="0"/>
              <a:t> </a:t>
            </a:r>
            <a:r>
              <a:rPr lang="en-US" dirty="0" err="1"/>
              <a:t>froid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Alaske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J’ai</a:t>
            </a:r>
            <a:r>
              <a:rPr lang="en-US" dirty="0"/>
              <a:t> </a:t>
            </a:r>
            <a:r>
              <a:rPr lang="en-US" dirty="0" err="1"/>
              <a:t>honte</a:t>
            </a:r>
            <a:r>
              <a:rPr lang="en-US" dirty="0"/>
              <a:t>. </a:t>
            </a:r>
            <a:r>
              <a:rPr lang="en-US" dirty="0" err="1"/>
              <a:t>J’ai</a:t>
            </a:r>
            <a:r>
              <a:rPr lang="en-US" dirty="0"/>
              <a:t> </a:t>
            </a:r>
            <a:r>
              <a:rPr lang="en-US" dirty="0" err="1"/>
              <a:t>mangé</a:t>
            </a:r>
            <a:r>
              <a:rPr lang="en-US" dirty="0"/>
              <a:t> la </a:t>
            </a:r>
            <a:r>
              <a:rPr lang="en-US" dirty="0" err="1"/>
              <a:t>dernière</a:t>
            </a:r>
            <a:r>
              <a:rPr lang="en-US" dirty="0"/>
              <a:t> tranche de la </a:t>
            </a:r>
            <a:r>
              <a:rPr lang="en-US" dirty="0" err="1"/>
              <a:t>tarte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Tu</a:t>
            </a:r>
            <a:r>
              <a:rPr lang="en-US" dirty="0"/>
              <a:t> as </a:t>
            </a:r>
            <a:r>
              <a:rPr lang="en-US" dirty="0" err="1"/>
              <a:t>l’air</a:t>
            </a:r>
            <a:r>
              <a:rPr lang="en-US" dirty="0"/>
              <a:t> de </a:t>
            </a:r>
            <a:r>
              <a:rPr lang="en-US" dirty="0" err="1"/>
              <a:t>quelqu’un</a:t>
            </a:r>
            <a:r>
              <a:rPr lang="en-US" dirty="0"/>
              <a:t> qui </a:t>
            </a:r>
            <a:r>
              <a:rPr lang="en-US" dirty="0" err="1"/>
              <a:t>est</a:t>
            </a:r>
            <a:r>
              <a:rPr lang="en-US" dirty="0"/>
              <a:t> riche.</a:t>
            </a:r>
          </a:p>
          <a:p>
            <a:pPr marL="0" indent="0">
              <a:buNone/>
            </a:pPr>
            <a:r>
              <a:rPr lang="en-US" dirty="0"/>
              <a:t>Il a </a:t>
            </a:r>
            <a:r>
              <a:rPr lang="en-US" dirty="0" err="1"/>
              <a:t>peur</a:t>
            </a:r>
            <a:r>
              <a:rPr lang="en-US" dirty="0"/>
              <a:t> des </a:t>
            </a:r>
            <a:r>
              <a:rPr lang="en-US" dirty="0" err="1"/>
              <a:t>fantômes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Nous </a:t>
            </a:r>
            <a:r>
              <a:rPr lang="en-US" dirty="0" err="1"/>
              <a:t>avons</a:t>
            </a:r>
            <a:r>
              <a:rPr lang="en-US" dirty="0"/>
              <a:t> raison.</a:t>
            </a:r>
          </a:p>
        </p:txBody>
      </p:sp>
    </p:spTree>
    <p:extLst>
      <p:ext uri="{BB962C8B-B14F-4D97-AF65-F5344CB8AC3E}">
        <p14:creationId xmlns:p14="http://schemas.microsoft.com/office/powerpoint/2010/main" val="85341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avez</a:t>
            </a:r>
            <a:r>
              <a:rPr lang="en-US" dirty="0"/>
              <a:t> </a:t>
            </a:r>
            <a:r>
              <a:rPr lang="en-US" dirty="0" err="1"/>
              <a:t>sommeil</a:t>
            </a:r>
            <a:r>
              <a:rPr lang="en-US" dirty="0"/>
              <a:t>.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êtes</a:t>
            </a:r>
            <a:r>
              <a:rPr lang="en-US" dirty="0"/>
              <a:t> </a:t>
            </a:r>
            <a:r>
              <a:rPr lang="en-US" dirty="0" err="1"/>
              <a:t>fatigué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Elles</a:t>
            </a:r>
            <a:r>
              <a:rPr lang="en-US" dirty="0"/>
              <a:t> </a:t>
            </a:r>
            <a:r>
              <a:rPr lang="en-US" dirty="0" err="1"/>
              <a:t>ont</a:t>
            </a:r>
            <a:r>
              <a:rPr lang="en-US" dirty="0"/>
              <a:t> tort, mon </a:t>
            </a:r>
            <a:r>
              <a:rPr lang="en-US" dirty="0" err="1"/>
              <a:t>chien</a:t>
            </a:r>
            <a:r>
              <a:rPr lang="en-US" dirty="0"/>
              <a:t> ne mange </a:t>
            </a:r>
            <a:r>
              <a:rPr lang="en-US" dirty="0" err="1"/>
              <a:t>jamais</a:t>
            </a:r>
            <a:r>
              <a:rPr lang="en-US" dirty="0"/>
              <a:t> </a:t>
            </a:r>
            <a:r>
              <a:rPr lang="en-US" dirty="0" err="1"/>
              <a:t>leurs</a:t>
            </a:r>
            <a:r>
              <a:rPr lang="en-US" dirty="0"/>
              <a:t> devoirs.</a:t>
            </a:r>
          </a:p>
        </p:txBody>
      </p:sp>
    </p:spTree>
    <p:extLst>
      <p:ext uri="{BB962C8B-B14F-4D97-AF65-F5344CB8AC3E}">
        <p14:creationId xmlns:p14="http://schemas.microsoft.com/office/powerpoint/2010/main" val="3581837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22BAF-C6AC-4F48-B088-63E257EE4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47B36-F1A3-4324-ABE5-B07BFEFC1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Devoirs</a:t>
            </a:r>
          </a:p>
        </p:txBody>
      </p:sp>
    </p:spTree>
    <p:extLst>
      <p:ext uri="{BB962C8B-B14F-4D97-AF65-F5344CB8AC3E}">
        <p14:creationId xmlns:p14="http://schemas.microsoft.com/office/powerpoint/2010/main" val="414989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004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Billet de sortie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63842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Write a sentence about another member of the class which uses an idiomatic expression which uses the verb </a:t>
            </a:r>
            <a:r>
              <a:rPr lang="en-US" dirty="0" err="1"/>
              <a:t>avoir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0743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Travail de cloche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55643" y="1388303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Write a sentence which uses a partitive.</a:t>
            </a:r>
          </a:p>
        </p:txBody>
      </p:sp>
    </p:spTree>
    <p:extLst>
      <p:ext uri="{BB962C8B-B14F-4D97-AF65-F5344CB8AC3E}">
        <p14:creationId xmlns:p14="http://schemas.microsoft.com/office/powerpoint/2010/main" val="4036052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Bonjour!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lundi, le dix-huit septembre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un moment de culture francophone</a:t>
            </a:r>
          </a:p>
          <a:p>
            <a:pPr marL="0" indent="0" algn="ctr">
              <a:buNone/>
            </a:pPr>
            <a:r>
              <a:rPr lang="fr-FR" dirty="0"/>
              <a:t>le roman-photo</a:t>
            </a:r>
          </a:p>
          <a:p>
            <a:pPr marL="0" indent="0" algn="ctr">
              <a:buNone/>
            </a:pPr>
            <a:r>
              <a:rPr lang="fr-FR" dirty="0"/>
              <a:t>the </a:t>
            </a:r>
            <a:r>
              <a:rPr lang="fr-FR" dirty="0" err="1"/>
              <a:t>verb</a:t>
            </a:r>
            <a:r>
              <a:rPr lang="fr-FR" dirty="0"/>
              <a:t> avoir</a:t>
            </a:r>
          </a:p>
          <a:p>
            <a:pPr marL="0" indent="0" algn="ctr">
              <a:buNone/>
            </a:pPr>
            <a:r>
              <a:rPr lang="fr-FR" dirty="0"/>
              <a:t>les expressions idiomatique d’avoir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43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233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Pourquoi </a:t>
            </a:r>
            <a:r>
              <a:rPr lang="en-US" sz="3200" b="1" dirty="0" err="1"/>
              <a:t>tombons</a:t>
            </a:r>
            <a:r>
              <a:rPr lang="en-US" sz="3200" b="1" dirty="0"/>
              <a:t>-nous?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dirty="0"/>
              <a:t>Nous </a:t>
            </a:r>
            <a:r>
              <a:rPr lang="en-US" sz="4000" dirty="0" err="1"/>
              <a:t>tombons</a:t>
            </a:r>
            <a:r>
              <a:rPr lang="en-US" sz="4000" dirty="0"/>
              <a:t> pour </a:t>
            </a:r>
            <a:r>
              <a:rPr lang="en-US" sz="4000" dirty="0" err="1"/>
              <a:t>apprendre</a:t>
            </a:r>
            <a:r>
              <a:rPr lang="en-US" sz="4000" dirty="0"/>
              <a:t> comment se lever.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50" y="1966912"/>
            <a:ext cx="15621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8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err="1">
                <a:solidFill>
                  <a:srgbClr val="FF0000"/>
                </a:solidFill>
              </a:rPr>
              <a:t>Sommes</a:t>
            </a:r>
            <a:r>
              <a:rPr lang="en-US" dirty="0">
                <a:solidFill>
                  <a:srgbClr val="FF0000"/>
                </a:solidFill>
              </a:rPr>
              <a:t>-nous </a:t>
            </a:r>
            <a:r>
              <a:rPr lang="en-US" dirty="0" err="1">
                <a:solidFill>
                  <a:srgbClr val="FF0000"/>
                </a:solidFill>
              </a:rPr>
              <a:t>prêts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</a:rPr>
              <a:t>Nous </a:t>
            </a:r>
            <a:r>
              <a:rPr lang="en-US" dirty="0" err="1">
                <a:solidFill>
                  <a:srgbClr val="002060"/>
                </a:solidFill>
              </a:rPr>
              <a:t>sommes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prêts</a:t>
            </a:r>
            <a:r>
              <a:rPr lang="en-US" dirty="0">
                <a:solidFill>
                  <a:srgbClr val="002060"/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37831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10559-910D-4529-ACF3-983E18D30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Bon </a:t>
            </a:r>
            <a:r>
              <a:rPr lang="en-US" sz="2800" b="1" dirty="0" err="1"/>
              <a:t>anniversaire</a:t>
            </a: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7ABA5-9334-40FD-B75A-AB433DFF9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Bon </a:t>
            </a:r>
            <a:r>
              <a:rPr lang="en-US" dirty="0" err="1"/>
              <a:t>anniversaire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Bon </a:t>
            </a:r>
            <a:r>
              <a:rPr lang="en-US" dirty="0" err="1"/>
              <a:t>anniversaire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Bon </a:t>
            </a:r>
            <a:r>
              <a:rPr lang="en-US" dirty="0" err="1"/>
              <a:t>anniversaire</a:t>
            </a:r>
            <a:r>
              <a:rPr lang="en-US" dirty="0"/>
              <a:t> </a:t>
            </a:r>
            <a:r>
              <a:rPr lang="en-US" dirty="0" err="1"/>
              <a:t>chère</a:t>
            </a:r>
            <a:r>
              <a:rPr lang="en-US" dirty="0"/>
              <a:t> Devin</a:t>
            </a:r>
          </a:p>
          <a:p>
            <a:pPr marL="0" indent="0">
              <a:buNone/>
            </a:pPr>
            <a:r>
              <a:rPr lang="en-US" dirty="0"/>
              <a:t>Bon </a:t>
            </a:r>
            <a:r>
              <a:rPr lang="en-US" dirty="0" err="1"/>
              <a:t>anniversaire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3BF235-231B-423E-B369-12BD27D4C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026" y="1328180"/>
            <a:ext cx="1901081" cy="284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6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The grand mosque of Dakar, Senegal is one of the most famous sites in western Africa.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876" y="1690688"/>
            <a:ext cx="3657600" cy="401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66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9CF38-43D0-4B21-96B5-AD3242614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46D0F-DCFF-48F9-87E1-48573BD63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le roman-photo</a:t>
            </a:r>
          </a:p>
        </p:txBody>
      </p:sp>
    </p:spTree>
    <p:extLst>
      <p:ext uri="{BB962C8B-B14F-4D97-AF65-F5344CB8AC3E}">
        <p14:creationId xmlns:p14="http://schemas.microsoft.com/office/powerpoint/2010/main" val="4092398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3282E-BB15-4D39-866E-188E7CB92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B9E4F-2DF0-4D67-B308-FCBFBC8A7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J’aime</a:t>
            </a:r>
            <a:r>
              <a:rPr lang="en-US" dirty="0"/>
              <a:t> les papillons.</a:t>
            </a:r>
          </a:p>
          <a:p>
            <a:pPr marL="0" indent="0">
              <a:buNone/>
            </a:pPr>
            <a:r>
              <a:rPr lang="en-US" dirty="0"/>
              <a:t>Il y a des papillons dans mon </a:t>
            </a:r>
            <a:r>
              <a:rPr lang="en-US" dirty="0" err="1"/>
              <a:t>jardin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Il </a:t>
            </a:r>
            <a:r>
              <a:rPr lang="en-US" dirty="0" err="1"/>
              <a:t>n’y</a:t>
            </a:r>
            <a:r>
              <a:rPr lang="en-US" dirty="0"/>
              <a:t> a pas de papillons dans mon </a:t>
            </a:r>
            <a:r>
              <a:rPr lang="en-US" dirty="0" err="1"/>
              <a:t>jardin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many butterflies are in my garden?</a:t>
            </a:r>
          </a:p>
          <a:p>
            <a:pPr marL="0" indent="0">
              <a:buNone/>
            </a:pPr>
            <a:r>
              <a:rPr lang="en-US" dirty="0"/>
              <a:t>None: the butterflies in my garden are a null set.</a:t>
            </a:r>
          </a:p>
          <a:p>
            <a:pPr marL="0" indent="0">
              <a:buNone/>
            </a:pPr>
            <a:r>
              <a:rPr lang="en-US" dirty="0"/>
              <a:t>When stating that there are none of something, the null set is introduced by “de” rather than by a partitive.</a:t>
            </a:r>
          </a:p>
        </p:txBody>
      </p:sp>
    </p:spTree>
    <p:extLst>
      <p:ext uri="{BB962C8B-B14F-4D97-AF65-F5344CB8AC3E}">
        <p14:creationId xmlns:p14="http://schemas.microsoft.com/office/powerpoint/2010/main" val="212185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34849</TotalTime>
  <Words>333</Words>
  <Application>Microsoft Office PowerPoint</Application>
  <PresentationFormat>Widescreen</PresentationFormat>
  <Paragraphs>123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Bonjour!</vt:lpstr>
      <vt:lpstr>Travail de cloche</vt:lpstr>
      <vt:lpstr>Bonjour!</vt:lpstr>
      <vt:lpstr>Pourquoi tombons-nous?</vt:lpstr>
      <vt:lpstr>PowerPoint Presentation</vt:lpstr>
      <vt:lpstr>Bon anniversaire</vt:lpstr>
      <vt:lpstr>The grand mosque of Dakar, Senegal is one of the most famous sites in western Africa. </vt:lpstr>
      <vt:lpstr>PowerPoint Presentation</vt:lpstr>
      <vt:lpstr>PowerPoint Presentation</vt:lpstr>
      <vt:lpstr>PowerPoint Presentation</vt:lpstr>
      <vt:lpstr>p. 72</vt:lpstr>
      <vt:lpstr>p. 72</vt:lpstr>
      <vt:lpstr>C’est Candace</vt:lpstr>
      <vt:lpstr>pp. 72 - 73</vt:lpstr>
      <vt:lpstr>PowerPoint Presentation</vt:lpstr>
      <vt:lpstr>PowerPoint Presentation</vt:lpstr>
      <vt:lpstr>Billet de sortie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Bonjour!</dc:title>
  <dc:creator>Steven Gerson</dc:creator>
  <cp:lastModifiedBy>Steven Gerson 🦅</cp:lastModifiedBy>
  <cp:revision>497</cp:revision>
  <cp:lastPrinted>2017-09-11T13:53:50Z</cp:lastPrinted>
  <dcterms:created xsi:type="dcterms:W3CDTF">2016-10-03T16:25:09Z</dcterms:created>
  <dcterms:modified xsi:type="dcterms:W3CDTF">2023-09-16T21:26:07Z</dcterms:modified>
</cp:coreProperties>
</file>